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45"/>
  </p:notesMasterIdLst>
  <p:sldIdLst>
    <p:sldId id="256" r:id="rId3"/>
    <p:sldId id="500" r:id="rId4"/>
    <p:sldId id="520" r:id="rId5"/>
    <p:sldId id="258" r:id="rId6"/>
    <p:sldId id="260" r:id="rId7"/>
    <p:sldId id="489" r:id="rId8"/>
    <p:sldId id="531" r:id="rId9"/>
    <p:sldId id="508" r:id="rId10"/>
    <p:sldId id="273" r:id="rId11"/>
    <p:sldId id="492" r:id="rId12"/>
    <p:sldId id="532" r:id="rId13"/>
    <p:sldId id="491" r:id="rId14"/>
    <p:sldId id="512" r:id="rId15"/>
    <p:sldId id="495" r:id="rId16"/>
    <p:sldId id="493" r:id="rId17"/>
    <p:sldId id="496" r:id="rId18"/>
    <p:sldId id="497" r:id="rId19"/>
    <p:sldId id="533" r:id="rId20"/>
    <p:sldId id="494" r:id="rId21"/>
    <p:sldId id="266" r:id="rId22"/>
    <p:sldId id="498" r:id="rId23"/>
    <p:sldId id="534" r:id="rId24"/>
    <p:sldId id="313" r:id="rId25"/>
    <p:sldId id="314" r:id="rId26"/>
    <p:sldId id="315" r:id="rId27"/>
    <p:sldId id="316" r:id="rId28"/>
    <p:sldId id="535" r:id="rId29"/>
    <p:sldId id="515" r:id="rId30"/>
    <p:sldId id="536" r:id="rId31"/>
    <p:sldId id="537" r:id="rId32"/>
    <p:sldId id="538" r:id="rId33"/>
    <p:sldId id="539" r:id="rId34"/>
    <p:sldId id="540" r:id="rId35"/>
    <p:sldId id="516" r:id="rId36"/>
    <p:sldId id="517" r:id="rId37"/>
    <p:sldId id="518" r:id="rId38"/>
    <p:sldId id="490" r:id="rId39"/>
    <p:sldId id="505" r:id="rId40"/>
    <p:sldId id="506" r:id="rId41"/>
    <p:sldId id="277" r:id="rId42"/>
    <p:sldId id="271" r:id="rId43"/>
    <p:sldId id="290" r:id="rId44"/>
  </p:sldIdLst>
  <p:sldSz cx="9144000" cy="5143500" type="screen16x9"/>
  <p:notesSz cx="6858000" cy="9144000"/>
  <p:embeddedFontLst>
    <p:embeddedFont>
      <p:font typeface="Palatino Linotype" panose="02040502050505030304" pitchFamily="18" charset="0"/>
      <p:regular r:id="rId46"/>
      <p:bold r:id="rId47"/>
      <p:italic r:id="rId48"/>
      <p:boldItalic r:id="rId49"/>
    </p:embeddedFont>
    <p:embeddedFont>
      <p:font typeface="Aptos Black" panose="020B0604020202020204" charset="0"/>
      <p:bold r:id="rId50"/>
      <p:boldItalic r:id="rId51"/>
    </p:embeddedFont>
    <p:embeddedFont>
      <p:font typeface="Josefin Sans SemiBold"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DM Sans" panose="020B0604020202020204" charset="0"/>
      <p:regular r:id="rId60"/>
      <p:bold r:id="rId61"/>
      <p:italic r:id="rId62"/>
      <p:boldItalic r:id="rId63"/>
    </p:embeddedFont>
    <p:embeddedFont>
      <p:font typeface="Albert Sans" panose="020B0604020202020204" charset="0"/>
      <p:regular r:id="rId64"/>
      <p:bold r:id="rId65"/>
      <p:italic r:id="rId66"/>
      <p:boldItalic r:id="rId67"/>
    </p:embeddedFont>
    <p:embeddedFont>
      <p:font typeface="Josefin Sans" panose="020B0604020202020204" charset="0"/>
      <p:regular r:id="rId68"/>
      <p:bold r:id="rId69"/>
      <p:italic r:id="rId70"/>
      <p:boldItalic r:id="rId71"/>
    </p:embeddedFont>
    <p:embeddedFont>
      <p:font typeface="Bahnschrift SemiLight SemiConde" panose="020B0502040204020203" pitchFamily="34" charset="0"/>
      <p:regular r:id="rId72"/>
    </p:embeddedFont>
    <p:embeddedFont>
      <p:font typeface="Nunito Light" panose="020B0604020202020204" charset="0"/>
      <p:regular r:id="rId73"/>
      <p:italic r:id="rId74"/>
    </p:embeddedFont>
    <p:embeddedFont>
      <p:font typeface="Anaheim" panose="020B060402020202020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92A"/>
    <a:srgbClr val="0FA4A9"/>
    <a:srgbClr val="CDF2FF"/>
    <a:srgbClr val="FFE79B"/>
    <a:srgbClr val="E5F4D4"/>
    <a:srgbClr val="D0EBB3"/>
    <a:srgbClr val="4C216D"/>
    <a:srgbClr val="E8710E"/>
    <a:srgbClr val="FFFFFF"/>
    <a:srgbClr val="E3DA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0ADBFE-AB8A-4E27-99C9-607BDDE3EBC1}">
  <a:tblStyle styleId="{130ADBFE-AB8A-4E27-99C9-607BDDE3EB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C262C17-F660-4DF2-AE0E-E0C20FE8BC5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87990" autoAdjust="0"/>
  </p:normalViewPr>
  <p:slideViewPr>
    <p:cSldViewPr snapToGrid="0">
      <p:cViewPr varScale="1">
        <p:scale>
          <a:sx n="102" d="100"/>
          <a:sy n="102" d="100"/>
        </p:scale>
        <p:origin x="74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5.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a31dd56cd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2a31dd56cd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2FF3FD00-06FC-0DAF-06CE-82EE5BD45679}"/>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8C1E4516-D094-3321-0375-3AACFDD65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AE23D9C7-0067-6B0C-A816-4B501535A8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370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CCEBA1D2-0724-4833-4996-AC50F989A84C}"/>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3C7A7064-0217-5B5D-A0CA-4FB8D2187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B472303A-2592-CFB8-C2BB-9E97DCAFF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9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6102BF0-FA42-8895-FA1F-3571DC60B838}"/>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8F8A9F0-07AD-CE39-FA9E-91742D5C72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F3DA7BA-1493-D67F-DF28-F33FBC68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10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7656777-563B-DB1F-BA91-C91BC3CC2F42}"/>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15B5A46-0C67-0B00-AE27-D9427C9764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D85FCBB-287A-5035-5E33-C70FA58A11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35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2FF3FD00-06FC-0DAF-06CE-82EE5BD45679}"/>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8C1E4516-D094-3321-0375-3AACFDD65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AE23D9C7-0067-6B0C-A816-4B501535A8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34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CCEBA1D2-0724-4833-4996-AC50F989A84C}"/>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3C7A7064-0217-5B5D-A0CA-4FB8D2187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B472303A-2592-CFB8-C2BB-9E97DCAFF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6102BF0-FA42-8895-FA1F-3571DC60B838}"/>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8F8A9F0-07AD-CE39-FA9E-91742D5C72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F3DA7BA-1493-D67F-DF28-F33FBC68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879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a:extLst>
            <a:ext uri="{FF2B5EF4-FFF2-40B4-BE49-F238E27FC236}">
              <a16:creationId xmlns:a16="http://schemas.microsoft.com/office/drawing/2014/main" id="{67F8E11B-E02B-DFCD-0A0B-BD073D4987EE}"/>
            </a:ext>
          </a:extLst>
        </p:cNvPr>
        <p:cNvGrpSpPr/>
        <p:nvPr/>
      </p:nvGrpSpPr>
      <p:grpSpPr>
        <a:xfrm>
          <a:off x="0" y="0"/>
          <a:ext cx="0" cy="0"/>
          <a:chOff x="0" y="0"/>
          <a:chExt cx="0" cy="0"/>
        </a:xfrm>
      </p:grpSpPr>
      <p:sp>
        <p:nvSpPr>
          <p:cNvPr id="2573" name="Google Shape;2573;g54dda1946d_4_2689:notes">
            <a:extLst>
              <a:ext uri="{FF2B5EF4-FFF2-40B4-BE49-F238E27FC236}">
                <a16:creationId xmlns:a16="http://schemas.microsoft.com/office/drawing/2014/main" id="{847EC43C-FA13-13EE-EB16-2E131F6377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4" name="Google Shape;2574;g54dda1946d_4_2689:notes">
            <a:extLst>
              <a:ext uri="{FF2B5EF4-FFF2-40B4-BE49-F238E27FC236}">
                <a16:creationId xmlns:a16="http://schemas.microsoft.com/office/drawing/2014/main" id="{5D23B132-C097-39AA-5363-B93F8CBA22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34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Google Shape;290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5" name="Google Shape;290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a:extLst>
            <a:ext uri="{FF2B5EF4-FFF2-40B4-BE49-F238E27FC236}">
              <a16:creationId xmlns:a16="http://schemas.microsoft.com/office/drawing/2014/main" id="{3D4285A2-952A-A861-AEF1-5CBFDB280582}"/>
            </a:ext>
          </a:extLst>
        </p:cNvPr>
        <p:cNvGrpSpPr/>
        <p:nvPr/>
      </p:nvGrpSpPr>
      <p:grpSpPr>
        <a:xfrm>
          <a:off x="0" y="0"/>
          <a:ext cx="0" cy="0"/>
          <a:chOff x="0" y="0"/>
          <a:chExt cx="0" cy="0"/>
        </a:xfrm>
      </p:grpSpPr>
      <p:sp>
        <p:nvSpPr>
          <p:cNvPr id="1768" name="Google Shape;1768;gd5260bdd85_0_256:notes">
            <a:extLst>
              <a:ext uri="{FF2B5EF4-FFF2-40B4-BE49-F238E27FC236}">
                <a16:creationId xmlns:a16="http://schemas.microsoft.com/office/drawing/2014/main" id="{DCBC4143-457D-4335-7AA2-368F4209D0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d5260bdd85_0_256:notes">
            <a:extLst>
              <a:ext uri="{FF2B5EF4-FFF2-40B4-BE49-F238E27FC236}">
                <a16:creationId xmlns:a16="http://schemas.microsoft.com/office/drawing/2014/main" id="{6A4475D4-E521-0BEC-8541-5FDB0B39D9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726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từng ô số để hiện câu hỏi.</a:t>
            </a:r>
          </a:p>
          <a:p>
            <a:r>
              <a:rPr lang="en-US"/>
              <a:t>Nhấn vào ô câu hỏi để hiện đáp án.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chữ NEXT để chuyển sang slide tên bài học tiếp theo.</a:t>
            </a:r>
          </a:p>
          <a:p>
            <a:endParaRPr lang="en-US"/>
          </a:p>
        </p:txBody>
      </p:sp>
    </p:spTree>
    <p:extLst>
      <p:ext uri="{BB962C8B-B14F-4D97-AF65-F5344CB8AC3E}">
        <p14:creationId xmlns:p14="http://schemas.microsoft.com/office/powerpoint/2010/main" val="299008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 name="Google Shape;19;p3"/>
          <p:cNvSpPr txBox="1">
            <a:spLocks noGrp="1"/>
          </p:cNvSpPr>
          <p:nvPr>
            <p:ph type="title"/>
          </p:nvPr>
        </p:nvSpPr>
        <p:spPr>
          <a:xfrm>
            <a:off x="2218050" y="2424436"/>
            <a:ext cx="4707900" cy="786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49825" y="1332286"/>
            <a:ext cx="1244400" cy="819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00">
                <a:solidFill>
                  <a:schemeClr val="lt1"/>
                </a:solidFill>
                <a:latin typeface="Josefin Sans"/>
                <a:ea typeface="Josefin Sans"/>
                <a:cs typeface="Josefin Sans"/>
                <a:sym typeface="Josefin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2218050" y="3369614"/>
            <a:ext cx="4707900" cy="441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350950" y="342300"/>
            <a:ext cx="8448500" cy="4454525"/>
            <a:chOff x="350950" y="342300"/>
            <a:chExt cx="8448500" cy="4454525"/>
          </a:xfrm>
        </p:grpSpPr>
        <p:sp>
          <p:nvSpPr>
            <p:cNvPr id="23" name="Google Shape;23;p3"/>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3"/>
            <p:cNvSpPr/>
            <p:nvPr/>
          </p:nvSpPr>
          <p:spPr>
            <a:xfrm rot="-5400000">
              <a:off x="-1833150" y="2548175"/>
              <a:ext cx="44004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3"/>
            <p:cNvSpPr/>
            <p:nvPr/>
          </p:nvSpPr>
          <p:spPr>
            <a:xfrm rot="-5400000">
              <a:off x="7457537" y="3431612"/>
              <a:ext cx="265155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bg>
      <p:bgPr>
        <a:solidFill>
          <a:schemeClr val="dk1"/>
        </a:solidFill>
        <a:effectLst/>
      </p:bgPr>
    </p:bg>
    <p:spTree>
      <p:nvGrpSpPr>
        <p:cNvPr id="1" name="Shape 646"/>
        <p:cNvGrpSpPr/>
        <p:nvPr/>
      </p:nvGrpSpPr>
      <p:grpSpPr>
        <a:xfrm>
          <a:off x="0" y="0"/>
          <a:ext cx="0" cy="0"/>
          <a:chOff x="0" y="0"/>
          <a:chExt cx="0" cy="0"/>
        </a:xfrm>
      </p:grpSpPr>
      <p:pic>
        <p:nvPicPr>
          <p:cNvPr id="647" name="Google Shape;647;p2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48" name="Google Shape;648;p20"/>
          <p:cNvSpPr txBox="1">
            <a:spLocks noGrp="1"/>
          </p:cNvSpPr>
          <p:nvPr>
            <p:ph type="title"/>
          </p:nvPr>
        </p:nvSpPr>
        <p:spPr>
          <a:xfrm>
            <a:off x="4799600" y="1835650"/>
            <a:ext cx="3631500" cy="60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9" name="Google Shape;649;p20"/>
          <p:cNvSpPr txBox="1">
            <a:spLocks noGrp="1"/>
          </p:cNvSpPr>
          <p:nvPr>
            <p:ph type="subTitle" idx="1"/>
          </p:nvPr>
        </p:nvSpPr>
        <p:spPr>
          <a:xfrm>
            <a:off x="4799600" y="2368250"/>
            <a:ext cx="3631500" cy="86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0" name="Google Shape;650;p20"/>
          <p:cNvGrpSpPr/>
          <p:nvPr/>
        </p:nvGrpSpPr>
        <p:grpSpPr>
          <a:xfrm>
            <a:off x="350950" y="342300"/>
            <a:ext cx="8448500" cy="4454525"/>
            <a:chOff x="350950" y="342300"/>
            <a:chExt cx="8448500" cy="4454525"/>
          </a:xfrm>
        </p:grpSpPr>
        <p:sp>
          <p:nvSpPr>
            <p:cNvPr id="651" name="Google Shape;651;p20"/>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0"/>
            <p:cNvSpPr/>
            <p:nvPr/>
          </p:nvSpPr>
          <p:spPr>
            <a:xfrm rot="-5400000">
              <a:off x="-1826063" y="2526388"/>
              <a:ext cx="43863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0"/>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bg>
      <p:bgPr>
        <a:solidFill>
          <a:schemeClr val="dk1"/>
        </a:solidFill>
        <a:effectLst/>
      </p:bgPr>
    </p:bg>
    <p:spTree>
      <p:nvGrpSpPr>
        <p:cNvPr id="1" name="Shape 655"/>
        <p:cNvGrpSpPr/>
        <p:nvPr/>
      </p:nvGrpSpPr>
      <p:grpSpPr>
        <a:xfrm>
          <a:off x="0" y="0"/>
          <a:ext cx="0" cy="0"/>
          <a:chOff x="0" y="0"/>
          <a:chExt cx="0" cy="0"/>
        </a:xfrm>
      </p:grpSpPr>
      <p:pic>
        <p:nvPicPr>
          <p:cNvPr id="656" name="Google Shape;656;p2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57" name="Google Shape;657;p21"/>
          <p:cNvSpPr txBox="1">
            <a:spLocks noGrp="1"/>
          </p:cNvSpPr>
          <p:nvPr>
            <p:ph type="title"/>
          </p:nvPr>
        </p:nvSpPr>
        <p:spPr>
          <a:xfrm>
            <a:off x="713225" y="1835650"/>
            <a:ext cx="3631200" cy="608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8" name="Google Shape;658;p21"/>
          <p:cNvSpPr txBox="1">
            <a:spLocks noGrp="1"/>
          </p:cNvSpPr>
          <p:nvPr>
            <p:ph type="subTitle" idx="1"/>
          </p:nvPr>
        </p:nvSpPr>
        <p:spPr>
          <a:xfrm>
            <a:off x="713403" y="2368250"/>
            <a:ext cx="36312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21"/>
          <p:cNvGrpSpPr/>
          <p:nvPr/>
        </p:nvGrpSpPr>
        <p:grpSpPr>
          <a:xfrm>
            <a:off x="350950" y="342300"/>
            <a:ext cx="8448500" cy="4460451"/>
            <a:chOff x="350950" y="342300"/>
            <a:chExt cx="8448500" cy="4460451"/>
          </a:xfrm>
        </p:grpSpPr>
        <p:sp>
          <p:nvSpPr>
            <p:cNvPr id="660" name="Google Shape;660;p21"/>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21"/>
            <p:cNvSpPr/>
            <p:nvPr/>
          </p:nvSpPr>
          <p:spPr>
            <a:xfrm rot="-5400000">
              <a:off x="-1859601" y="2559925"/>
              <a:ext cx="4453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2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1"/>
        </a:solidFill>
        <a:effectLst/>
      </p:bgPr>
    </p:bg>
    <p:spTree>
      <p:nvGrpSpPr>
        <p:cNvPr id="1" name="Shape 664"/>
        <p:cNvGrpSpPr/>
        <p:nvPr/>
      </p:nvGrpSpPr>
      <p:grpSpPr>
        <a:xfrm>
          <a:off x="0" y="0"/>
          <a:ext cx="0" cy="0"/>
          <a:chOff x="0" y="0"/>
          <a:chExt cx="0" cy="0"/>
        </a:xfrm>
      </p:grpSpPr>
      <p:pic>
        <p:nvPicPr>
          <p:cNvPr id="665" name="Google Shape;665;p2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66" name="Google Shape;66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7" name="Google Shape;667;p22"/>
          <p:cNvSpPr txBox="1">
            <a:spLocks noGrp="1"/>
          </p:cNvSpPr>
          <p:nvPr>
            <p:ph type="subTitle" idx="1"/>
          </p:nvPr>
        </p:nvSpPr>
        <p:spPr>
          <a:xfrm>
            <a:off x="4974699"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2"/>
          <p:cNvSpPr txBox="1">
            <a:spLocks noGrp="1"/>
          </p:cNvSpPr>
          <p:nvPr>
            <p:ph type="subTitle" idx="2"/>
          </p:nvPr>
        </p:nvSpPr>
        <p:spPr>
          <a:xfrm>
            <a:off x="1420101"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22"/>
          <p:cNvSpPr txBox="1">
            <a:spLocks noGrp="1"/>
          </p:cNvSpPr>
          <p:nvPr>
            <p:ph type="subTitle" idx="3"/>
          </p:nvPr>
        </p:nvSpPr>
        <p:spPr>
          <a:xfrm>
            <a:off x="1420101"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670" name="Google Shape;670;p22"/>
          <p:cNvSpPr txBox="1">
            <a:spLocks noGrp="1"/>
          </p:cNvSpPr>
          <p:nvPr>
            <p:ph type="subTitle" idx="4"/>
          </p:nvPr>
        </p:nvSpPr>
        <p:spPr>
          <a:xfrm>
            <a:off x="4974699"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671" name="Google Shape;671;p22"/>
          <p:cNvGrpSpPr/>
          <p:nvPr/>
        </p:nvGrpSpPr>
        <p:grpSpPr>
          <a:xfrm>
            <a:off x="350950" y="342300"/>
            <a:ext cx="8448500" cy="4454525"/>
            <a:chOff x="350950" y="342300"/>
            <a:chExt cx="8448500" cy="4454525"/>
          </a:xfrm>
        </p:grpSpPr>
        <p:sp>
          <p:nvSpPr>
            <p:cNvPr id="672" name="Google Shape;672;p22"/>
            <p:cNvSpPr/>
            <p:nvPr/>
          </p:nvSpPr>
          <p:spPr>
            <a:xfrm>
              <a:off x="1176825" y="4764550"/>
              <a:ext cx="75222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2"/>
            <p:cNvSpPr/>
            <p:nvPr/>
          </p:nvSpPr>
          <p:spPr>
            <a:xfrm rot="-5400000">
              <a:off x="-1109476" y="1809800"/>
              <a:ext cx="29531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76" name="Google Shape;676;p22"/>
          <p:cNvGrpSpPr/>
          <p:nvPr/>
        </p:nvGrpSpPr>
        <p:grpSpPr>
          <a:xfrm>
            <a:off x="-1388216" y="3722371"/>
            <a:ext cx="2277007" cy="1194421"/>
            <a:chOff x="2924575" y="1948482"/>
            <a:chExt cx="3830121" cy="2009118"/>
          </a:xfrm>
        </p:grpSpPr>
        <p:sp>
          <p:nvSpPr>
            <p:cNvPr id="677" name="Google Shape;677;p22"/>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2"/>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2"/>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2"/>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2"/>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2"/>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2"/>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2"/>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2"/>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2"/>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2"/>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8" name="Google Shape;688;p22"/>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2"/>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2"/>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2"/>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2"/>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2"/>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2"/>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2"/>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2"/>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2"/>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2"/>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2"/>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2"/>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2"/>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2"/>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2"/>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2"/>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2"/>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2"/>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2"/>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2"/>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2"/>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2"/>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22"/>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2"/>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2"/>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2"/>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2"/>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6" name="Google Shape;716;p22"/>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2"/>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2"/>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2"/>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22"/>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2"/>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2"/>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2"/>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2"/>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22"/>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2"/>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2"/>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2"/>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22"/>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2"/>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2"/>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2"/>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22"/>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2"/>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2"/>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2"/>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22"/>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2"/>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2"/>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2"/>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2"/>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2"/>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2"/>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2"/>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2"/>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2"/>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2"/>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2"/>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22"/>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22"/>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2"/>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2"/>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2"/>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22"/>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22"/>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22"/>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2"/>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22"/>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22"/>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22"/>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2"/>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2"/>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2"/>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2"/>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2"/>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2"/>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2"/>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22"/>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2"/>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2"/>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2"/>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22"/>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2"/>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22"/>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22"/>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2"/>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2"/>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2"/>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2"/>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22"/>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22"/>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2"/>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2"/>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22"/>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2"/>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2"/>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2"/>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2"/>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2"/>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2"/>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2"/>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2"/>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2"/>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22"/>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2"/>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2"/>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2"/>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2"/>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22"/>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2"/>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2"/>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2"/>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2"/>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2"/>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2"/>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2"/>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2"/>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2"/>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2"/>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0" name="Google Shape;810;p22"/>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1" name="Google Shape;811;p22"/>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2"/>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2"/>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4" name="Google Shape;814;p22"/>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5" name="Google Shape;815;p22"/>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2"/>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2"/>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2"/>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2"/>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2"/>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2"/>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2"/>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2"/>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2"/>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2"/>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2"/>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7" name="Google Shape;827;p22"/>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8" name="Google Shape;828;p22"/>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9" name="Google Shape;829;p22"/>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2"/>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2"/>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2"/>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3" name="Google Shape;833;p22"/>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dk1"/>
        </a:solidFill>
        <a:effectLst/>
      </p:bgPr>
    </p:bg>
    <p:spTree>
      <p:nvGrpSpPr>
        <p:cNvPr id="1" name="Shape 924"/>
        <p:cNvGrpSpPr/>
        <p:nvPr/>
      </p:nvGrpSpPr>
      <p:grpSpPr>
        <a:xfrm>
          <a:off x="0" y="0"/>
          <a:ext cx="0" cy="0"/>
          <a:chOff x="0" y="0"/>
          <a:chExt cx="0" cy="0"/>
        </a:xfrm>
      </p:grpSpPr>
      <p:pic>
        <p:nvPicPr>
          <p:cNvPr id="925" name="Google Shape;925;p2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26" name="Google Shape;92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7" name="Google Shape;927;p25"/>
          <p:cNvSpPr txBox="1">
            <a:spLocks noGrp="1"/>
          </p:cNvSpPr>
          <p:nvPr>
            <p:ph type="subTitle" idx="1"/>
          </p:nvPr>
        </p:nvSpPr>
        <p:spPr>
          <a:xfrm>
            <a:off x="1223853"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5"/>
          <p:cNvSpPr txBox="1">
            <a:spLocks noGrp="1"/>
          </p:cNvSpPr>
          <p:nvPr>
            <p:ph type="subTitle" idx="2"/>
          </p:nvPr>
        </p:nvSpPr>
        <p:spPr>
          <a:xfrm>
            <a:off x="3633761"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5"/>
          <p:cNvSpPr txBox="1">
            <a:spLocks noGrp="1"/>
          </p:cNvSpPr>
          <p:nvPr>
            <p:ph type="subTitle" idx="3"/>
          </p:nvPr>
        </p:nvSpPr>
        <p:spPr>
          <a:xfrm>
            <a:off x="6043647"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5"/>
          <p:cNvSpPr txBox="1">
            <a:spLocks noGrp="1"/>
          </p:cNvSpPr>
          <p:nvPr>
            <p:ph type="subTitle" idx="4"/>
          </p:nvPr>
        </p:nvSpPr>
        <p:spPr>
          <a:xfrm>
            <a:off x="1223853"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1" name="Google Shape;931;p25"/>
          <p:cNvSpPr txBox="1">
            <a:spLocks noGrp="1"/>
          </p:cNvSpPr>
          <p:nvPr>
            <p:ph type="subTitle" idx="5"/>
          </p:nvPr>
        </p:nvSpPr>
        <p:spPr>
          <a:xfrm>
            <a:off x="3633761"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2" name="Google Shape;932;p25"/>
          <p:cNvSpPr txBox="1">
            <a:spLocks noGrp="1"/>
          </p:cNvSpPr>
          <p:nvPr>
            <p:ph type="subTitle" idx="6"/>
          </p:nvPr>
        </p:nvSpPr>
        <p:spPr>
          <a:xfrm>
            <a:off x="6043647"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33" name="Google Shape;933;p25"/>
          <p:cNvGrpSpPr/>
          <p:nvPr/>
        </p:nvGrpSpPr>
        <p:grpSpPr>
          <a:xfrm>
            <a:off x="350950" y="342300"/>
            <a:ext cx="8448500" cy="4454525"/>
            <a:chOff x="350950" y="342300"/>
            <a:chExt cx="8448500" cy="4454525"/>
          </a:xfrm>
        </p:grpSpPr>
        <p:sp>
          <p:nvSpPr>
            <p:cNvPr id="934" name="Google Shape;934;p25"/>
            <p:cNvSpPr/>
            <p:nvPr/>
          </p:nvSpPr>
          <p:spPr>
            <a:xfrm>
              <a:off x="444975" y="4764550"/>
              <a:ext cx="73846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25"/>
            <p:cNvSpPr/>
            <p:nvPr/>
          </p:nvSpPr>
          <p:spPr>
            <a:xfrm rot="-5400000">
              <a:off x="-1832726" y="2533050"/>
              <a:ext cx="43996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2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5"/>
            <p:cNvSpPr/>
            <p:nvPr/>
          </p:nvSpPr>
          <p:spPr>
            <a:xfrm rot="-5400000">
              <a:off x="7238725" y="1877825"/>
              <a:ext cx="30891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5"/>
          <p:cNvGrpSpPr/>
          <p:nvPr/>
        </p:nvGrpSpPr>
        <p:grpSpPr>
          <a:xfrm flipH="1">
            <a:off x="8278560" y="4022366"/>
            <a:ext cx="1488946" cy="955802"/>
            <a:chOff x="-1053822" y="5316830"/>
            <a:chExt cx="1773822" cy="1138537"/>
          </a:xfrm>
        </p:grpSpPr>
        <p:sp>
          <p:nvSpPr>
            <p:cNvPr id="939" name="Google Shape;939;p25"/>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5"/>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5"/>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5"/>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5"/>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5"/>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5"/>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5"/>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25"/>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5"/>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5"/>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5"/>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25"/>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25"/>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5"/>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5"/>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5"/>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25"/>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5"/>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25"/>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5"/>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5"/>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25"/>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5"/>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5"/>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25"/>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25"/>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5"/>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5"/>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5"/>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25"/>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25"/>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25"/>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25"/>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25"/>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5"/>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5"/>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5"/>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7" name="Google Shape;977;p25"/>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5"/>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5"/>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5"/>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5"/>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25"/>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25"/>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5"/>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25"/>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5"/>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dk1"/>
        </a:solidFill>
        <a:effectLst/>
      </p:bgPr>
    </p:bg>
    <p:spTree>
      <p:nvGrpSpPr>
        <p:cNvPr id="1" name="Shape 987"/>
        <p:cNvGrpSpPr/>
        <p:nvPr/>
      </p:nvGrpSpPr>
      <p:grpSpPr>
        <a:xfrm>
          <a:off x="0" y="0"/>
          <a:ext cx="0" cy="0"/>
          <a:chOff x="0" y="0"/>
          <a:chExt cx="0" cy="0"/>
        </a:xfrm>
      </p:grpSpPr>
      <p:pic>
        <p:nvPicPr>
          <p:cNvPr id="988" name="Google Shape;988;p2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89" name="Google Shape;98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0" name="Google Shape;990;p26"/>
          <p:cNvSpPr txBox="1">
            <a:spLocks noGrp="1"/>
          </p:cNvSpPr>
          <p:nvPr>
            <p:ph type="subTitle" idx="1"/>
          </p:nvPr>
        </p:nvSpPr>
        <p:spPr>
          <a:xfrm>
            <a:off x="2279380"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1" name="Google Shape;991;p26"/>
          <p:cNvSpPr txBox="1">
            <a:spLocks noGrp="1"/>
          </p:cNvSpPr>
          <p:nvPr>
            <p:ph type="subTitle" idx="2"/>
          </p:nvPr>
        </p:nvSpPr>
        <p:spPr>
          <a:xfrm>
            <a:off x="5783581"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2" name="Google Shape;992;p26"/>
          <p:cNvSpPr txBox="1">
            <a:spLocks noGrp="1"/>
          </p:cNvSpPr>
          <p:nvPr>
            <p:ph type="subTitle" idx="3"/>
          </p:nvPr>
        </p:nvSpPr>
        <p:spPr>
          <a:xfrm>
            <a:off x="2279380"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6"/>
          <p:cNvSpPr txBox="1">
            <a:spLocks noGrp="1"/>
          </p:cNvSpPr>
          <p:nvPr>
            <p:ph type="subTitle" idx="4"/>
          </p:nvPr>
        </p:nvSpPr>
        <p:spPr>
          <a:xfrm>
            <a:off x="5783581"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6"/>
          <p:cNvSpPr txBox="1">
            <a:spLocks noGrp="1"/>
          </p:cNvSpPr>
          <p:nvPr>
            <p:ph type="subTitle" idx="5"/>
          </p:nvPr>
        </p:nvSpPr>
        <p:spPr>
          <a:xfrm>
            <a:off x="2279380"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5" name="Google Shape;995;p26"/>
          <p:cNvSpPr txBox="1">
            <a:spLocks noGrp="1"/>
          </p:cNvSpPr>
          <p:nvPr>
            <p:ph type="subTitle" idx="6"/>
          </p:nvPr>
        </p:nvSpPr>
        <p:spPr>
          <a:xfrm>
            <a:off x="2279380"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6" name="Google Shape;996;p26"/>
          <p:cNvSpPr txBox="1">
            <a:spLocks noGrp="1"/>
          </p:cNvSpPr>
          <p:nvPr>
            <p:ph type="subTitle" idx="7"/>
          </p:nvPr>
        </p:nvSpPr>
        <p:spPr>
          <a:xfrm>
            <a:off x="5783579"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7" name="Google Shape;997;p26"/>
          <p:cNvSpPr txBox="1">
            <a:spLocks noGrp="1"/>
          </p:cNvSpPr>
          <p:nvPr>
            <p:ph type="subTitle" idx="8"/>
          </p:nvPr>
        </p:nvSpPr>
        <p:spPr>
          <a:xfrm>
            <a:off x="5783579"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98" name="Google Shape;998;p26"/>
          <p:cNvGrpSpPr/>
          <p:nvPr/>
        </p:nvGrpSpPr>
        <p:grpSpPr>
          <a:xfrm>
            <a:off x="-498149" y="3741653"/>
            <a:ext cx="1175174" cy="1017149"/>
            <a:chOff x="-498149" y="884153"/>
            <a:chExt cx="1175174" cy="1017149"/>
          </a:xfrm>
        </p:grpSpPr>
        <p:sp>
          <p:nvSpPr>
            <p:cNvPr id="999" name="Google Shape;999;p2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1" name="Google Shape;1001;p2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2" name="Google Shape;1002;p2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4" name="Google Shape;1004;p2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5" name="Google Shape;1005;p2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8" name="Google Shape;1008;p2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9" name="Google Shape;1009;p2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0" name="Google Shape;1010;p2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2" name="Google Shape;1012;p2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3" name="Google Shape;1013;p2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4" name="Google Shape;1014;p2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5" name="Google Shape;1015;p2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6" name="Google Shape;1016;p2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7" name="Google Shape;1017;p2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8" name="Google Shape;1018;p2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1" name="Google Shape;1021;p2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2" name="Google Shape;1022;p2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3" name="Google Shape;1023;p2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024" name="Google Shape;1024;p26"/>
          <p:cNvGrpSpPr/>
          <p:nvPr/>
        </p:nvGrpSpPr>
        <p:grpSpPr>
          <a:xfrm>
            <a:off x="350950" y="342300"/>
            <a:ext cx="8448500" cy="4454525"/>
            <a:chOff x="350950" y="342300"/>
            <a:chExt cx="8448500" cy="4454525"/>
          </a:xfrm>
        </p:grpSpPr>
        <p:sp>
          <p:nvSpPr>
            <p:cNvPr id="1025" name="Google Shape;1025;p26"/>
            <p:cNvSpPr/>
            <p:nvPr/>
          </p:nvSpPr>
          <p:spPr>
            <a:xfrm>
              <a:off x="1048125" y="4764550"/>
              <a:ext cx="76509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6"/>
            <p:cNvSpPr/>
            <p:nvPr/>
          </p:nvSpPr>
          <p:spPr>
            <a:xfrm rot="-5400000">
              <a:off x="-1065337" y="1765664"/>
              <a:ext cx="28648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dk1"/>
        </a:solidFill>
        <a:effectLst/>
      </p:bgPr>
    </p:bg>
    <p:spTree>
      <p:nvGrpSpPr>
        <p:cNvPr id="1" name="Shape 1029"/>
        <p:cNvGrpSpPr/>
        <p:nvPr/>
      </p:nvGrpSpPr>
      <p:grpSpPr>
        <a:xfrm>
          <a:off x="0" y="0"/>
          <a:ext cx="0" cy="0"/>
          <a:chOff x="0" y="0"/>
          <a:chExt cx="0" cy="0"/>
        </a:xfrm>
      </p:grpSpPr>
      <p:pic>
        <p:nvPicPr>
          <p:cNvPr id="1030" name="Google Shape;1030;p2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31" name="Google Shape;103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2" name="Google Shape;1032;p27"/>
          <p:cNvSpPr txBox="1">
            <a:spLocks noGrp="1"/>
          </p:cNvSpPr>
          <p:nvPr>
            <p:ph type="subTitle" idx="1"/>
          </p:nvPr>
        </p:nvSpPr>
        <p:spPr>
          <a:xfrm>
            <a:off x="1044753"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3574050"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1044753"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3574050"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subTitle" idx="5"/>
          </p:nvPr>
        </p:nvSpPr>
        <p:spPr>
          <a:xfrm>
            <a:off x="6103347"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7"/>
          <p:cNvSpPr txBox="1">
            <a:spLocks noGrp="1"/>
          </p:cNvSpPr>
          <p:nvPr>
            <p:ph type="subTitle" idx="6"/>
          </p:nvPr>
        </p:nvSpPr>
        <p:spPr>
          <a:xfrm>
            <a:off x="6103347"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7"/>
          <p:cNvSpPr txBox="1">
            <a:spLocks noGrp="1"/>
          </p:cNvSpPr>
          <p:nvPr>
            <p:ph type="subTitle" idx="7"/>
          </p:nvPr>
        </p:nvSpPr>
        <p:spPr>
          <a:xfrm>
            <a:off x="1044753"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39" name="Google Shape;1039;p27"/>
          <p:cNvSpPr txBox="1">
            <a:spLocks noGrp="1"/>
          </p:cNvSpPr>
          <p:nvPr>
            <p:ph type="subTitle" idx="8"/>
          </p:nvPr>
        </p:nvSpPr>
        <p:spPr>
          <a:xfrm>
            <a:off x="3574050"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0" name="Google Shape;1040;p27"/>
          <p:cNvSpPr txBox="1">
            <a:spLocks noGrp="1"/>
          </p:cNvSpPr>
          <p:nvPr>
            <p:ph type="subTitle" idx="9"/>
          </p:nvPr>
        </p:nvSpPr>
        <p:spPr>
          <a:xfrm>
            <a:off x="6103347"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1" name="Google Shape;1041;p27"/>
          <p:cNvSpPr txBox="1">
            <a:spLocks noGrp="1"/>
          </p:cNvSpPr>
          <p:nvPr>
            <p:ph type="subTitle" idx="13"/>
          </p:nvPr>
        </p:nvSpPr>
        <p:spPr>
          <a:xfrm>
            <a:off x="1044753"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2" name="Google Shape;1042;p27"/>
          <p:cNvSpPr txBox="1">
            <a:spLocks noGrp="1"/>
          </p:cNvSpPr>
          <p:nvPr>
            <p:ph type="subTitle" idx="14"/>
          </p:nvPr>
        </p:nvSpPr>
        <p:spPr>
          <a:xfrm>
            <a:off x="3574050"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3" name="Google Shape;1043;p27"/>
          <p:cNvSpPr txBox="1">
            <a:spLocks noGrp="1"/>
          </p:cNvSpPr>
          <p:nvPr>
            <p:ph type="subTitle" idx="15"/>
          </p:nvPr>
        </p:nvSpPr>
        <p:spPr>
          <a:xfrm>
            <a:off x="6103347"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1044" name="Google Shape;1044;p27"/>
          <p:cNvGrpSpPr/>
          <p:nvPr/>
        </p:nvGrpSpPr>
        <p:grpSpPr>
          <a:xfrm flipH="1">
            <a:off x="8423974" y="1257907"/>
            <a:ext cx="1248129" cy="860168"/>
            <a:chOff x="-4004220" y="1207709"/>
            <a:chExt cx="3372411" cy="2324149"/>
          </a:xfrm>
        </p:grpSpPr>
        <p:sp>
          <p:nvSpPr>
            <p:cNvPr id="1045" name="Google Shape;1045;p27"/>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7"/>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7"/>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8" name="Google Shape;1048;p27"/>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7"/>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7"/>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27"/>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2" name="Google Shape;1052;p27"/>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3" name="Google Shape;1053;p27"/>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4" name="Google Shape;1054;p27"/>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7"/>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7"/>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7" name="Google Shape;1057;p27"/>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7"/>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7"/>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7"/>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7"/>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7"/>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7"/>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7"/>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7"/>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7"/>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7"/>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7"/>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7"/>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7"/>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7"/>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7"/>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7"/>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7"/>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7"/>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7"/>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7"/>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8" name="Google Shape;1078;p27"/>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9" name="Google Shape;1079;p27"/>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0" name="Google Shape;1080;p27"/>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1" name="Google Shape;1081;p27"/>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2" name="Google Shape;1082;p27"/>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3" name="Google Shape;1083;p27"/>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4" name="Google Shape;1084;p27"/>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5" name="Google Shape;1085;p27"/>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6" name="Google Shape;1086;p27"/>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7" name="Google Shape;1087;p27"/>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8" name="Google Shape;1088;p27"/>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9" name="Google Shape;1089;p27"/>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0" name="Google Shape;1090;p27"/>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1" name="Google Shape;1091;p27"/>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2" name="Google Shape;1092;p27"/>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3" name="Google Shape;1093;p27"/>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4" name="Google Shape;1094;p27"/>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5" name="Google Shape;1095;p27"/>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6" name="Google Shape;1096;p27"/>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7" name="Google Shape;1097;p27"/>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8" name="Google Shape;1098;p27"/>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9" name="Google Shape;1099;p27"/>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0" name="Google Shape;1100;p27"/>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1" name="Google Shape;1101;p27"/>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2" name="Google Shape;1102;p27"/>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3" name="Google Shape;1103;p27"/>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4" name="Google Shape;1104;p27"/>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5" name="Google Shape;1105;p27"/>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6" name="Google Shape;1106;p27"/>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7" name="Google Shape;1107;p27"/>
          <p:cNvGrpSpPr/>
          <p:nvPr/>
        </p:nvGrpSpPr>
        <p:grpSpPr>
          <a:xfrm>
            <a:off x="350950" y="342300"/>
            <a:ext cx="8448500" cy="4454525"/>
            <a:chOff x="350950" y="342300"/>
            <a:chExt cx="8448500" cy="4454525"/>
          </a:xfrm>
        </p:grpSpPr>
        <p:sp>
          <p:nvSpPr>
            <p:cNvPr id="1108" name="Google Shape;1108;p27"/>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7"/>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7"/>
            <p:cNvSpPr/>
            <p:nvPr/>
          </p:nvSpPr>
          <p:spPr>
            <a:xfrm rot="-5400000">
              <a:off x="7628550" y="3602625"/>
              <a:ext cx="2309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3_1">
    <p:bg>
      <p:bgPr>
        <a:solidFill>
          <a:schemeClr val="dk1"/>
        </a:solidFill>
        <a:effectLst/>
      </p:bgPr>
    </p:bg>
    <p:spTree>
      <p:nvGrpSpPr>
        <p:cNvPr id="1" name="Shape 1125"/>
        <p:cNvGrpSpPr/>
        <p:nvPr/>
      </p:nvGrpSpPr>
      <p:grpSpPr>
        <a:xfrm>
          <a:off x="0" y="0"/>
          <a:ext cx="0" cy="0"/>
          <a:chOff x="0" y="0"/>
          <a:chExt cx="0" cy="0"/>
        </a:xfrm>
      </p:grpSpPr>
      <p:pic>
        <p:nvPicPr>
          <p:cNvPr id="1126" name="Google Shape;1126;p2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27" name="Google Shape;1127;p29"/>
          <p:cNvSpPr txBox="1">
            <a:spLocks noGrp="1"/>
          </p:cNvSpPr>
          <p:nvPr>
            <p:ph type="title"/>
          </p:nvPr>
        </p:nvSpPr>
        <p:spPr>
          <a:xfrm>
            <a:off x="1638675" y="612180"/>
            <a:ext cx="4151700" cy="91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8" name="Google Shape;1128;p29"/>
          <p:cNvSpPr txBox="1">
            <a:spLocks noGrp="1"/>
          </p:cNvSpPr>
          <p:nvPr>
            <p:ph type="subTitle" idx="1"/>
          </p:nvPr>
        </p:nvSpPr>
        <p:spPr>
          <a:xfrm>
            <a:off x="1638675" y="1745139"/>
            <a:ext cx="4151700" cy="13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29" name="Google Shape;1129;p29"/>
          <p:cNvGrpSpPr/>
          <p:nvPr/>
        </p:nvGrpSpPr>
        <p:grpSpPr>
          <a:xfrm>
            <a:off x="350950" y="342300"/>
            <a:ext cx="8448500" cy="4454513"/>
            <a:chOff x="350950" y="342300"/>
            <a:chExt cx="8448500" cy="4454513"/>
          </a:xfrm>
        </p:grpSpPr>
        <p:sp>
          <p:nvSpPr>
            <p:cNvPr id="1130" name="Google Shape;1130;p29"/>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9"/>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9"/>
            <p:cNvSpPr/>
            <p:nvPr/>
          </p:nvSpPr>
          <p:spPr>
            <a:xfrm rot="-5400000">
              <a:off x="7567861" y="1548687"/>
              <a:ext cx="24309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34" name="Google Shape;1134;p29"/>
          <p:cNvSpPr txBox="1"/>
          <p:nvPr/>
        </p:nvSpPr>
        <p:spPr>
          <a:xfrm>
            <a:off x="1638675" y="4006102"/>
            <a:ext cx="4151700" cy="321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Albert Sans"/>
                <a:ea typeface="Albert Sans"/>
                <a:cs typeface="Albert Sans"/>
                <a:sym typeface="Albert Sans"/>
              </a:rPr>
              <a:t>, and includes icons by </a:t>
            </a:r>
            <a:r>
              <a:rPr lang="en" sz="10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Albert Sans"/>
                <a:ea typeface="Albert Sans"/>
                <a:cs typeface="Albert Sans"/>
                <a:sym typeface="Albert Sans"/>
              </a:rPr>
              <a:t> and infographics &amp; images by </a:t>
            </a:r>
            <a:r>
              <a:rPr lang="en" sz="10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Albert Sans"/>
              <a:ea typeface="Albert Sans"/>
              <a:cs typeface="Albert Sans"/>
              <a:sym typeface="Alber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1"/>
        </a:solidFill>
        <a:effectLst/>
      </p:bgPr>
    </p:bg>
    <p:spTree>
      <p:nvGrpSpPr>
        <p:cNvPr id="1" name="Shape 1135"/>
        <p:cNvGrpSpPr/>
        <p:nvPr/>
      </p:nvGrpSpPr>
      <p:grpSpPr>
        <a:xfrm>
          <a:off x="0" y="0"/>
          <a:ext cx="0" cy="0"/>
          <a:chOff x="0" y="0"/>
          <a:chExt cx="0" cy="0"/>
        </a:xfrm>
      </p:grpSpPr>
      <p:pic>
        <p:nvPicPr>
          <p:cNvPr id="1136" name="Google Shape;1136;p3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37" name="Google Shape;1137;p30"/>
          <p:cNvGrpSpPr/>
          <p:nvPr/>
        </p:nvGrpSpPr>
        <p:grpSpPr>
          <a:xfrm>
            <a:off x="444975" y="342300"/>
            <a:ext cx="8354475" cy="2353075"/>
            <a:chOff x="444975" y="342300"/>
            <a:chExt cx="8354475" cy="2353075"/>
          </a:xfrm>
        </p:grpSpPr>
        <p:sp>
          <p:nvSpPr>
            <p:cNvPr id="1138" name="Google Shape;1138;p3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30"/>
            <p:cNvSpPr/>
            <p:nvPr/>
          </p:nvSpPr>
          <p:spPr>
            <a:xfrm rot="-5400000">
              <a:off x="7610313" y="1506238"/>
              <a:ext cx="23459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1"/>
        </a:solidFill>
        <a:effectLst/>
      </p:bgPr>
    </p:bg>
    <p:spTree>
      <p:nvGrpSpPr>
        <p:cNvPr id="1" name="Shape 1140"/>
        <p:cNvGrpSpPr/>
        <p:nvPr/>
      </p:nvGrpSpPr>
      <p:grpSpPr>
        <a:xfrm>
          <a:off x="0" y="0"/>
          <a:ext cx="0" cy="0"/>
          <a:chOff x="0" y="0"/>
          <a:chExt cx="0" cy="0"/>
        </a:xfrm>
      </p:grpSpPr>
      <p:pic>
        <p:nvPicPr>
          <p:cNvPr id="1141" name="Google Shape;1141;p3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42" name="Google Shape;1142;p31"/>
          <p:cNvGrpSpPr/>
          <p:nvPr/>
        </p:nvGrpSpPr>
        <p:grpSpPr>
          <a:xfrm>
            <a:off x="350950" y="349378"/>
            <a:ext cx="2932125" cy="4447447"/>
            <a:chOff x="350950" y="349378"/>
            <a:chExt cx="2932125" cy="4447447"/>
          </a:xfrm>
        </p:grpSpPr>
        <p:sp>
          <p:nvSpPr>
            <p:cNvPr id="1143" name="Google Shape;1143;p31"/>
            <p:cNvSpPr/>
            <p:nvPr/>
          </p:nvSpPr>
          <p:spPr>
            <a:xfrm>
              <a:off x="444975" y="4764550"/>
              <a:ext cx="2838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1"/>
            <p:cNvSpPr/>
            <p:nvPr/>
          </p:nvSpPr>
          <p:spPr>
            <a:xfrm rot="-5400000">
              <a:off x="-1839474" y="2539802"/>
              <a:ext cx="441312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9_1_1">
    <p:bg>
      <p:bgPr>
        <a:solidFill>
          <a:schemeClr val="dk1"/>
        </a:solidFill>
        <a:effectLst/>
      </p:bgPr>
    </p:bg>
    <p:spTree>
      <p:nvGrpSpPr>
        <p:cNvPr id="1" name="Shape 1145"/>
        <p:cNvGrpSpPr/>
        <p:nvPr/>
      </p:nvGrpSpPr>
      <p:grpSpPr>
        <a:xfrm>
          <a:off x="0" y="0"/>
          <a:ext cx="0" cy="0"/>
          <a:chOff x="0" y="0"/>
          <a:chExt cx="0" cy="0"/>
        </a:xfrm>
      </p:grpSpPr>
      <p:pic>
        <p:nvPicPr>
          <p:cNvPr id="1146" name="Google Shape;1146;p3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47" name="Google Shape;1147;p32"/>
          <p:cNvSpPr/>
          <p:nvPr/>
        </p:nvSpPr>
        <p:spPr>
          <a:xfrm>
            <a:off x="444975" y="4764550"/>
            <a:ext cx="79857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4"/>
          <p:cNvSpPr txBox="1">
            <a:spLocks noGrp="1"/>
          </p:cNvSpPr>
          <p:nvPr>
            <p:ph type="body" idx="1"/>
          </p:nvPr>
        </p:nvSpPr>
        <p:spPr>
          <a:xfrm>
            <a:off x="720000" y="1074750"/>
            <a:ext cx="7710900" cy="1342500"/>
          </a:xfrm>
          <a:prstGeom prst="rect">
            <a:avLst/>
          </a:prstGeom>
        </p:spPr>
        <p:txBody>
          <a:bodyPr spcFirstLastPara="1" wrap="square" lIns="91425" tIns="91425" rIns="91425" bIns="91425" anchor="t" anchorCtr="0">
            <a:noAutofit/>
          </a:bodyPr>
          <a:lstStyle>
            <a:lvl1pPr marL="457200" lvl="0" indent="-317500" rtl="0">
              <a:spcBef>
                <a:spcPts val="300"/>
              </a:spcBef>
              <a:spcAft>
                <a:spcPts val="0"/>
              </a:spcAft>
              <a:buClr>
                <a:schemeClr val="lt2"/>
              </a:buClr>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1" name="Google Shape;31;p4"/>
          <p:cNvGrpSpPr/>
          <p:nvPr/>
        </p:nvGrpSpPr>
        <p:grpSpPr>
          <a:xfrm>
            <a:off x="350950" y="342300"/>
            <a:ext cx="8448500" cy="4454513"/>
            <a:chOff x="350950" y="342300"/>
            <a:chExt cx="8448500" cy="4454513"/>
          </a:xfrm>
        </p:grpSpPr>
        <p:sp>
          <p:nvSpPr>
            <p:cNvPr id="32" name="Google Shape;32;p4"/>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4"/>
            <p:cNvSpPr/>
            <p:nvPr/>
          </p:nvSpPr>
          <p:spPr>
            <a:xfrm rot="-5400000">
              <a:off x="-265463" y="965786"/>
              <a:ext cx="12651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4"/>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 name="Google Shape;36;p4"/>
          <p:cNvGrpSpPr/>
          <p:nvPr/>
        </p:nvGrpSpPr>
        <p:grpSpPr>
          <a:xfrm>
            <a:off x="-1175150" y="2854154"/>
            <a:ext cx="2259230" cy="2237521"/>
            <a:chOff x="6104069" y="1664684"/>
            <a:chExt cx="2705016" cy="2679025"/>
          </a:xfrm>
        </p:grpSpPr>
        <p:sp>
          <p:nvSpPr>
            <p:cNvPr id="37" name="Google Shape;37;p4"/>
            <p:cNvSpPr/>
            <p:nvPr/>
          </p:nvSpPr>
          <p:spPr>
            <a:xfrm>
              <a:off x="6613989" y="1664684"/>
              <a:ext cx="1635250" cy="692687"/>
            </a:xfrm>
            <a:custGeom>
              <a:avLst/>
              <a:gdLst/>
              <a:ahLst/>
              <a:cxnLst/>
              <a:rect l="l" t="t" r="r" b="b"/>
              <a:pathLst>
                <a:path w="1034" h="438" extrusionOk="0">
                  <a:moveTo>
                    <a:pt x="1028" y="7"/>
                  </a:moveTo>
                  <a:lnTo>
                    <a:pt x="1028" y="7"/>
                  </a:lnTo>
                  <a:cubicBezTo>
                    <a:pt x="1032" y="218"/>
                    <a:pt x="1032" y="218"/>
                    <a:pt x="1032" y="218"/>
                  </a:cubicBezTo>
                  <a:cubicBezTo>
                    <a:pt x="1034" y="325"/>
                    <a:pt x="1034" y="325"/>
                    <a:pt x="1034" y="325"/>
                  </a:cubicBezTo>
                  <a:cubicBezTo>
                    <a:pt x="1034" y="430"/>
                    <a:pt x="1034" y="430"/>
                    <a:pt x="1034" y="430"/>
                  </a:cubicBezTo>
                  <a:cubicBezTo>
                    <a:pt x="1034" y="438"/>
                    <a:pt x="1034" y="438"/>
                    <a:pt x="1034" y="438"/>
                  </a:cubicBezTo>
                  <a:cubicBezTo>
                    <a:pt x="1028" y="438"/>
                    <a:pt x="1028" y="438"/>
                    <a:pt x="1028" y="438"/>
                  </a:cubicBezTo>
                  <a:cubicBezTo>
                    <a:pt x="944" y="438"/>
                    <a:pt x="858" y="438"/>
                    <a:pt x="774" y="438"/>
                  </a:cubicBezTo>
                  <a:cubicBezTo>
                    <a:pt x="732" y="438"/>
                    <a:pt x="687" y="438"/>
                    <a:pt x="645" y="436"/>
                  </a:cubicBezTo>
                  <a:cubicBezTo>
                    <a:pt x="519" y="434"/>
                    <a:pt x="519" y="434"/>
                    <a:pt x="519" y="434"/>
                  </a:cubicBezTo>
                  <a:cubicBezTo>
                    <a:pt x="475" y="434"/>
                    <a:pt x="433" y="434"/>
                    <a:pt x="391" y="434"/>
                  </a:cubicBezTo>
                  <a:cubicBezTo>
                    <a:pt x="349" y="434"/>
                    <a:pt x="307" y="432"/>
                    <a:pt x="263" y="434"/>
                  </a:cubicBezTo>
                  <a:cubicBezTo>
                    <a:pt x="137" y="434"/>
                    <a:pt x="137" y="434"/>
                    <a:pt x="137" y="434"/>
                  </a:cubicBezTo>
                  <a:cubicBezTo>
                    <a:pt x="8" y="436"/>
                    <a:pt x="8" y="436"/>
                    <a:pt x="8" y="436"/>
                  </a:cubicBezTo>
                  <a:cubicBezTo>
                    <a:pt x="4" y="436"/>
                    <a:pt x="4" y="436"/>
                    <a:pt x="4" y="436"/>
                  </a:cubicBezTo>
                  <a:cubicBezTo>
                    <a:pt x="4" y="430"/>
                    <a:pt x="4" y="430"/>
                    <a:pt x="4" y="430"/>
                  </a:cubicBezTo>
                  <a:cubicBezTo>
                    <a:pt x="4" y="361"/>
                    <a:pt x="2" y="291"/>
                    <a:pt x="2" y="220"/>
                  </a:cubicBezTo>
                  <a:cubicBezTo>
                    <a:pt x="0" y="9"/>
                    <a:pt x="0" y="9"/>
                    <a:pt x="0" y="9"/>
                  </a:cubicBezTo>
                  <a:cubicBezTo>
                    <a:pt x="0" y="1"/>
                    <a:pt x="0" y="1"/>
                    <a:pt x="0" y="1"/>
                  </a:cubicBezTo>
                  <a:cubicBezTo>
                    <a:pt x="8" y="1"/>
                    <a:pt x="8" y="1"/>
                    <a:pt x="8" y="1"/>
                  </a:cubicBezTo>
                  <a:cubicBezTo>
                    <a:pt x="95" y="1"/>
                    <a:pt x="179" y="-1"/>
                    <a:pt x="265" y="1"/>
                  </a:cubicBezTo>
                  <a:cubicBezTo>
                    <a:pt x="351" y="1"/>
                    <a:pt x="437" y="1"/>
                    <a:pt x="521" y="1"/>
                  </a:cubicBezTo>
                  <a:cubicBezTo>
                    <a:pt x="776" y="5"/>
                    <a:pt x="776" y="5"/>
                    <a:pt x="776" y="5"/>
                  </a:cubicBezTo>
                  <a:lnTo>
                    <a:pt x="1028" y="7"/>
                  </a:lnTo>
                  <a:moveTo>
                    <a:pt x="1028" y="9"/>
                  </a:moveTo>
                  <a:lnTo>
                    <a:pt x="1028" y="9"/>
                  </a:lnTo>
                  <a:cubicBezTo>
                    <a:pt x="769" y="14"/>
                    <a:pt x="769" y="14"/>
                    <a:pt x="769" y="14"/>
                  </a:cubicBezTo>
                  <a:cubicBezTo>
                    <a:pt x="515" y="16"/>
                    <a:pt x="515" y="16"/>
                    <a:pt x="515" y="16"/>
                  </a:cubicBezTo>
                  <a:cubicBezTo>
                    <a:pt x="431" y="18"/>
                    <a:pt x="347" y="18"/>
                    <a:pt x="263" y="18"/>
                  </a:cubicBezTo>
                  <a:cubicBezTo>
                    <a:pt x="177" y="18"/>
                    <a:pt x="92" y="18"/>
                    <a:pt x="8" y="18"/>
                  </a:cubicBezTo>
                  <a:cubicBezTo>
                    <a:pt x="17" y="9"/>
                    <a:pt x="17" y="9"/>
                    <a:pt x="17" y="9"/>
                  </a:cubicBezTo>
                  <a:cubicBezTo>
                    <a:pt x="15" y="220"/>
                    <a:pt x="15" y="220"/>
                    <a:pt x="15" y="220"/>
                  </a:cubicBezTo>
                  <a:cubicBezTo>
                    <a:pt x="15" y="291"/>
                    <a:pt x="15" y="361"/>
                    <a:pt x="12" y="430"/>
                  </a:cubicBezTo>
                  <a:cubicBezTo>
                    <a:pt x="8" y="426"/>
                    <a:pt x="8" y="426"/>
                    <a:pt x="8" y="426"/>
                  </a:cubicBezTo>
                  <a:cubicBezTo>
                    <a:pt x="137" y="428"/>
                    <a:pt x="137" y="428"/>
                    <a:pt x="137" y="428"/>
                  </a:cubicBezTo>
                  <a:cubicBezTo>
                    <a:pt x="263" y="428"/>
                    <a:pt x="263" y="428"/>
                    <a:pt x="263" y="428"/>
                  </a:cubicBezTo>
                  <a:cubicBezTo>
                    <a:pt x="307" y="428"/>
                    <a:pt x="349" y="428"/>
                    <a:pt x="391" y="428"/>
                  </a:cubicBezTo>
                  <a:cubicBezTo>
                    <a:pt x="433" y="428"/>
                    <a:pt x="475" y="428"/>
                    <a:pt x="519" y="426"/>
                  </a:cubicBezTo>
                  <a:cubicBezTo>
                    <a:pt x="645" y="426"/>
                    <a:pt x="645" y="426"/>
                    <a:pt x="645" y="426"/>
                  </a:cubicBezTo>
                  <a:cubicBezTo>
                    <a:pt x="687" y="424"/>
                    <a:pt x="732" y="424"/>
                    <a:pt x="774" y="424"/>
                  </a:cubicBezTo>
                  <a:cubicBezTo>
                    <a:pt x="858" y="424"/>
                    <a:pt x="944" y="424"/>
                    <a:pt x="1028" y="424"/>
                  </a:cubicBezTo>
                  <a:cubicBezTo>
                    <a:pt x="1022" y="430"/>
                    <a:pt x="1022" y="430"/>
                    <a:pt x="1022" y="430"/>
                  </a:cubicBezTo>
                  <a:cubicBezTo>
                    <a:pt x="1022" y="327"/>
                    <a:pt x="1022" y="327"/>
                    <a:pt x="1022" y="327"/>
                  </a:cubicBezTo>
                  <a:cubicBezTo>
                    <a:pt x="1024" y="222"/>
                    <a:pt x="1024" y="222"/>
                    <a:pt x="1024" y="222"/>
                  </a:cubicBezTo>
                  <a:lnTo>
                    <a:pt x="1028"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 name="Google Shape;38;p4"/>
            <p:cNvSpPr/>
            <p:nvPr/>
          </p:nvSpPr>
          <p:spPr>
            <a:xfrm>
              <a:off x="6949262" y="1675754"/>
              <a:ext cx="50607" cy="675291"/>
            </a:xfrm>
            <a:custGeom>
              <a:avLst/>
              <a:gdLst/>
              <a:ahLst/>
              <a:cxnLst/>
              <a:rect l="l" t="t" r="r" b="b"/>
              <a:pathLst>
                <a:path w="32" h="427" extrusionOk="0">
                  <a:moveTo>
                    <a:pt x="30" y="2"/>
                  </a:moveTo>
                  <a:lnTo>
                    <a:pt x="30" y="2"/>
                  </a:lnTo>
                  <a:cubicBezTo>
                    <a:pt x="30" y="36"/>
                    <a:pt x="30" y="70"/>
                    <a:pt x="32" y="106"/>
                  </a:cubicBezTo>
                  <a:cubicBezTo>
                    <a:pt x="32" y="141"/>
                    <a:pt x="32" y="175"/>
                    <a:pt x="32" y="211"/>
                  </a:cubicBezTo>
                  <a:cubicBezTo>
                    <a:pt x="32" y="246"/>
                    <a:pt x="30" y="282"/>
                    <a:pt x="30" y="318"/>
                  </a:cubicBezTo>
                  <a:cubicBezTo>
                    <a:pt x="30" y="354"/>
                    <a:pt x="30" y="389"/>
                    <a:pt x="30" y="423"/>
                  </a:cubicBezTo>
                  <a:cubicBezTo>
                    <a:pt x="30" y="425"/>
                    <a:pt x="30" y="425"/>
                    <a:pt x="30" y="425"/>
                  </a:cubicBezTo>
                  <a:cubicBezTo>
                    <a:pt x="28" y="425"/>
                    <a:pt x="28" y="425"/>
                    <a:pt x="28" y="425"/>
                  </a:cubicBezTo>
                  <a:cubicBezTo>
                    <a:pt x="5" y="425"/>
                    <a:pt x="5" y="425"/>
                    <a:pt x="5" y="425"/>
                  </a:cubicBezTo>
                  <a:cubicBezTo>
                    <a:pt x="2" y="427"/>
                    <a:pt x="2" y="427"/>
                    <a:pt x="2" y="427"/>
                  </a:cubicBezTo>
                  <a:cubicBezTo>
                    <a:pt x="2" y="423"/>
                    <a:pt x="2" y="423"/>
                    <a:pt x="2" y="423"/>
                  </a:cubicBezTo>
                  <a:cubicBezTo>
                    <a:pt x="2" y="389"/>
                    <a:pt x="2" y="354"/>
                    <a:pt x="0" y="318"/>
                  </a:cubicBezTo>
                  <a:cubicBezTo>
                    <a:pt x="0" y="284"/>
                    <a:pt x="0" y="248"/>
                    <a:pt x="0" y="213"/>
                  </a:cubicBezTo>
                  <a:cubicBezTo>
                    <a:pt x="0" y="177"/>
                    <a:pt x="0" y="143"/>
                    <a:pt x="2" y="108"/>
                  </a:cubicBezTo>
                  <a:cubicBezTo>
                    <a:pt x="2" y="72"/>
                    <a:pt x="2" y="36"/>
                    <a:pt x="5" y="2"/>
                  </a:cubicBezTo>
                  <a:cubicBezTo>
                    <a:pt x="5" y="0"/>
                    <a:pt x="5" y="0"/>
                    <a:pt x="5" y="0"/>
                  </a:cubicBezTo>
                  <a:lnTo>
                    <a:pt x="5" y="0"/>
                  </a:lnTo>
                  <a:lnTo>
                    <a:pt x="30" y="2"/>
                  </a:lnTo>
                  <a:moveTo>
                    <a:pt x="28" y="2"/>
                  </a:moveTo>
                  <a:lnTo>
                    <a:pt x="28" y="2"/>
                  </a:lnTo>
                  <a:cubicBezTo>
                    <a:pt x="5" y="2"/>
                    <a:pt x="5" y="2"/>
                    <a:pt x="5" y="2"/>
                  </a:cubicBezTo>
                  <a:cubicBezTo>
                    <a:pt x="7" y="2"/>
                    <a:pt x="7" y="2"/>
                    <a:pt x="7" y="2"/>
                  </a:cubicBezTo>
                  <a:cubicBezTo>
                    <a:pt x="7" y="36"/>
                    <a:pt x="9" y="72"/>
                    <a:pt x="9" y="108"/>
                  </a:cubicBezTo>
                  <a:cubicBezTo>
                    <a:pt x="9" y="143"/>
                    <a:pt x="9" y="177"/>
                    <a:pt x="9" y="213"/>
                  </a:cubicBezTo>
                  <a:cubicBezTo>
                    <a:pt x="11" y="248"/>
                    <a:pt x="9" y="284"/>
                    <a:pt x="9" y="318"/>
                  </a:cubicBezTo>
                  <a:cubicBezTo>
                    <a:pt x="9" y="354"/>
                    <a:pt x="9" y="389"/>
                    <a:pt x="7" y="423"/>
                  </a:cubicBezTo>
                  <a:cubicBezTo>
                    <a:pt x="5" y="421"/>
                    <a:pt x="5" y="421"/>
                    <a:pt x="5" y="421"/>
                  </a:cubicBezTo>
                  <a:cubicBezTo>
                    <a:pt x="28" y="421"/>
                    <a:pt x="28" y="421"/>
                    <a:pt x="28" y="421"/>
                  </a:cubicBezTo>
                  <a:cubicBezTo>
                    <a:pt x="26" y="423"/>
                    <a:pt x="26" y="423"/>
                    <a:pt x="26" y="423"/>
                  </a:cubicBezTo>
                  <a:cubicBezTo>
                    <a:pt x="28" y="389"/>
                    <a:pt x="28" y="354"/>
                    <a:pt x="28" y="318"/>
                  </a:cubicBezTo>
                  <a:cubicBezTo>
                    <a:pt x="26" y="284"/>
                    <a:pt x="26" y="248"/>
                    <a:pt x="26" y="215"/>
                  </a:cubicBezTo>
                  <a:cubicBezTo>
                    <a:pt x="26" y="179"/>
                    <a:pt x="26" y="143"/>
                    <a:pt x="26" y="110"/>
                  </a:cubicBezTo>
                  <a:cubicBezTo>
                    <a:pt x="26" y="74"/>
                    <a:pt x="28" y="38"/>
                    <a:pt x="28"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 name="Google Shape;39;p4"/>
            <p:cNvSpPr/>
            <p:nvPr/>
          </p:nvSpPr>
          <p:spPr>
            <a:xfrm>
              <a:off x="7605577" y="1675754"/>
              <a:ext cx="49026" cy="675291"/>
            </a:xfrm>
            <a:custGeom>
              <a:avLst/>
              <a:gdLst/>
              <a:ahLst/>
              <a:cxnLst/>
              <a:rect l="l" t="t" r="r" b="b"/>
              <a:pathLst>
                <a:path w="31" h="427" extrusionOk="0">
                  <a:moveTo>
                    <a:pt x="27" y="2"/>
                  </a:moveTo>
                  <a:lnTo>
                    <a:pt x="27" y="2"/>
                  </a:lnTo>
                  <a:cubicBezTo>
                    <a:pt x="29" y="36"/>
                    <a:pt x="29" y="70"/>
                    <a:pt x="29" y="106"/>
                  </a:cubicBezTo>
                  <a:cubicBezTo>
                    <a:pt x="31" y="141"/>
                    <a:pt x="31" y="175"/>
                    <a:pt x="31" y="211"/>
                  </a:cubicBezTo>
                  <a:cubicBezTo>
                    <a:pt x="31" y="246"/>
                    <a:pt x="29" y="282"/>
                    <a:pt x="29" y="318"/>
                  </a:cubicBezTo>
                  <a:cubicBezTo>
                    <a:pt x="29" y="354"/>
                    <a:pt x="29" y="389"/>
                    <a:pt x="29" y="423"/>
                  </a:cubicBezTo>
                  <a:cubicBezTo>
                    <a:pt x="29" y="425"/>
                    <a:pt x="29" y="425"/>
                    <a:pt x="29" y="425"/>
                  </a:cubicBezTo>
                  <a:cubicBezTo>
                    <a:pt x="27" y="425"/>
                    <a:pt x="27" y="425"/>
                    <a:pt x="27" y="425"/>
                  </a:cubicBezTo>
                  <a:cubicBezTo>
                    <a:pt x="4" y="425"/>
                    <a:pt x="4" y="425"/>
                    <a:pt x="4" y="425"/>
                  </a:cubicBezTo>
                  <a:cubicBezTo>
                    <a:pt x="2" y="427"/>
                    <a:pt x="2" y="427"/>
                    <a:pt x="2" y="427"/>
                  </a:cubicBezTo>
                  <a:cubicBezTo>
                    <a:pt x="2" y="423"/>
                    <a:pt x="2" y="423"/>
                    <a:pt x="2" y="423"/>
                  </a:cubicBezTo>
                  <a:cubicBezTo>
                    <a:pt x="2" y="389"/>
                    <a:pt x="0" y="354"/>
                    <a:pt x="0" y="318"/>
                  </a:cubicBezTo>
                  <a:cubicBezTo>
                    <a:pt x="0" y="284"/>
                    <a:pt x="0" y="248"/>
                    <a:pt x="0" y="213"/>
                  </a:cubicBezTo>
                  <a:cubicBezTo>
                    <a:pt x="0" y="177"/>
                    <a:pt x="0" y="143"/>
                    <a:pt x="0" y="108"/>
                  </a:cubicBezTo>
                  <a:cubicBezTo>
                    <a:pt x="2" y="72"/>
                    <a:pt x="2" y="36"/>
                    <a:pt x="4" y="2"/>
                  </a:cubicBezTo>
                  <a:cubicBezTo>
                    <a:pt x="4" y="0"/>
                    <a:pt x="4" y="0"/>
                    <a:pt x="4" y="0"/>
                  </a:cubicBezTo>
                  <a:lnTo>
                    <a:pt x="4" y="0"/>
                  </a:lnTo>
                  <a:lnTo>
                    <a:pt x="27" y="2"/>
                  </a:lnTo>
                  <a:moveTo>
                    <a:pt x="27" y="2"/>
                  </a:moveTo>
                  <a:lnTo>
                    <a:pt x="27" y="2"/>
                  </a:lnTo>
                  <a:cubicBezTo>
                    <a:pt x="4" y="2"/>
                    <a:pt x="4" y="2"/>
                    <a:pt x="4" y="2"/>
                  </a:cubicBezTo>
                  <a:cubicBezTo>
                    <a:pt x="6" y="2"/>
                    <a:pt x="6" y="2"/>
                    <a:pt x="6" y="2"/>
                  </a:cubicBezTo>
                  <a:cubicBezTo>
                    <a:pt x="6" y="36"/>
                    <a:pt x="8" y="72"/>
                    <a:pt x="8" y="108"/>
                  </a:cubicBezTo>
                  <a:cubicBezTo>
                    <a:pt x="8" y="143"/>
                    <a:pt x="8" y="177"/>
                    <a:pt x="8" y="213"/>
                  </a:cubicBezTo>
                  <a:cubicBezTo>
                    <a:pt x="8" y="248"/>
                    <a:pt x="8" y="284"/>
                    <a:pt x="8" y="318"/>
                  </a:cubicBezTo>
                  <a:cubicBezTo>
                    <a:pt x="8" y="354"/>
                    <a:pt x="8" y="389"/>
                    <a:pt x="6" y="423"/>
                  </a:cubicBezTo>
                  <a:cubicBezTo>
                    <a:pt x="4" y="421"/>
                    <a:pt x="4" y="421"/>
                    <a:pt x="4" y="421"/>
                  </a:cubicBezTo>
                  <a:cubicBezTo>
                    <a:pt x="27" y="421"/>
                    <a:pt x="27" y="421"/>
                    <a:pt x="27" y="421"/>
                  </a:cubicBezTo>
                  <a:cubicBezTo>
                    <a:pt x="25" y="423"/>
                    <a:pt x="25" y="423"/>
                    <a:pt x="25" y="423"/>
                  </a:cubicBezTo>
                  <a:cubicBezTo>
                    <a:pt x="27" y="389"/>
                    <a:pt x="27" y="354"/>
                    <a:pt x="25" y="318"/>
                  </a:cubicBezTo>
                  <a:cubicBezTo>
                    <a:pt x="25" y="284"/>
                    <a:pt x="25" y="248"/>
                    <a:pt x="25" y="215"/>
                  </a:cubicBezTo>
                  <a:cubicBezTo>
                    <a:pt x="23" y="179"/>
                    <a:pt x="25" y="143"/>
                    <a:pt x="25" y="110"/>
                  </a:cubicBezTo>
                  <a:cubicBezTo>
                    <a:pt x="25" y="74"/>
                    <a:pt x="25" y="38"/>
                    <a:pt x="27"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4"/>
            <p:cNvSpPr/>
            <p:nvPr/>
          </p:nvSpPr>
          <p:spPr>
            <a:xfrm>
              <a:off x="7754236" y="1759573"/>
              <a:ext cx="379555" cy="501328"/>
            </a:xfrm>
            <a:custGeom>
              <a:avLst/>
              <a:gdLst/>
              <a:ahLst/>
              <a:cxnLst/>
              <a:rect l="l" t="t" r="r" b="b"/>
              <a:pathLst>
                <a:path w="240" h="317" extrusionOk="0">
                  <a:moveTo>
                    <a:pt x="236" y="4"/>
                  </a:moveTo>
                  <a:lnTo>
                    <a:pt x="236" y="4"/>
                  </a:lnTo>
                  <a:cubicBezTo>
                    <a:pt x="238" y="82"/>
                    <a:pt x="238" y="82"/>
                    <a:pt x="238" y="82"/>
                  </a:cubicBezTo>
                  <a:cubicBezTo>
                    <a:pt x="238" y="107"/>
                    <a:pt x="240" y="132"/>
                    <a:pt x="240" y="158"/>
                  </a:cubicBezTo>
                  <a:cubicBezTo>
                    <a:pt x="240" y="185"/>
                    <a:pt x="240" y="210"/>
                    <a:pt x="240" y="237"/>
                  </a:cubicBezTo>
                  <a:cubicBezTo>
                    <a:pt x="240" y="263"/>
                    <a:pt x="240" y="288"/>
                    <a:pt x="240" y="315"/>
                  </a:cubicBezTo>
                  <a:cubicBezTo>
                    <a:pt x="240" y="317"/>
                    <a:pt x="240" y="317"/>
                    <a:pt x="240" y="317"/>
                  </a:cubicBezTo>
                  <a:cubicBezTo>
                    <a:pt x="236" y="317"/>
                    <a:pt x="236" y="317"/>
                    <a:pt x="236" y="317"/>
                  </a:cubicBezTo>
                  <a:cubicBezTo>
                    <a:pt x="198" y="317"/>
                    <a:pt x="160" y="315"/>
                    <a:pt x="120" y="315"/>
                  </a:cubicBezTo>
                  <a:cubicBezTo>
                    <a:pt x="82" y="315"/>
                    <a:pt x="42" y="317"/>
                    <a:pt x="4" y="317"/>
                  </a:cubicBezTo>
                  <a:cubicBezTo>
                    <a:pt x="2" y="317"/>
                    <a:pt x="2" y="317"/>
                    <a:pt x="2" y="317"/>
                  </a:cubicBezTo>
                  <a:cubicBezTo>
                    <a:pt x="2" y="315"/>
                    <a:pt x="2" y="315"/>
                    <a:pt x="2" y="315"/>
                  </a:cubicBezTo>
                  <a:cubicBezTo>
                    <a:pt x="2" y="263"/>
                    <a:pt x="0" y="212"/>
                    <a:pt x="0" y="160"/>
                  </a:cubicBezTo>
                  <a:cubicBezTo>
                    <a:pt x="0" y="82"/>
                    <a:pt x="0" y="82"/>
                    <a:pt x="0" y="82"/>
                  </a:cubicBezTo>
                  <a:cubicBezTo>
                    <a:pt x="0" y="4"/>
                    <a:pt x="0" y="4"/>
                    <a:pt x="0" y="4"/>
                  </a:cubicBezTo>
                  <a:cubicBezTo>
                    <a:pt x="0" y="0"/>
                    <a:pt x="0" y="0"/>
                    <a:pt x="0" y="0"/>
                  </a:cubicBezTo>
                  <a:cubicBezTo>
                    <a:pt x="4" y="0"/>
                    <a:pt x="4" y="0"/>
                    <a:pt x="4" y="0"/>
                  </a:cubicBezTo>
                  <a:cubicBezTo>
                    <a:pt x="23" y="0"/>
                    <a:pt x="44" y="2"/>
                    <a:pt x="63" y="2"/>
                  </a:cubicBezTo>
                  <a:cubicBezTo>
                    <a:pt x="122" y="2"/>
                    <a:pt x="122" y="2"/>
                    <a:pt x="122" y="2"/>
                  </a:cubicBezTo>
                  <a:lnTo>
                    <a:pt x="236" y="4"/>
                  </a:lnTo>
                  <a:moveTo>
                    <a:pt x="236" y="6"/>
                  </a:moveTo>
                  <a:lnTo>
                    <a:pt x="236" y="6"/>
                  </a:lnTo>
                  <a:cubicBezTo>
                    <a:pt x="120" y="8"/>
                    <a:pt x="120" y="8"/>
                    <a:pt x="120" y="8"/>
                  </a:cubicBezTo>
                  <a:cubicBezTo>
                    <a:pt x="61" y="8"/>
                    <a:pt x="61" y="8"/>
                    <a:pt x="61" y="8"/>
                  </a:cubicBezTo>
                  <a:cubicBezTo>
                    <a:pt x="42" y="8"/>
                    <a:pt x="23" y="8"/>
                    <a:pt x="4" y="8"/>
                  </a:cubicBezTo>
                  <a:cubicBezTo>
                    <a:pt x="9" y="4"/>
                    <a:pt x="9" y="4"/>
                    <a:pt x="9" y="4"/>
                  </a:cubicBezTo>
                  <a:cubicBezTo>
                    <a:pt x="9" y="82"/>
                    <a:pt x="9" y="82"/>
                    <a:pt x="9" y="82"/>
                  </a:cubicBezTo>
                  <a:cubicBezTo>
                    <a:pt x="9" y="160"/>
                    <a:pt x="9" y="160"/>
                    <a:pt x="9" y="160"/>
                  </a:cubicBezTo>
                  <a:cubicBezTo>
                    <a:pt x="9" y="212"/>
                    <a:pt x="9" y="263"/>
                    <a:pt x="6" y="315"/>
                  </a:cubicBezTo>
                  <a:cubicBezTo>
                    <a:pt x="4" y="313"/>
                    <a:pt x="4" y="313"/>
                    <a:pt x="4" y="313"/>
                  </a:cubicBezTo>
                  <a:cubicBezTo>
                    <a:pt x="42" y="313"/>
                    <a:pt x="82" y="313"/>
                    <a:pt x="120" y="313"/>
                  </a:cubicBezTo>
                  <a:cubicBezTo>
                    <a:pt x="160" y="313"/>
                    <a:pt x="198" y="313"/>
                    <a:pt x="236" y="311"/>
                  </a:cubicBezTo>
                  <a:cubicBezTo>
                    <a:pt x="234" y="315"/>
                    <a:pt x="234" y="315"/>
                    <a:pt x="234" y="315"/>
                  </a:cubicBezTo>
                  <a:cubicBezTo>
                    <a:pt x="234" y="290"/>
                    <a:pt x="234" y="263"/>
                    <a:pt x="234" y="237"/>
                  </a:cubicBezTo>
                  <a:cubicBezTo>
                    <a:pt x="231" y="212"/>
                    <a:pt x="234" y="187"/>
                    <a:pt x="234" y="162"/>
                  </a:cubicBezTo>
                  <a:cubicBezTo>
                    <a:pt x="234" y="84"/>
                    <a:pt x="234" y="84"/>
                    <a:pt x="234" y="84"/>
                  </a:cubicBezTo>
                  <a:lnTo>
                    <a:pt x="236" y="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4"/>
            <p:cNvSpPr/>
            <p:nvPr/>
          </p:nvSpPr>
          <p:spPr>
            <a:xfrm>
              <a:off x="7687814" y="1769062"/>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4"/>
            <p:cNvSpPr/>
            <p:nvPr/>
          </p:nvSpPr>
          <p:spPr>
            <a:xfrm>
              <a:off x="7694140" y="1786458"/>
              <a:ext cx="120192" cy="3163"/>
            </a:xfrm>
            <a:custGeom>
              <a:avLst/>
              <a:gdLst/>
              <a:ahLst/>
              <a:cxnLst/>
              <a:rect l="l" t="t" r="r" b="b"/>
              <a:pathLst>
                <a:path w="76" h="2" extrusionOk="0">
                  <a:moveTo>
                    <a:pt x="0" y="0"/>
                  </a:moveTo>
                  <a:lnTo>
                    <a:pt x="0" y="0"/>
                  </a:lnTo>
                  <a:cubicBezTo>
                    <a:pt x="13" y="0"/>
                    <a:pt x="25" y="0"/>
                    <a:pt x="38" y="0"/>
                  </a:cubicBezTo>
                  <a:cubicBezTo>
                    <a:pt x="51" y="0"/>
                    <a:pt x="63" y="0"/>
                    <a:pt x="76" y="2"/>
                  </a:cubicBezTo>
                  <a:cubicBezTo>
                    <a:pt x="63" y="2"/>
                    <a:pt x="51" y="2"/>
                    <a:pt x="38" y="2"/>
                  </a:cubicBezTo>
                  <a:cubicBezTo>
                    <a:pt x="25" y="2"/>
                    <a:pt x="1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 name="Google Shape;43;p4"/>
            <p:cNvSpPr/>
            <p:nvPr/>
          </p:nvSpPr>
          <p:spPr>
            <a:xfrm>
              <a:off x="7830147" y="2211876"/>
              <a:ext cx="93307" cy="3163"/>
            </a:xfrm>
            <a:custGeom>
              <a:avLst/>
              <a:gdLst/>
              <a:ahLst/>
              <a:cxnLst/>
              <a:rect l="l" t="t" r="r" b="b"/>
              <a:pathLst>
                <a:path w="59" h="2" extrusionOk="0">
                  <a:moveTo>
                    <a:pt x="0" y="2"/>
                  </a:moveTo>
                  <a:lnTo>
                    <a:pt x="0" y="2"/>
                  </a:lnTo>
                  <a:cubicBezTo>
                    <a:pt x="9" y="0"/>
                    <a:pt x="19" y="0"/>
                    <a:pt x="30" y="0"/>
                  </a:cubicBezTo>
                  <a:cubicBezTo>
                    <a:pt x="38" y="0"/>
                    <a:pt x="49" y="0"/>
                    <a:pt x="59" y="2"/>
                  </a:cubicBezTo>
                  <a:cubicBezTo>
                    <a:pt x="49" y="2"/>
                    <a:pt x="38" y="2"/>
                    <a:pt x="30" y="2"/>
                  </a:cubicBezTo>
                  <a:cubicBezTo>
                    <a:pt x="19"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 name="Google Shape;44;p4"/>
            <p:cNvSpPr/>
            <p:nvPr/>
          </p:nvSpPr>
          <p:spPr>
            <a:xfrm>
              <a:off x="6693063" y="2268809"/>
              <a:ext cx="41118" cy="3163"/>
            </a:xfrm>
            <a:custGeom>
              <a:avLst/>
              <a:gdLst/>
              <a:ahLst/>
              <a:cxnLst/>
              <a:rect l="l" t="t" r="r" b="b"/>
              <a:pathLst>
                <a:path w="26" h="2" extrusionOk="0">
                  <a:moveTo>
                    <a:pt x="0" y="0"/>
                  </a:moveTo>
                  <a:lnTo>
                    <a:pt x="0" y="0"/>
                  </a:lnTo>
                  <a:cubicBezTo>
                    <a:pt x="5" y="0"/>
                    <a:pt x="9" y="0"/>
                    <a:pt x="13" y="0"/>
                  </a:cubicBezTo>
                  <a:cubicBezTo>
                    <a:pt x="17" y="0"/>
                    <a:pt x="21" y="0"/>
                    <a:pt x="26" y="0"/>
                  </a:cubicBezTo>
                  <a:cubicBezTo>
                    <a:pt x="21" y="2"/>
                    <a:pt x="17" y="2"/>
                    <a:pt x="13" y="2"/>
                  </a:cubicBezTo>
                  <a:cubicBezTo>
                    <a:pt x="9" y="2"/>
                    <a:pt x="5"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 name="Google Shape;45;p4"/>
            <p:cNvSpPr/>
            <p:nvPr/>
          </p:nvSpPr>
          <p:spPr>
            <a:xfrm>
              <a:off x="6637711" y="2281461"/>
              <a:ext cx="162892" cy="3163"/>
            </a:xfrm>
            <a:custGeom>
              <a:avLst/>
              <a:gdLst/>
              <a:ahLst/>
              <a:cxnLst/>
              <a:rect l="l" t="t" r="r" b="b"/>
              <a:pathLst>
                <a:path w="103" h="2" extrusionOk="0">
                  <a:moveTo>
                    <a:pt x="0" y="2"/>
                  </a:moveTo>
                  <a:lnTo>
                    <a:pt x="0" y="2"/>
                  </a:lnTo>
                  <a:cubicBezTo>
                    <a:pt x="16" y="2"/>
                    <a:pt x="33" y="0"/>
                    <a:pt x="52" y="0"/>
                  </a:cubicBezTo>
                  <a:cubicBezTo>
                    <a:pt x="69" y="0"/>
                    <a:pt x="86" y="2"/>
                    <a:pt x="103" y="2"/>
                  </a:cubicBezTo>
                  <a:cubicBezTo>
                    <a:pt x="86" y="2"/>
                    <a:pt x="69" y="2"/>
                    <a:pt x="52" y="2"/>
                  </a:cubicBezTo>
                  <a:cubicBezTo>
                    <a:pt x="33" y="2"/>
                    <a:pt x="1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 name="Google Shape;46;p4"/>
            <p:cNvSpPr/>
            <p:nvPr/>
          </p:nvSpPr>
          <p:spPr>
            <a:xfrm>
              <a:off x="6677248" y="2332068"/>
              <a:ext cx="1511895" cy="248292"/>
            </a:xfrm>
            <a:custGeom>
              <a:avLst/>
              <a:gdLst/>
              <a:ahLst/>
              <a:cxnLst/>
              <a:rect l="l" t="t" r="r" b="b"/>
              <a:pathLst>
                <a:path w="956" h="157" extrusionOk="0">
                  <a:moveTo>
                    <a:pt x="954" y="8"/>
                  </a:moveTo>
                  <a:lnTo>
                    <a:pt x="954" y="8"/>
                  </a:lnTo>
                  <a:cubicBezTo>
                    <a:pt x="956" y="77"/>
                    <a:pt x="956" y="77"/>
                    <a:pt x="956" y="77"/>
                  </a:cubicBezTo>
                  <a:cubicBezTo>
                    <a:pt x="956" y="103"/>
                    <a:pt x="956" y="126"/>
                    <a:pt x="956" y="149"/>
                  </a:cubicBezTo>
                  <a:cubicBezTo>
                    <a:pt x="956" y="155"/>
                    <a:pt x="956" y="155"/>
                    <a:pt x="956" y="155"/>
                  </a:cubicBezTo>
                  <a:cubicBezTo>
                    <a:pt x="952" y="155"/>
                    <a:pt x="952" y="155"/>
                    <a:pt x="952" y="155"/>
                  </a:cubicBezTo>
                  <a:cubicBezTo>
                    <a:pt x="835" y="155"/>
                    <a:pt x="835" y="155"/>
                    <a:pt x="835" y="155"/>
                  </a:cubicBezTo>
                  <a:cubicBezTo>
                    <a:pt x="717" y="157"/>
                    <a:pt x="717" y="157"/>
                    <a:pt x="717" y="157"/>
                  </a:cubicBezTo>
                  <a:cubicBezTo>
                    <a:pt x="658" y="157"/>
                    <a:pt x="658" y="157"/>
                    <a:pt x="658" y="157"/>
                  </a:cubicBezTo>
                  <a:cubicBezTo>
                    <a:pt x="599" y="157"/>
                    <a:pt x="599" y="157"/>
                    <a:pt x="599" y="157"/>
                  </a:cubicBezTo>
                  <a:cubicBezTo>
                    <a:pt x="538" y="157"/>
                    <a:pt x="538" y="157"/>
                    <a:pt x="538" y="157"/>
                  </a:cubicBezTo>
                  <a:cubicBezTo>
                    <a:pt x="479" y="155"/>
                    <a:pt x="479" y="155"/>
                    <a:pt x="479" y="155"/>
                  </a:cubicBezTo>
                  <a:cubicBezTo>
                    <a:pt x="362" y="153"/>
                    <a:pt x="362" y="153"/>
                    <a:pt x="362" y="153"/>
                  </a:cubicBezTo>
                  <a:cubicBezTo>
                    <a:pt x="322" y="153"/>
                    <a:pt x="284" y="153"/>
                    <a:pt x="244" y="153"/>
                  </a:cubicBezTo>
                  <a:cubicBezTo>
                    <a:pt x="164" y="153"/>
                    <a:pt x="86" y="153"/>
                    <a:pt x="6" y="155"/>
                  </a:cubicBezTo>
                  <a:cubicBezTo>
                    <a:pt x="2" y="155"/>
                    <a:pt x="2" y="155"/>
                    <a:pt x="2" y="155"/>
                  </a:cubicBezTo>
                  <a:cubicBezTo>
                    <a:pt x="2" y="149"/>
                    <a:pt x="2" y="149"/>
                    <a:pt x="2" y="149"/>
                  </a:cubicBezTo>
                  <a:cubicBezTo>
                    <a:pt x="0" y="8"/>
                    <a:pt x="0" y="8"/>
                    <a:pt x="0" y="8"/>
                  </a:cubicBezTo>
                  <a:cubicBezTo>
                    <a:pt x="0" y="2"/>
                    <a:pt x="0" y="2"/>
                    <a:pt x="0" y="2"/>
                  </a:cubicBezTo>
                  <a:cubicBezTo>
                    <a:pt x="6" y="2"/>
                    <a:pt x="6" y="2"/>
                    <a:pt x="6" y="2"/>
                  </a:cubicBezTo>
                  <a:cubicBezTo>
                    <a:pt x="86" y="2"/>
                    <a:pt x="166" y="2"/>
                    <a:pt x="246" y="0"/>
                  </a:cubicBezTo>
                  <a:cubicBezTo>
                    <a:pt x="324" y="0"/>
                    <a:pt x="404" y="2"/>
                    <a:pt x="484" y="2"/>
                  </a:cubicBezTo>
                  <a:cubicBezTo>
                    <a:pt x="563" y="2"/>
                    <a:pt x="641" y="4"/>
                    <a:pt x="719" y="4"/>
                  </a:cubicBezTo>
                  <a:lnTo>
                    <a:pt x="954" y="8"/>
                  </a:lnTo>
                  <a:moveTo>
                    <a:pt x="952" y="10"/>
                  </a:moveTo>
                  <a:lnTo>
                    <a:pt x="952" y="10"/>
                  </a:lnTo>
                  <a:cubicBezTo>
                    <a:pt x="713" y="14"/>
                    <a:pt x="713" y="14"/>
                    <a:pt x="713" y="14"/>
                  </a:cubicBezTo>
                  <a:cubicBezTo>
                    <a:pt x="635" y="14"/>
                    <a:pt x="555" y="16"/>
                    <a:pt x="477" y="16"/>
                  </a:cubicBezTo>
                  <a:cubicBezTo>
                    <a:pt x="399" y="16"/>
                    <a:pt x="319" y="19"/>
                    <a:pt x="242" y="16"/>
                  </a:cubicBezTo>
                  <a:cubicBezTo>
                    <a:pt x="164" y="16"/>
                    <a:pt x="86" y="16"/>
                    <a:pt x="6" y="16"/>
                  </a:cubicBezTo>
                  <a:cubicBezTo>
                    <a:pt x="15" y="8"/>
                    <a:pt x="15" y="8"/>
                    <a:pt x="15" y="8"/>
                  </a:cubicBezTo>
                  <a:cubicBezTo>
                    <a:pt x="12" y="149"/>
                    <a:pt x="12" y="149"/>
                    <a:pt x="12" y="149"/>
                  </a:cubicBezTo>
                  <a:cubicBezTo>
                    <a:pt x="6" y="145"/>
                    <a:pt x="6" y="145"/>
                    <a:pt x="6" y="145"/>
                  </a:cubicBezTo>
                  <a:cubicBezTo>
                    <a:pt x="86" y="147"/>
                    <a:pt x="164" y="147"/>
                    <a:pt x="244" y="147"/>
                  </a:cubicBezTo>
                  <a:cubicBezTo>
                    <a:pt x="284" y="147"/>
                    <a:pt x="322" y="147"/>
                    <a:pt x="362" y="147"/>
                  </a:cubicBezTo>
                  <a:cubicBezTo>
                    <a:pt x="479" y="145"/>
                    <a:pt x="479" y="145"/>
                    <a:pt x="479" y="145"/>
                  </a:cubicBezTo>
                  <a:cubicBezTo>
                    <a:pt x="538" y="142"/>
                    <a:pt x="538" y="142"/>
                    <a:pt x="538" y="142"/>
                  </a:cubicBezTo>
                  <a:cubicBezTo>
                    <a:pt x="599" y="142"/>
                    <a:pt x="599" y="142"/>
                    <a:pt x="599" y="142"/>
                  </a:cubicBezTo>
                  <a:cubicBezTo>
                    <a:pt x="658" y="142"/>
                    <a:pt x="658" y="142"/>
                    <a:pt x="658" y="142"/>
                  </a:cubicBezTo>
                  <a:cubicBezTo>
                    <a:pt x="717" y="142"/>
                    <a:pt x="717" y="142"/>
                    <a:pt x="717" y="142"/>
                  </a:cubicBezTo>
                  <a:cubicBezTo>
                    <a:pt x="835" y="142"/>
                    <a:pt x="835" y="142"/>
                    <a:pt x="835" y="142"/>
                  </a:cubicBezTo>
                  <a:cubicBezTo>
                    <a:pt x="952" y="145"/>
                    <a:pt x="952" y="145"/>
                    <a:pt x="952" y="145"/>
                  </a:cubicBezTo>
                  <a:cubicBezTo>
                    <a:pt x="948" y="149"/>
                    <a:pt x="948" y="149"/>
                    <a:pt x="948" y="149"/>
                  </a:cubicBezTo>
                  <a:cubicBezTo>
                    <a:pt x="948" y="128"/>
                    <a:pt x="950" y="105"/>
                    <a:pt x="950" y="80"/>
                  </a:cubicBezTo>
                  <a:lnTo>
                    <a:pt x="952"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 name="Google Shape;47;p4"/>
            <p:cNvSpPr/>
            <p:nvPr/>
          </p:nvSpPr>
          <p:spPr>
            <a:xfrm>
              <a:off x="7877592" y="2338394"/>
              <a:ext cx="192941" cy="238803"/>
            </a:xfrm>
            <a:custGeom>
              <a:avLst/>
              <a:gdLst/>
              <a:ahLst/>
              <a:cxnLst/>
              <a:rect l="l" t="t" r="r" b="b"/>
              <a:pathLst>
                <a:path w="122" h="151" extrusionOk="0">
                  <a:moveTo>
                    <a:pt x="4" y="147"/>
                  </a:moveTo>
                  <a:lnTo>
                    <a:pt x="4" y="147"/>
                  </a:lnTo>
                  <a:cubicBezTo>
                    <a:pt x="2" y="136"/>
                    <a:pt x="2" y="124"/>
                    <a:pt x="2" y="113"/>
                  </a:cubicBezTo>
                  <a:cubicBezTo>
                    <a:pt x="2" y="101"/>
                    <a:pt x="0" y="88"/>
                    <a:pt x="0" y="78"/>
                  </a:cubicBezTo>
                  <a:cubicBezTo>
                    <a:pt x="0" y="52"/>
                    <a:pt x="0" y="27"/>
                    <a:pt x="0" y="4"/>
                  </a:cubicBezTo>
                  <a:cubicBezTo>
                    <a:pt x="2" y="0"/>
                    <a:pt x="2" y="0"/>
                    <a:pt x="2" y="0"/>
                  </a:cubicBezTo>
                  <a:cubicBezTo>
                    <a:pt x="4" y="0"/>
                    <a:pt x="4" y="0"/>
                    <a:pt x="4" y="0"/>
                  </a:cubicBezTo>
                  <a:cubicBezTo>
                    <a:pt x="23" y="2"/>
                    <a:pt x="42" y="2"/>
                    <a:pt x="61" y="2"/>
                  </a:cubicBezTo>
                  <a:cubicBezTo>
                    <a:pt x="80" y="2"/>
                    <a:pt x="99" y="2"/>
                    <a:pt x="118" y="2"/>
                  </a:cubicBezTo>
                  <a:cubicBezTo>
                    <a:pt x="120" y="2"/>
                    <a:pt x="120" y="2"/>
                    <a:pt x="120" y="2"/>
                  </a:cubicBezTo>
                  <a:cubicBezTo>
                    <a:pt x="120" y="4"/>
                    <a:pt x="120" y="4"/>
                    <a:pt x="120" y="4"/>
                  </a:cubicBezTo>
                  <a:cubicBezTo>
                    <a:pt x="122" y="27"/>
                    <a:pt x="122" y="52"/>
                    <a:pt x="122" y="76"/>
                  </a:cubicBezTo>
                  <a:cubicBezTo>
                    <a:pt x="122" y="99"/>
                    <a:pt x="122" y="124"/>
                    <a:pt x="122" y="147"/>
                  </a:cubicBezTo>
                  <a:cubicBezTo>
                    <a:pt x="122" y="151"/>
                    <a:pt x="122" y="151"/>
                    <a:pt x="122" y="151"/>
                  </a:cubicBezTo>
                  <a:cubicBezTo>
                    <a:pt x="118" y="151"/>
                    <a:pt x="118" y="151"/>
                    <a:pt x="118" y="151"/>
                  </a:cubicBezTo>
                  <a:cubicBezTo>
                    <a:pt x="99" y="151"/>
                    <a:pt x="80" y="151"/>
                    <a:pt x="59" y="149"/>
                  </a:cubicBezTo>
                  <a:lnTo>
                    <a:pt x="4" y="147"/>
                  </a:lnTo>
                  <a:moveTo>
                    <a:pt x="4" y="147"/>
                  </a:moveTo>
                  <a:lnTo>
                    <a:pt x="4" y="147"/>
                  </a:lnTo>
                  <a:cubicBezTo>
                    <a:pt x="63" y="145"/>
                    <a:pt x="63" y="145"/>
                    <a:pt x="63" y="145"/>
                  </a:cubicBezTo>
                  <a:cubicBezTo>
                    <a:pt x="80" y="143"/>
                    <a:pt x="99" y="143"/>
                    <a:pt x="118" y="143"/>
                  </a:cubicBezTo>
                  <a:cubicBezTo>
                    <a:pt x="114" y="147"/>
                    <a:pt x="114" y="147"/>
                    <a:pt x="114" y="147"/>
                  </a:cubicBezTo>
                  <a:cubicBezTo>
                    <a:pt x="114" y="124"/>
                    <a:pt x="114" y="99"/>
                    <a:pt x="114" y="76"/>
                  </a:cubicBezTo>
                  <a:cubicBezTo>
                    <a:pt x="114" y="52"/>
                    <a:pt x="116" y="27"/>
                    <a:pt x="116" y="4"/>
                  </a:cubicBezTo>
                  <a:cubicBezTo>
                    <a:pt x="118" y="6"/>
                    <a:pt x="118" y="6"/>
                    <a:pt x="118" y="6"/>
                  </a:cubicBezTo>
                  <a:cubicBezTo>
                    <a:pt x="99" y="6"/>
                    <a:pt x="80" y="4"/>
                    <a:pt x="61" y="4"/>
                  </a:cubicBezTo>
                  <a:cubicBezTo>
                    <a:pt x="42" y="4"/>
                    <a:pt x="23" y="6"/>
                    <a:pt x="4" y="6"/>
                  </a:cubicBezTo>
                  <a:cubicBezTo>
                    <a:pt x="6" y="4"/>
                    <a:pt x="6" y="4"/>
                    <a:pt x="6" y="4"/>
                  </a:cubicBezTo>
                  <a:cubicBezTo>
                    <a:pt x="8" y="27"/>
                    <a:pt x="8" y="50"/>
                    <a:pt x="6" y="73"/>
                  </a:cubicBezTo>
                  <a:cubicBezTo>
                    <a:pt x="6" y="86"/>
                    <a:pt x="6" y="99"/>
                    <a:pt x="6" y="109"/>
                  </a:cubicBezTo>
                  <a:cubicBezTo>
                    <a:pt x="6" y="122"/>
                    <a:pt x="4" y="134"/>
                    <a:pt x="4"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8" name="Google Shape;48;p4"/>
            <p:cNvSpPr/>
            <p:nvPr/>
          </p:nvSpPr>
          <p:spPr>
            <a:xfrm>
              <a:off x="7757399" y="2483890"/>
              <a:ext cx="39537" cy="3163"/>
            </a:xfrm>
            <a:custGeom>
              <a:avLst/>
              <a:gdLst/>
              <a:ahLst/>
              <a:cxnLst/>
              <a:rect l="l" t="t" r="r" b="b"/>
              <a:pathLst>
                <a:path w="25" h="2" extrusionOk="0">
                  <a:moveTo>
                    <a:pt x="0" y="0"/>
                  </a:moveTo>
                  <a:lnTo>
                    <a:pt x="0" y="0"/>
                  </a:lnTo>
                  <a:cubicBezTo>
                    <a:pt x="4" y="0"/>
                    <a:pt x="9" y="0"/>
                    <a:pt x="13" y="0"/>
                  </a:cubicBezTo>
                  <a:cubicBezTo>
                    <a:pt x="17" y="0"/>
                    <a:pt x="21" y="0"/>
                    <a:pt x="25" y="0"/>
                  </a:cubicBezTo>
                  <a:cubicBezTo>
                    <a:pt x="21" y="2"/>
                    <a:pt x="17" y="2"/>
                    <a:pt x="13" y="2"/>
                  </a:cubicBezTo>
                  <a:cubicBezTo>
                    <a:pt x="9"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 name="Google Shape;49;p4"/>
            <p:cNvSpPr/>
            <p:nvPr/>
          </p:nvSpPr>
          <p:spPr>
            <a:xfrm>
              <a:off x="7777958" y="2501286"/>
              <a:ext cx="60096" cy="3163"/>
            </a:xfrm>
            <a:custGeom>
              <a:avLst/>
              <a:gdLst/>
              <a:ahLst/>
              <a:cxnLst/>
              <a:rect l="l" t="t" r="r" b="b"/>
              <a:pathLst>
                <a:path w="38" h="2" extrusionOk="0">
                  <a:moveTo>
                    <a:pt x="0" y="0"/>
                  </a:moveTo>
                  <a:lnTo>
                    <a:pt x="0" y="0"/>
                  </a:lnTo>
                  <a:cubicBezTo>
                    <a:pt x="6" y="0"/>
                    <a:pt x="12" y="0"/>
                    <a:pt x="19" y="0"/>
                  </a:cubicBezTo>
                  <a:cubicBezTo>
                    <a:pt x="25" y="0"/>
                    <a:pt x="31" y="0"/>
                    <a:pt x="38" y="0"/>
                  </a:cubicBezTo>
                  <a:cubicBezTo>
                    <a:pt x="31" y="0"/>
                    <a:pt x="25" y="0"/>
                    <a:pt x="19" y="2"/>
                  </a:cubicBezTo>
                  <a:cubicBezTo>
                    <a:pt x="12" y="0"/>
                    <a:pt x="6"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 name="Google Shape;50;p4"/>
            <p:cNvSpPr/>
            <p:nvPr/>
          </p:nvSpPr>
          <p:spPr>
            <a:xfrm>
              <a:off x="6707296" y="2553475"/>
              <a:ext cx="1511895" cy="249873"/>
            </a:xfrm>
            <a:custGeom>
              <a:avLst/>
              <a:gdLst/>
              <a:ahLst/>
              <a:cxnLst/>
              <a:rect l="l" t="t" r="r" b="b"/>
              <a:pathLst>
                <a:path w="956" h="158" extrusionOk="0">
                  <a:moveTo>
                    <a:pt x="952" y="9"/>
                  </a:moveTo>
                  <a:lnTo>
                    <a:pt x="952" y="9"/>
                  </a:lnTo>
                  <a:cubicBezTo>
                    <a:pt x="954" y="78"/>
                    <a:pt x="954" y="78"/>
                    <a:pt x="954" y="78"/>
                  </a:cubicBezTo>
                  <a:cubicBezTo>
                    <a:pt x="954" y="103"/>
                    <a:pt x="956" y="127"/>
                    <a:pt x="956" y="152"/>
                  </a:cubicBezTo>
                  <a:cubicBezTo>
                    <a:pt x="956" y="156"/>
                    <a:pt x="956" y="156"/>
                    <a:pt x="956" y="156"/>
                  </a:cubicBezTo>
                  <a:cubicBezTo>
                    <a:pt x="952" y="156"/>
                    <a:pt x="952" y="156"/>
                    <a:pt x="952" y="156"/>
                  </a:cubicBezTo>
                  <a:cubicBezTo>
                    <a:pt x="833" y="158"/>
                    <a:pt x="833" y="158"/>
                    <a:pt x="833" y="158"/>
                  </a:cubicBezTo>
                  <a:cubicBezTo>
                    <a:pt x="715" y="158"/>
                    <a:pt x="715" y="158"/>
                    <a:pt x="715" y="158"/>
                  </a:cubicBezTo>
                  <a:cubicBezTo>
                    <a:pt x="656" y="158"/>
                    <a:pt x="656" y="158"/>
                    <a:pt x="656" y="158"/>
                  </a:cubicBezTo>
                  <a:cubicBezTo>
                    <a:pt x="597" y="158"/>
                    <a:pt x="597" y="158"/>
                    <a:pt x="597" y="158"/>
                  </a:cubicBezTo>
                  <a:cubicBezTo>
                    <a:pt x="538" y="158"/>
                    <a:pt x="538" y="158"/>
                    <a:pt x="538" y="158"/>
                  </a:cubicBezTo>
                  <a:cubicBezTo>
                    <a:pt x="479" y="156"/>
                    <a:pt x="479" y="156"/>
                    <a:pt x="479" y="156"/>
                  </a:cubicBezTo>
                  <a:cubicBezTo>
                    <a:pt x="361" y="154"/>
                    <a:pt x="361" y="154"/>
                    <a:pt x="361" y="154"/>
                  </a:cubicBezTo>
                  <a:cubicBezTo>
                    <a:pt x="321" y="154"/>
                    <a:pt x="281" y="154"/>
                    <a:pt x="242" y="154"/>
                  </a:cubicBezTo>
                  <a:cubicBezTo>
                    <a:pt x="164" y="154"/>
                    <a:pt x="84" y="154"/>
                    <a:pt x="6" y="156"/>
                  </a:cubicBezTo>
                  <a:cubicBezTo>
                    <a:pt x="2" y="156"/>
                    <a:pt x="2" y="156"/>
                    <a:pt x="2" y="156"/>
                  </a:cubicBezTo>
                  <a:cubicBezTo>
                    <a:pt x="2" y="152"/>
                    <a:pt x="2" y="152"/>
                    <a:pt x="2" y="152"/>
                  </a:cubicBezTo>
                  <a:cubicBezTo>
                    <a:pt x="0" y="9"/>
                    <a:pt x="0" y="9"/>
                    <a:pt x="0" y="9"/>
                  </a:cubicBezTo>
                  <a:cubicBezTo>
                    <a:pt x="0" y="2"/>
                    <a:pt x="0" y="2"/>
                    <a:pt x="0" y="2"/>
                  </a:cubicBezTo>
                  <a:cubicBezTo>
                    <a:pt x="6" y="2"/>
                    <a:pt x="6" y="2"/>
                    <a:pt x="6" y="2"/>
                  </a:cubicBezTo>
                  <a:cubicBezTo>
                    <a:pt x="86" y="2"/>
                    <a:pt x="164" y="2"/>
                    <a:pt x="244" y="0"/>
                  </a:cubicBezTo>
                  <a:cubicBezTo>
                    <a:pt x="324" y="0"/>
                    <a:pt x="404" y="2"/>
                    <a:pt x="481" y="2"/>
                  </a:cubicBezTo>
                  <a:cubicBezTo>
                    <a:pt x="561" y="2"/>
                    <a:pt x="639" y="5"/>
                    <a:pt x="719" y="5"/>
                  </a:cubicBezTo>
                  <a:lnTo>
                    <a:pt x="952" y="9"/>
                  </a:lnTo>
                  <a:moveTo>
                    <a:pt x="950" y="11"/>
                  </a:moveTo>
                  <a:lnTo>
                    <a:pt x="950" y="11"/>
                  </a:lnTo>
                  <a:cubicBezTo>
                    <a:pt x="713" y="15"/>
                    <a:pt x="713" y="15"/>
                    <a:pt x="713" y="15"/>
                  </a:cubicBezTo>
                  <a:cubicBezTo>
                    <a:pt x="633" y="15"/>
                    <a:pt x="553" y="17"/>
                    <a:pt x="475" y="17"/>
                  </a:cubicBezTo>
                  <a:cubicBezTo>
                    <a:pt x="397" y="17"/>
                    <a:pt x="319" y="19"/>
                    <a:pt x="242" y="17"/>
                  </a:cubicBezTo>
                  <a:cubicBezTo>
                    <a:pt x="162" y="17"/>
                    <a:pt x="84" y="17"/>
                    <a:pt x="6" y="17"/>
                  </a:cubicBezTo>
                  <a:cubicBezTo>
                    <a:pt x="12" y="9"/>
                    <a:pt x="12" y="9"/>
                    <a:pt x="12" y="9"/>
                  </a:cubicBezTo>
                  <a:cubicBezTo>
                    <a:pt x="10" y="152"/>
                    <a:pt x="10" y="152"/>
                    <a:pt x="10" y="152"/>
                  </a:cubicBezTo>
                  <a:cubicBezTo>
                    <a:pt x="6" y="145"/>
                    <a:pt x="6" y="145"/>
                    <a:pt x="6" y="145"/>
                  </a:cubicBezTo>
                  <a:cubicBezTo>
                    <a:pt x="84" y="148"/>
                    <a:pt x="164" y="148"/>
                    <a:pt x="242" y="148"/>
                  </a:cubicBezTo>
                  <a:cubicBezTo>
                    <a:pt x="281" y="148"/>
                    <a:pt x="321" y="148"/>
                    <a:pt x="361" y="148"/>
                  </a:cubicBezTo>
                  <a:cubicBezTo>
                    <a:pt x="479" y="145"/>
                    <a:pt x="479" y="145"/>
                    <a:pt x="479" y="145"/>
                  </a:cubicBezTo>
                  <a:cubicBezTo>
                    <a:pt x="538" y="143"/>
                    <a:pt x="538" y="143"/>
                    <a:pt x="538" y="143"/>
                  </a:cubicBezTo>
                  <a:cubicBezTo>
                    <a:pt x="597" y="143"/>
                    <a:pt x="597" y="143"/>
                    <a:pt x="597" y="143"/>
                  </a:cubicBezTo>
                  <a:cubicBezTo>
                    <a:pt x="656" y="143"/>
                    <a:pt x="656" y="143"/>
                    <a:pt x="656" y="143"/>
                  </a:cubicBezTo>
                  <a:cubicBezTo>
                    <a:pt x="715" y="143"/>
                    <a:pt x="715" y="143"/>
                    <a:pt x="715" y="143"/>
                  </a:cubicBezTo>
                  <a:cubicBezTo>
                    <a:pt x="833" y="143"/>
                    <a:pt x="833" y="143"/>
                    <a:pt x="833" y="143"/>
                  </a:cubicBezTo>
                  <a:cubicBezTo>
                    <a:pt x="952" y="145"/>
                    <a:pt x="952" y="145"/>
                    <a:pt x="952" y="145"/>
                  </a:cubicBezTo>
                  <a:cubicBezTo>
                    <a:pt x="946" y="152"/>
                    <a:pt x="946" y="152"/>
                    <a:pt x="946" y="152"/>
                  </a:cubicBezTo>
                  <a:cubicBezTo>
                    <a:pt x="948" y="129"/>
                    <a:pt x="948" y="106"/>
                    <a:pt x="948" y="82"/>
                  </a:cubicBezTo>
                  <a:lnTo>
                    <a:pt x="950"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1" name="Google Shape;51;p4"/>
            <p:cNvSpPr/>
            <p:nvPr/>
          </p:nvSpPr>
          <p:spPr>
            <a:xfrm>
              <a:off x="7906058" y="2561382"/>
              <a:ext cx="194522" cy="238803"/>
            </a:xfrm>
            <a:custGeom>
              <a:avLst/>
              <a:gdLst/>
              <a:ahLst/>
              <a:cxnLst/>
              <a:rect l="l" t="t" r="r" b="b"/>
              <a:pathLst>
                <a:path w="123" h="151" extrusionOk="0">
                  <a:moveTo>
                    <a:pt x="3" y="147"/>
                  </a:moveTo>
                  <a:lnTo>
                    <a:pt x="3" y="147"/>
                  </a:lnTo>
                  <a:cubicBezTo>
                    <a:pt x="3" y="136"/>
                    <a:pt x="3" y="124"/>
                    <a:pt x="1" y="113"/>
                  </a:cubicBezTo>
                  <a:cubicBezTo>
                    <a:pt x="1" y="101"/>
                    <a:pt x="1" y="88"/>
                    <a:pt x="1" y="77"/>
                  </a:cubicBezTo>
                  <a:cubicBezTo>
                    <a:pt x="1" y="52"/>
                    <a:pt x="-1" y="27"/>
                    <a:pt x="1" y="4"/>
                  </a:cubicBezTo>
                  <a:cubicBezTo>
                    <a:pt x="1" y="0"/>
                    <a:pt x="1" y="0"/>
                    <a:pt x="1" y="0"/>
                  </a:cubicBezTo>
                  <a:cubicBezTo>
                    <a:pt x="3" y="0"/>
                    <a:pt x="3" y="0"/>
                    <a:pt x="3" y="0"/>
                  </a:cubicBezTo>
                  <a:cubicBezTo>
                    <a:pt x="22" y="2"/>
                    <a:pt x="41" y="2"/>
                    <a:pt x="60" y="2"/>
                  </a:cubicBezTo>
                  <a:cubicBezTo>
                    <a:pt x="79" y="2"/>
                    <a:pt x="98" y="2"/>
                    <a:pt x="117" y="2"/>
                  </a:cubicBezTo>
                  <a:cubicBezTo>
                    <a:pt x="121" y="2"/>
                    <a:pt x="121" y="2"/>
                    <a:pt x="121" y="2"/>
                  </a:cubicBezTo>
                  <a:cubicBezTo>
                    <a:pt x="121" y="4"/>
                    <a:pt x="121" y="4"/>
                    <a:pt x="121" y="4"/>
                  </a:cubicBezTo>
                  <a:cubicBezTo>
                    <a:pt x="121" y="27"/>
                    <a:pt x="121" y="52"/>
                    <a:pt x="121" y="75"/>
                  </a:cubicBezTo>
                  <a:cubicBezTo>
                    <a:pt x="123" y="98"/>
                    <a:pt x="123" y="124"/>
                    <a:pt x="123" y="147"/>
                  </a:cubicBezTo>
                  <a:cubicBezTo>
                    <a:pt x="123" y="151"/>
                    <a:pt x="123" y="151"/>
                    <a:pt x="123" y="151"/>
                  </a:cubicBezTo>
                  <a:cubicBezTo>
                    <a:pt x="117" y="151"/>
                    <a:pt x="117" y="151"/>
                    <a:pt x="117" y="151"/>
                  </a:cubicBezTo>
                  <a:cubicBezTo>
                    <a:pt x="98" y="151"/>
                    <a:pt x="79" y="151"/>
                    <a:pt x="60" y="149"/>
                  </a:cubicBezTo>
                  <a:lnTo>
                    <a:pt x="3" y="147"/>
                  </a:lnTo>
                  <a:moveTo>
                    <a:pt x="3" y="147"/>
                  </a:moveTo>
                  <a:lnTo>
                    <a:pt x="3" y="147"/>
                  </a:lnTo>
                  <a:cubicBezTo>
                    <a:pt x="62" y="145"/>
                    <a:pt x="62" y="145"/>
                    <a:pt x="62" y="145"/>
                  </a:cubicBezTo>
                  <a:cubicBezTo>
                    <a:pt x="81" y="143"/>
                    <a:pt x="100" y="143"/>
                    <a:pt x="117" y="143"/>
                  </a:cubicBezTo>
                  <a:cubicBezTo>
                    <a:pt x="112" y="147"/>
                    <a:pt x="112" y="147"/>
                    <a:pt x="112" y="147"/>
                  </a:cubicBezTo>
                  <a:cubicBezTo>
                    <a:pt x="112" y="124"/>
                    <a:pt x="112" y="98"/>
                    <a:pt x="114" y="75"/>
                  </a:cubicBezTo>
                  <a:cubicBezTo>
                    <a:pt x="114" y="52"/>
                    <a:pt x="114" y="27"/>
                    <a:pt x="114" y="4"/>
                  </a:cubicBezTo>
                  <a:cubicBezTo>
                    <a:pt x="117" y="6"/>
                    <a:pt x="117" y="6"/>
                    <a:pt x="117" y="6"/>
                  </a:cubicBezTo>
                  <a:cubicBezTo>
                    <a:pt x="98" y="6"/>
                    <a:pt x="79" y="4"/>
                    <a:pt x="60" y="4"/>
                  </a:cubicBezTo>
                  <a:cubicBezTo>
                    <a:pt x="41" y="4"/>
                    <a:pt x="22" y="6"/>
                    <a:pt x="3" y="6"/>
                  </a:cubicBezTo>
                  <a:cubicBezTo>
                    <a:pt x="7" y="4"/>
                    <a:pt x="7" y="4"/>
                    <a:pt x="7" y="4"/>
                  </a:cubicBezTo>
                  <a:cubicBezTo>
                    <a:pt x="7" y="27"/>
                    <a:pt x="7" y="50"/>
                    <a:pt x="7" y="73"/>
                  </a:cubicBezTo>
                  <a:cubicBezTo>
                    <a:pt x="7" y="86"/>
                    <a:pt x="5" y="98"/>
                    <a:pt x="5" y="109"/>
                  </a:cubicBezTo>
                  <a:cubicBezTo>
                    <a:pt x="5" y="122"/>
                    <a:pt x="5" y="134"/>
                    <a:pt x="3"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 name="Google Shape;52;p4"/>
            <p:cNvSpPr/>
            <p:nvPr/>
          </p:nvSpPr>
          <p:spPr>
            <a:xfrm>
              <a:off x="7181740" y="2724275"/>
              <a:ext cx="77493" cy="3163"/>
            </a:xfrm>
            <a:custGeom>
              <a:avLst/>
              <a:gdLst/>
              <a:ahLst/>
              <a:cxnLst/>
              <a:rect l="l" t="t" r="r" b="b"/>
              <a:pathLst>
                <a:path w="49" h="2" extrusionOk="0">
                  <a:moveTo>
                    <a:pt x="0" y="0"/>
                  </a:moveTo>
                  <a:lnTo>
                    <a:pt x="0" y="0"/>
                  </a:lnTo>
                  <a:cubicBezTo>
                    <a:pt x="9" y="0"/>
                    <a:pt x="17" y="0"/>
                    <a:pt x="26" y="0"/>
                  </a:cubicBezTo>
                  <a:cubicBezTo>
                    <a:pt x="32" y="0"/>
                    <a:pt x="40" y="0"/>
                    <a:pt x="49" y="0"/>
                  </a:cubicBezTo>
                  <a:cubicBezTo>
                    <a:pt x="40" y="2"/>
                    <a:pt x="32" y="2"/>
                    <a:pt x="26" y="2"/>
                  </a:cubicBezTo>
                  <a:cubicBezTo>
                    <a:pt x="17" y="2"/>
                    <a:pt x="9"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3" name="Google Shape;53;p4"/>
            <p:cNvSpPr/>
            <p:nvPr/>
          </p:nvSpPr>
          <p:spPr>
            <a:xfrm>
              <a:off x="6663014" y="2778045"/>
              <a:ext cx="1513476" cy="248292"/>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 name="Google Shape;54;p4"/>
            <p:cNvSpPr/>
            <p:nvPr/>
          </p:nvSpPr>
          <p:spPr>
            <a:xfrm>
              <a:off x="7864940" y="2790697"/>
              <a:ext cx="192941" cy="235640"/>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 name="Google Shape;55;p4"/>
            <p:cNvSpPr/>
            <p:nvPr/>
          </p:nvSpPr>
          <p:spPr>
            <a:xfrm>
              <a:off x="6767392" y="2839723"/>
              <a:ext cx="22141" cy="4744"/>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6" name="Google Shape;56;p4"/>
            <p:cNvSpPr/>
            <p:nvPr/>
          </p:nvSpPr>
          <p:spPr>
            <a:xfrm>
              <a:off x="6753159" y="2853956"/>
              <a:ext cx="60096" cy="3163"/>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7" name="Google Shape;57;p4"/>
            <p:cNvSpPr/>
            <p:nvPr/>
          </p:nvSpPr>
          <p:spPr>
            <a:xfrm>
              <a:off x="7871266" y="2999452"/>
              <a:ext cx="172381"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4"/>
            <p:cNvSpPr/>
            <p:nvPr/>
          </p:nvSpPr>
          <p:spPr>
            <a:xfrm>
              <a:off x="6397326" y="3001033"/>
              <a:ext cx="1918335" cy="314714"/>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 name="Google Shape;59;p4"/>
            <p:cNvSpPr/>
            <p:nvPr/>
          </p:nvSpPr>
          <p:spPr>
            <a:xfrm>
              <a:off x="6577615" y="3008941"/>
              <a:ext cx="63259" cy="300481"/>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 name="Google Shape;60;p4"/>
            <p:cNvSpPr/>
            <p:nvPr/>
          </p:nvSpPr>
          <p:spPr>
            <a:xfrm>
              <a:off x="6716785" y="3008941"/>
              <a:ext cx="63259" cy="300481"/>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61;p4"/>
            <p:cNvSpPr/>
            <p:nvPr/>
          </p:nvSpPr>
          <p:spPr>
            <a:xfrm>
              <a:off x="7950340" y="3008941"/>
              <a:ext cx="63259" cy="300481"/>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 name="Google Shape;62;p4"/>
            <p:cNvSpPr/>
            <p:nvPr/>
          </p:nvSpPr>
          <p:spPr>
            <a:xfrm>
              <a:off x="8094255" y="3008941"/>
              <a:ext cx="58515" cy="300481"/>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 name="Google Shape;63;p4"/>
            <p:cNvSpPr/>
            <p:nvPr/>
          </p:nvSpPr>
          <p:spPr>
            <a:xfrm>
              <a:off x="7784284" y="3059548"/>
              <a:ext cx="279922" cy="3163"/>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 name="Google Shape;64;p4"/>
            <p:cNvSpPr/>
            <p:nvPr/>
          </p:nvSpPr>
          <p:spPr>
            <a:xfrm>
              <a:off x="7804844" y="3083270"/>
              <a:ext cx="55352" cy="3163"/>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 name="Google Shape;65;p4"/>
            <p:cNvSpPr/>
            <p:nvPr/>
          </p:nvSpPr>
          <p:spPr>
            <a:xfrm>
              <a:off x="6484307" y="3086433"/>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 name="Google Shape;66;p4"/>
            <p:cNvSpPr/>
            <p:nvPr/>
          </p:nvSpPr>
          <p:spPr>
            <a:xfrm>
              <a:off x="6417885" y="3102248"/>
              <a:ext cx="105959" cy="3163"/>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 name="Google Shape;67;p4"/>
            <p:cNvSpPr/>
            <p:nvPr/>
          </p:nvSpPr>
          <p:spPr>
            <a:xfrm>
              <a:off x="6903400" y="3116481"/>
              <a:ext cx="295737" cy="8540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 name="Google Shape;68;p4"/>
            <p:cNvSpPr/>
            <p:nvPr/>
          </p:nvSpPr>
          <p:spPr>
            <a:xfrm>
              <a:off x="6574452" y="3290444"/>
              <a:ext cx="1635250" cy="604124"/>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 name="Google Shape;69;p4"/>
            <p:cNvSpPr/>
            <p:nvPr/>
          </p:nvSpPr>
          <p:spPr>
            <a:xfrm>
              <a:off x="7581855" y="3306259"/>
              <a:ext cx="438070" cy="581984"/>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 name="Google Shape;70;p4"/>
            <p:cNvSpPr/>
            <p:nvPr/>
          </p:nvSpPr>
          <p:spPr>
            <a:xfrm>
              <a:off x="7588181" y="3323655"/>
              <a:ext cx="425418" cy="4744"/>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7086851" y="3379007"/>
              <a:ext cx="241966" cy="3163"/>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 name="Google Shape;72;p4"/>
            <p:cNvSpPr/>
            <p:nvPr/>
          </p:nvSpPr>
          <p:spPr>
            <a:xfrm>
              <a:off x="7148529" y="3394822"/>
              <a:ext cx="66422" cy="4744"/>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 name="Google Shape;73;p4"/>
            <p:cNvSpPr/>
            <p:nvPr/>
          </p:nvSpPr>
          <p:spPr>
            <a:xfrm>
              <a:off x="6773718" y="3428033"/>
              <a:ext cx="39537" cy="333692"/>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 name="Google Shape;74;p4"/>
            <p:cNvSpPr/>
            <p:nvPr/>
          </p:nvSpPr>
          <p:spPr>
            <a:xfrm>
              <a:off x="6912888" y="3428033"/>
              <a:ext cx="39537" cy="333692"/>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 name="Google Shape;75;p4"/>
            <p:cNvSpPr/>
            <p:nvPr/>
          </p:nvSpPr>
          <p:spPr>
            <a:xfrm>
              <a:off x="6843303" y="3454918"/>
              <a:ext cx="39537" cy="27992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 name="Google Shape;76;p4"/>
            <p:cNvSpPr/>
            <p:nvPr/>
          </p:nvSpPr>
          <p:spPr>
            <a:xfrm>
              <a:off x="8097418" y="3538736"/>
              <a:ext cx="105959" cy="3163"/>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 name="Google Shape;77;p4"/>
            <p:cNvSpPr/>
            <p:nvPr/>
          </p:nvSpPr>
          <p:spPr>
            <a:xfrm>
              <a:off x="7398403" y="3777540"/>
              <a:ext cx="50607" cy="3163"/>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 name="Google Shape;78;p4"/>
            <p:cNvSpPr/>
            <p:nvPr/>
          </p:nvSpPr>
          <p:spPr>
            <a:xfrm>
              <a:off x="7404729" y="3791773"/>
              <a:ext cx="77493" cy="3163"/>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 name="Google Shape;79;p4"/>
            <p:cNvSpPr/>
            <p:nvPr/>
          </p:nvSpPr>
          <p:spPr>
            <a:xfrm>
              <a:off x="6104069" y="3880346"/>
              <a:ext cx="2705016" cy="16445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 name="Google Shape;80;p4"/>
            <p:cNvSpPr/>
            <p:nvPr/>
          </p:nvSpPr>
          <p:spPr>
            <a:xfrm>
              <a:off x="6987218" y="3959410"/>
              <a:ext cx="1810795" cy="11070"/>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 name="Google Shape;81;p4"/>
            <p:cNvSpPr/>
            <p:nvPr/>
          </p:nvSpPr>
          <p:spPr>
            <a:xfrm>
              <a:off x="6171385" y="3992624"/>
              <a:ext cx="1067291" cy="14218"/>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 name="Google Shape;82;p4"/>
            <p:cNvSpPr/>
            <p:nvPr/>
          </p:nvSpPr>
          <p:spPr>
            <a:xfrm>
              <a:off x="8080021" y="4027413"/>
              <a:ext cx="313133" cy="316296"/>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 name="Google Shape;83;p4"/>
            <p:cNvSpPr/>
            <p:nvPr/>
          </p:nvSpPr>
          <p:spPr>
            <a:xfrm>
              <a:off x="8155932" y="4033739"/>
              <a:ext cx="14233" cy="226151"/>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 name="Google Shape;84;p4"/>
            <p:cNvSpPr/>
            <p:nvPr/>
          </p:nvSpPr>
          <p:spPr>
            <a:xfrm>
              <a:off x="8185980" y="4033739"/>
              <a:ext cx="7907" cy="153403"/>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 name="Google Shape;85;p4"/>
            <p:cNvSpPr/>
            <p:nvPr/>
          </p:nvSpPr>
          <p:spPr>
            <a:xfrm>
              <a:off x="8326732" y="4033739"/>
              <a:ext cx="12652" cy="199266"/>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4"/>
            <p:cNvSpPr/>
            <p:nvPr/>
          </p:nvSpPr>
          <p:spPr>
            <a:xfrm>
              <a:off x="8263473" y="4087509"/>
              <a:ext cx="12652" cy="202429"/>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 name="Google Shape;10;p2"/>
          <p:cNvSpPr txBox="1">
            <a:spLocks noGrp="1"/>
          </p:cNvSpPr>
          <p:nvPr>
            <p:ph type="ctrTitle"/>
          </p:nvPr>
        </p:nvSpPr>
        <p:spPr>
          <a:xfrm>
            <a:off x="1570950" y="1510425"/>
            <a:ext cx="6002100" cy="1218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590800" y="2806975"/>
            <a:ext cx="3962400" cy="420900"/>
          </a:xfrm>
          <a:prstGeom prst="rect">
            <a:avLst/>
          </a:prstGeom>
          <a:solidFill>
            <a:schemeClr val="dk1"/>
          </a:solidFill>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350950" y="342300"/>
            <a:ext cx="8448500" cy="4454513"/>
            <a:chOff x="350950" y="342300"/>
            <a:chExt cx="8448500" cy="4454513"/>
          </a:xfrm>
        </p:grpSpPr>
        <p:sp>
          <p:nvSpPr>
            <p:cNvPr id="13" name="Google Shape;13;p2"/>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4850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 name="Google Shape;19;p3"/>
          <p:cNvSpPr txBox="1">
            <a:spLocks noGrp="1"/>
          </p:cNvSpPr>
          <p:nvPr>
            <p:ph type="title"/>
          </p:nvPr>
        </p:nvSpPr>
        <p:spPr>
          <a:xfrm>
            <a:off x="2218050" y="2424436"/>
            <a:ext cx="4707900" cy="786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49825" y="1332286"/>
            <a:ext cx="1244400" cy="819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00">
                <a:solidFill>
                  <a:schemeClr val="lt1"/>
                </a:solidFill>
                <a:latin typeface="Josefin Sans"/>
                <a:ea typeface="Josefin Sans"/>
                <a:cs typeface="Josefin Sans"/>
                <a:sym typeface="Josefin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2218050" y="3369614"/>
            <a:ext cx="4707900" cy="441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350950" y="342300"/>
            <a:ext cx="8448500" cy="4454525"/>
            <a:chOff x="350950" y="342300"/>
            <a:chExt cx="8448500" cy="4454525"/>
          </a:xfrm>
        </p:grpSpPr>
        <p:sp>
          <p:nvSpPr>
            <p:cNvPr id="23" name="Google Shape;23;p3"/>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3"/>
            <p:cNvSpPr/>
            <p:nvPr/>
          </p:nvSpPr>
          <p:spPr>
            <a:xfrm rot="-5400000">
              <a:off x="-1833150" y="2548175"/>
              <a:ext cx="44004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3"/>
            <p:cNvSpPr/>
            <p:nvPr/>
          </p:nvSpPr>
          <p:spPr>
            <a:xfrm rot="-5400000">
              <a:off x="7457537" y="3431612"/>
              <a:ext cx="265155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1845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4"/>
          <p:cNvSpPr txBox="1">
            <a:spLocks noGrp="1"/>
          </p:cNvSpPr>
          <p:nvPr>
            <p:ph type="body" idx="1"/>
          </p:nvPr>
        </p:nvSpPr>
        <p:spPr>
          <a:xfrm>
            <a:off x="720000" y="1074750"/>
            <a:ext cx="7710900" cy="1342500"/>
          </a:xfrm>
          <a:prstGeom prst="rect">
            <a:avLst/>
          </a:prstGeom>
        </p:spPr>
        <p:txBody>
          <a:bodyPr spcFirstLastPara="1" wrap="square" lIns="91425" tIns="91425" rIns="91425" bIns="91425" anchor="t" anchorCtr="0">
            <a:noAutofit/>
          </a:bodyPr>
          <a:lstStyle>
            <a:lvl1pPr marL="457200" lvl="0" indent="-317500" rtl="0">
              <a:spcBef>
                <a:spcPts val="300"/>
              </a:spcBef>
              <a:spcAft>
                <a:spcPts val="0"/>
              </a:spcAft>
              <a:buClr>
                <a:schemeClr val="lt2"/>
              </a:buClr>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1" name="Google Shape;31;p4"/>
          <p:cNvGrpSpPr/>
          <p:nvPr/>
        </p:nvGrpSpPr>
        <p:grpSpPr>
          <a:xfrm>
            <a:off x="350950" y="342300"/>
            <a:ext cx="8448500" cy="4454513"/>
            <a:chOff x="350950" y="342300"/>
            <a:chExt cx="8448500" cy="4454513"/>
          </a:xfrm>
        </p:grpSpPr>
        <p:sp>
          <p:nvSpPr>
            <p:cNvPr id="32" name="Google Shape;32;p4"/>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4"/>
            <p:cNvSpPr/>
            <p:nvPr/>
          </p:nvSpPr>
          <p:spPr>
            <a:xfrm rot="-5400000">
              <a:off x="-265463" y="965786"/>
              <a:ext cx="12651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4"/>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 name="Google Shape;36;p4"/>
          <p:cNvGrpSpPr/>
          <p:nvPr/>
        </p:nvGrpSpPr>
        <p:grpSpPr>
          <a:xfrm>
            <a:off x="-1175150" y="2854154"/>
            <a:ext cx="2259230" cy="2237521"/>
            <a:chOff x="6104069" y="1664684"/>
            <a:chExt cx="2705016" cy="2679025"/>
          </a:xfrm>
        </p:grpSpPr>
        <p:sp>
          <p:nvSpPr>
            <p:cNvPr id="37" name="Google Shape;37;p4"/>
            <p:cNvSpPr/>
            <p:nvPr/>
          </p:nvSpPr>
          <p:spPr>
            <a:xfrm>
              <a:off x="6613989" y="1664684"/>
              <a:ext cx="1635250" cy="692687"/>
            </a:xfrm>
            <a:custGeom>
              <a:avLst/>
              <a:gdLst/>
              <a:ahLst/>
              <a:cxnLst/>
              <a:rect l="l" t="t" r="r" b="b"/>
              <a:pathLst>
                <a:path w="1034" h="438" extrusionOk="0">
                  <a:moveTo>
                    <a:pt x="1028" y="7"/>
                  </a:moveTo>
                  <a:lnTo>
                    <a:pt x="1028" y="7"/>
                  </a:lnTo>
                  <a:cubicBezTo>
                    <a:pt x="1032" y="218"/>
                    <a:pt x="1032" y="218"/>
                    <a:pt x="1032" y="218"/>
                  </a:cubicBezTo>
                  <a:cubicBezTo>
                    <a:pt x="1034" y="325"/>
                    <a:pt x="1034" y="325"/>
                    <a:pt x="1034" y="325"/>
                  </a:cubicBezTo>
                  <a:cubicBezTo>
                    <a:pt x="1034" y="430"/>
                    <a:pt x="1034" y="430"/>
                    <a:pt x="1034" y="430"/>
                  </a:cubicBezTo>
                  <a:cubicBezTo>
                    <a:pt x="1034" y="438"/>
                    <a:pt x="1034" y="438"/>
                    <a:pt x="1034" y="438"/>
                  </a:cubicBezTo>
                  <a:cubicBezTo>
                    <a:pt x="1028" y="438"/>
                    <a:pt x="1028" y="438"/>
                    <a:pt x="1028" y="438"/>
                  </a:cubicBezTo>
                  <a:cubicBezTo>
                    <a:pt x="944" y="438"/>
                    <a:pt x="858" y="438"/>
                    <a:pt x="774" y="438"/>
                  </a:cubicBezTo>
                  <a:cubicBezTo>
                    <a:pt x="732" y="438"/>
                    <a:pt x="687" y="438"/>
                    <a:pt x="645" y="436"/>
                  </a:cubicBezTo>
                  <a:cubicBezTo>
                    <a:pt x="519" y="434"/>
                    <a:pt x="519" y="434"/>
                    <a:pt x="519" y="434"/>
                  </a:cubicBezTo>
                  <a:cubicBezTo>
                    <a:pt x="475" y="434"/>
                    <a:pt x="433" y="434"/>
                    <a:pt x="391" y="434"/>
                  </a:cubicBezTo>
                  <a:cubicBezTo>
                    <a:pt x="349" y="434"/>
                    <a:pt x="307" y="432"/>
                    <a:pt x="263" y="434"/>
                  </a:cubicBezTo>
                  <a:cubicBezTo>
                    <a:pt x="137" y="434"/>
                    <a:pt x="137" y="434"/>
                    <a:pt x="137" y="434"/>
                  </a:cubicBezTo>
                  <a:cubicBezTo>
                    <a:pt x="8" y="436"/>
                    <a:pt x="8" y="436"/>
                    <a:pt x="8" y="436"/>
                  </a:cubicBezTo>
                  <a:cubicBezTo>
                    <a:pt x="4" y="436"/>
                    <a:pt x="4" y="436"/>
                    <a:pt x="4" y="436"/>
                  </a:cubicBezTo>
                  <a:cubicBezTo>
                    <a:pt x="4" y="430"/>
                    <a:pt x="4" y="430"/>
                    <a:pt x="4" y="430"/>
                  </a:cubicBezTo>
                  <a:cubicBezTo>
                    <a:pt x="4" y="361"/>
                    <a:pt x="2" y="291"/>
                    <a:pt x="2" y="220"/>
                  </a:cubicBezTo>
                  <a:cubicBezTo>
                    <a:pt x="0" y="9"/>
                    <a:pt x="0" y="9"/>
                    <a:pt x="0" y="9"/>
                  </a:cubicBezTo>
                  <a:cubicBezTo>
                    <a:pt x="0" y="1"/>
                    <a:pt x="0" y="1"/>
                    <a:pt x="0" y="1"/>
                  </a:cubicBezTo>
                  <a:cubicBezTo>
                    <a:pt x="8" y="1"/>
                    <a:pt x="8" y="1"/>
                    <a:pt x="8" y="1"/>
                  </a:cubicBezTo>
                  <a:cubicBezTo>
                    <a:pt x="95" y="1"/>
                    <a:pt x="179" y="-1"/>
                    <a:pt x="265" y="1"/>
                  </a:cubicBezTo>
                  <a:cubicBezTo>
                    <a:pt x="351" y="1"/>
                    <a:pt x="437" y="1"/>
                    <a:pt x="521" y="1"/>
                  </a:cubicBezTo>
                  <a:cubicBezTo>
                    <a:pt x="776" y="5"/>
                    <a:pt x="776" y="5"/>
                    <a:pt x="776" y="5"/>
                  </a:cubicBezTo>
                  <a:lnTo>
                    <a:pt x="1028" y="7"/>
                  </a:lnTo>
                  <a:moveTo>
                    <a:pt x="1028" y="9"/>
                  </a:moveTo>
                  <a:lnTo>
                    <a:pt x="1028" y="9"/>
                  </a:lnTo>
                  <a:cubicBezTo>
                    <a:pt x="769" y="14"/>
                    <a:pt x="769" y="14"/>
                    <a:pt x="769" y="14"/>
                  </a:cubicBezTo>
                  <a:cubicBezTo>
                    <a:pt x="515" y="16"/>
                    <a:pt x="515" y="16"/>
                    <a:pt x="515" y="16"/>
                  </a:cubicBezTo>
                  <a:cubicBezTo>
                    <a:pt x="431" y="18"/>
                    <a:pt x="347" y="18"/>
                    <a:pt x="263" y="18"/>
                  </a:cubicBezTo>
                  <a:cubicBezTo>
                    <a:pt x="177" y="18"/>
                    <a:pt x="92" y="18"/>
                    <a:pt x="8" y="18"/>
                  </a:cubicBezTo>
                  <a:cubicBezTo>
                    <a:pt x="17" y="9"/>
                    <a:pt x="17" y="9"/>
                    <a:pt x="17" y="9"/>
                  </a:cubicBezTo>
                  <a:cubicBezTo>
                    <a:pt x="15" y="220"/>
                    <a:pt x="15" y="220"/>
                    <a:pt x="15" y="220"/>
                  </a:cubicBezTo>
                  <a:cubicBezTo>
                    <a:pt x="15" y="291"/>
                    <a:pt x="15" y="361"/>
                    <a:pt x="12" y="430"/>
                  </a:cubicBezTo>
                  <a:cubicBezTo>
                    <a:pt x="8" y="426"/>
                    <a:pt x="8" y="426"/>
                    <a:pt x="8" y="426"/>
                  </a:cubicBezTo>
                  <a:cubicBezTo>
                    <a:pt x="137" y="428"/>
                    <a:pt x="137" y="428"/>
                    <a:pt x="137" y="428"/>
                  </a:cubicBezTo>
                  <a:cubicBezTo>
                    <a:pt x="263" y="428"/>
                    <a:pt x="263" y="428"/>
                    <a:pt x="263" y="428"/>
                  </a:cubicBezTo>
                  <a:cubicBezTo>
                    <a:pt x="307" y="428"/>
                    <a:pt x="349" y="428"/>
                    <a:pt x="391" y="428"/>
                  </a:cubicBezTo>
                  <a:cubicBezTo>
                    <a:pt x="433" y="428"/>
                    <a:pt x="475" y="428"/>
                    <a:pt x="519" y="426"/>
                  </a:cubicBezTo>
                  <a:cubicBezTo>
                    <a:pt x="645" y="426"/>
                    <a:pt x="645" y="426"/>
                    <a:pt x="645" y="426"/>
                  </a:cubicBezTo>
                  <a:cubicBezTo>
                    <a:pt x="687" y="424"/>
                    <a:pt x="732" y="424"/>
                    <a:pt x="774" y="424"/>
                  </a:cubicBezTo>
                  <a:cubicBezTo>
                    <a:pt x="858" y="424"/>
                    <a:pt x="944" y="424"/>
                    <a:pt x="1028" y="424"/>
                  </a:cubicBezTo>
                  <a:cubicBezTo>
                    <a:pt x="1022" y="430"/>
                    <a:pt x="1022" y="430"/>
                    <a:pt x="1022" y="430"/>
                  </a:cubicBezTo>
                  <a:cubicBezTo>
                    <a:pt x="1022" y="327"/>
                    <a:pt x="1022" y="327"/>
                    <a:pt x="1022" y="327"/>
                  </a:cubicBezTo>
                  <a:cubicBezTo>
                    <a:pt x="1024" y="222"/>
                    <a:pt x="1024" y="222"/>
                    <a:pt x="1024" y="222"/>
                  </a:cubicBezTo>
                  <a:lnTo>
                    <a:pt x="1028"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 name="Google Shape;38;p4"/>
            <p:cNvSpPr/>
            <p:nvPr/>
          </p:nvSpPr>
          <p:spPr>
            <a:xfrm>
              <a:off x="6949262" y="1675754"/>
              <a:ext cx="50607" cy="675291"/>
            </a:xfrm>
            <a:custGeom>
              <a:avLst/>
              <a:gdLst/>
              <a:ahLst/>
              <a:cxnLst/>
              <a:rect l="l" t="t" r="r" b="b"/>
              <a:pathLst>
                <a:path w="32" h="427" extrusionOk="0">
                  <a:moveTo>
                    <a:pt x="30" y="2"/>
                  </a:moveTo>
                  <a:lnTo>
                    <a:pt x="30" y="2"/>
                  </a:lnTo>
                  <a:cubicBezTo>
                    <a:pt x="30" y="36"/>
                    <a:pt x="30" y="70"/>
                    <a:pt x="32" y="106"/>
                  </a:cubicBezTo>
                  <a:cubicBezTo>
                    <a:pt x="32" y="141"/>
                    <a:pt x="32" y="175"/>
                    <a:pt x="32" y="211"/>
                  </a:cubicBezTo>
                  <a:cubicBezTo>
                    <a:pt x="32" y="246"/>
                    <a:pt x="30" y="282"/>
                    <a:pt x="30" y="318"/>
                  </a:cubicBezTo>
                  <a:cubicBezTo>
                    <a:pt x="30" y="354"/>
                    <a:pt x="30" y="389"/>
                    <a:pt x="30" y="423"/>
                  </a:cubicBezTo>
                  <a:cubicBezTo>
                    <a:pt x="30" y="425"/>
                    <a:pt x="30" y="425"/>
                    <a:pt x="30" y="425"/>
                  </a:cubicBezTo>
                  <a:cubicBezTo>
                    <a:pt x="28" y="425"/>
                    <a:pt x="28" y="425"/>
                    <a:pt x="28" y="425"/>
                  </a:cubicBezTo>
                  <a:cubicBezTo>
                    <a:pt x="5" y="425"/>
                    <a:pt x="5" y="425"/>
                    <a:pt x="5" y="425"/>
                  </a:cubicBezTo>
                  <a:cubicBezTo>
                    <a:pt x="2" y="427"/>
                    <a:pt x="2" y="427"/>
                    <a:pt x="2" y="427"/>
                  </a:cubicBezTo>
                  <a:cubicBezTo>
                    <a:pt x="2" y="423"/>
                    <a:pt x="2" y="423"/>
                    <a:pt x="2" y="423"/>
                  </a:cubicBezTo>
                  <a:cubicBezTo>
                    <a:pt x="2" y="389"/>
                    <a:pt x="2" y="354"/>
                    <a:pt x="0" y="318"/>
                  </a:cubicBezTo>
                  <a:cubicBezTo>
                    <a:pt x="0" y="284"/>
                    <a:pt x="0" y="248"/>
                    <a:pt x="0" y="213"/>
                  </a:cubicBezTo>
                  <a:cubicBezTo>
                    <a:pt x="0" y="177"/>
                    <a:pt x="0" y="143"/>
                    <a:pt x="2" y="108"/>
                  </a:cubicBezTo>
                  <a:cubicBezTo>
                    <a:pt x="2" y="72"/>
                    <a:pt x="2" y="36"/>
                    <a:pt x="5" y="2"/>
                  </a:cubicBezTo>
                  <a:cubicBezTo>
                    <a:pt x="5" y="0"/>
                    <a:pt x="5" y="0"/>
                    <a:pt x="5" y="0"/>
                  </a:cubicBezTo>
                  <a:lnTo>
                    <a:pt x="5" y="0"/>
                  </a:lnTo>
                  <a:lnTo>
                    <a:pt x="30" y="2"/>
                  </a:lnTo>
                  <a:moveTo>
                    <a:pt x="28" y="2"/>
                  </a:moveTo>
                  <a:lnTo>
                    <a:pt x="28" y="2"/>
                  </a:lnTo>
                  <a:cubicBezTo>
                    <a:pt x="5" y="2"/>
                    <a:pt x="5" y="2"/>
                    <a:pt x="5" y="2"/>
                  </a:cubicBezTo>
                  <a:cubicBezTo>
                    <a:pt x="7" y="2"/>
                    <a:pt x="7" y="2"/>
                    <a:pt x="7" y="2"/>
                  </a:cubicBezTo>
                  <a:cubicBezTo>
                    <a:pt x="7" y="36"/>
                    <a:pt x="9" y="72"/>
                    <a:pt x="9" y="108"/>
                  </a:cubicBezTo>
                  <a:cubicBezTo>
                    <a:pt x="9" y="143"/>
                    <a:pt x="9" y="177"/>
                    <a:pt x="9" y="213"/>
                  </a:cubicBezTo>
                  <a:cubicBezTo>
                    <a:pt x="11" y="248"/>
                    <a:pt x="9" y="284"/>
                    <a:pt x="9" y="318"/>
                  </a:cubicBezTo>
                  <a:cubicBezTo>
                    <a:pt x="9" y="354"/>
                    <a:pt x="9" y="389"/>
                    <a:pt x="7" y="423"/>
                  </a:cubicBezTo>
                  <a:cubicBezTo>
                    <a:pt x="5" y="421"/>
                    <a:pt x="5" y="421"/>
                    <a:pt x="5" y="421"/>
                  </a:cubicBezTo>
                  <a:cubicBezTo>
                    <a:pt x="28" y="421"/>
                    <a:pt x="28" y="421"/>
                    <a:pt x="28" y="421"/>
                  </a:cubicBezTo>
                  <a:cubicBezTo>
                    <a:pt x="26" y="423"/>
                    <a:pt x="26" y="423"/>
                    <a:pt x="26" y="423"/>
                  </a:cubicBezTo>
                  <a:cubicBezTo>
                    <a:pt x="28" y="389"/>
                    <a:pt x="28" y="354"/>
                    <a:pt x="28" y="318"/>
                  </a:cubicBezTo>
                  <a:cubicBezTo>
                    <a:pt x="26" y="284"/>
                    <a:pt x="26" y="248"/>
                    <a:pt x="26" y="215"/>
                  </a:cubicBezTo>
                  <a:cubicBezTo>
                    <a:pt x="26" y="179"/>
                    <a:pt x="26" y="143"/>
                    <a:pt x="26" y="110"/>
                  </a:cubicBezTo>
                  <a:cubicBezTo>
                    <a:pt x="26" y="74"/>
                    <a:pt x="28" y="38"/>
                    <a:pt x="28"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 name="Google Shape;39;p4"/>
            <p:cNvSpPr/>
            <p:nvPr/>
          </p:nvSpPr>
          <p:spPr>
            <a:xfrm>
              <a:off x="7605577" y="1675754"/>
              <a:ext cx="49026" cy="675291"/>
            </a:xfrm>
            <a:custGeom>
              <a:avLst/>
              <a:gdLst/>
              <a:ahLst/>
              <a:cxnLst/>
              <a:rect l="l" t="t" r="r" b="b"/>
              <a:pathLst>
                <a:path w="31" h="427" extrusionOk="0">
                  <a:moveTo>
                    <a:pt x="27" y="2"/>
                  </a:moveTo>
                  <a:lnTo>
                    <a:pt x="27" y="2"/>
                  </a:lnTo>
                  <a:cubicBezTo>
                    <a:pt x="29" y="36"/>
                    <a:pt x="29" y="70"/>
                    <a:pt x="29" y="106"/>
                  </a:cubicBezTo>
                  <a:cubicBezTo>
                    <a:pt x="31" y="141"/>
                    <a:pt x="31" y="175"/>
                    <a:pt x="31" y="211"/>
                  </a:cubicBezTo>
                  <a:cubicBezTo>
                    <a:pt x="31" y="246"/>
                    <a:pt x="29" y="282"/>
                    <a:pt x="29" y="318"/>
                  </a:cubicBezTo>
                  <a:cubicBezTo>
                    <a:pt x="29" y="354"/>
                    <a:pt x="29" y="389"/>
                    <a:pt x="29" y="423"/>
                  </a:cubicBezTo>
                  <a:cubicBezTo>
                    <a:pt x="29" y="425"/>
                    <a:pt x="29" y="425"/>
                    <a:pt x="29" y="425"/>
                  </a:cubicBezTo>
                  <a:cubicBezTo>
                    <a:pt x="27" y="425"/>
                    <a:pt x="27" y="425"/>
                    <a:pt x="27" y="425"/>
                  </a:cubicBezTo>
                  <a:cubicBezTo>
                    <a:pt x="4" y="425"/>
                    <a:pt x="4" y="425"/>
                    <a:pt x="4" y="425"/>
                  </a:cubicBezTo>
                  <a:cubicBezTo>
                    <a:pt x="2" y="427"/>
                    <a:pt x="2" y="427"/>
                    <a:pt x="2" y="427"/>
                  </a:cubicBezTo>
                  <a:cubicBezTo>
                    <a:pt x="2" y="423"/>
                    <a:pt x="2" y="423"/>
                    <a:pt x="2" y="423"/>
                  </a:cubicBezTo>
                  <a:cubicBezTo>
                    <a:pt x="2" y="389"/>
                    <a:pt x="0" y="354"/>
                    <a:pt x="0" y="318"/>
                  </a:cubicBezTo>
                  <a:cubicBezTo>
                    <a:pt x="0" y="284"/>
                    <a:pt x="0" y="248"/>
                    <a:pt x="0" y="213"/>
                  </a:cubicBezTo>
                  <a:cubicBezTo>
                    <a:pt x="0" y="177"/>
                    <a:pt x="0" y="143"/>
                    <a:pt x="0" y="108"/>
                  </a:cubicBezTo>
                  <a:cubicBezTo>
                    <a:pt x="2" y="72"/>
                    <a:pt x="2" y="36"/>
                    <a:pt x="4" y="2"/>
                  </a:cubicBezTo>
                  <a:cubicBezTo>
                    <a:pt x="4" y="0"/>
                    <a:pt x="4" y="0"/>
                    <a:pt x="4" y="0"/>
                  </a:cubicBezTo>
                  <a:lnTo>
                    <a:pt x="4" y="0"/>
                  </a:lnTo>
                  <a:lnTo>
                    <a:pt x="27" y="2"/>
                  </a:lnTo>
                  <a:moveTo>
                    <a:pt x="27" y="2"/>
                  </a:moveTo>
                  <a:lnTo>
                    <a:pt x="27" y="2"/>
                  </a:lnTo>
                  <a:cubicBezTo>
                    <a:pt x="4" y="2"/>
                    <a:pt x="4" y="2"/>
                    <a:pt x="4" y="2"/>
                  </a:cubicBezTo>
                  <a:cubicBezTo>
                    <a:pt x="6" y="2"/>
                    <a:pt x="6" y="2"/>
                    <a:pt x="6" y="2"/>
                  </a:cubicBezTo>
                  <a:cubicBezTo>
                    <a:pt x="6" y="36"/>
                    <a:pt x="8" y="72"/>
                    <a:pt x="8" y="108"/>
                  </a:cubicBezTo>
                  <a:cubicBezTo>
                    <a:pt x="8" y="143"/>
                    <a:pt x="8" y="177"/>
                    <a:pt x="8" y="213"/>
                  </a:cubicBezTo>
                  <a:cubicBezTo>
                    <a:pt x="8" y="248"/>
                    <a:pt x="8" y="284"/>
                    <a:pt x="8" y="318"/>
                  </a:cubicBezTo>
                  <a:cubicBezTo>
                    <a:pt x="8" y="354"/>
                    <a:pt x="8" y="389"/>
                    <a:pt x="6" y="423"/>
                  </a:cubicBezTo>
                  <a:cubicBezTo>
                    <a:pt x="4" y="421"/>
                    <a:pt x="4" y="421"/>
                    <a:pt x="4" y="421"/>
                  </a:cubicBezTo>
                  <a:cubicBezTo>
                    <a:pt x="27" y="421"/>
                    <a:pt x="27" y="421"/>
                    <a:pt x="27" y="421"/>
                  </a:cubicBezTo>
                  <a:cubicBezTo>
                    <a:pt x="25" y="423"/>
                    <a:pt x="25" y="423"/>
                    <a:pt x="25" y="423"/>
                  </a:cubicBezTo>
                  <a:cubicBezTo>
                    <a:pt x="27" y="389"/>
                    <a:pt x="27" y="354"/>
                    <a:pt x="25" y="318"/>
                  </a:cubicBezTo>
                  <a:cubicBezTo>
                    <a:pt x="25" y="284"/>
                    <a:pt x="25" y="248"/>
                    <a:pt x="25" y="215"/>
                  </a:cubicBezTo>
                  <a:cubicBezTo>
                    <a:pt x="23" y="179"/>
                    <a:pt x="25" y="143"/>
                    <a:pt x="25" y="110"/>
                  </a:cubicBezTo>
                  <a:cubicBezTo>
                    <a:pt x="25" y="74"/>
                    <a:pt x="25" y="38"/>
                    <a:pt x="27"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4"/>
            <p:cNvSpPr/>
            <p:nvPr/>
          </p:nvSpPr>
          <p:spPr>
            <a:xfrm>
              <a:off x="7754236" y="1759573"/>
              <a:ext cx="379555" cy="501328"/>
            </a:xfrm>
            <a:custGeom>
              <a:avLst/>
              <a:gdLst/>
              <a:ahLst/>
              <a:cxnLst/>
              <a:rect l="l" t="t" r="r" b="b"/>
              <a:pathLst>
                <a:path w="240" h="317" extrusionOk="0">
                  <a:moveTo>
                    <a:pt x="236" y="4"/>
                  </a:moveTo>
                  <a:lnTo>
                    <a:pt x="236" y="4"/>
                  </a:lnTo>
                  <a:cubicBezTo>
                    <a:pt x="238" y="82"/>
                    <a:pt x="238" y="82"/>
                    <a:pt x="238" y="82"/>
                  </a:cubicBezTo>
                  <a:cubicBezTo>
                    <a:pt x="238" y="107"/>
                    <a:pt x="240" y="132"/>
                    <a:pt x="240" y="158"/>
                  </a:cubicBezTo>
                  <a:cubicBezTo>
                    <a:pt x="240" y="185"/>
                    <a:pt x="240" y="210"/>
                    <a:pt x="240" y="237"/>
                  </a:cubicBezTo>
                  <a:cubicBezTo>
                    <a:pt x="240" y="263"/>
                    <a:pt x="240" y="288"/>
                    <a:pt x="240" y="315"/>
                  </a:cubicBezTo>
                  <a:cubicBezTo>
                    <a:pt x="240" y="317"/>
                    <a:pt x="240" y="317"/>
                    <a:pt x="240" y="317"/>
                  </a:cubicBezTo>
                  <a:cubicBezTo>
                    <a:pt x="236" y="317"/>
                    <a:pt x="236" y="317"/>
                    <a:pt x="236" y="317"/>
                  </a:cubicBezTo>
                  <a:cubicBezTo>
                    <a:pt x="198" y="317"/>
                    <a:pt x="160" y="315"/>
                    <a:pt x="120" y="315"/>
                  </a:cubicBezTo>
                  <a:cubicBezTo>
                    <a:pt x="82" y="315"/>
                    <a:pt x="42" y="317"/>
                    <a:pt x="4" y="317"/>
                  </a:cubicBezTo>
                  <a:cubicBezTo>
                    <a:pt x="2" y="317"/>
                    <a:pt x="2" y="317"/>
                    <a:pt x="2" y="317"/>
                  </a:cubicBezTo>
                  <a:cubicBezTo>
                    <a:pt x="2" y="315"/>
                    <a:pt x="2" y="315"/>
                    <a:pt x="2" y="315"/>
                  </a:cubicBezTo>
                  <a:cubicBezTo>
                    <a:pt x="2" y="263"/>
                    <a:pt x="0" y="212"/>
                    <a:pt x="0" y="160"/>
                  </a:cubicBezTo>
                  <a:cubicBezTo>
                    <a:pt x="0" y="82"/>
                    <a:pt x="0" y="82"/>
                    <a:pt x="0" y="82"/>
                  </a:cubicBezTo>
                  <a:cubicBezTo>
                    <a:pt x="0" y="4"/>
                    <a:pt x="0" y="4"/>
                    <a:pt x="0" y="4"/>
                  </a:cubicBezTo>
                  <a:cubicBezTo>
                    <a:pt x="0" y="0"/>
                    <a:pt x="0" y="0"/>
                    <a:pt x="0" y="0"/>
                  </a:cubicBezTo>
                  <a:cubicBezTo>
                    <a:pt x="4" y="0"/>
                    <a:pt x="4" y="0"/>
                    <a:pt x="4" y="0"/>
                  </a:cubicBezTo>
                  <a:cubicBezTo>
                    <a:pt x="23" y="0"/>
                    <a:pt x="44" y="2"/>
                    <a:pt x="63" y="2"/>
                  </a:cubicBezTo>
                  <a:cubicBezTo>
                    <a:pt x="122" y="2"/>
                    <a:pt x="122" y="2"/>
                    <a:pt x="122" y="2"/>
                  </a:cubicBezTo>
                  <a:lnTo>
                    <a:pt x="236" y="4"/>
                  </a:lnTo>
                  <a:moveTo>
                    <a:pt x="236" y="6"/>
                  </a:moveTo>
                  <a:lnTo>
                    <a:pt x="236" y="6"/>
                  </a:lnTo>
                  <a:cubicBezTo>
                    <a:pt x="120" y="8"/>
                    <a:pt x="120" y="8"/>
                    <a:pt x="120" y="8"/>
                  </a:cubicBezTo>
                  <a:cubicBezTo>
                    <a:pt x="61" y="8"/>
                    <a:pt x="61" y="8"/>
                    <a:pt x="61" y="8"/>
                  </a:cubicBezTo>
                  <a:cubicBezTo>
                    <a:pt x="42" y="8"/>
                    <a:pt x="23" y="8"/>
                    <a:pt x="4" y="8"/>
                  </a:cubicBezTo>
                  <a:cubicBezTo>
                    <a:pt x="9" y="4"/>
                    <a:pt x="9" y="4"/>
                    <a:pt x="9" y="4"/>
                  </a:cubicBezTo>
                  <a:cubicBezTo>
                    <a:pt x="9" y="82"/>
                    <a:pt x="9" y="82"/>
                    <a:pt x="9" y="82"/>
                  </a:cubicBezTo>
                  <a:cubicBezTo>
                    <a:pt x="9" y="160"/>
                    <a:pt x="9" y="160"/>
                    <a:pt x="9" y="160"/>
                  </a:cubicBezTo>
                  <a:cubicBezTo>
                    <a:pt x="9" y="212"/>
                    <a:pt x="9" y="263"/>
                    <a:pt x="6" y="315"/>
                  </a:cubicBezTo>
                  <a:cubicBezTo>
                    <a:pt x="4" y="313"/>
                    <a:pt x="4" y="313"/>
                    <a:pt x="4" y="313"/>
                  </a:cubicBezTo>
                  <a:cubicBezTo>
                    <a:pt x="42" y="313"/>
                    <a:pt x="82" y="313"/>
                    <a:pt x="120" y="313"/>
                  </a:cubicBezTo>
                  <a:cubicBezTo>
                    <a:pt x="160" y="313"/>
                    <a:pt x="198" y="313"/>
                    <a:pt x="236" y="311"/>
                  </a:cubicBezTo>
                  <a:cubicBezTo>
                    <a:pt x="234" y="315"/>
                    <a:pt x="234" y="315"/>
                    <a:pt x="234" y="315"/>
                  </a:cubicBezTo>
                  <a:cubicBezTo>
                    <a:pt x="234" y="290"/>
                    <a:pt x="234" y="263"/>
                    <a:pt x="234" y="237"/>
                  </a:cubicBezTo>
                  <a:cubicBezTo>
                    <a:pt x="231" y="212"/>
                    <a:pt x="234" y="187"/>
                    <a:pt x="234" y="162"/>
                  </a:cubicBezTo>
                  <a:cubicBezTo>
                    <a:pt x="234" y="84"/>
                    <a:pt x="234" y="84"/>
                    <a:pt x="234" y="84"/>
                  </a:cubicBezTo>
                  <a:lnTo>
                    <a:pt x="236" y="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4"/>
            <p:cNvSpPr/>
            <p:nvPr/>
          </p:nvSpPr>
          <p:spPr>
            <a:xfrm>
              <a:off x="7687814" y="1769062"/>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4"/>
            <p:cNvSpPr/>
            <p:nvPr/>
          </p:nvSpPr>
          <p:spPr>
            <a:xfrm>
              <a:off x="7694140" y="1786458"/>
              <a:ext cx="120192" cy="3163"/>
            </a:xfrm>
            <a:custGeom>
              <a:avLst/>
              <a:gdLst/>
              <a:ahLst/>
              <a:cxnLst/>
              <a:rect l="l" t="t" r="r" b="b"/>
              <a:pathLst>
                <a:path w="76" h="2" extrusionOk="0">
                  <a:moveTo>
                    <a:pt x="0" y="0"/>
                  </a:moveTo>
                  <a:lnTo>
                    <a:pt x="0" y="0"/>
                  </a:lnTo>
                  <a:cubicBezTo>
                    <a:pt x="13" y="0"/>
                    <a:pt x="25" y="0"/>
                    <a:pt x="38" y="0"/>
                  </a:cubicBezTo>
                  <a:cubicBezTo>
                    <a:pt x="51" y="0"/>
                    <a:pt x="63" y="0"/>
                    <a:pt x="76" y="2"/>
                  </a:cubicBezTo>
                  <a:cubicBezTo>
                    <a:pt x="63" y="2"/>
                    <a:pt x="51" y="2"/>
                    <a:pt x="38" y="2"/>
                  </a:cubicBezTo>
                  <a:cubicBezTo>
                    <a:pt x="25" y="2"/>
                    <a:pt x="1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 name="Google Shape;43;p4"/>
            <p:cNvSpPr/>
            <p:nvPr/>
          </p:nvSpPr>
          <p:spPr>
            <a:xfrm>
              <a:off x="7830147" y="2211876"/>
              <a:ext cx="93307" cy="3163"/>
            </a:xfrm>
            <a:custGeom>
              <a:avLst/>
              <a:gdLst/>
              <a:ahLst/>
              <a:cxnLst/>
              <a:rect l="l" t="t" r="r" b="b"/>
              <a:pathLst>
                <a:path w="59" h="2" extrusionOk="0">
                  <a:moveTo>
                    <a:pt x="0" y="2"/>
                  </a:moveTo>
                  <a:lnTo>
                    <a:pt x="0" y="2"/>
                  </a:lnTo>
                  <a:cubicBezTo>
                    <a:pt x="9" y="0"/>
                    <a:pt x="19" y="0"/>
                    <a:pt x="30" y="0"/>
                  </a:cubicBezTo>
                  <a:cubicBezTo>
                    <a:pt x="38" y="0"/>
                    <a:pt x="49" y="0"/>
                    <a:pt x="59" y="2"/>
                  </a:cubicBezTo>
                  <a:cubicBezTo>
                    <a:pt x="49" y="2"/>
                    <a:pt x="38" y="2"/>
                    <a:pt x="30" y="2"/>
                  </a:cubicBezTo>
                  <a:cubicBezTo>
                    <a:pt x="19"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 name="Google Shape;44;p4"/>
            <p:cNvSpPr/>
            <p:nvPr/>
          </p:nvSpPr>
          <p:spPr>
            <a:xfrm>
              <a:off x="6693063" y="2268809"/>
              <a:ext cx="41118" cy="3163"/>
            </a:xfrm>
            <a:custGeom>
              <a:avLst/>
              <a:gdLst/>
              <a:ahLst/>
              <a:cxnLst/>
              <a:rect l="l" t="t" r="r" b="b"/>
              <a:pathLst>
                <a:path w="26" h="2" extrusionOk="0">
                  <a:moveTo>
                    <a:pt x="0" y="0"/>
                  </a:moveTo>
                  <a:lnTo>
                    <a:pt x="0" y="0"/>
                  </a:lnTo>
                  <a:cubicBezTo>
                    <a:pt x="5" y="0"/>
                    <a:pt x="9" y="0"/>
                    <a:pt x="13" y="0"/>
                  </a:cubicBezTo>
                  <a:cubicBezTo>
                    <a:pt x="17" y="0"/>
                    <a:pt x="21" y="0"/>
                    <a:pt x="26" y="0"/>
                  </a:cubicBezTo>
                  <a:cubicBezTo>
                    <a:pt x="21" y="2"/>
                    <a:pt x="17" y="2"/>
                    <a:pt x="13" y="2"/>
                  </a:cubicBezTo>
                  <a:cubicBezTo>
                    <a:pt x="9" y="2"/>
                    <a:pt x="5"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 name="Google Shape;45;p4"/>
            <p:cNvSpPr/>
            <p:nvPr/>
          </p:nvSpPr>
          <p:spPr>
            <a:xfrm>
              <a:off x="6637711" y="2281461"/>
              <a:ext cx="162892" cy="3163"/>
            </a:xfrm>
            <a:custGeom>
              <a:avLst/>
              <a:gdLst/>
              <a:ahLst/>
              <a:cxnLst/>
              <a:rect l="l" t="t" r="r" b="b"/>
              <a:pathLst>
                <a:path w="103" h="2" extrusionOk="0">
                  <a:moveTo>
                    <a:pt x="0" y="2"/>
                  </a:moveTo>
                  <a:lnTo>
                    <a:pt x="0" y="2"/>
                  </a:lnTo>
                  <a:cubicBezTo>
                    <a:pt x="16" y="2"/>
                    <a:pt x="33" y="0"/>
                    <a:pt x="52" y="0"/>
                  </a:cubicBezTo>
                  <a:cubicBezTo>
                    <a:pt x="69" y="0"/>
                    <a:pt x="86" y="2"/>
                    <a:pt x="103" y="2"/>
                  </a:cubicBezTo>
                  <a:cubicBezTo>
                    <a:pt x="86" y="2"/>
                    <a:pt x="69" y="2"/>
                    <a:pt x="52" y="2"/>
                  </a:cubicBezTo>
                  <a:cubicBezTo>
                    <a:pt x="33" y="2"/>
                    <a:pt x="1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 name="Google Shape;46;p4"/>
            <p:cNvSpPr/>
            <p:nvPr/>
          </p:nvSpPr>
          <p:spPr>
            <a:xfrm>
              <a:off x="6677248" y="2332068"/>
              <a:ext cx="1511895" cy="248292"/>
            </a:xfrm>
            <a:custGeom>
              <a:avLst/>
              <a:gdLst/>
              <a:ahLst/>
              <a:cxnLst/>
              <a:rect l="l" t="t" r="r" b="b"/>
              <a:pathLst>
                <a:path w="956" h="157" extrusionOk="0">
                  <a:moveTo>
                    <a:pt x="954" y="8"/>
                  </a:moveTo>
                  <a:lnTo>
                    <a:pt x="954" y="8"/>
                  </a:lnTo>
                  <a:cubicBezTo>
                    <a:pt x="956" y="77"/>
                    <a:pt x="956" y="77"/>
                    <a:pt x="956" y="77"/>
                  </a:cubicBezTo>
                  <a:cubicBezTo>
                    <a:pt x="956" y="103"/>
                    <a:pt x="956" y="126"/>
                    <a:pt x="956" y="149"/>
                  </a:cubicBezTo>
                  <a:cubicBezTo>
                    <a:pt x="956" y="155"/>
                    <a:pt x="956" y="155"/>
                    <a:pt x="956" y="155"/>
                  </a:cubicBezTo>
                  <a:cubicBezTo>
                    <a:pt x="952" y="155"/>
                    <a:pt x="952" y="155"/>
                    <a:pt x="952" y="155"/>
                  </a:cubicBezTo>
                  <a:cubicBezTo>
                    <a:pt x="835" y="155"/>
                    <a:pt x="835" y="155"/>
                    <a:pt x="835" y="155"/>
                  </a:cubicBezTo>
                  <a:cubicBezTo>
                    <a:pt x="717" y="157"/>
                    <a:pt x="717" y="157"/>
                    <a:pt x="717" y="157"/>
                  </a:cubicBezTo>
                  <a:cubicBezTo>
                    <a:pt x="658" y="157"/>
                    <a:pt x="658" y="157"/>
                    <a:pt x="658" y="157"/>
                  </a:cubicBezTo>
                  <a:cubicBezTo>
                    <a:pt x="599" y="157"/>
                    <a:pt x="599" y="157"/>
                    <a:pt x="599" y="157"/>
                  </a:cubicBezTo>
                  <a:cubicBezTo>
                    <a:pt x="538" y="157"/>
                    <a:pt x="538" y="157"/>
                    <a:pt x="538" y="157"/>
                  </a:cubicBezTo>
                  <a:cubicBezTo>
                    <a:pt x="479" y="155"/>
                    <a:pt x="479" y="155"/>
                    <a:pt x="479" y="155"/>
                  </a:cubicBezTo>
                  <a:cubicBezTo>
                    <a:pt x="362" y="153"/>
                    <a:pt x="362" y="153"/>
                    <a:pt x="362" y="153"/>
                  </a:cubicBezTo>
                  <a:cubicBezTo>
                    <a:pt x="322" y="153"/>
                    <a:pt x="284" y="153"/>
                    <a:pt x="244" y="153"/>
                  </a:cubicBezTo>
                  <a:cubicBezTo>
                    <a:pt x="164" y="153"/>
                    <a:pt x="86" y="153"/>
                    <a:pt x="6" y="155"/>
                  </a:cubicBezTo>
                  <a:cubicBezTo>
                    <a:pt x="2" y="155"/>
                    <a:pt x="2" y="155"/>
                    <a:pt x="2" y="155"/>
                  </a:cubicBezTo>
                  <a:cubicBezTo>
                    <a:pt x="2" y="149"/>
                    <a:pt x="2" y="149"/>
                    <a:pt x="2" y="149"/>
                  </a:cubicBezTo>
                  <a:cubicBezTo>
                    <a:pt x="0" y="8"/>
                    <a:pt x="0" y="8"/>
                    <a:pt x="0" y="8"/>
                  </a:cubicBezTo>
                  <a:cubicBezTo>
                    <a:pt x="0" y="2"/>
                    <a:pt x="0" y="2"/>
                    <a:pt x="0" y="2"/>
                  </a:cubicBezTo>
                  <a:cubicBezTo>
                    <a:pt x="6" y="2"/>
                    <a:pt x="6" y="2"/>
                    <a:pt x="6" y="2"/>
                  </a:cubicBezTo>
                  <a:cubicBezTo>
                    <a:pt x="86" y="2"/>
                    <a:pt x="166" y="2"/>
                    <a:pt x="246" y="0"/>
                  </a:cubicBezTo>
                  <a:cubicBezTo>
                    <a:pt x="324" y="0"/>
                    <a:pt x="404" y="2"/>
                    <a:pt x="484" y="2"/>
                  </a:cubicBezTo>
                  <a:cubicBezTo>
                    <a:pt x="563" y="2"/>
                    <a:pt x="641" y="4"/>
                    <a:pt x="719" y="4"/>
                  </a:cubicBezTo>
                  <a:lnTo>
                    <a:pt x="954" y="8"/>
                  </a:lnTo>
                  <a:moveTo>
                    <a:pt x="952" y="10"/>
                  </a:moveTo>
                  <a:lnTo>
                    <a:pt x="952" y="10"/>
                  </a:lnTo>
                  <a:cubicBezTo>
                    <a:pt x="713" y="14"/>
                    <a:pt x="713" y="14"/>
                    <a:pt x="713" y="14"/>
                  </a:cubicBezTo>
                  <a:cubicBezTo>
                    <a:pt x="635" y="14"/>
                    <a:pt x="555" y="16"/>
                    <a:pt x="477" y="16"/>
                  </a:cubicBezTo>
                  <a:cubicBezTo>
                    <a:pt x="399" y="16"/>
                    <a:pt x="319" y="19"/>
                    <a:pt x="242" y="16"/>
                  </a:cubicBezTo>
                  <a:cubicBezTo>
                    <a:pt x="164" y="16"/>
                    <a:pt x="86" y="16"/>
                    <a:pt x="6" y="16"/>
                  </a:cubicBezTo>
                  <a:cubicBezTo>
                    <a:pt x="15" y="8"/>
                    <a:pt x="15" y="8"/>
                    <a:pt x="15" y="8"/>
                  </a:cubicBezTo>
                  <a:cubicBezTo>
                    <a:pt x="12" y="149"/>
                    <a:pt x="12" y="149"/>
                    <a:pt x="12" y="149"/>
                  </a:cubicBezTo>
                  <a:cubicBezTo>
                    <a:pt x="6" y="145"/>
                    <a:pt x="6" y="145"/>
                    <a:pt x="6" y="145"/>
                  </a:cubicBezTo>
                  <a:cubicBezTo>
                    <a:pt x="86" y="147"/>
                    <a:pt x="164" y="147"/>
                    <a:pt x="244" y="147"/>
                  </a:cubicBezTo>
                  <a:cubicBezTo>
                    <a:pt x="284" y="147"/>
                    <a:pt x="322" y="147"/>
                    <a:pt x="362" y="147"/>
                  </a:cubicBezTo>
                  <a:cubicBezTo>
                    <a:pt x="479" y="145"/>
                    <a:pt x="479" y="145"/>
                    <a:pt x="479" y="145"/>
                  </a:cubicBezTo>
                  <a:cubicBezTo>
                    <a:pt x="538" y="142"/>
                    <a:pt x="538" y="142"/>
                    <a:pt x="538" y="142"/>
                  </a:cubicBezTo>
                  <a:cubicBezTo>
                    <a:pt x="599" y="142"/>
                    <a:pt x="599" y="142"/>
                    <a:pt x="599" y="142"/>
                  </a:cubicBezTo>
                  <a:cubicBezTo>
                    <a:pt x="658" y="142"/>
                    <a:pt x="658" y="142"/>
                    <a:pt x="658" y="142"/>
                  </a:cubicBezTo>
                  <a:cubicBezTo>
                    <a:pt x="717" y="142"/>
                    <a:pt x="717" y="142"/>
                    <a:pt x="717" y="142"/>
                  </a:cubicBezTo>
                  <a:cubicBezTo>
                    <a:pt x="835" y="142"/>
                    <a:pt x="835" y="142"/>
                    <a:pt x="835" y="142"/>
                  </a:cubicBezTo>
                  <a:cubicBezTo>
                    <a:pt x="952" y="145"/>
                    <a:pt x="952" y="145"/>
                    <a:pt x="952" y="145"/>
                  </a:cubicBezTo>
                  <a:cubicBezTo>
                    <a:pt x="948" y="149"/>
                    <a:pt x="948" y="149"/>
                    <a:pt x="948" y="149"/>
                  </a:cubicBezTo>
                  <a:cubicBezTo>
                    <a:pt x="948" y="128"/>
                    <a:pt x="950" y="105"/>
                    <a:pt x="950" y="80"/>
                  </a:cubicBezTo>
                  <a:lnTo>
                    <a:pt x="952"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 name="Google Shape;47;p4"/>
            <p:cNvSpPr/>
            <p:nvPr/>
          </p:nvSpPr>
          <p:spPr>
            <a:xfrm>
              <a:off x="7877592" y="2338394"/>
              <a:ext cx="192941" cy="238803"/>
            </a:xfrm>
            <a:custGeom>
              <a:avLst/>
              <a:gdLst/>
              <a:ahLst/>
              <a:cxnLst/>
              <a:rect l="l" t="t" r="r" b="b"/>
              <a:pathLst>
                <a:path w="122" h="151" extrusionOk="0">
                  <a:moveTo>
                    <a:pt x="4" y="147"/>
                  </a:moveTo>
                  <a:lnTo>
                    <a:pt x="4" y="147"/>
                  </a:lnTo>
                  <a:cubicBezTo>
                    <a:pt x="2" y="136"/>
                    <a:pt x="2" y="124"/>
                    <a:pt x="2" y="113"/>
                  </a:cubicBezTo>
                  <a:cubicBezTo>
                    <a:pt x="2" y="101"/>
                    <a:pt x="0" y="88"/>
                    <a:pt x="0" y="78"/>
                  </a:cubicBezTo>
                  <a:cubicBezTo>
                    <a:pt x="0" y="52"/>
                    <a:pt x="0" y="27"/>
                    <a:pt x="0" y="4"/>
                  </a:cubicBezTo>
                  <a:cubicBezTo>
                    <a:pt x="2" y="0"/>
                    <a:pt x="2" y="0"/>
                    <a:pt x="2" y="0"/>
                  </a:cubicBezTo>
                  <a:cubicBezTo>
                    <a:pt x="4" y="0"/>
                    <a:pt x="4" y="0"/>
                    <a:pt x="4" y="0"/>
                  </a:cubicBezTo>
                  <a:cubicBezTo>
                    <a:pt x="23" y="2"/>
                    <a:pt x="42" y="2"/>
                    <a:pt x="61" y="2"/>
                  </a:cubicBezTo>
                  <a:cubicBezTo>
                    <a:pt x="80" y="2"/>
                    <a:pt x="99" y="2"/>
                    <a:pt x="118" y="2"/>
                  </a:cubicBezTo>
                  <a:cubicBezTo>
                    <a:pt x="120" y="2"/>
                    <a:pt x="120" y="2"/>
                    <a:pt x="120" y="2"/>
                  </a:cubicBezTo>
                  <a:cubicBezTo>
                    <a:pt x="120" y="4"/>
                    <a:pt x="120" y="4"/>
                    <a:pt x="120" y="4"/>
                  </a:cubicBezTo>
                  <a:cubicBezTo>
                    <a:pt x="122" y="27"/>
                    <a:pt x="122" y="52"/>
                    <a:pt x="122" y="76"/>
                  </a:cubicBezTo>
                  <a:cubicBezTo>
                    <a:pt x="122" y="99"/>
                    <a:pt x="122" y="124"/>
                    <a:pt x="122" y="147"/>
                  </a:cubicBezTo>
                  <a:cubicBezTo>
                    <a:pt x="122" y="151"/>
                    <a:pt x="122" y="151"/>
                    <a:pt x="122" y="151"/>
                  </a:cubicBezTo>
                  <a:cubicBezTo>
                    <a:pt x="118" y="151"/>
                    <a:pt x="118" y="151"/>
                    <a:pt x="118" y="151"/>
                  </a:cubicBezTo>
                  <a:cubicBezTo>
                    <a:pt x="99" y="151"/>
                    <a:pt x="80" y="151"/>
                    <a:pt x="59" y="149"/>
                  </a:cubicBezTo>
                  <a:lnTo>
                    <a:pt x="4" y="147"/>
                  </a:lnTo>
                  <a:moveTo>
                    <a:pt x="4" y="147"/>
                  </a:moveTo>
                  <a:lnTo>
                    <a:pt x="4" y="147"/>
                  </a:lnTo>
                  <a:cubicBezTo>
                    <a:pt x="63" y="145"/>
                    <a:pt x="63" y="145"/>
                    <a:pt x="63" y="145"/>
                  </a:cubicBezTo>
                  <a:cubicBezTo>
                    <a:pt x="80" y="143"/>
                    <a:pt x="99" y="143"/>
                    <a:pt x="118" y="143"/>
                  </a:cubicBezTo>
                  <a:cubicBezTo>
                    <a:pt x="114" y="147"/>
                    <a:pt x="114" y="147"/>
                    <a:pt x="114" y="147"/>
                  </a:cubicBezTo>
                  <a:cubicBezTo>
                    <a:pt x="114" y="124"/>
                    <a:pt x="114" y="99"/>
                    <a:pt x="114" y="76"/>
                  </a:cubicBezTo>
                  <a:cubicBezTo>
                    <a:pt x="114" y="52"/>
                    <a:pt x="116" y="27"/>
                    <a:pt x="116" y="4"/>
                  </a:cubicBezTo>
                  <a:cubicBezTo>
                    <a:pt x="118" y="6"/>
                    <a:pt x="118" y="6"/>
                    <a:pt x="118" y="6"/>
                  </a:cubicBezTo>
                  <a:cubicBezTo>
                    <a:pt x="99" y="6"/>
                    <a:pt x="80" y="4"/>
                    <a:pt x="61" y="4"/>
                  </a:cubicBezTo>
                  <a:cubicBezTo>
                    <a:pt x="42" y="4"/>
                    <a:pt x="23" y="6"/>
                    <a:pt x="4" y="6"/>
                  </a:cubicBezTo>
                  <a:cubicBezTo>
                    <a:pt x="6" y="4"/>
                    <a:pt x="6" y="4"/>
                    <a:pt x="6" y="4"/>
                  </a:cubicBezTo>
                  <a:cubicBezTo>
                    <a:pt x="8" y="27"/>
                    <a:pt x="8" y="50"/>
                    <a:pt x="6" y="73"/>
                  </a:cubicBezTo>
                  <a:cubicBezTo>
                    <a:pt x="6" y="86"/>
                    <a:pt x="6" y="99"/>
                    <a:pt x="6" y="109"/>
                  </a:cubicBezTo>
                  <a:cubicBezTo>
                    <a:pt x="6" y="122"/>
                    <a:pt x="4" y="134"/>
                    <a:pt x="4"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8" name="Google Shape;48;p4"/>
            <p:cNvSpPr/>
            <p:nvPr/>
          </p:nvSpPr>
          <p:spPr>
            <a:xfrm>
              <a:off x="7757399" y="2483890"/>
              <a:ext cx="39537" cy="3163"/>
            </a:xfrm>
            <a:custGeom>
              <a:avLst/>
              <a:gdLst/>
              <a:ahLst/>
              <a:cxnLst/>
              <a:rect l="l" t="t" r="r" b="b"/>
              <a:pathLst>
                <a:path w="25" h="2" extrusionOk="0">
                  <a:moveTo>
                    <a:pt x="0" y="0"/>
                  </a:moveTo>
                  <a:lnTo>
                    <a:pt x="0" y="0"/>
                  </a:lnTo>
                  <a:cubicBezTo>
                    <a:pt x="4" y="0"/>
                    <a:pt x="9" y="0"/>
                    <a:pt x="13" y="0"/>
                  </a:cubicBezTo>
                  <a:cubicBezTo>
                    <a:pt x="17" y="0"/>
                    <a:pt x="21" y="0"/>
                    <a:pt x="25" y="0"/>
                  </a:cubicBezTo>
                  <a:cubicBezTo>
                    <a:pt x="21" y="2"/>
                    <a:pt x="17" y="2"/>
                    <a:pt x="13" y="2"/>
                  </a:cubicBezTo>
                  <a:cubicBezTo>
                    <a:pt x="9"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 name="Google Shape;49;p4"/>
            <p:cNvSpPr/>
            <p:nvPr/>
          </p:nvSpPr>
          <p:spPr>
            <a:xfrm>
              <a:off x="7777958" y="2501286"/>
              <a:ext cx="60096" cy="3163"/>
            </a:xfrm>
            <a:custGeom>
              <a:avLst/>
              <a:gdLst/>
              <a:ahLst/>
              <a:cxnLst/>
              <a:rect l="l" t="t" r="r" b="b"/>
              <a:pathLst>
                <a:path w="38" h="2" extrusionOk="0">
                  <a:moveTo>
                    <a:pt x="0" y="0"/>
                  </a:moveTo>
                  <a:lnTo>
                    <a:pt x="0" y="0"/>
                  </a:lnTo>
                  <a:cubicBezTo>
                    <a:pt x="6" y="0"/>
                    <a:pt x="12" y="0"/>
                    <a:pt x="19" y="0"/>
                  </a:cubicBezTo>
                  <a:cubicBezTo>
                    <a:pt x="25" y="0"/>
                    <a:pt x="31" y="0"/>
                    <a:pt x="38" y="0"/>
                  </a:cubicBezTo>
                  <a:cubicBezTo>
                    <a:pt x="31" y="0"/>
                    <a:pt x="25" y="0"/>
                    <a:pt x="19" y="2"/>
                  </a:cubicBezTo>
                  <a:cubicBezTo>
                    <a:pt x="12" y="0"/>
                    <a:pt x="6"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 name="Google Shape;50;p4"/>
            <p:cNvSpPr/>
            <p:nvPr/>
          </p:nvSpPr>
          <p:spPr>
            <a:xfrm>
              <a:off x="6707296" y="2553475"/>
              <a:ext cx="1511895" cy="249873"/>
            </a:xfrm>
            <a:custGeom>
              <a:avLst/>
              <a:gdLst/>
              <a:ahLst/>
              <a:cxnLst/>
              <a:rect l="l" t="t" r="r" b="b"/>
              <a:pathLst>
                <a:path w="956" h="158" extrusionOk="0">
                  <a:moveTo>
                    <a:pt x="952" y="9"/>
                  </a:moveTo>
                  <a:lnTo>
                    <a:pt x="952" y="9"/>
                  </a:lnTo>
                  <a:cubicBezTo>
                    <a:pt x="954" y="78"/>
                    <a:pt x="954" y="78"/>
                    <a:pt x="954" y="78"/>
                  </a:cubicBezTo>
                  <a:cubicBezTo>
                    <a:pt x="954" y="103"/>
                    <a:pt x="956" y="127"/>
                    <a:pt x="956" y="152"/>
                  </a:cubicBezTo>
                  <a:cubicBezTo>
                    <a:pt x="956" y="156"/>
                    <a:pt x="956" y="156"/>
                    <a:pt x="956" y="156"/>
                  </a:cubicBezTo>
                  <a:cubicBezTo>
                    <a:pt x="952" y="156"/>
                    <a:pt x="952" y="156"/>
                    <a:pt x="952" y="156"/>
                  </a:cubicBezTo>
                  <a:cubicBezTo>
                    <a:pt x="833" y="158"/>
                    <a:pt x="833" y="158"/>
                    <a:pt x="833" y="158"/>
                  </a:cubicBezTo>
                  <a:cubicBezTo>
                    <a:pt x="715" y="158"/>
                    <a:pt x="715" y="158"/>
                    <a:pt x="715" y="158"/>
                  </a:cubicBezTo>
                  <a:cubicBezTo>
                    <a:pt x="656" y="158"/>
                    <a:pt x="656" y="158"/>
                    <a:pt x="656" y="158"/>
                  </a:cubicBezTo>
                  <a:cubicBezTo>
                    <a:pt x="597" y="158"/>
                    <a:pt x="597" y="158"/>
                    <a:pt x="597" y="158"/>
                  </a:cubicBezTo>
                  <a:cubicBezTo>
                    <a:pt x="538" y="158"/>
                    <a:pt x="538" y="158"/>
                    <a:pt x="538" y="158"/>
                  </a:cubicBezTo>
                  <a:cubicBezTo>
                    <a:pt x="479" y="156"/>
                    <a:pt x="479" y="156"/>
                    <a:pt x="479" y="156"/>
                  </a:cubicBezTo>
                  <a:cubicBezTo>
                    <a:pt x="361" y="154"/>
                    <a:pt x="361" y="154"/>
                    <a:pt x="361" y="154"/>
                  </a:cubicBezTo>
                  <a:cubicBezTo>
                    <a:pt x="321" y="154"/>
                    <a:pt x="281" y="154"/>
                    <a:pt x="242" y="154"/>
                  </a:cubicBezTo>
                  <a:cubicBezTo>
                    <a:pt x="164" y="154"/>
                    <a:pt x="84" y="154"/>
                    <a:pt x="6" y="156"/>
                  </a:cubicBezTo>
                  <a:cubicBezTo>
                    <a:pt x="2" y="156"/>
                    <a:pt x="2" y="156"/>
                    <a:pt x="2" y="156"/>
                  </a:cubicBezTo>
                  <a:cubicBezTo>
                    <a:pt x="2" y="152"/>
                    <a:pt x="2" y="152"/>
                    <a:pt x="2" y="152"/>
                  </a:cubicBezTo>
                  <a:cubicBezTo>
                    <a:pt x="0" y="9"/>
                    <a:pt x="0" y="9"/>
                    <a:pt x="0" y="9"/>
                  </a:cubicBezTo>
                  <a:cubicBezTo>
                    <a:pt x="0" y="2"/>
                    <a:pt x="0" y="2"/>
                    <a:pt x="0" y="2"/>
                  </a:cubicBezTo>
                  <a:cubicBezTo>
                    <a:pt x="6" y="2"/>
                    <a:pt x="6" y="2"/>
                    <a:pt x="6" y="2"/>
                  </a:cubicBezTo>
                  <a:cubicBezTo>
                    <a:pt x="86" y="2"/>
                    <a:pt x="164" y="2"/>
                    <a:pt x="244" y="0"/>
                  </a:cubicBezTo>
                  <a:cubicBezTo>
                    <a:pt x="324" y="0"/>
                    <a:pt x="404" y="2"/>
                    <a:pt x="481" y="2"/>
                  </a:cubicBezTo>
                  <a:cubicBezTo>
                    <a:pt x="561" y="2"/>
                    <a:pt x="639" y="5"/>
                    <a:pt x="719" y="5"/>
                  </a:cubicBezTo>
                  <a:lnTo>
                    <a:pt x="952" y="9"/>
                  </a:lnTo>
                  <a:moveTo>
                    <a:pt x="950" y="11"/>
                  </a:moveTo>
                  <a:lnTo>
                    <a:pt x="950" y="11"/>
                  </a:lnTo>
                  <a:cubicBezTo>
                    <a:pt x="713" y="15"/>
                    <a:pt x="713" y="15"/>
                    <a:pt x="713" y="15"/>
                  </a:cubicBezTo>
                  <a:cubicBezTo>
                    <a:pt x="633" y="15"/>
                    <a:pt x="553" y="17"/>
                    <a:pt x="475" y="17"/>
                  </a:cubicBezTo>
                  <a:cubicBezTo>
                    <a:pt x="397" y="17"/>
                    <a:pt x="319" y="19"/>
                    <a:pt x="242" y="17"/>
                  </a:cubicBezTo>
                  <a:cubicBezTo>
                    <a:pt x="162" y="17"/>
                    <a:pt x="84" y="17"/>
                    <a:pt x="6" y="17"/>
                  </a:cubicBezTo>
                  <a:cubicBezTo>
                    <a:pt x="12" y="9"/>
                    <a:pt x="12" y="9"/>
                    <a:pt x="12" y="9"/>
                  </a:cubicBezTo>
                  <a:cubicBezTo>
                    <a:pt x="10" y="152"/>
                    <a:pt x="10" y="152"/>
                    <a:pt x="10" y="152"/>
                  </a:cubicBezTo>
                  <a:cubicBezTo>
                    <a:pt x="6" y="145"/>
                    <a:pt x="6" y="145"/>
                    <a:pt x="6" y="145"/>
                  </a:cubicBezTo>
                  <a:cubicBezTo>
                    <a:pt x="84" y="148"/>
                    <a:pt x="164" y="148"/>
                    <a:pt x="242" y="148"/>
                  </a:cubicBezTo>
                  <a:cubicBezTo>
                    <a:pt x="281" y="148"/>
                    <a:pt x="321" y="148"/>
                    <a:pt x="361" y="148"/>
                  </a:cubicBezTo>
                  <a:cubicBezTo>
                    <a:pt x="479" y="145"/>
                    <a:pt x="479" y="145"/>
                    <a:pt x="479" y="145"/>
                  </a:cubicBezTo>
                  <a:cubicBezTo>
                    <a:pt x="538" y="143"/>
                    <a:pt x="538" y="143"/>
                    <a:pt x="538" y="143"/>
                  </a:cubicBezTo>
                  <a:cubicBezTo>
                    <a:pt x="597" y="143"/>
                    <a:pt x="597" y="143"/>
                    <a:pt x="597" y="143"/>
                  </a:cubicBezTo>
                  <a:cubicBezTo>
                    <a:pt x="656" y="143"/>
                    <a:pt x="656" y="143"/>
                    <a:pt x="656" y="143"/>
                  </a:cubicBezTo>
                  <a:cubicBezTo>
                    <a:pt x="715" y="143"/>
                    <a:pt x="715" y="143"/>
                    <a:pt x="715" y="143"/>
                  </a:cubicBezTo>
                  <a:cubicBezTo>
                    <a:pt x="833" y="143"/>
                    <a:pt x="833" y="143"/>
                    <a:pt x="833" y="143"/>
                  </a:cubicBezTo>
                  <a:cubicBezTo>
                    <a:pt x="952" y="145"/>
                    <a:pt x="952" y="145"/>
                    <a:pt x="952" y="145"/>
                  </a:cubicBezTo>
                  <a:cubicBezTo>
                    <a:pt x="946" y="152"/>
                    <a:pt x="946" y="152"/>
                    <a:pt x="946" y="152"/>
                  </a:cubicBezTo>
                  <a:cubicBezTo>
                    <a:pt x="948" y="129"/>
                    <a:pt x="948" y="106"/>
                    <a:pt x="948" y="82"/>
                  </a:cubicBezTo>
                  <a:lnTo>
                    <a:pt x="950"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1" name="Google Shape;51;p4"/>
            <p:cNvSpPr/>
            <p:nvPr/>
          </p:nvSpPr>
          <p:spPr>
            <a:xfrm>
              <a:off x="7906058" y="2561382"/>
              <a:ext cx="194522" cy="238803"/>
            </a:xfrm>
            <a:custGeom>
              <a:avLst/>
              <a:gdLst/>
              <a:ahLst/>
              <a:cxnLst/>
              <a:rect l="l" t="t" r="r" b="b"/>
              <a:pathLst>
                <a:path w="123" h="151" extrusionOk="0">
                  <a:moveTo>
                    <a:pt x="3" y="147"/>
                  </a:moveTo>
                  <a:lnTo>
                    <a:pt x="3" y="147"/>
                  </a:lnTo>
                  <a:cubicBezTo>
                    <a:pt x="3" y="136"/>
                    <a:pt x="3" y="124"/>
                    <a:pt x="1" y="113"/>
                  </a:cubicBezTo>
                  <a:cubicBezTo>
                    <a:pt x="1" y="101"/>
                    <a:pt x="1" y="88"/>
                    <a:pt x="1" y="77"/>
                  </a:cubicBezTo>
                  <a:cubicBezTo>
                    <a:pt x="1" y="52"/>
                    <a:pt x="-1" y="27"/>
                    <a:pt x="1" y="4"/>
                  </a:cubicBezTo>
                  <a:cubicBezTo>
                    <a:pt x="1" y="0"/>
                    <a:pt x="1" y="0"/>
                    <a:pt x="1" y="0"/>
                  </a:cubicBezTo>
                  <a:cubicBezTo>
                    <a:pt x="3" y="0"/>
                    <a:pt x="3" y="0"/>
                    <a:pt x="3" y="0"/>
                  </a:cubicBezTo>
                  <a:cubicBezTo>
                    <a:pt x="22" y="2"/>
                    <a:pt x="41" y="2"/>
                    <a:pt x="60" y="2"/>
                  </a:cubicBezTo>
                  <a:cubicBezTo>
                    <a:pt x="79" y="2"/>
                    <a:pt x="98" y="2"/>
                    <a:pt x="117" y="2"/>
                  </a:cubicBezTo>
                  <a:cubicBezTo>
                    <a:pt x="121" y="2"/>
                    <a:pt x="121" y="2"/>
                    <a:pt x="121" y="2"/>
                  </a:cubicBezTo>
                  <a:cubicBezTo>
                    <a:pt x="121" y="4"/>
                    <a:pt x="121" y="4"/>
                    <a:pt x="121" y="4"/>
                  </a:cubicBezTo>
                  <a:cubicBezTo>
                    <a:pt x="121" y="27"/>
                    <a:pt x="121" y="52"/>
                    <a:pt x="121" y="75"/>
                  </a:cubicBezTo>
                  <a:cubicBezTo>
                    <a:pt x="123" y="98"/>
                    <a:pt x="123" y="124"/>
                    <a:pt x="123" y="147"/>
                  </a:cubicBezTo>
                  <a:cubicBezTo>
                    <a:pt x="123" y="151"/>
                    <a:pt x="123" y="151"/>
                    <a:pt x="123" y="151"/>
                  </a:cubicBezTo>
                  <a:cubicBezTo>
                    <a:pt x="117" y="151"/>
                    <a:pt x="117" y="151"/>
                    <a:pt x="117" y="151"/>
                  </a:cubicBezTo>
                  <a:cubicBezTo>
                    <a:pt x="98" y="151"/>
                    <a:pt x="79" y="151"/>
                    <a:pt x="60" y="149"/>
                  </a:cubicBezTo>
                  <a:lnTo>
                    <a:pt x="3" y="147"/>
                  </a:lnTo>
                  <a:moveTo>
                    <a:pt x="3" y="147"/>
                  </a:moveTo>
                  <a:lnTo>
                    <a:pt x="3" y="147"/>
                  </a:lnTo>
                  <a:cubicBezTo>
                    <a:pt x="62" y="145"/>
                    <a:pt x="62" y="145"/>
                    <a:pt x="62" y="145"/>
                  </a:cubicBezTo>
                  <a:cubicBezTo>
                    <a:pt x="81" y="143"/>
                    <a:pt x="100" y="143"/>
                    <a:pt x="117" y="143"/>
                  </a:cubicBezTo>
                  <a:cubicBezTo>
                    <a:pt x="112" y="147"/>
                    <a:pt x="112" y="147"/>
                    <a:pt x="112" y="147"/>
                  </a:cubicBezTo>
                  <a:cubicBezTo>
                    <a:pt x="112" y="124"/>
                    <a:pt x="112" y="98"/>
                    <a:pt x="114" y="75"/>
                  </a:cubicBezTo>
                  <a:cubicBezTo>
                    <a:pt x="114" y="52"/>
                    <a:pt x="114" y="27"/>
                    <a:pt x="114" y="4"/>
                  </a:cubicBezTo>
                  <a:cubicBezTo>
                    <a:pt x="117" y="6"/>
                    <a:pt x="117" y="6"/>
                    <a:pt x="117" y="6"/>
                  </a:cubicBezTo>
                  <a:cubicBezTo>
                    <a:pt x="98" y="6"/>
                    <a:pt x="79" y="4"/>
                    <a:pt x="60" y="4"/>
                  </a:cubicBezTo>
                  <a:cubicBezTo>
                    <a:pt x="41" y="4"/>
                    <a:pt x="22" y="6"/>
                    <a:pt x="3" y="6"/>
                  </a:cubicBezTo>
                  <a:cubicBezTo>
                    <a:pt x="7" y="4"/>
                    <a:pt x="7" y="4"/>
                    <a:pt x="7" y="4"/>
                  </a:cubicBezTo>
                  <a:cubicBezTo>
                    <a:pt x="7" y="27"/>
                    <a:pt x="7" y="50"/>
                    <a:pt x="7" y="73"/>
                  </a:cubicBezTo>
                  <a:cubicBezTo>
                    <a:pt x="7" y="86"/>
                    <a:pt x="5" y="98"/>
                    <a:pt x="5" y="109"/>
                  </a:cubicBezTo>
                  <a:cubicBezTo>
                    <a:pt x="5" y="122"/>
                    <a:pt x="5" y="134"/>
                    <a:pt x="3"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 name="Google Shape;52;p4"/>
            <p:cNvSpPr/>
            <p:nvPr/>
          </p:nvSpPr>
          <p:spPr>
            <a:xfrm>
              <a:off x="7181740" y="2724275"/>
              <a:ext cx="77493" cy="3163"/>
            </a:xfrm>
            <a:custGeom>
              <a:avLst/>
              <a:gdLst/>
              <a:ahLst/>
              <a:cxnLst/>
              <a:rect l="l" t="t" r="r" b="b"/>
              <a:pathLst>
                <a:path w="49" h="2" extrusionOk="0">
                  <a:moveTo>
                    <a:pt x="0" y="0"/>
                  </a:moveTo>
                  <a:lnTo>
                    <a:pt x="0" y="0"/>
                  </a:lnTo>
                  <a:cubicBezTo>
                    <a:pt x="9" y="0"/>
                    <a:pt x="17" y="0"/>
                    <a:pt x="26" y="0"/>
                  </a:cubicBezTo>
                  <a:cubicBezTo>
                    <a:pt x="32" y="0"/>
                    <a:pt x="40" y="0"/>
                    <a:pt x="49" y="0"/>
                  </a:cubicBezTo>
                  <a:cubicBezTo>
                    <a:pt x="40" y="2"/>
                    <a:pt x="32" y="2"/>
                    <a:pt x="26" y="2"/>
                  </a:cubicBezTo>
                  <a:cubicBezTo>
                    <a:pt x="17" y="2"/>
                    <a:pt x="9"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3" name="Google Shape;53;p4"/>
            <p:cNvSpPr/>
            <p:nvPr/>
          </p:nvSpPr>
          <p:spPr>
            <a:xfrm>
              <a:off x="6663014" y="2778045"/>
              <a:ext cx="1513476" cy="248292"/>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 name="Google Shape;54;p4"/>
            <p:cNvSpPr/>
            <p:nvPr/>
          </p:nvSpPr>
          <p:spPr>
            <a:xfrm>
              <a:off x="7864940" y="2790697"/>
              <a:ext cx="192941" cy="235640"/>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 name="Google Shape;55;p4"/>
            <p:cNvSpPr/>
            <p:nvPr/>
          </p:nvSpPr>
          <p:spPr>
            <a:xfrm>
              <a:off x="6767392" y="2839723"/>
              <a:ext cx="22141" cy="4744"/>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6" name="Google Shape;56;p4"/>
            <p:cNvSpPr/>
            <p:nvPr/>
          </p:nvSpPr>
          <p:spPr>
            <a:xfrm>
              <a:off x="6753159" y="2853956"/>
              <a:ext cx="60096" cy="3163"/>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7" name="Google Shape;57;p4"/>
            <p:cNvSpPr/>
            <p:nvPr/>
          </p:nvSpPr>
          <p:spPr>
            <a:xfrm>
              <a:off x="7871266" y="2999452"/>
              <a:ext cx="172381"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4"/>
            <p:cNvSpPr/>
            <p:nvPr/>
          </p:nvSpPr>
          <p:spPr>
            <a:xfrm>
              <a:off x="6397326" y="3001033"/>
              <a:ext cx="1918335" cy="314714"/>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 name="Google Shape;59;p4"/>
            <p:cNvSpPr/>
            <p:nvPr/>
          </p:nvSpPr>
          <p:spPr>
            <a:xfrm>
              <a:off x="6577615" y="3008941"/>
              <a:ext cx="63259" cy="300481"/>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 name="Google Shape;60;p4"/>
            <p:cNvSpPr/>
            <p:nvPr/>
          </p:nvSpPr>
          <p:spPr>
            <a:xfrm>
              <a:off x="6716785" y="3008941"/>
              <a:ext cx="63259" cy="300481"/>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61;p4"/>
            <p:cNvSpPr/>
            <p:nvPr/>
          </p:nvSpPr>
          <p:spPr>
            <a:xfrm>
              <a:off x="7950340" y="3008941"/>
              <a:ext cx="63259" cy="300481"/>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 name="Google Shape;62;p4"/>
            <p:cNvSpPr/>
            <p:nvPr/>
          </p:nvSpPr>
          <p:spPr>
            <a:xfrm>
              <a:off x="8094255" y="3008941"/>
              <a:ext cx="58515" cy="300481"/>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 name="Google Shape;63;p4"/>
            <p:cNvSpPr/>
            <p:nvPr/>
          </p:nvSpPr>
          <p:spPr>
            <a:xfrm>
              <a:off x="7784284" y="3059548"/>
              <a:ext cx="279922" cy="3163"/>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 name="Google Shape;64;p4"/>
            <p:cNvSpPr/>
            <p:nvPr/>
          </p:nvSpPr>
          <p:spPr>
            <a:xfrm>
              <a:off x="7804844" y="3083270"/>
              <a:ext cx="55352" cy="3163"/>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 name="Google Shape;65;p4"/>
            <p:cNvSpPr/>
            <p:nvPr/>
          </p:nvSpPr>
          <p:spPr>
            <a:xfrm>
              <a:off x="6484307" y="3086433"/>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 name="Google Shape;66;p4"/>
            <p:cNvSpPr/>
            <p:nvPr/>
          </p:nvSpPr>
          <p:spPr>
            <a:xfrm>
              <a:off x="6417885" y="3102248"/>
              <a:ext cx="105959" cy="3163"/>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 name="Google Shape;67;p4"/>
            <p:cNvSpPr/>
            <p:nvPr/>
          </p:nvSpPr>
          <p:spPr>
            <a:xfrm>
              <a:off x="6903400" y="3116481"/>
              <a:ext cx="295737" cy="8540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 name="Google Shape;68;p4"/>
            <p:cNvSpPr/>
            <p:nvPr/>
          </p:nvSpPr>
          <p:spPr>
            <a:xfrm>
              <a:off x="6574452" y="3290444"/>
              <a:ext cx="1635250" cy="604124"/>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 name="Google Shape;69;p4"/>
            <p:cNvSpPr/>
            <p:nvPr/>
          </p:nvSpPr>
          <p:spPr>
            <a:xfrm>
              <a:off x="7581855" y="3306259"/>
              <a:ext cx="438070" cy="581984"/>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 name="Google Shape;70;p4"/>
            <p:cNvSpPr/>
            <p:nvPr/>
          </p:nvSpPr>
          <p:spPr>
            <a:xfrm>
              <a:off x="7588181" y="3323655"/>
              <a:ext cx="425418" cy="4744"/>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7086851" y="3379007"/>
              <a:ext cx="241966" cy="3163"/>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 name="Google Shape;72;p4"/>
            <p:cNvSpPr/>
            <p:nvPr/>
          </p:nvSpPr>
          <p:spPr>
            <a:xfrm>
              <a:off x="7148529" y="3394822"/>
              <a:ext cx="66422" cy="4744"/>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 name="Google Shape;73;p4"/>
            <p:cNvSpPr/>
            <p:nvPr/>
          </p:nvSpPr>
          <p:spPr>
            <a:xfrm>
              <a:off x="6773718" y="3428033"/>
              <a:ext cx="39537" cy="333692"/>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 name="Google Shape;74;p4"/>
            <p:cNvSpPr/>
            <p:nvPr/>
          </p:nvSpPr>
          <p:spPr>
            <a:xfrm>
              <a:off x="6912888" y="3428033"/>
              <a:ext cx="39537" cy="333692"/>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 name="Google Shape;75;p4"/>
            <p:cNvSpPr/>
            <p:nvPr/>
          </p:nvSpPr>
          <p:spPr>
            <a:xfrm>
              <a:off x="6843303" y="3454918"/>
              <a:ext cx="39537" cy="27992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 name="Google Shape;76;p4"/>
            <p:cNvSpPr/>
            <p:nvPr/>
          </p:nvSpPr>
          <p:spPr>
            <a:xfrm>
              <a:off x="8097418" y="3538736"/>
              <a:ext cx="105959" cy="3163"/>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 name="Google Shape;77;p4"/>
            <p:cNvSpPr/>
            <p:nvPr/>
          </p:nvSpPr>
          <p:spPr>
            <a:xfrm>
              <a:off x="7398403" y="3777540"/>
              <a:ext cx="50607" cy="3163"/>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 name="Google Shape;78;p4"/>
            <p:cNvSpPr/>
            <p:nvPr/>
          </p:nvSpPr>
          <p:spPr>
            <a:xfrm>
              <a:off x="7404729" y="3791773"/>
              <a:ext cx="77493" cy="3163"/>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 name="Google Shape;79;p4"/>
            <p:cNvSpPr/>
            <p:nvPr/>
          </p:nvSpPr>
          <p:spPr>
            <a:xfrm>
              <a:off x="6104069" y="3880346"/>
              <a:ext cx="2705016" cy="16445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 name="Google Shape;80;p4"/>
            <p:cNvSpPr/>
            <p:nvPr/>
          </p:nvSpPr>
          <p:spPr>
            <a:xfrm>
              <a:off x="6987218" y="3959410"/>
              <a:ext cx="1810795" cy="11070"/>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 name="Google Shape;81;p4"/>
            <p:cNvSpPr/>
            <p:nvPr/>
          </p:nvSpPr>
          <p:spPr>
            <a:xfrm>
              <a:off x="6171385" y="3992624"/>
              <a:ext cx="1067291" cy="14218"/>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 name="Google Shape;82;p4"/>
            <p:cNvSpPr/>
            <p:nvPr/>
          </p:nvSpPr>
          <p:spPr>
            <a:xfrm>
              <a:off x="8080021" y="4027413"/>
              <a:ext cx="313133" cy="316296"/>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 name="Google Shape;83;p4"/>
            <p:cNvSpPr/>
            <p:nvPr/>
          </p:nvSpPr>
          <p:spPr>
            <a:xfrm>
              <a:off x="8155932" y="4033739"/>
              <a:ext cx="14233" cy="226151"/>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 name="Google Shape;84;p4"/>
            <p:cNvSpPr/>
            <p:nvPr/>
          </p:nvSpPr>
          <p:spPr>
            <a:xfrm>
              <a:off x="8185980" y="4033739"/>
              <a:ext cx="7907" cy="153403"/>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 name="Google Shape;85;p4"/>
            <p:cNvSpPr/>
            <p:nvPr/>
          </p:nvSpPr>
          <p:spPr>
            <a:xfrm>
              <a:off x="8326732" y="4033739"/>
              <a:ext cx="12652" cy="199266"/>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4"/>
            <p:cNvSpPr/>
            <p:nvPr/>
          </p:nvSpPr>
          <p:spPr>
            <a:xfrm>
              <a:off x="8263473" y="4087509"/>
              <a:ext cx="12652" cy="202429"/>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9493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99"/>
        <p:cNvGrpSpPr/>
        <p:nvPr/>
      </p:nvGrpSpPr>
      <p:grpSpPr>
        <a:xfrm>
          <a:off x="0" y="0"/>
          <a:ext cx="0" cy="0"/>
          <a:chOff x="0" y="0"/>
          <a:chExt cx="0" cy="0"/>
        </a:xfrm>
      </p:grpSpPr>
      <p:pic>
        <p:nvPicPr>
          <p:cNvPr id="100" name="Google Shape;100;p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02" name="Google Shape;102;p6"/>
          <p:cNvGrpSpPr/>
          <p:nvPr/>
        </p:nvGrpSpPr>
        <p:grpSpPr>
          <a:xfrm>
            <a:off x="350950" y="342300"/>
            <a:ext cx="8448500" cy="4454525"/>
            <a:chOff x="350950" y="342300"/>
            <a:chExt cx="8448500" cy="4454525"/>
          </a:xfrm>
        </p:grpSpPr>
        <p:sp>
          <p:nvSpPr>
            <p:cNvPr id="103" name="Google Shape;103;p6"/>
            <p:cNvSpPr/>
            <p:nvPr/>
          </p:nvSpPr>
          <p:spPr>
            <a:xfrm>
              <a:off x="376850" y="4764550"/>
              <a:ext cx="83221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6"/>
            <p:cNvSpPr/>
            <p:nvPr/>
          </p:nvSpPr>
          <p:spPr>
            <a:xfrm rot="-5400000">
              <a:off x="-970750" y="3410575"/>
              <a:ext cx="2675675"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 name="Google Shape;106;p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7" name="Google Shape;107;p6"/>
          <p:cNvGrpSpPr/>
          <p:nvPr/>
        </p:nvGrpSpPr>
        <p:grpSpPr>
          <a:xfrm>
            <a:off x="-498149" y="884153"/>
            <a:ext cx="1175174" cy="1017149"/>
            <a:chOff x="-498149" y="884153"/>
            <a:chExt cx="1175174" cy="1017149"/>
          </a:xfrm>
        </p:grpSpPr>
        <p:sp>
          <p:nvSpPr>
            <p:cNvPr id="108" name="Google Shape;108;p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 name="Google Shape;109;p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 name="Google Shape;110;p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1" name="Google Shape;111;p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2" name="Google Shape;112;p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 name="Google Shape;113;p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4" name="Google Shape;114;p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5" name="Google Shape;115;p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 name="Google Shape;116;p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7" name="Google Shape;117;p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 name="Google Shape;118;p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 name="Google Shape;119;p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 name="Google Shape;120;p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 name="Google Shape;121;p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2" name="Google Shape;122;p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 name="Google Shape;123;p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 name="Google Shape;124;p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5" name="Google Shape;125;p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6" name="Google Shape;126;p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 name="Google Shape;127;p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 name="Google Shape;130;p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 name="Google Shape;131;p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 name="Google Shape;132;p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2581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35" name="Google Shape;1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6" name="Google Shape;136;p7"/>
          <p:cNvGrpSpPr/>
          <p:nvPr/>
        </p:nvGrpSpPr>
        <p:grpSpPr>
          <a:xfrm>
            <a:off x="350950" y="342300"/>
            <a:ext cx="8448500" cy="4454525"/>
            <a:chOff x="350950" y="342300"/>
            <a:chExt cx="8448500" cy="4454525"/>
          </a:xfrm>
        </p:grpSpPr>
        <p:sp>
          <p:nvSpPr>
            <p:cNvPr id="137" name="Google Shape;137;p7"/>
            <p:cNvSpPr/>
            <p:nvPr/>
          </p:nvSpPr>
          <p:spPr>
            <a:xfrm>
              <a:off x="383225" y="4764550"/>
              <a:ext cx="7358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7"/>
            <p:cNvSpPr/>
            <p:nvPr/>
          </p:nvSpPr>
          <p:spPr>
            <a:xfrm rot="-5400000">
              <a:off x="7228639" y="1887914"/>
              <a:ext cx="31093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1" name="Google Shape;141;p7"/>
          <p:cNvGrpSpPr/>
          <p:nvPr/>
        </p:nvGrpSpPr>
        <p:grpSpPr>
          <a:xfrm>
            <a:off x="8178156" y="3958298"/>
            <a:ext cx="2091543" cy="992656"/>
            <a:chOff x="6907899" y="758528"/>
            <a:chExt cx="2456304" cy="1165637"/>
          </a:xfrm>
        </p:grpSpPr>
        <p:sp>
          <p:nvSpPr>
            <p:cNvPr id="142" name="Google Shape;142;p7"/>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44;p7"/>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45;p7"/>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 name="Google Shape;146;p7"/>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47;p7"/>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 name="Google Shape;148;p7"/>
            <p:cNvSpPr/>
            <p:nvPr/>
          </p:nvSpPr>
          <p:spPr>
            <a:xfrm flipH="1">
              <a:off x="6916143"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149;p7"/>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0;p7"/>
            <p:cNvSpPr/>
            <p:nvPr/>
          </p:nvSpPr>
          <p:spPr>
            <a:xfrm flipH="1">
              <a:off x="7354141" y="1140009"/>
              <a:ext cx="1217445"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1;p7"/>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p7"/>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4;p7"/>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5;p7"/>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6;p7"/>
            <p:cNvSpPr/>
            <p:nvPr/>
          </p:nvSpPr>
          <p:spPr>
            <a:xfrm flipH="1">
              <a:off x="7378866" y="758528"/>
              <a:ext cx="1126784"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7;p7"/>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8;p7"/>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7"/>
            <p:cNvSpPr/>
            <p:nvPr/>
          </p:nvSpPr>
          <p:spPr>
            <a:xfrm flipH="1">
              <a:off x="7275254"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60;p7"/>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61;p7"/>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62;p7"/>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7"/>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 name="Google Shape;164;p7"/>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65;p7"/>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66;p7"/>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 name="Google Shape;167;p7"/>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 name="Google Shape;168;p7"/>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69;p7"/>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0" name="Google Shape;170;p7"/>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71;p7"/>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72;p7"/>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73;p7"/>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74;p7"/>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5" name="Google Shape;175;p7"/>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76" name="Google Shape;176;p7"/>
          <p:cNvSpPr txBox="1">
            <a:spLocks noGrp="1"/>
          </p:cNvSpPr>
          <p:nvPr>
            <p:ph type="body" idx="1"/>
          </p:nvPr>
        </p:nvSpPr>
        <p:spPr>
          <a:xfrm>
            <a:off x="1823100" y="1780400"/>
            <a:ext cx="5497800" cy="213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7351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85"/>
        <p:cNvGrpSpPr/>
        <p:nvPr/>
      </p:nvGrpSpPr>
      <p:grpSpPr>
        <a:xfrm>
          <a:off x="0" y="0"/>
          <a:ext cx="0" cy="0"/>
          <a:chOff x="0" y="0"/>
          <a:chExt cx="0" cy="0"/>
        </a:xfrm>
      </p:grpSpPr>
      <p:pic>
        <p:nvPicPr>
          <p:cNvPr id="186" name="Google Shape;186;p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87" name="Google Shape;187;p9"/>
          <p:cNvSpPr txBox="1">
            <a:spLocks noGrp="1"/>
          </p:cNvSpPr>
          <p:nvPr>
            <p:ph type="title"/>
          </p:nvPr>
        </p:nvSpPr>
        <p:spPr>
          <a:xfrm>
            <a:off x="2699250" y="1409524"/>
            <a:ext cx="3745500" cy="11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88" name="Google Shape;188;p9"/>
          <p:cNvSpPr txBox="1">
            <a:spLocks noGrp="1"/>
          </p:cNvSpPr>
          <p:nvPr>
            <p:ph type="subTitle" idx="1"/>
          </p:nvPr>
        </p:nvSpPr>
        <p:spPr>
          <a:xfrm>
            <a:off x="2203725" y="2660500"/>
            <a:ext cx="4736400" cy="707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9" name="Google Shape;189;p9"/>
          <p:cNvGrpSpPr/>
          <p:nvPr/>
        </p:nvGrpSpPr>
        <p:grpSpPr>
          <a:xfrm>
            <a:off x="350950" y="342300"/>
            <a:ext cx="8448500" cy="4454525"/>
            <a:chOff x="350950" y="342300"/>
            <a:chExt cx="8448500" cy="4454525"/>
          </a:xfrm>
        </p:grpSpPr>
        <p:sp>
          <p:nvSpPr>
            <p:cNvPr id="190" name="Google Shape;190;p9"/>
            <p:cNvSpPr/>
            <p:nvPr/>
          </p:nvSpPr>
          <p:spPr>
            <a:xfrm>
              <a:off x="4303226" y="4764550"/>
              <a:ext cx="439579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9"/>
            <p:cNvSpPr/>
            <p:nvPr/>
          </p:nvSpPr>
          <p:spPr>
            <a:xfrm rot="-5400000">
              <a:off x="-1093963" y="1794288"/>
              <a:ext cx="2922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820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97"/>
        <p:cNvGrpSpPr/>
        <p:nvPr/>
      </p:nvGrpSpPr>
      <p:grpSpPr>
        <a:xfrm>
          <a:off x="0" y="0"/>
          <a:ext cx="0" cy="0"/>
          <a:chOff x="0" y="0"/>
          <a:chExt cx="0" cy="0"/>
        </a:xfrm>
      </p:grpSpPr>
      <p:pic>
        <p:nvPicPr>
          <p:cNvPr id="198" name="Google Shape;198;p1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9" name="Google Shape;199;p11"/>
          <p:cNvSpPr txBox="1">
            <a:spLocks noGrp="1"/>
          </p:cNvSpPr>
          <p:nvPr>
            <p:ph type="title" hasCustomPrompt="1"/>
          </p:nvPr>
        </p:nvSpPr>
        <p:spPr>
          <a:xfrm>
            <a:off x="2175100" y="1883700"/>
            <a:ext cx="4793700" cy="879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0" name="Google Shape;200;p11"/>
          <p:cNvSpPr txBox="1">
            <a:spLocks noGrp="1"/>
          </p:cNvSpPr>
          <p:nvPr>
            <p:ph type="subTitle" idx="1"/>
          </p:nvPr>
        </p:nvSpPr>
        <p:spPr>
          <a:xfrm>
            <a:off x="2175100" y="2762703"/>
            <a:ext cx="4793700" cy="4971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1" name="Google Shape;201;p11"/>
          <p:cNvGrpSpPr/>
          <p:nvPr/>
        </p:nvGrpSpPr>
        <p:grpSpPr>
          <a:xfrm>
            <a:off x="350950" y="342300"/>
            <a:ext cx="8448500" cy="4454525"/>
            <a:chOff x="350950" y="342300"/>
            <a:chExt cx="8448500" cy="4454525"/>
          </a:xfrm>
        </p:grpSpPr>
        <p:sp>
          <p:nvSpPr>
            <p:cNvPr id="202" name="Google Shape;202;p11"/>
            <p:cNvSpPr/>
            <p:nvPr/>
          </p:nvSpPr>
          <p:spPr>
            <a:xfrm>
              <a:off x="6031276" y="4764550"/>
              <a:ext cx="266774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399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13"/>
          <p:cNvSpPr txBox="1">
            <a:spLocks noGrp="1"/>
          </p:cNvSpPr>
          <p:nvPr>
            <p:ph type="subTitle" idx="1"/>
          </p:nvPr>
        </p:nvSpPr>
        <p:spPr>
          <a:xfrm>
            <a:off x="719976"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3419247"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3"/>
          </p:nvPr>
        </p:nvSpPr>
        <p:spPr>
          <a:xfrm>
            <a:off x="719976"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subTitle" idx="4"/>
          </p:nvPr>
        </p:nvSpPr>
        <p:spPr>
          <a:xfrm>
            <a:off x="3419247"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6118524"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3"/>
          <p:cNvSpPr txBox="1">
            <a:spLocks noGrp="1"/>
          </p:cNvSpPr>
          <p:nvPr>
            <p:ph type="subTitle" idx="6"/>
          </p:nvPr>
        </p:nvSpPr>
        <p:spPr>
          <a:xfrm>
            <a:off x="6118524"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7" hasCustomPrompt="1"/>
          </p:nvPr>
        </p:nvSpPr>
        <p:spPr>
          <a:xfrm>
            <a:off x="1532675"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7" name="Google Shape;217;p13"/>
          <p:cNvSpPr txBox="1">
            <a:spLocks noGrp="1"/>
          </p:cNvSpPr>
          <p:nvPr>
            <p:ph type="title" idx="8" hasCustomPrompt="1"/>
          </p:nvPr>
        </p:nvSpPr>
        <p:spPr>
          <a:xfrm>
            <a:off x="1532675"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8" name="Google Shape;218;p13"/>
          <p:cNvSpPr txBox="1">
            <a:spLocks noGrp="1"/>
          </p:cNvSpPr>
          <p:nvPr>
            <p:ph type="title" idx="9" hasCustomPrompt="1"/>
          </p:nvPr>
        </p:nvSpPr>
        <p:spPr>
          <a:xfrm>
            <a:off x="4231950"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13" hasCustomPrompt="1"/>
          </p:nvPr>
        </p:nvSpPr>
        <p:spPr>
          <a:xfrm>
            <a:off x="4231950"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14" hasCustomPrompt="1"/>
          </p:nvPr>
        </p:nvSpPr>
        <p:spPr>
          <a:xfrm>
            <a:off x="6931162"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15" hasCustomPrompt="1"/>
          </p:nvPr>
        </p:nvSpPr>
        <p:spPr>
          <a:xfrm>
            <a:off x="6931162"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6"/>
          </p:nvPr>
        </p:nvSpPr>
        <p:spPr>
          <a:xfrm>
            <a:off x="719976"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3" name="Google Shape;223;p13"/>
          <p:cNvSpPr txBox="1">
            <a:spLocks noGrp="1"/>
          </p:cNvSpPr>
          <p:nvPr>
            <p:ph type="subTitle" idx="17"/>
          </p:nvPr>
        </p:nvSpPr>
        <p:spPr>
          <a:xfrm>
            <a:off x="3419247"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4" name="Google Shape;224;p13"/>
          <p:cNvSpPr txBox="1">
            <a:spLocks noGrp="1"/>
          </p:cNvSpPr>
          <p:nvPr>
            <p:ph type="subTitle" idx="18"/>
          </p:nvPr>
        </p:nvSpPr>
        <p:spPr>
          <a:xfrm>
            <a:off x="6118524"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13"/>
          <p:cNvSpPr txBox="1">
            <a:spLocks noGrp="1"/>
          </p:cNvSpPr>
          <p:nvPr>
            <p:ph type="subTitle" idx="19"/>
          </p:nvPr>
        </p:nvSpPr>
        <p:spPr>
          <a:xfrm>
            <a:off x="719976"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13"/>
          <p:cNvSpPr txBox="1">
            <a:spLocks noGrp="1"/>
          </p:cNvSpPr>
          <p:nvPr>
            <p:ph type="subTitle" idx="20"/>
          </p:nvPr>
        </p:nvSpPr>
        <p:spPr>
          <a:xfrm>
            <a:off x="3419247"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13"/>
          <p:cNvSpPr txBox="1">
            <a:spLocks noGrp="1"/>
          </p:cNvSpPr>
          <p:nvPr>
            <p:ph type="subTitle" idx="21"/>
          </p:nvPr>
        </p:nvSpPr>
        <p:spPr>
          <a:xfrm>
            <a:off x="6118524"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8" name="Google Shape;228;p13"/>
          <p:cNvGrpSpPr/>
          <p:nvPr/>
        </p:nvGrpSpPr>
        <p:grpSpPr>
          <a:xfrm>
            <a:off x="350950" y="342300"/>
            <a:ext cx="8448500" cy="4454525"/>
            <a:chOff x="350950" y="342300"/>
            <a:chExt cx="8448500" cy="4454525"/>
          </a:xfrm>
        </p:grpSpPr>
        <p:sp>
          <p:nvSpPr>
            <p:cNvPr id="229" name="Google Shape;229;p13"/>
            <p:cNvSpPr/>
            <p:nvPr/>
          </p:nvSpPr>
          <p:spPr>
            <a:xfrm flipH="1">
              <a:off x="451376" y="4764550"/>
              <a:ext cx="74373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13"/>
            <p:cNvSpPr/>
            <p:nvPr/>
          </p:nvSpPr>
          <p:spPr>
            <a:xfrm rot="5400000" flipH="1">
              <a:off x="7246512" y="1870038"/>
              <a:ext cx="30736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3"/>
            <p:cNvSpPr/>
            <p:nvPr/>
          </p:nvSpPr>
          <p:spPr>
            <a:xfrm flipH="1">
              <a:off x="451373"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3"/>
            <p:cNvSpPr/>
            <p:nvPr/>
          </p:nvSpPr>
          <p:spPr>
            <a:xfrm rot="5400000" flipH="1">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3" name="Google Shape;233;p13"/>
          <p:cNvGrpSpPr/>
          <p:nvPr/>
        </p:nvGrpSpPr>
        <p:grpSpPr>
          <a:xfrm flipH="1">
            <a:off x="8166884" y="3722371"/>
            <a:ext cx="2277007" cy="1194421"/>
            <a:chOff x="2924575" y="1948482"/>
            <a:chExt cx="3830121" cy="2009118"/>
          </a:xfrm>
        </p:grpSpPr>
        <p:sp>
          <p:nvSpPr>
            <p:cNvPr id="234" name="Google Shape;234;p13"/>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5" name="Google Shape;235;p13"/>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13"/>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13"/>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 name="Google Shape;238;p13"/>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9" name="Google Shape;239;p13"/>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0" name="Google Shape;240;p13"/>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13"/>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13"/>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13"/>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13"/>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 name="Google Shape;245;p13"/>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 name="Google Shape;246;p13"/>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13"/>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13"/>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9" name="Google Shape;249;p13"/>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0" name="Google Shape;250;p13"/>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13"/>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2" name="Google Shape;252;p13"/>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3"/>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13"/>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13"/>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 name="Google Shape;256;p13"/>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 name="Google Shape;257;p13"/>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3"/>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3"/>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3"/>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3"/>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3"/>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3"/>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3"/>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3"/>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3"/>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3"/>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3"/>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3"/>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3"/>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3"/>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3"/>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3"/>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3"/>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3"/>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3"/>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3"/>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3"/>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3"/>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3"/>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3"/>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3"/>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3"/>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3"/>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3"/>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3"/>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3"/>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3"/>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3"/>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3"/>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3"/>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3"/>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3"/>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13"/>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3"/>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3"/>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3"/>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3"/>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13"/>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3"/>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3"/>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3"/>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13"/>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13"/>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3"/>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3"/>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3"/>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3"/>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13"/>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3"/>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3"/>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3"/>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3"/>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3"/>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3"/>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13"/>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13"/>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3"/>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13"/>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3"/>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3"/>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3"/>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3"/>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3"/>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3"/>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3"/>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3"/>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3"/>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3"/>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13"/>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13"/>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13"/>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13"/>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13"/>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3"/>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13"/>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3"/>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3"/>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3"/>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13"/>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9" name="Google Shape;359;p13"/>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0" name="Google Shape;360;p13"/>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13"/>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2" name="Google Shape;362;p13"/>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13"/>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13"/>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5" name="Google Shape;365;p13"/>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6" name="Google Shape;366;p13"/>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13"/>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8" name="Google Shape;368;p13"/>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13"/>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1" name="Google Shape;371;p13"/>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2" name="Google Shape;372;p13"/>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3" name="Google Shape;373;p13"/>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4" name="Google Shape;374;p13"/>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5" name="Google Shape;375;p13"/>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6" name="Google Shape;376;p13"/>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7" name="Google Shape;377;p13"/>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8" name="Google Shape;378;p13"/>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9" name="Google Shape;379;p13"/>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0" name="Google Shape;380;p13"/>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1" name="Google Shape;381;p13"/>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2" name="Google Shape;382;p13"/>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3" name="Google Shape;383;p13"/>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4" name="Google Shape;384;p13"/>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5" name="Google Shape;385;p13"/>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6" name="Google Shape;386;p13"/>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7" name="Google Shape;387;p13"/>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8" name="Google Shape;388;p13"/>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9" name="Google Shape;389;p13"/>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0" name="Google Shape;390;p13"/>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04675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391"/>
        <p:cNvGrpSpPr/>
        <p:nvPr/>
      </p:nvGrpSpPr>
      <p:grpSpPr>
        <a:xfrm>
          <a:off x="0" y="0"/>
          <a:ext cx="0" cy="0"/>
          <a:chOff x="0" y="0"/>
          <a:chExt cx="0" cy="0"/>
        </a:xfrm>
      </p:grpSpPr>
      <p:pic>
        <p:nvPicPr>
          <p:cNvPr id="392" name="Google Shape;392;p1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393" name="Google Shape;393;p14"/>
          <p:cNvSpPr txBox="1">
            <a:spLocks noGrp="1"/>
          </p:cNvSpPr>
          <p:nvPr>
            <p:ph type="title"/>
          </p:nvPr>
        </p:nvSpPr>
        <p:spPr>
          <a:xfrm>
            <a:off x="713225" y="3488039"/>
            <a:ext cx="58677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4" name="Google Shape;394;p14"/>
          <p:cNvSpPr txBox="1">
            <a:spLocks noGrp="1"/>
          </p:cNvSpPr>
          <p:nvPr>
            <p:ph type="subTitle" idx="1"/>
          </p:nvPr>
        </p:nvSpPr>
        <p:spPr>
          <a:xfrm>
            <a:off x="713225" y="984245"/>
            <a:ext cx="5867700" cy="2272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95" name="Google Shape;395;p14"/>
          <p:cNvGrpSpPr/>
          <p:nvPr/>
        </p:nvGrpSpPr>
        <p:grpSpPr>
          <a:xfrm>
            <a:off x="350950" y="342300"/>
            <a:ext cx="8448500" cy="4454525"/>
            <a:chOff x="350950" y="342300"/>
            <a:chExt cx="8448500" cy="4454525"/>
          </a:xfrm>
        </p:grpSpPr>
        <p:sp>
          <p:nvSpPr>
            <p:cNvPr id="396" name="Google Shape;396;p14"/>
            <p:cNvSpPr/>
            <p:nvPr/>
          </p:nvSpPr>
          <p:spPr>
            <a:xfrm>
              <a:off x="383225" y="4764550"/>
              <a:ext cx="68850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4"/>
            <p:cNvSpPr/>
            <p:nvPr/>
          </p:nvSpPr>
          <p:spPr>
            <a:xfrm rot="-5400000">
              <a:off x="-1846824" y="2547152"/>
              <a:ext cx="44278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4"/>
            <p:cNvSpPr/>
            <p:nvPr/>
          </p:nvSpPr>
          <p:spPr>
            <a:xfrm rot="-5400000">
              <a:off x="7760050" y="1356500"/>
              <a:ext cx="2046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632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402" name="Google Shape;4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3" name="Google Shape;403;p15"/>
          <p:cNvGrpSpPr/>
          <p:nvPr/>
        </p:nvGrpSpPr>
        <p:grpSpPr>
          <a:xfrm>
            <a:off x="350950" y="342300"/>
            <a:ext cx="8448500" cy="4454525"/>
            <a:chOff x="350950" y="342300"/>
            <a:chExt cx="8448500" cy="4454525"/>
          </a:xfrm>
        </p:grpSpPr>
        <p:sp>
          <p:nvSpPr>
            <p:cNvPr id="404" name="Google Shape;404;p15"/>
            <p:cNvSpPr/>
            <p:nvPr/>
          </p:nvSpPr>
          <p:spPr>
            <a:xfrm>
              <a:off x="1205275" y="4764550"/>
              <a:ext cx="74937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5"/>
            <p:cNvSpPr/>
            <p:nvPr/>
          </p:nvSpPr>
          <p:spPr>
            <a:xfrm rot="-5400000">
              <a:off x="-1355899" y="2056227"/>
              <a:ext cx="34459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5"/>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8" name="Google Shape;408;p15"/>
          <p:cNvGrpSpPr/>
          <p:nvPr/>
        </p:nvGrpSpPr>
        <p:grpSpPr>
          <a:xfrm flipH="1">
            <a:off x="-389122" y="4063632"/>
            <a:ext cx="1248129" cy="860168"/>
            <a:chOff x="-4004220" y="1207709"/>
            <a:chExt cx="3372411" cy="2324149"/>
          </a:xfrm>
        </p:grpSpPr>
        <p:sp>
          <p:nvSpPr>
            <p:cNvPr id="409" name="Google Shape;409;p15"/>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0" name="Google Shape;410;p15"/>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1" name="Google Shape;411;p15"/>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2" name="Google Shape;412;p15"/>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5"/>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4" name="Google Shape;414;p15"/>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5" name="Google Shape;415;p15"/>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6" name="Google Shape;416;p15"/>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7" name="Google Shape;417;p15"/>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8" name="Google Shape;418;p15"/>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15"/>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15"/>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1" name="Google Shape;421;p15"/>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15"/>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15"/>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4" name="Google Shape;424;p15"/>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5" name="Google Shape;425;p15"/>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6" name="Google Shape;426;p15"/>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7" name="Google Shape;427;p15"/>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8" name="Google Shape;428;p15"/>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15"/>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0" name="Google Shape;430;p15"/>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5"/>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2" name="Google Shape;432;p15"/>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3" name="Google Shape;433;p15"/>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4" name="Google Shape;434;p15"/>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5" name="Google Shape;435;p15"/>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6" name="Google Shape;436;p15"/>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5"/>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5"/>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9" name="Google Shape;439;p15"/>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5"/>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5"/>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5"/>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3" name="Google Shape;443;p15"/>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4" name="Google Shape;444;p15"/>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5" name="Google Shape;445;p15"/>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6" name="Google Shape;446;p15"/>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7" name="Google Shape;447;p15"/>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8" name="Google Shape;448;p15"/>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9" name="Google Shape;449;p15"/>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0" name="Google Shape;450;p15"/>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1" name="Google Shape;451;p15"/>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2" name="Google Shape;452;p15"/>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3" name="Google Shape;453;p15"/>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4" name="Google Shape;454;p15"/>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5" name="Google Shape;455;p15"/>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6" name="Google Shape;456;p15"/>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5"/>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8" name="Google Shape;458;p15"/>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9" name="Google Shape;459;p15"/>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0" name="Google Shape;460;p15"/>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1" name="Google Shape;461;p15"/>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2" name="Google Shape;462;p15"/>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3" name="Google Shape;463;p15"/>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4" name="Google Shape;464;p15"/>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5" name="Google Shape;465;p15"/>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6" name="Google Shape;466;p15"/>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7" name="Google Shape;467;p15"/>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8" name="Google Shape;468;p15"/>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9" name="Google Shape;469;p15"/>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0" name="Google Shape;470;p15"/>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42874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35" name="Google Shape;1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6" name="Google Shape;136;p7"/>
          <p:cNvGrpSpPr/>
          <p:nvPr/>
        </p:nvGrpSpPr>
        <p:grpSpPr>
          <a:xfrm>
            <a:off x="350950" y="342300"/>
            <a:ext cx="8448500" cy="4454525"/>
            <a:chOff x="350950" y="342300"/>
            <a:chExt cx="8448500" cy="4454525"/>
          </a:xfrm>
        </p:grpSpPr>
        <p:sp>
          <p:nvSpPr>
            <p:cNvPr id="137" name="Google Shape;137;p7"/>
            <p:cNvSpPr/>
            <p:nvPr/>
          </p:nvSpPr>
          <p:spPr>
            <a:xfrm>
              <a:off x="383225" y="4764550"/>
              <a:ext cx="7358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7"/>
            <p:cNvSpPr/>
            <p:nvPr/>
          </p:nvSpPr>
          <p:spPr>
            <a:xfrm rot="-5400000">
              <a:off x="7228639" y="1887914"/>
              <a:ext cx="31093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1" name="Google Shape;141;p7"/>
          <p:cNvGrpSpPr/>
          <p:nvPr/>
        </p:nvGrpSpPr>
        <p:grpSpPr>
          <a:xfrm>
            <a:off x="8178156" y="3958298"/>
            <a:ext cx="2091543" cy="992656"/>
            <a:chOff x="6907899" y="758528"/>
            <a:chExt cx="2456304" cy="1165637"/>
          </a:xfrm>
        </p:grpSpPr>
        <p:sp>
          <p:nvSpPr>
            <p:cNvPr id="142" name="Google Shape;142;p7"/>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44;p7"/>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45;p7"/>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 name="Google Shape;146;p7"/>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47;p7"/>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 name="Google Shape;148;p7"/>
            <p:cNvSpPr/>
            <p:nvPr/>
          </p:nvSpPr>
          <p:spPr>
            <a:xfrm flipH="1">
              <a:off x="6916143"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149;p7"/>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0;p7"/>
            <p:cNvSpPr/>
            <p:nvPr/>
          </p:nvSpPr>
          <p:spPr>
            <a:xfrm flipH="1">
              <a:off x="7354141" y="1140009"/>
              <a:ext cx="1217445"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1;p7"/>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p7"/>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4;p7"/>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5;p7"/>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6;p7"/>
            <p:cNvSpPr/>
            <p:nvPr/>
          </p:nvSpPr>
          <p:spPr>
            <a:xfrm flipH="1">
              <a:off x="7378866" y="758528"/>
              <a:ext cx="1126784"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7;p7"/>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8;p7"/>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7"/>
            <p:cNvSpPr/>
            <p:nvPr/>
          </p:nvSpPr>
          <p:spPr>
            <a:xfrm flipH="1">
              <a:off x="7275254"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60;p7"/>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61;p7"/>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62;p7"/>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7"/>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 name="Google Shape;164;p7"/>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65;p7"/>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66;p7"/>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 name="Google Shape;167;p7"/>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 name="Google Shape;168;p7"/>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69;p7"/>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0" name="Google Shape;170;p7"/>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71;p7"/>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72;p7"/>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73;p7"/>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74;p7"/>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5" name="Google Shape;175;p7"/>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76" name="Google Shape;176;p7"/>
          <p:cNvSpPr txBox="1">
            <a:spLocks noGrp="1"/>
          </p:cNvSpPr>
          <p:nvPr>
            <p:ph type="body" idx="1"/>
          </p:nvPr>
        </p:nvSpPr>
        <p:spPr>
          <a:xfrm>
            <a:off x="1823100" y="1780400"/>
            <a:ext cx="5497800" cy="213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1"/>
        </a:solidFill>
        <a:effectLst/>
      </p:bgPr>
    </p:bg>
    <p:spTree>
      <p:nvGrpSpPr>
        <p:cNvPr id="1" name="Shape 605"/>
        <p:cNvGrpSpPr/>
        <p:nvPr/>
      </p:nvGrpSpPr>
      <p:grpSpPr>
        <a:xfrm>
          <a:off x="0" y="0"/>
          <a:ext cx="0" cy="0"/>
          <a:chOff x="0" y="0"/>
          <a:chExt cx="0" cy="0"/>
        </a:xfrm>
      </p:grpSpPr>
      <p:pic>
        <p:nvPicPr>
          <p:cNvPr id="606" name="Google Shape;606;p18"/>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07" name="Google Shape;6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608" name="Google Shape;608;p18"/>
          <p:cNvGrpSpPr/>
          <p:nvPr/>
        </p:nvGrpSpPr>
        <p:grpSpPr>
          <a:xfrm>
            <a:off x="7766988" y="3925313"/>
            <a:ext cx="1175174" cy="1017140"/>
            <a:chOff x="-498149" y="884163"/>
            <a:chExt cx="1175174" cy="1017140"/>
          </a:xfrm>
        </p:grpSpPr>
        <p:sp>
          <p:nvSpPr>
            <p:cNvPr id="609" name="Google Shape;609;p18"/>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0" name="Google Shape;610;p18"/>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1" name="Google Shape;611;p18"/>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18"/>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3" name="Google Shape;613;p18"/>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4" name="Google Shape;614;p18"/>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5" name="Google Shape;615;p18"/>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6" name="Google Shape;616;p18"/>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7" name="Google Shape;617;p18"/>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8" name="Google Shape;618;p18"/>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18"/>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18"/>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18"/>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2" name="Google Shape;622;p18"/>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3" name="Google Shape;623;p18"/>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4" name="Google Shape;624;p18"/>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5" name="Google Shape;625;p18"/>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18"/>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18"/>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8" name="Google Shape;628;p18"/>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9" name="Google Shape;629;p18"/>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0" name="Google Shape;630;p18"/>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1" name="Google Shape;631;p18"/>
          <p:cNvGrpSpPr/>
          <p:nvPr/>
        </p:nvGrpSpPr>
        <p:grpSpPr>
          <a:xfrm>
            <a:off x="350950" y="342300"/>
            <a:ext cx="8448500" cy="4454513"/>
            <a:chOff x="350950" y="342300"/>
            <a:chExt cx="8448500" cy="4454513"/>
          </a:xfrm>
        </p:grpSpPr>
        <p:sp>
          <p:nvSpPr>
            <p:cNvPr id="632" name="Google Shape;632;p18"/>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18"/>
            <p:cNvSpPr/>
            <p:nvPr/>
          </p:nvSpPr>
          <p:spPr>
            <a:xfrm rot="-5400000">
              <a:off x="-1842849" y="2543177"/>
              <a:ext cx="44198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18"/>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18"/>
            <p:cNvSpPr/>
            <p:nvPr/>
          </p:nvSpPr>
          <p:spPr>
            <a:xfrm rot="-5400000">
              <a:off x="7400536" y="1716012"/>
              <a:ext cx="2765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9190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1"/>
        </a:solidFill>
        <a:effectLst/>
      </p:bgPr>
    </p:bg>
    <p:spTree>
      <p:nvGrpSpPr>
        <p:cNvPr id="1" name="Shape 636"/>
        <p:cNvGrpSpPr/>
        <p:nvPr/>
      </p:nvGrpSpPr>
      <p:grpSpPr>
        <a:xfrm>
          <a:off x="0" y="0"/>
          <a:ext cx="0" cy="0"/>
          <a:chOff x="0" y="0"/>
          <a:chExt cx="0" cy="0"/>
        </a:xfrm>
      </p:grpSpPr>
      <p:pic>
        <p:nvPicPr>
          <p:cNvPr id="637" name="Google Shape;637;p1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38" name="Google Shape;638;p19"/>
          <p:cNvSpPr txBox="1">
            <a:spLocks noGrp="1"/>
          </p:cNvSpPr>
          <p:nvPr>
            <p:ph type="title"/>
          </p:nvPr>
        </p:nvSpPr>
        <p:spPr>
          <a:xfrm>
            <a:off x="5148475" y="1213963"/>
            <a:ext cx="3282300" cy="1563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39" name="Google Shape;639;p19"/>
          <p:cNvSpPr txBox="1">
            <a:spLocks noGrp="1"/>
          </p:cNvSpPr>
          <p:nvPr>
            <p:ph type="subTitle" idx="1"/>
          </p:nvPr>
        </p:nvSpPr>
        <p:spPr>
          <a:xfrm>
            <a:off x="5148475" y="2776938"/>
            <a:ext cx="3282300" cy="115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19"/>
          <p:cNvSpPr>
            <a:spLocks noGrp="1"/>
          </p:cNvSpPr>
          <p:nvPr>
            <p:ph type="pic" idx="2"/>
          </p:nvPr>
        </p:nvSpPr>
        <p:spPr>
          <a:xfrm>
            <a:off x="713225" y="1293601"/>
            <a:ext cx="3884100" cy="2556300"/>
          </a:xfrm>
          <a:prstGeom prst="rect">
            <a:avLst/>
          </a:prstGeom>
          <a:noFill/>
          <a:ln>
            <a:noFill/>
          </a:ln>
        </p:spPr>
      </p:sp>
      <p:grpSp>
        <p:nvGrpSpPr>
          <p:cNvPr id="641" name="Google Shape;641;p19"/>
          <p:cNvGrpSpPr/>
          <p:nvPr/>
        </p:nvGrpSpPr>
        <p:grpSpPr>
          <a:xfrm>
            <a:off x="350950" y="342300"/>
            <a:ext cx="8448500" cy="4454525"/>
            <a:chOff x="350950" y="342300"/>
            <a:chExt cx="8448500" cy="4454525"/>
          </a:xfrm>
        </p:grpSpPr>
        <p:sp>
          <p:nvSpPr>
            <p:cNvPr id="642" name="Google Shape;642;p19"/>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19"/>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1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1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5381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1"/>
        </a:solidFill>
        <a:effectLst/>
      </p:bgPr>
    </p:bg>
    <p:spTree>
      <p:nvGrpSpPr>
        <p:cNvPr id="1" name="Shape 646"/>
        <p:cNvGrpSpPr/>
        <p:nvPr/>
      </p:nvGrpSpPr>
      <p:grpSpPr>
        <a:xfrm>
          <a:off x="0" y="0"/>
          <a:ext cx="0" cy="0"/>
          <a:chOff x="0" y="0"/>
          <a:chExt cx="0" cy="0"/>
        </a:xfrm>
      </p:grpSpPr>
      <p:pic>
        <p:nvPicPr>
          <p:cNvPr id="647" name="Google Shape;647;p2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48" name="Google Shape;648;p20"/>
          <p:cNvSpPr txBox="1">
            <a:spLocks noGrp="1"/>
          </p:cNvSpPr>
          <p:nvPr>
            <p:ph type="title"/>
          </p:nvPr>
        </p:nvSpPr>
        <p:spPr>
          <a:xfrm>
            <a:off x="4799600" y="1835650"/>
            <a:ext cx="3631500" cy="60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9" name="Google Shape;649;p20"/>
          <p:cNvSpPr txBox="1">
            <a:spLocks noGrp="1"/>
          </p:cNvSpPr>
          <p:nvPr>
            <p:ph type="subTitle" idx="1"/>
          </p:nvPr>
        </p:nvSpPr>
        <p:spPr>
          <a:xfrm>
            <a:off x="4799600" y="2368250"/>
            <a:ext cx="3631500" cy="86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0" name="Google Shape;650;p20"/>
          <p:cNvGrpSpPr/>
          <p:nvPr/>
        </p:nvGrpSpPr>
        <p:grpSpPr>
          <a:xfrm>
            <a:off x="350950" y="342300"/>
            <a:ext cx="8448500" cy="4454525"/>
            <a:chOff x="350950" y="342300"/>
            <a:chExt cx="8448500" cy="4454525"/>
          </a:xfrm>
        </p:grpSpPr>
        <p:sp>
          <p:nvSpPr>
            <p:cNvPr id="651" name="Google Shape;651;p20"/>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0"/>
            <p:cNvSpPr/>
            <p:nvPr/>
          </p:nvSpPr>
          <p:spPr>
            <a:xfrm rot="-5400000">
              <a:off x="-1826063" y="2526388"/>
              <a:ext cx="43863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0"/>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5070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1"/>
        </a:solidFill>
        <a:effectLst/>
      </p:bgPr>
    </p:bg>
    <p:spTree>
      <p:nvGrpSpPr>
        <p:cNvPr id="1" name="Shape 655"/>
        <p:cNvGrpSpPr/>
        <p:nvPr/>
      </p:nvGrpSpPr>
      <p:grpSpPr>
        <a:xfrm>
          <a:off x="0" y="0"/>
          <a:ext cx="0" cy="0"/>
          <a:chOff x="0" y="0"/>
          <a:chExt cx="0" cy="0"/>
        </a:xfrm>
      </p:grpSpPr>
      <p:pic>
        <p:nvPicPr>
          <p:cNvPr id="656" name="Google Shape;656;p2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57" name="Google Shape;657;p21"/>
          <p:cNvSpPr txBox="1">
            <a:spLocks noGrp="1"/>
          </p:cNvSpPr>
          <p:nvPr>
            <p:ph type="title"/>
          </p:nvPr>
        </p:nvSpPr>
        <p:spPr>
          <a:xfrm>
            <a:off x="713225" y="1835650"/>
            <a:ext cx="3631200" cy="608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8" name="Google Shape;658;p21"/>
          <p:cNvSpPr txBox="1">
            <a:spLocks noGrp="1"/>
          </p:cNvSpPr>
          <p:nvPr>
            <p:ph type="subTitle" idx="1"/>
          </p:nvPr>
        </p:nvSpPr>
        <p:spPr>
          <a:xfrm>
            <a:off x="713403" y="2368250"/>
            <a:ext cx="36312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21"/>
          <p:cNvGrpSpPr/>
          <p:nvPr/>
        </p:nvGrpSpPr>
        <p:grpSpPr>
          <a:xfrm>
            <a:off x="350950" y="342300"/>
            <a:ext cx="8448500" cy="4460451"/>
            <a:chOff x="350950" y="342300"/>
            <a:chExt cx="8448500" cy="4460451"/>
          </a:xfrm>
        </p:grpSpPr>
        <p:sp>
          <p:nvSpPr>
            <p:cNvPr id="660" name="Google Shape;660;p21"/>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21"/>
            <p:cNvSpPr/>
            <p:nvPr/>
          </p:nvSpPr>
          <p:spPr>
            <a:xfrm rot="-5400000">
              <a:off x="-1859601" y="2559925"/>
              <a:ext cx="4453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2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671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1"/>
        </a:solidFill>
        <a:effectLst/>
      </p:bgPr>
    </p:bg>
    <p:spTree>
      <p:nvGrpSpPr>
        <p:cNvPr id="1" name="Shape 664"/>
        <p:cNvGrpSpPr/>
        <p:nvPr/>
      </p:nvGrpSpPr>
      <p:grpSpPr>
        <a:xfrm>
          <a:off x="0" y="0"/>
          <a:ext cx="0" cy="0"/>
          <a:chOff x="0" y="0"/>
          <a:chExt cx="0" cy="0"/>
        </a:xfrm>
      </p:grpSpPr>
      <p:pic>
        <p:nvPicPr>
          <p:cNvPr id="665" name="Google Shape;665;p2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66" name="Google Shape;66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7" name="Google Shape;667;p22"/>
          <p:cNvSpPr txBox="1">
            <a:spLocks noGrp="1"/>
          </p:cNvSpPr>
          <p:nvPr>
            <p:ph type="subTitle" idx="1"/>
          </p:nvPr>
        </p:nvSpPr>
        <p:spPr>
          <a:xfrm>
            <a:off x="4974699"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2"/>
          <p:cNvSpPr txBox="1">
            <a:spLocks noGrp="1"/>
          </p:cNvSpPr>
          <p:nvPr>
            <p:ph type="subTitle" idx="2"/>
          </p:nvPr>
        </p:nvSpPr>
        <p:spPr>
          <a:xfrm>
            <a:off x="1420101"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22"/>
          <p:cNvSpPr txBox="1">
            <a:spLocks noGrp="1"/>
          </p:cNvSpPr>
          <p:nvPr>
            <p:ph type="subTitle" idx="3"/>
          </p:nvPr>
        </p:nvSpPr>
        <p:spPr>
          <a:xfrm>
            <a:off x="1420101"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670" name="Google Shape;670;p22"/>
          <p:cNvSpPr txBox="1">
            <a:spLocks noGrp="1"/>
          </p:cNvSpPr>
          <p:nvPr>
            <p:ph type="subTitle" idx="4"/>
          </p:nvPr>
        </p:nvSpPr>
        <p:spPr>
          <a:xfrm>
            <a:off x="4974699"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671" name="Google Shape;671;p22"/>
          <p:cNvGrpSpPr/>
          <p:nvPr/>
        </p:nvGrpSpPr>
        <p:grpSpPr>
          <a:xfrm>
            <a:off x="350950" y="342300"/>
            <a:ext cx="8448500" cy="4454525"/>
            <a:chOff x="350950" y="342300"/>
            <a:chExt cx="8448500" cy="4454525"/>
          </a:xfrm>
        </p:grpSpPr>
        <p:sp>
          <p:nvSpPr>
            <p:cNvPr id="672" name="Google Shape;672;p22"/>
            <p:cNvSpPr/>
            <p:nvPr/>
          </p:nvSpPr>
          <p:spPr>
            <a:xfrm>
              <a:off x="1176825" y="4764550"/>
              <a:ext cx="75222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2"/>
            <p:cNvSpPr/>
            <p:nvPr/>
          </p:nvSpPr>
          <p:spPr>
            <a:xfrm rot="-5400000">
              <a:off x="-1109476" y="1809800"/>
              <a:ext cx="29531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76" name="Google Shape;676;p22"/>
          <p:cNvGrpSpPr/>
          <p:nvPr/>
        </p:nvGrpSpPr>
        <p:grpSpPr>
          <a:xfrm>
            <a:off x="-1388216" y="3722371"/>
            <a:ext cx="2277007" cy="1194421"/>
            <a:chOff x="2924575" y="1948482"/>
            <a:chExt cx="3830121" cy="2009118"/>
          </a:xfrm>
        </p:grpSpPr>
        <p:sp>
          <p:nvSpPr>
            <p:cNvPr id="677" name="Google Shape;677;p22"/>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2"/>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2"/>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2"/>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2"/>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2"/>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2"/>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2"/>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2"/>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2"/>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2"/>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8" name="Google Shape;688;p22"/>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2"/>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2"/>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2"/>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2"/>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2"/>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2"/>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2"/>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2"/>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2"/>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2"/>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2"/>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2"/>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2"/>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2"/>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2"/>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2"/>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2"/>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2"/>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2"/>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2"/>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2"/>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2"/>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22"/>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2"/>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2"/>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2"/>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2"/>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6" name="Google Shape;716;p22"/>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2"/>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2"/>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2"/>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22"/>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2"/>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2"/>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2"/>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2"/>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22"/>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2"/>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2"/>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2"/>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22"/>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2"/>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2"/>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2"/>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22"/>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2"/>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2"/>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2"/>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22"/>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2"/>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2"/>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2"/>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2"/>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2"/>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2"/>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2"/>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2"/>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2"/>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2"/>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2"/>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22"/>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22"/>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2"/>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2"/>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2"/>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22"/>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22"/>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22"/>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2"/>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22"/>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22"/>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22"/>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2"/>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2"/>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2"/>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2"/>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2"/>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2"/>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2"/>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22"/>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2"/>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2"/>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2"/>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22"/>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2"/>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22"/>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22"/>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2"/>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2"/>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2"/>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2"/>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22"/>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22"/>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2"/>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2"/>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22"/>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2"/>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2"/>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2"/>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2"/>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2"/>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2"/>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2"/>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2"/>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2"/>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22"/>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2"/>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2"/>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2"/>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2"/>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22"/>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2"/>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2"/>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2"/>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2"/>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2"/>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2"/>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2"/>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2"/>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2"/>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2"/>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0" name="Google Shape;810;p22"/>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1" name="Google Shape;811;p22"/>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2"/>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2"/>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4" name="Google Shape;814;p22"/>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5" name="Google Shape;815;p22"/>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2"/>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2"/>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2"/>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2"/>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2"/>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2"/>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2"/>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2"/>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2"/>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2"/>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2"/>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7" name="Google Shape;827;p22"/>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8" name="Google Shape;828;p22"/>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9" name="Google Shape;829;p22"/>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2"/>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2"/>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2"/>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3" name="Google Shape;833;p22"/>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7088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834"/>
        <p:cNvGrpSpPr/>
        <p:nvPr/>
      </p:nvGrpSpPr>
      <p:grpSpPr>
        <a:xfrm>
          <a:off x="0" y="0"/>
          <a:ext cx="0" cy="0"/>
          <a:chOff x="0" y="0"/>
          <a:chExt cx="0" cy="0"/>
        </a:xfrm>
      </p:grpSpPr>
      <p:pic>
        <p:nvPicPr>
          <p:cNvPr id="835" name="Google Shape;835;p2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836" name="Google Shape;83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7" name="Google Shape;837;p23"/>
          <p:cNvSpPr txBox="1">
            <a:spLocks noGrp="1"/>
          </p:cNvSpPr>
          <p:nvPr>
            <p:ph type="subTitle" idx="1"/>
          </p:nvPr>
        </p:nvSpPr>
        <p:spPr>
          <a:xfrm>
            <a:off x="4802889"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3"/>
          <p:cNvSpPr txBox="1">
            <a:spLocks noGrp="1"/>
          </p:cNvSpPr>
          <p:nvPr>
            <p:ph type="subTitle" idx="2"/>
          </p:nvPr>
        </p:nvSpPr>
        <p:spPr>
          <a:xfrm>
            <a:off x="1087011"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9" name="Google Shape;839;p23"/>
          <p:cNvGrpSpPr/>
          <p:nvPr/>
        </p:nvGrpSpPr>
        <p:grpSpPr>
          <a:xfrm>
            <a:off x="350950" y="342300"/>
            <a:ext cx="8448500" cy="4454525"/>
            <a:chOff x="350950" y="342300"/>
            <a:chExt cx="8448500" cy="4454525"/>
          </a:xfrm>
        </p:grpSpPr>
        <p:sp>
          <p:nvSpPr>
            <p:cNvPr id="840" name="Google Shape;840;p23"/>
            <p:cNvSpPr/>
            <p:nvPr/>
          </p:nvSpPr>
          <p:spPr>
            <a:xfrm>
              <a:off x="1208650" y="4764550"/>
              <a:ext cx="7490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3"/>
            <p:cNvSpPr/>
            <p:nvPr/>
          </p:nvSpPr>
          <p:spPr>
            <a:xfrm rot="-5400000">
              <a:off x="-1257776" y="1958100"/>
              <a:ext cx="32497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3"/>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44" name="Google Shape;844;p23"/>
          <p:cNvGrpSpPr/>
          <p:nvPr/>
        </p:nvGrpSpPr>
        <p:grpSpPr>
          <a:xfrm>
            <a:off x="-631915" y="4022366"/>
            <a:ext cx="1488946" cy="955802"/>
            <a:chOff x="-1053822" y="5316830"/>
            <a:chExt cx="1773822" cy="1138537"/>
          </a:xfrm>
        </p:grpSpPr>
        <p:sp>
          <p:nvSpPr>
            <p:cNvPr id="845" name="Google Shape;845;p23"/>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6" name="Google Shape;846;p23"/>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7" name="Google Shape;847;p23"/>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8" name="Google Shape;848;p23"/>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9" name="Google Shape;849;p23"/>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0" name="Google Shape;850;p23"/>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1" name="Google Shape;851;p23"/>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2" name="Google Shape;852;p23"/>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3" name="Google Shape;853;p23"/>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4" name="Google Shape;854;p23"/>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5" name="Google Shape;855;p23"/>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6" name="Google Shape;856;p23"/>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7" name="Google Shape;857;p23"/>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8" name="Google Shape;858;p23"/>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3"/>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0" name="Google Shape;860;p23"/>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1" name="Google Shape;861;p23"/>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2" name="Google Shape;862;p23"/>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3" name="Google Shape;863;p23"/>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4" name="Google Shape;864;p23"/>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5" name="Google Shape;865;p23"/>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6" name="Google Shape;866;p23"/>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7" name="Google Shape;867;p23"/>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8" name="Google Shape;868;p23"/>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9" name="Google Shape;869;p23"/>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3"/>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1" name="Google Shape;871;p23"/>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2" name="Google Shape;872;p23"/>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3" name="Google Shape;873;p23"/>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4" name="Google Shape;874;p23"/>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5" name="Google Shape;875;p23"/>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6" name="Google Shape;876;p23"/>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7" name="Google Shape;877;p23"/>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8" name="Google Shape;878;p23"/>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9" name="Google Shape;879;p23"/>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0" name="Google Shape;880;p23"/>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1" name="Google Shape;881;p23"/>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2" name="Google Shape;882;p23"/>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3" name="Google Shape;883;p23"/>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4" name="Google Shape;884;p23"/>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5" name="Google Shape;885;p23"/>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6" name="Google Shape;886;p23"/>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7" name="Google Shape;887;p23"/>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8" name="Google Shape;888;p23"/>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9" name="Google Shape;889;p23"/>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0" name="Google Shape;890;p23"/>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1" name="Google Shape;891;p23"/>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2" name="Google Shape;892;p23"/>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1713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924"/>
        <p:cNvGrpSpPr/>
        <p:nvPr/>
      </p:nvGrpSpPr>
      <p:grpSpPr>
        <a:xfrm>
          <a:off x="0" y="0"/>
          <a:ext cx="0" cy="0"/>
          <a:chOff x="0" y="0"/>
          <a:chExt cx="0" cy="0"/>
        </a:xfrm>
      </p:grpSpPr>
      <p:pic>
        <p:nvPicPr>
          <p:cNvPr id="925" name="Google Shape;925;p2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26" name="Google Shape;92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7" name="Google Shape;927;p25"/>
          <p:cNvSpPr txBox="1">
            <a:spLocks noGrp="1"/>
          </p:cNvSpPr>
          <p:nvPr>
            <p:ph type="subTitle" idx="1"/>
          </p:nvPr>
        </p:nvSpPr>
        <p:spPr>
          <a:xfrm>
            <a:off x="1223853"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5"/>
          <p:cNvSpPr txBox="1">
            <a:spLocks noGrp="1"/>
          </p:cNvSpPr>
          <p:nvPr>
            <p:ph type="subTitle" idx="2"/>
          </p:nvPr>
        </p:nvSpPr>
        <p:spPr>
          <a:xfrm>
            <a:off x="3633761"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5"/>
          <p:cNvSpPr txBox="1">
            <a:spLocks noGrp="1"/>
          </p:cNvSpPr>
          <p:nvPr>
            <p:ph type="subTitle" idx="3"/>
          </p:nvPr>
        </p:nvSpPr>
        <p:spPr>
          <a:xfrm>
            <a:off x="6043647"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5"/>
          <p:cNvSpPr txBox="1">
            <a:spLocks noGrp="1"/>
          </p:cNvSpPr>
          <p:nvPr>
            <p:ph type="subTitle" idx="4"/>
          </p:nvPr>
        </p:nvSpPr>
        <p:spPr>
          <a:xfrm>
            <a:off x="1223853"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1" name="Google Shape;931;p25"/>
          <p:cNvSpPr txBox="1">
            <a:spLocks noGrp="1"/>
          </p:cNvSpPr>
          <p:nvPr>
            <p:ph type="subTitle" idx="5"/>
          </p:nvPr>
        </p:nvSpPr>
        <p:spPr>
          <a:xfrm>
            <a:off x="3633761"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2" name="Google Shape;932;p25"/>
          <p:cNvSpPr txBox="1">
            <a:spLocks noGrp="1"/>
          </p:cNvSpPr>
          <p:nvPr>
            <p:ph type="subTitle" idx="6"/>
          </p:nvPr>
        </p:nvSpPr>
        <p:spPr>
          <a:xfrm>
            <a:off x="6043647"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33" name="Google Shape;933;p25"/>
          <p:cNvGrpSpPr/>
          <p:nvPr/>
        </p:nvGrpSpPr>
        <p:grpSpPr>
          <a:xfrm>
            <a:off x="350950" y="342300"/>
            <a:ext cx="8448500" cy="4454525"/>
            <a:chOff x="350950" y="342300"/>
            <a:chExt cx="8448500" cy="4454525"/>
          </a:xfrm>
        </p:grpSpPr>
        <p:sp>
          <p:nvSpPr>
            <p:cNvPr id="934" name="Google Shape;934;p25"/>
            <p:cNvSpPr/>
            <p:nvPr/>
          </p:nvSpPr>
          <p:spPr>
            <a:xfrm>
              <a:off x="444975" y="4764550"/>
              <a:ext cx="73846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25"/>
            <p:cNvSpPr/>
            <p:nvPr/>
          </p:nvSpPr>
          <p:spPr>
            <a:xfrm rot="-5400000">
              <a:off x="-1832726" y="2533050"/>
              <a:ext cx="43996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2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5"/>
            <p:cNvSpPr/>
            <p:nvPr/>
          </p:nvSpPr>
          <p:spPr>
            <a:xfrm rot="-5400000">
              <a:off x="7238725" y="1877825"/>
              <a:ext cx="30891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5"/>
          <p:cNvGrpSpPr/>
          <p:nvPr/>
        </p:nvGrpSpPr>
        <p:grpSpPr>
          <a:xfrm flipH="1">
            <a:off x="8278560" y="4022366"/>
            <a:ext cx="1488946" cy="955802"/>
            <a:chOff x="-1053822" y="5316830"/>
            <a:chExt cx="1773822" cy="1138537"/>
          </a:xfrm>
        </p:grpSpPr>
        <p:sp>
          <p:nvSpPr>
            <p:cNvPr id="939" name="Google Shape;939;p25"/>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5"/>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5"/>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5"/>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5"/>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5"/>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5"/>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5"/>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25"/>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5"/>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5"/>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5"/>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25"/>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25"/>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5"/>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5"/>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5"/>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25"/>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5"/>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25"/>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5"/>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5"/>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25"/>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5"/>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5"/>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25"/>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25"/>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5"/>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5"/>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5"/>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25"/>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25"/>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25"/>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25"/>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25"/>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5"/>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5"/>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5"/>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7" name="Google Shape;977;p25"/>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5"/>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5"/>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5"/>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5"/>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25"/>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25"/>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5"/>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25"/>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5"/>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76915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987"/>
        <p:cNvGrpSpPr/>
        <p:nvPr/>
      </p:nvGrpSpPr>
      <p:grpSpPr>
        <a:xfrm>
          <a:off x="0" y="0"/>
          <a:ext cx="0" cy="0"/>
          <a:chOff x="0" y="0"/>
          <a:chExt cx="0" cy="0"/>
        </a:xfrm>
      </p:grpSpPr>
      <p:pic>
        <p:nvPicPr>
          <p:cNvPr id="988" name="Google Shape;988;p2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89" name="Google Shape;98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0" name="Google Shape;990;p26"/>
          <p:cNvSpPr txBox="1">
            <a:spLocks noGrp="1"/>
          </p:cNvSpPr>
          <p:nvPr>
            <p:ph type="subTitle" idx="1"/>
          </p:nvPr>
        </p:nvSpPr>
        <p:spPr>
          <a:xfrm>
            <a:off x="2279380"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1" name="Google Shape;991;p26"/>
          <p:cNvSpPr txBox="1">
            <a:spLocks noGrp="1"/>
          </p:cNvSpPr>
          <p:nvPr>
            <p:ph type="subTitle" idx="2"/>
          </p:nvPr>
        </p:nvSpPr>
        <p:spPr>
          <a:xfrm>
            <a:off x="5783581"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2" name="Google Shape;992;p26"/>
          <p:cNvSpPr txBox="1">
            <a:spLocks noGrp="1"/>
          </p:cNvSpPr>
          <p:nvPr>
            <p:ph type="subTitle" idx="3"/>
          </p:nvPr>
        </p:nvSpPr>
        <p:spPr>
          <a:xfrm>
            <a:off x="2279380"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6"/>
          <p:cNvSpPr txBox="1">
            <a:spLocks noGrp="1"/>
          </p:cNvSpPr>
          <p:nvPr>
            <p:ph type="subTitle" idx="4"/>
          </p:nvPr>
        </p:nvSpPr>
        <p:spPr>
          <a:xfrm>
            <a:off x="5783581"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6"/>
          <p:cNvSpPr txBox="1">
            <a:spLocks noGrp="1"/>
          </p:cNvSpPr>
          <p:nvPr>
            <p:ph type="subTitle" idx="5"/>
          </p:nvPr>
        </p:nvSpPr>
        <p:spPr>
          <a:xfrm>
            <a:off x="2279380"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5" name="Google Shape;995;p26"/>
          <p:cNvSpPr txBox="1">
            <a:spLocks noGrp="1"/>
          </p:cNvSpPr>
          <p:nvPr>
            <p:ph type="subTitle" idx="6"/>
          </p:nvPr>
        </p:nvSpPr>
        <p:spPr>
          <a:xfrm>
            <a:off x="2279380"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6" name="Google Shape;996;p26"/>
          <p:cNvSpPr txBox="1">
            <a:spLocks noGrp="1"/>
          </p:cNvSpPr>
          <p:nvPr>
            <p:ph type="subTitle" idx="7"/>
          </p:nvPr>
        </p:nvSpPr>
        <p:spPr>
          <a:xfrm>
            <a:off x="5783579"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7" name="Google Shape;997;p26"/>
          <p:cNvSpPr txBox="1">
            <a:spLocks noGrp="1"/>
          </p:cNvSpPr>
          <p:nvPr>
            <p:ph type="subTitle" idx="8"/>
          </p:nvPr>
        </p:nvSpPr>
        <p:spPr>
          <a:xfrm>
            <a:off x="5783579"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98" name="Google Shape;998;p26"/>
          <p:cNvGrpSpPr/>
          <p:nvPr/>
        </p:nvGrpSpPr>
        <p:grpSpPr>
          <a:xfrm>
            <a:off x="-498149" y="3741653"/>
            <a:ext cx="1175174" cy="1017149"/>
            <a:chOff x="-498149" y="884153"/>
            <a:chExt cx="1175174" cy="1017149"/>
          </a:xfrm>
        </p:grpSpPr>
        <p:sp>
          <p:nvSpPr>
            <p:cNvPr id="999" name="Google Shape;999;p2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1" name="Google Shape;1001;p2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2" name="Google Shape;1002;p2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4" name="Google Shape;1004;p2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5" name="Google Shape;1005;p2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8" name="Google Shape;1008;p2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9" name="Google Shape;1009;p2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0" name="Google Shape;1010;p2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2" name="Google Shape;1012;p2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3" name="Google Shape;1013;p2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4" name="Google Shape;1014;p2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5" name="Google Shape;1015;p2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6" name="Google Shape;1016;p2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7" name="Google Shape;1017;p2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8" name="Google Shape;1018;p2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1" name="Google Shape;1021;p2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2" name="Google Shape;1022;p2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3" name="Google Shape;1023;p2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024" name="Google Shape;1024;p26"/>
          <p:cNvGrpSpPr/>
          <p:nvPr/>
        </p:nvGrpSpPr>
        <p:grpSpPr>
          <a:xfrm>
            <a:off x="350950" y="342300"/>
            <a:ext cx="8448500" cy="4454525"/>
            <a:chOff x="350950" y="342300"/>
            <a:chExt cx="8448500" cy="4454525"/>
          </a:xfrm>
        </p:grpSpPr>
        <p:sp>
          <p:nvSpPr>
            <p:cNvPr id="1025" name="Google Shape;1025;p26"/>
            <p:cNvSpPr/>
            <p:nvPr/>
          </p:nvSpPr>
          <p:spPr>
            <a:xfrm>
              <a:off x="1048125" y="4764550"/>
              <a:ext cx="76509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6"/>
            <p:cNvSpPr/>
            <p:nvPr/>
          </p:nvSpPr>
          <p:spPr>
            <a:xfrm rot="-5400000">
              <a:off x="-1065337" y="1765664"/>
              <a:ext cx="28648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564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1029"/>
        <p:cNvGrpSpPr/>
        <p:nvPr/>
      </p:nvGrpSpPr>
      <p:grpSpPr>
        <a:xfrm>
          <a:off x="0" y="0"/>
          <a:ext cx="0" cy="0"/>
          <a:chOff x="0" y="0"/>
          <a:chExt cx="0" cy="0"/>
        </a:xfrm>
      </p:grpSpPr>
      <p:pic>
        <p:nvPicPr>
          <p:cNvPr id="1030" name="Google Shape;1030;p2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31" name="Google Shape;103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2" name="Google Shape;1032;p27"/>
          <p:cNvSpPr txBox="1">
            <a:spLocks noGrp="1"/>
          </p:cNvSpPr>
          <p:nvPr>
            <p:ph type="subTitle" idx="1"/>
          </p:nvPr>
        </p:nvSpPr>
        <p:spPr>
          <a:xfrm>
            <a:off x="1044753"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3574050"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1044753"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3574050"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subTitle" idx="5"/>
          </p:nvPr>
        </p:nvSpPr>
        <p:spPr>
          <a:xfrm>
            <a:off x="6103347"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7"/>
          <p:cNvSpPr txBox="1">
            <a:spLocks noGrp="1"/>
          </p:cNvSpPr>
          <p:nvPr>
            <p:ph type="subTitle" idx="6"/>
          </p:nvPr>
        </p:nvSpPr>
        <p:spPr>
          <a:xfrm>
            <a:off x="6103347"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7"/>
          <p:cNvSpPr txBox="1">
            <a:spLocks noGrp="1"/>
          </p:cNvSpPr>
          <p:nvPr>
            <p:ph type="subTitle" idx="7"/>
          </p:nvPr>
        </p:nvSpPr>
        <p:spPr>
          <a:xfrm>
            <a:off x="1044753"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39" name="Google Shape;1039;p27"/>
          <p:cNvSpPr txBox="1">
            <a:spLocks noGrp="1"/>
          </p:cNvSpPr>
          <p:nvPr>
            <p:ph type="subTitle" idx="8"/>
          </p:nvPr>
        </p:nvSpPr>
        <p:spPr>
          <a:xfrm>
            <a:off x="3574050"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0" name="Google Shape;1040;p27"/>
          <p:cNvSpPr txBox="1">
            <a:spLocks noGrp="1"/>
          </p:cNvSpPr>
          <p:nvPr>
            <p:ph type="subTitle" idx="9"/>
          </p:nvPr>
        </p:nvSpPr>
        <p:spPr>
          <a:xfrm>
            <a:off x="6103347"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1" name="Google Shape;1041;p27"/>
          <p:cNvSpPr txBox="1">
            <a:spLocks noGrp="1"/>
          </p:cNvSpPr>
          <p:nvPr>
            <p:ph type="subTitle" idx="13"/>
          </p:nvPr>
        </p:nvSpPr>
        <p:spPr>
          <a:xfrm>
            <a:off x="1044753"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2" name="Google Shape;1042;p27"/>
          <p:cNvSpPr txBox="1">
            <a:spLocks noGrp="1"/>
          </p:cNvSpPr>
          <p:nvPr>
            <p:ph type="subTitle" idx="14"/>
          </p:nvPr>
        </p:nvSpPr>
        <p:spPr>
          <a:xfrm>
            <a:off x="3574050"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3" name="Google Shape;1043;p27"/>
          <p:cNvSpPr txBox="1">
            <a:spLocks noGrp="1"/>
          </p:cNvSpPr>
          <p:nvPr>
            <p:ph type="subTitle" idx="15"/>
          </p:nvPr>
        </p:nvSpPr>
        <p:spPr>
          <a:xfrm>
            <a:off x="6103347"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1044" name="Google Shape;1044;p27"/>
          <p:cNvGrpSpPr/>
          <p:nvPr/>
        </p:nvGrpSpPr>
        <p:grpSpPr>
          <a:xfrm flipH="1">
            <a:off x="8423974" y="1257907"/>
            <a:ext cx="1248129" cy="860168"/>
            <a:chOff x="-4004220" y="1207709"/>
            <a:chExt cx="3372411" cy="2324149"/>
          </a:xfrm>
        </p:grpSpPr>
        <p:sp>
          <p:nvSpPr>
            <p:cNvPr id="1045" name="Google Shape;1045;p27"/>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7"/>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7"/>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8" name="Google Shape;1048;p27"/>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7"/>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7"/>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27"/>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2" name="Google Shape;1052;p27"/>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3" name="Google Shape;1053;p27"/>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4" name="Google Shape;1054;p27"/>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7"/>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7"/>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7" name="Google Shape;1057;p27"/>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7"/>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7"/>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7"/>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7"/>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7"/>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7"/>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7"/>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7"/>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7"/>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7"/>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7"/>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7"/>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7"/>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7"/>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7"/>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7"/>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7"/>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7"/>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7"/>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7"/>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8" name="Google Shape;1078;p27"/>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9" name="Google Shape;1079;p27"/>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0" name="Google Shape;1080;p27"/>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1" name="Google Shape;1081;p27"/>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2" name="Google Shape;1082;p27"/>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3" name="Google Shape;1083;p27"/>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4" name="Google Shape;1084;p27"/>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5" name="Google Shape;1085;p27"/>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6" name="Google Shape;1086;p27"/>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7" name="Google Shape;1087;p27"/>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8" name="Google Shape;1088;p27"/>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9" name="Google Shape;1089;p27"/>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0" name="Google Shape;1090;p27"/>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1" name="Google Shape;1091;p27"/>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2" name="Google Shape;1092;p27"/>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3" name="Google Shape;1093;p27"/>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4" name="Google Shape;1094;p27"/>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5" name="Google Shape;1095;p27"/>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6" name="Google Shape;1096;p27"/>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7" name="Google Shape;1097;p27"/>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8" name="Google Shape;1098;p27"/>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9" name="Google Shape;1099;p27"/>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0" name="Google Shape;1100;p27"/>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1" name="Google Shape;1101;p27"/>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2" name="Google Shape;1102;p27"/>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3" name="Google Shape;1103;p27"/>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4" name="Google Shape;1104;p27"/>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5" name="Google Shape;1105;p27"/>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6" name="Google Shape;1106;p27"/>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7" name="Google Shape;1107;p27"/>
          <p:cNvGrpSpPr/>
          <p:nvPr/>
        </p:nvGrpSpPr>
        <p:grpSpPr>
          <a:xfrm>
            <a:off x="350950" y="342300"/>
            <a:ext cx="8448500" cy="4454525"/>
            <a:chOff x="350950" y="342300"/>
            <a:chExt cx="8448500" cy="4454525"/>
          </a:xfrm>
        </p:grpSpPr>
        <p:sp>
          <p:nvSpPr>
            <p:cNvPr id="1108" name="Google Shape;1108;p27"/>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7"/>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7"/>
            <p:cNvSpPr/>
            <p:nvPr/>
          </p:nvSpPr>
          <p:spPr>
            <a:xfrm rot="-5400000">
              <a:off x="7628550" y="3602625"/>
              <a:ext cx="2309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5858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1125"/>
        <p:cNvGrpSpPr/>
        <p:nvPr/>
      </p:nvGrpSpPr>
      <p:grpSpPr>
        <a:xfrm>
          <a:off x="0" y="0"/>
          <a:ext cx="0" cy="0"/>
          <a:chOff x="0" y="0"/>
          <a:chExt cx="0" cy="0"/>
        </a:xfrm>
      </p:grpSpPr>
      <p:pic>
        <p:nvPicPr>
          <p:cNvPr id="1126" name="Google Shape;1126;p2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27" name="Google Shape;1127;p29"/>
          <p:cNvSpPr txBox="1">
            <a:spLocks noGrp="1"/>
          </p:cNvSpPr>
          <p:nvPr>
            <p:ph type="title"/>
          </p:nvPr>
        </p:nvSpPr>
        <p:spPr>
          <a:xfrm>
            <a:off x="1638675" y="612180"/>
            <a:ext cx="4151700" cy="91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8" name="Google Shape;1128;p29"/>
          <p:cNvSpPr txBox="1">
            <a:spLocks noGrp="1"/>
          </p:cNvSpPr>
          <p:nvPr>
            <p:ph type="subTitle" idx="1"/>
          </p:nvPr>
        </p:nvSpPr>
        <p:spPr>
          <a:xfrm>
            <a:off x="1638675" y="1745139"/>
            <a:ext cx="4151700" cy="13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29" name="Google Shape;1129;p29"/>
          <p:cNvGrpSpPr/>
          <p:nvPr/>
        </p:nvGrpSpPr>
        <p:grpSpPr>
          <a:xfrm>
            <a:off x="350950" y="342300"/>
            <a:ext cx="8448500" cy="4454513"/>
            <a:chOff x="350950" y="342300"/>
            <a:chExt cx="8448500" cy="4454513"/>
          </a:xfrm>
        </p:grpSpPr>
        <p:sp>
          <p:nvSpPr>
            <p:cNvPr id="1130" name="Google Shape;1130;p29"/>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9"/>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9"/>
            <p:cNvSpPr/>
            <p:nvPr/>
          </p:nvSpPr>
          <p:spPr>
            <a:xfrm rot="-5400000">
              <a:off x="7567861" y="1548687"/>
              <a:ext cx="24309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34" name="Google Shape;1134;p29"/>
          <p:cNvSpPr txBox="1"/>
          <p:nvPr/>
        </p:nvSpPr>
        <p:spPr>
          <a:xfrm>
            <a:off x="1638675" y="4006102"/>
            <a:ext cx="4151700" cy="321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Albert Sans"/>
                <a:ea typeface="Albert Sans"/>
                <a:cs typeface="Albert Sans"/>
                <a:sym typeface="Albert Sans"/>
              </a:rPr>
              <a:t>, and includes icons by </a:t>
            </a:r>
            <a:r>
              <a:rPr lang="en" sz="10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Albert Sans"/>
                <a:ea typeface="Albert Sans"/>
                <a:cs typeface="Albert Sans"/>
                <a:sym typeface="Albert Sans"/>
              </a:rPr>
              <a:t> and infographics &amp; images by </a:t>
            </a:r>
            <a:r>
              <a:rPr lang="en" sz="10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57624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4"/>
        <p:cNvGrpSpPr/>
        <p:nvPr/>
      </p:nvGrpSpPr>
      <p:grpSpPr>
        <a:xfrm>
          <a:off x="0" y="0"/>
          <a:ext cx="0" cy="0"/>
          <a:chOff x="0" y="0"/>
          <a:chExt cx="0" cy="0"/>
        </a:xfrm>
      </p:grpSpPr>
      <p:sp>
        <p:nvSpPr>
          <p:cNvPr id="195" name="Google Shape;195;p10"/>
          <p:cNvSpPr>
            <a:spLocks noGrp="1"/>
          </p:cNvSpPr>
          <p:nvPr>
            <p:ph type="pic" idx="2"/>
          </p:nvPr>
        </p:nvSpPr>
        <p:spPr>
          <a:xfrm>
            <a:off x="-25" y="-13725"/>
            <a:ext cx="9144000" cy="5157300"/>
          </a:xfrm>
          <a:prstGeom prst="rect">
            <a:avLst/>
          </a:prstGeom>
          <a:noFill/>
          <a:ln>
            <a:noFill/>
          </a:ln>
        </p:spPr>
      </p:sp>
      <p:sp>
        <p:nvSpPr>
          <p:cNvPr id="196" name="Google Shape;196;p10"/>
          <p:cNvSpPr txBox="1">
            <a:spLocks noGrp="1"/>
          </p:cNvSpPr>
          <p:nvPr>
            <p:ph type="title"/>
          </p:nvPr>
        </p:nvSpPr>
        <p:spPr>
          <a:xfrm>
            <a:off x="720000" y="1026725"/>
            <a:ext cx="3399300" cy="863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1135"/>
        <p:cNvGrpSpPr/>
        <p:nvPr/>
      </p:nvGrpSpPr>
      <p:grpSpPr>
        <a:xfrm>
          <a:off x="0" y="0"/>
          <a:ext cx="0" cy="0"/>
          <a:chOff x="0" y="0"/>
          <a:chExt cx="0" cy="0"/>
        </a:xfrm>
      </p:grpSpPr>
      <p:pic>
        <p:nvPicPr>
          <p:cNvPr id="1136" name="Google Shape;1136;p3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37" name="Google Shape;1137;p30"/>
          <p:cNvGrpSpPr/>
          <p:nvPr/>
        </p:nvGrpSpPr>
        <p:grpSpPr>
          <a:xfrm>
            <a:off x="444975" y="342300"/>
            <a:ext cx="8354475" cy="2353075"/>
            <a:chOff x="444975" y="342300"/>
            <a:chExt cx="8354475" cy="2353075"/>
          </a:xfrm>
        </p:grpSpPr>
        <p:sp>
          <p:nvSpPr>
            <p:cNvPr id="1138" name="Google Shape;1138;p3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30"/>
            <p:cNvSpPr/>
            <p:nvPr/>
          </p:nvSpPr>
          <p:spPr>
            <a:xfrm rot="-5400000">
              <a:off x="7610313" y="1506238"/>
              <a:ext cx="23459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09026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1140"/>
        <p:cNvGrpSpPr/>
        <p:nvPr/>
      </p:nvGrpSpPr>
      <p:grpSpPr>
        <a:xfrm>
          <a:off x="0" y="0"/>
          <a:ext cx="0" cy="0"/>
          <a:chOff x="0" y="0"/>
          <a:chExt cx="0" cy="0"/>
        </a:xfrm>
      </p:grpSpPr>
      <p:pic>
        <p:nvPicPr>
          <p:cNvPr id="1141" name="Google Shape;1141;p3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42" name="Google Shape;1142;p31"/>
          <p:cNvGrpSpPr/>
          <p:nvPr/>
        </p:nvGrpSpPr>
        <p:grpSpPr>
          <a:xfrm>
            <a:off x="350950" y="349378"/>
            <a:ext cx="2932125" cy="4447447"/>
            <a:chOff x="350950" y="349378"/>
            <a:chExt cx="2932125" cy="4447447"/>
          </a:xfrm>
        </p:grpSpPr>
        <p:sp>
          <p:nvSpPr>
            <p:cNvPr id="1143" name="Google Shape;1143;p31"/>
            <p:cNvSpPr/>
            <p:nvPr/>
          </p:nvSpPr>
          <p:spPr>
            <a:xfrm>
              <a:off x="444975" y="4764550"/>
              <a:ext cx="2838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1"/>
            <p:cNvSpPr/>
            <p:nvPr/>
          </p:nvSpPr>
          <p:spPr>
            <a:xfrm rot="-5400000">
              <a:off x="-1839474" y="2539802"/>
              <a:ext cx="441312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103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97"/>
        <p:cNvGrpSpPr/>
        <p:nvPr/>
      </p:nvGrpSpPr>
      <p:grpSpPr>
        <a:xfrm>
          <a:off x="0" y="0"/>
          <a:ext cx="0" cy="0"/>
          <a:chOff x="0" y="0"/>
          <a:chExt cx="0" cy="0"/>
        </a:xfrm>
      </p:grpSpPr>
      <p:pic>
        <p:nvPicPr>
          <p:cNvPr id="198" name="Google Shape;198;p1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9" name="Google Shape;199;p11"/>
          <p:cNvSpPr txBox="1">
            <a:spLocks noGrp="1"/>
          </p:cNvSpPr>
          <p:nvPr>
            <p:ph type="title" hasCustomPrompt="1"/>
          </p:nvPr>
        </p:nvSpPr>
        <p:spPr>
          <a:xfrm>
            <a:off x="2175100" y="1883700"/>
            <a:ext cx="4793700" cy="879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0" name="Google Shape;200;p11"/>
          <p:cNvSpPr txBox="1">
            <a:spLocks noGrp="1"/>
          </p:cNvSpPr>
          <p:nvPr>
            <p:ph type="subTitle" idx="1"/>
          </p:nvPr>
        </p:nvSpPr>
        <p:spPr>
          <a:xfrm>
            <a:off x="2175100" y="2762703"/>
            <a:ext cx="4793700" cy="4971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1" name="Google Shape;201;p11"/>
          <p:cNvGrpSpPr/>
          <p:nvPr/>
        </p:nvGrpSpPr>
        <p:grpSpPr>
          <a:xfrm>
            <a:off x="350950" y="342300"/>
            <a:ext cx="8448500" cy="4454525"/>
            <a:chOff x="350950" y="342300"/>
            <a:chExt cx="8448500" cy="4454525"/>
          </a:xfrm>
        </p:grpSpPr>
        <p:sp>
          <p:nvSpPr>
            <p:cNvPr id="202" name="Google Shape;202;p11"/>
            <p:cNvSpPr/>
            <p:nvPr/>
          </p:nvSpPr>
          <p:spPr>
            <a:xfrm>
              <a:off x="6031276" y="4764550"/>
              <a:ext cx="266774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1"/>
        </a:solidFill>
        <a:effectLst/>
      </p:bgPr>
    </p:bg>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13"/>
          <p:cNvSpPr txBox="1">
            <a:spLocks noGrp="1"/>
          </p:cNvSpPr>
          <p:nvPr>
            <p:ph type="subTitle" idx="1"/>
          </p:nvPr>
        </p:nvSpPr>
        <p:spPr>
          <a:xfrm>
            <a:off x="719976"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3419247"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3"/>
          </p:nvPr>
        </p:nvSpPr>
        <p:spPr>
          <a:xfrm>
            <a:off x="719976"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subTitle" idx="4"/>
          </p:nvPr>
        </p:nvSpPr>
        <p:spPr>
          <a:xfrm>
            <a:off x="3419247"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6118524"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3"/>
          <p:cNvSpPr txBox="1">
            <a:spLocks noGrp="1"/>
          </p:cNvSpPr>
          <p:nvPr>
            <p:ph type="subTitle" idx="6"/>
          </p:nvPr>
        </p:nvSpPr>
        <p:spPr>
          <a:xfrm>
            <a:off x="6118524"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7" hasCustomPrompt="1"/>
          </p:nvPr>
        </p:nvSpPr>
        <p:spPr>
          <a:xfrm>
            <a:off x="1532675"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7" name="Google Shape;217;p13"/>
          <p:cNvSpPr txBox="1">
            <a:spLocks noGrp="1"/>
          </p:cNvSpPr>
          <p:nvPr>
            <p:ph type="title" idx="8" hasCustomPrompt="1"/>
          </p:nvPr>
        </p:nvSpPr>
        <p:spPr>
          <a:xfrm>
            <a:off x="1532675"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8" name="Google Shape;218;p13"/>
          <p:cNvSpPr txBox="1">
            <a:spLocks noGrp="1"/>
          </p:cNvSpPr>
          <p:nvPr>
            <p:ph type="title" idx="9" hasCustomPrompt="1"/>
          </p:nvPr>
        </p:nvSpPr>
        <p:spPr>
          <a:xfrm>
            <a:off x="4231950"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13" hasCustomPrompt="1"/>
          </p:nvPr>
        </p:nvSpPr>
        <p:spPr>
          <a:xfrm>
            <a:off x="4231950"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14" hasCustomPrompt="1"/>
          </p:nvPr>
        </p:nvSpPr>
        <p:spPr>
          <a:xfrm>
            <a:off x="6931162"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15" hasCustomPrompt="1"/>
          </p:nvPr>
        </p:nvSpPr>
        <p:spPr>
          <a:xfrm>
            <a:off x="6931162"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6"/>
          </p:nvPr>
        </p:nvSpPr>
        <p:spPr>
          <a:xfrm>
            <a:off x="719976"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3" name="Google Shape;223;p13"/>
          <p:cNvSpPr txBox="1">
            <a:spLocks noGrp="1"/>
          </p:cNvSpPr>
          <p:nvPr>
            <p:ph type="subTitle" idx="17"/>
          </p:nvPr>
        </p:nvSpPr>
        <p:spPr>
          <a:xfrm>
            <a:off x="3419247"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4" name="Google Shape;224;p13"/>
          <p:cNvSpPr txBox="1">
            <a:spLocks noGrp="1"/>
          </p:cNvSpPr>
          <p:nvPr>
            <p:ph type="subTitle" idx="18"/>
          </p:nvPr>
        </p:nvSpPr>
        <p:spPr>
          <a:xfrm>
            <a:off x="6118524"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13"/>
          <p:cNvSpPr txBox="1">
            <a:spLocks noGrp="1"/>
          </p:cNvSpPr>
          <p:nvPr>
            <p:ph type="subTitle" idx="19"/>
          </p:nvPr>
        </p:nvSpPr>
        <p:spPr>
          <a:xfrm>
            <a:off x="719976"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13"/>
          <p:cNvSpPr txBox="1">
            <a:spLocks noGrp="1"/>
          </p:cNvSpPr>
          <p:nvPr>
            <p:ph type="subTitle" idx="20"/>
          </p:nvPr>
        </p:nvSpPr>
        <p:spPr>
          <a:xfrm>
            <a:off x="3419247"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13"/>
          <p:cNvSpPr txBox="1">
            <a:spLocks noGrp="1"/>
          </p:cNvSpPr>
          <p:nvPr>
            <p:ph type="subTitle" idx="21"/>
          </p:nvPr>
        </p:nvSpPr>
        <p:spPr>
          <a:xfrm>
            <a:off x="6118524"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8" name="Google Shape;228;p13"/>
          <p:cNvGrpSpPr/>
          <p:nvPr/>
        </p:nvGrpSpPr>
        <p:grpSpPr>
          <a:xfrm>
            <a:off x="350950" y="342300"/>
            <a:ext cx="8448500" cy="4454525"/>
            <a:chOff x="350950" y="342300"/>
            <a:chExt cx="8448500" cy="4454525"/>
          </a:xfrm>
        </p:grpSpPr>
        <p:sp>
          <p:nvSpPr>
            <p:cNvPr id="229" name="Google Shape;229;p13"/>
            <p:cNvSpPr/>
            <p:nvPr/>
          </p:nvSpPr>
          <p:spPr>
            <a:xfrm flipH="1">
              <a:off x="451376" y="4764550"/>
              <a:ext cx="74373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13"/>
            <p:cNvSpPr/>
            <p:nvPr/>
          </p:nvSpPr>
          <p:spPr>
            <a:xfrm rot="5400000" flipH="1">
              <a:off x="7246512" y="1870038"/>
              <a:ext cx="30736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3"/>
            <p:cNvSpPr/>
            <p:nvPr/>
          </p:nvSpPr>
          <p:spPr>
            <a:xfrm flipH="1">
              <a:off x="451373"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3"/>
            <p:cNvSpPr/>
            <p:nvPr/>
          </p:nvSpPr>
          <p:spPr>
            <a:xfrm rot="5400000" flipH="1">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3" name="Google Shape;233;p13"/>
          <p:cNvGrpSpPr/>
          <p:nvPr/>
        </p:nvGrpSpPr>
        <p:grpSpPr>
          <a:xfrm flipH="1">
            <a:off x="8166884" y="3722371"/>
            <a:ext cx="2277007" cy="1194421"/>
            <a:chOff x="2924575" y="1948482"/>
            <a:chExt cx="3830121" cy="2009118"/>
          </a:xfrm>
        </p:grpSpPr>
        <p:sp>
          <p:nvSpPr>
            <p:cNvPr id="234" name="Google Shape;234;p13"/>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5" name="Google Shape;235;p13"/>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13"/>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13"/>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 name="Google Shape;238;p13"/>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9" name="Google Shape;239;p13"/>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0" name="Google Shape;240;p13"/>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13"/>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13"/>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13"/>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13"/>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 name="Google Shape;245;p13"/>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 name="Google Shape;246;p13"/>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13"/>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13"/>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9" name="Google Shape;249;p13"/>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0" name="Google Shape;250;p13"/>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13"/>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2" name="Google Shape;252;p13"/>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3"/>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13"/>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13"/>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 name="Google Shape;256;p13"/>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 name="Google Shape;257;p13"/>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3"/>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3"/>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3"/>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3"/>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3"/>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3"/>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3"/>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3"/>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3"/>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3"/>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3"/>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3"/>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3"/>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3"/>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3"/>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3"/>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3"/>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3"/>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3"/>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3"/>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3"/>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3"/>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3"/>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3"/>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3"/>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3"/>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3"/>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3"/>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3"/>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3"/>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3"/>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3"/>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3"/>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3"/>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3"/>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3"/>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13"/>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3"/>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3"/>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3"/>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3"/>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13"/>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3"/>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3"/>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3"/>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13"/>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13"/>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3"/>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3"/>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3"/>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3"/>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13"/>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3"/>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3"/>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3"/>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3"/>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3"/>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3"/>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13"/>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13"/>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3"/>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13"/>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3"/>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3"/>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3"/>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3"/>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3"/>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3"/>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3"/>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3"/>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3"/>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3"/>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13"/>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13"/>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13"/>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13"/>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13"/>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3"/>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13"/>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3"/>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3"/>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3"/>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13"/>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9" name="Google Shape;359;p13"/>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0" name="Google Shape;360;p13"/>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13"/>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2" name="Google Shape;362;p13"/>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13"/>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13"/>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5" name="Google Shape;365;p13"/>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6" name="Google Shape;366;p13"/>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13"/>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8" name="Google Shape;368;p13"/>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13"/>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1" name="Google Shape;371;p13"/>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2" name="Google Shape;372;p13"/>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3" name="Google Shape;373;p13"/>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4" name="Google Shape;374;p13"/>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5" name="Google Shape;375;p13"/>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6" name="Google Shape;376;p13"/>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7" name="Google Shape;377;p13"/>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8" name="Google Shape;378;p13"/>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9" name="Google Shape;379;p13"/>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0" name="Google Shape;380;p13"/>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1" name="Google Shape;381;p13"/>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2" name="Google Shape;382;p13"/>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3" name="Google Shape;383;p13"/>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4" name="Google Shape;384;p13"/>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5" name="Google Shape;385;p13"/>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6" name="Google Shape;386;p13"/>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7" name="Google Shape;387;p13"/>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8" name="Google Shape;388;p13"/>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9" name="Google Shape;389;p13"/>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0" name="Google Shape;390;p13"/>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391"/>
        <p:cNvGrpSpPr/>
        <p:nvPr/>
      </p:nvGrpSpPr>
      <p:grpSpPr>
        <a:xfrm>
          <a:off x="0" y="0"/>
          <a:ext cx="0" cy="0"/>
          <a:chOff x="0" y="0"/>
          <a:chExt cx="0" cy="0"/>
        </a:xfrm>
      </p:grpSpPr>
      <p:pic>
        <p:nvPicPr>
          <p:cNvPr id="392" name="Google Shape;392;p1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393" name="Google Shape;393;p14"/>
          <p:cNvSpPr txBox="1">
            <a:spLocks noGrp="1"/>
          </p:cNvSpPr>
          <p:nvPr>
            <p:ph type="title"/>
          </p:nvPr>
        </p:nvSpPr>
        <p:spPr>
          <a:xfrm>
            <a:off x="713225" y="3488039"/>
            <a:ext cx="58677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4" name="Google Shape;394;p14"/>
          <p:cNvSpPr txBox="1">
            <a:spLocks noGrp="1"/>
          </p:cNvSpPr>
          <p:nvPr>
            <p:ph type="subTitle" idx="1"/>
          </p:nvPr>
        </p:nvSpPr>
        <p:spPr>
          <a:xfrm>
            <a:off x="713225" y="984245"/>
            <a:ext cx="5867700" cy="2272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95" name="Google Shape;395;p14"/>
          <p:cNvGrpSpPr/>
          <p:nvPr/>
        </p:nvGrpSpPr>
        <p:grpSpPr>
          <a:xfrm>
            <a:off x="350950" y="342300"/>
            <a:ext cx="8448500" cy="4454525"/>
            <a:chOff x="350950" y="342300"/>
            <a:chExt cx="8448500" cy="4454525"/>
          </a:xfrm>
        </p:grpSpPr>
        <p:sp>
          <p:nvSpPr>
            <p:cNvPr id="396" name="Google Shape;396;p14"/>
            <p:cNvSpPr/>
            <p:nvPr/>
          </p:nvSpPr>
          <p:spPr>
            <a:xfrm>
              <a:off x="383225" y="4764550"/>
              <a:ext cx="68850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4"/>
            <p:cNvSpPr/>
            <p:nvPr/>
          </p:nvSpPr>
          <p:spPr>
            <a:xfrm rot="-5400000">
              <a:off x="-1846824" y="2547152"/>
              <a:ext cx="44278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4"/>
            <p:cNvSpPr/>
            <p:nvPr/>
          </p:nvSpPr>
          <p:spPr>
            <a:xfrm rot="-5400000">
              <a:off x="7760050" y="1356500"/>
              <a:ext cx="2046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dk1"/>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402" name="Google Shape;4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3" name="Google Shape;403;p15"/>
          <p:cNvGrpSpPr/>
          <p:nvPr/>
        </p:nvGrpSpPr>
        <p:grpSpPr>
          <a:xfrm>
            <a:off x="350950" y="342300"/>
            <a:ext cx="8448500" cy="4454525"/>
            <a:chOff x="350950" y="342300"/>
            <a:chExt cx="8448500" cy="4454525"/>
          </a:xfrm>
        </p:grpSpPr>
        <p:sp>
          <p:nvSpPr>
            <p:cNvPr id="404" name="Google Shape;404;p15"/>
            <p:cNvSpPr/>
            <p:nvPr/>
          </p:nvSpPr>
          <p:spPr>
            <a:xfrm>
              <a:off x="1205275" y="4764550"/>
              <a:ext cx="74937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5"/>
            <p:cNvSpPr/>
            <p:nvPr/>
          </p:nvSpPr>
          <p:spPr>
            <a:xfrm rot="-5400000">
              <a:off x="-1355899" y="2056227"/>
              <a:ext cx="34459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5"/>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8" name="Google Shape;408;p15"/>
          <p:cNvGrpSpPr/>
          <p:nvPr/>
        </p:nvGrpSpPr>
        <p:grpSpPr>
          <a:xfrm flipH="1">
            <a:off x="-389122" y="4063632"/>
            <a:ext cx="1248129" cy="860168"/>
            <a:chOff x="-4004220" y="1207709"/>
            <a:chExt cx="3372411" cy="2324149"/>
          </a:xfrm>
        </p:grpSpPr>
        <p:sp>
          <p:nvSpPr>
            <p:cNvPr id="409" name="Google Shape;409;p15"/>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0" name="Google Shape;410;p15"/>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1" name="Google Shape;411;p15"/>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2" name="Google Shape;412;p15"/>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5"/>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4" name="Google Shape;414;p15"/>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5" name="Google Shape;415;p15"/>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6" name="Google Shape;416;p15"/>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7" name="Google Shape;417;p15"/>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8" name="Google Shape;418;p15"/>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15"/>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15"/>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1" name="Google Shape;421;p15"/>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15"/>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15"/>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4" name="Google Shape;424;p15"/>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5" name="Google Shape;425;p15"/>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6" name="Google Shape;426;p15"/>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7" name="Google Shape;427;p15"/>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8" name="Google Shape;428;p15"/>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15"/>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0" name="Google Shape;430;p15"/>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5"/>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2" name="Google Shape;432;p15"/>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3" name="Google Shape;433;p15"/>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4" name="Google Shape;434;p15"/>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5" name="Google Shape;435;p15"/>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6" name="Google Shape;436;p15"/>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5"/>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5"/>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9" name="Google Shape;439;p15"/>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5"/>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5"/>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5"/>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3" name="Google Shape;443;p15"/>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4" name="Google Shape;444;p15"/>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5" name="Google Shape;445;p15"/>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6" name="Google Shape;446;p15"/>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7" name="Google Shape;447;p15"/>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8" name="Google Shape;448;p15"/>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9" name="Google Shape;449;p15"/>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0" name="Google Shape;450;p15"/>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1" name="Google Shape;451;p15"/>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2" name="Google Shape;452;p15"/>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3" name="Google Shape;453;p15"/>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4" name="Google Shape;454;p15"/>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5" name="Google Shape;455;p15"/>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6" name="Google Shape;456;p15"/>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5"/>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8" name="Google Shape;458;p15"/>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9" name="Google Shape;459;p15"/>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0" name="Google Shape;460;p15"/>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1" name="Google Shape;461;p15"/>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2" name="Google Shape;462;p15"/>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3" name="Google Shape;463;p15"/>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4" name="Google Shape;464;p15"/>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5" name="Google Shape;465;p15"/>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6" name="Google Shape;466;p15"/>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7" name="Google Shape;467;p15"/>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8" name="Google Shape;468;p15"/>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9" name="Google Shape;469;p15"/>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0" name="Google Shape;470;p15"/>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1_1_1_1">
    <p:bg>
      <p:bgPr>
        <a:solidFill>
          <a:schemeClr val="dk1"/>
        </a:solidFill>
        <a:effectLst/>
      </p:bgPr>
    </p:bg>
    <p:spTree>
      <p:nvGrpSpPr>
        <p:cNvPr id="1" name="Shape 605"/>
        <p:cNvGrpSpPr/>
        <p:nvPr/>
      </p:nvGrpSpPr>
      <p:grpSpPr>
        <a:xfrm>
          <a:off x="0" y="0"/>
          <a:ext cx="0" cy="0"/>
          <a:chOff x="0" y="0"/>
          <a:chExt cx="0" cy="0"/>
        </a:xfrm>
      </p:grpSpPr>
      <p:pic>
        <p:nvPicPr>
          <p:cNvPr id="606" name="Google Shape;606;p18"/>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07" name="Google Shape;6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608" name="Google Shape;608;p18"/>
          <p:cNvGrpSpPr/>
          <p:nvPr/>
        </p:nvGrpSpPr>
        <p:grpSpPr>
          <a:xfrm>
            <a:off x="7766988" y="3925313"/>
            <a:ext cx="1175174" cy="1017140"/>
            <a:chOff x="-498149" y="884163"/>
            <a:chExt cx="1175174" cy="1017140"/>
          </a:xfrm>
        </p:grpSpPr>
        <p:sp>
          <p:nvSpPr>
            <p:cNvPr id="609" name="Google Shape;609;p18"/>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0" name="Google Shape;610;p18"/>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1" name="Google Shape;611;p18"/>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18"/>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3" name="Google Shape;613;p18"/>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4" name="Google Shape;614;p18"/>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5" name="Google Shape;615;p18"/>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6" name="Google Shape;616;p18"/>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7" name="Google Shape;617;p18"/>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8" name="Google Shape;618;p18"/>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18"/>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18"/>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18"/>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2" name="Google Shape;622;p18"/>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3" name="Google Shape;623;p18"/>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4" name="Google Shape;624;p18"/>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5" name="Google Shape;625;p18"/>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18"/>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18"/>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8" name="Google Shape;628;p18"/>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9" name="Google Shape;629;p18"/>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0" name="Google Shape;630;p18"/>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1" name="Google Shape;631;p18"/>
          <p:cNvGrpSpPr/>
          <p:nvPr/>
        </p:nvGrpSpPr>
        <p:grpSpPr>
          <a:xfrm>
            <a:off x="350950" y="342300"/>
            <a:ext cx="8448500" cy="4454513"/>
            <a:chOff x="350950" y="342300"/>
            <a:chExt cx="8448500" cy="4454513"/>
          </a:xfrm>
        </p:grpSpPr>
        <p:sp>
          <p:nvSpPr>
            <p:cNvPr id="632" name="Google Shape;632;p18"/>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18"/>
            <p:cNvSpPr/>
            <p:nvPr/>
          </p:nvSpPr>
          <p:spPr>
            <a:xfrm rot="-5400000">
              <a:off x="-1842849" y="2543177"/>
              <a:ext cx="44198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18"/>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18"/>
            <p:cNvSpPr/>
            <p:nvPr/>
          </p:nvSpPr>
          <p:spPr>
            <a:xfrm rot="-5400000">
              <a:off x="7400536" y="1716012"/>
              <a:ext cx="2765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1pPr>
            <a:lvl2pPr lvl="1"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2pPr>
            <a:lvl3pPr lvl="2"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3pPr>
            <a:lvl4pPr lvl="3"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4pPr>
            <a:lvl5pPr lvl="4"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5pPr>
            <a:lvl6pPr lvl="5"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6pPr>
            <a:lvl7pPr lvl="6"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7pPr>
            <a:lvl8pPr lvl="7"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8pPr>
            <a:lvl9pPr lvl="8"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9" r:id="rId6"/>
    <p:sldLayoutId id="2147483660" r:id="rId7"/>
    <p:sldLayoutId id="2147483661" r:id="rId8"/>
    <p:sldLayoutId id="2147483664" r:id="rId9"/>
    <p:sldLayoutId id="2147483666" r:id="rId10"/>
    <p:sldLayoutId id="2147483667" r:id="rId11"/>
    <p:sldLayoutId id="2147483668" r:id="rId12"/>
    <p:sldLayoutId id="2147483671" r:id="rId13"/>
    <p:sldLayoutId id="2147483672" r:id="rId14"/>
    <p:sldLayoutId id="2147483673" r:id="rId15"/>
    <p:sldLayoutId id="2147483675" r:id="rId16"/>
    <p:sldLayoutId id="2147483676" r:id="rId17"/>
    <p:sldLayoutId id="2147483677" r:id="rId18"/>
    <p:sldLayoutId id="214748367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1pPr>
            <a:lvl2pPr lvl="1"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2pPr>
            <a:lvl3pPr lvl="2"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3pPr>
            <a:lvl4pPr lvl="3"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4pPr>
            <a:lvl5pPr lvl="4"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5pPr>
            <a:lvl6pPr lvl="5"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6pPr>
            <a:lvl7pPr lvl="6"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7pPr>
            <a:lvl8pPr lvl="7"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8pPr>
            <a:lvl9pPr lvl="8"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02207361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 Target="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7.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 Target="slide23.xml"/><Relationship Id="rId1" Type="http://schemas.openxmlformats.org/officeDocument/2006/relationships/slideLayout" Target="../slideLayouts/slideLayout19.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29.xml"/><Relationship Id="rId7" Type="http://schemas.openxmlformats.org/officeDocument/2006/relationships/slide" Target="slide32.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slide" Target="slide36.xml"/><Relationship Id="rId5" Type="http://schemas.openxmlformats.org/officeDocument/2006/relationships/slide" Target="slide31.xml"/><Relationship Id="rId10" Type="http://schemas.openxmlformats.org/officeDocument/2006/relationships/slide" Target="slide35.xml"/><Relationship Id="rId4" Type="http://schemas.openxmlformats.org/officeDocument/2006/relationships/slide" Target="slide30.xml"/><Relationship Id="rId9" Type="http://schemas.openxmlformats.org/officeDocument/2006/relationships/slide" Target="slide3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media.qdnd.vn/long-form/nguyen-ai-quoc-voi-hanh-trinh-tim-duong-cuu-nuoc-giai-phong-dan-toc-54717"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hyperlink" Target="https://hcmcpv.org.vn/tin-tuc/hanh-trinh-di-tim-hinh-cua-nuoc-1491878832"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grpSp>
        <p:nvGrpSpPr>
          <p:cNvPr id="1160" name="Google Shape;1160;p36"/>
          <p:cNvGrpSpPr/>
          <p:nvPr/>
        </p:nvGrpSpPr>
        <p:grpSpPr>
          <a:xfrm>
            <a:off x="-83751" y="2806983"/>
            <a:ext cx="1446754" cy="2075621"/>
            <a:chOff x="4327920" y="3383640"/>
            <a:chExt cx="1592640" cy="2284920"/>
          </a:xfrm>
        </p:grpSpPr>
        <p:sp>
          <p:nvSpPr>
            <p:cNvPr id="1161" name="Google Shape;1161;p36"/>
            <p:cNvSpPr/>
            <p:nvPr/>
          </p:nvSpPr>
          <p:spPr>
            <a:xfrm>
              <a:off x="4327920" y="3383640"/>
              <a:ext cx="1592640" cy="2284920"/>
            </a:xfrm>
            <a:custGeom>
              <a:avLst/>
              <a:gdLst/>
              <a:ahLst/>
              <a:cxnLst/>
              <a:rect l="l" t="t" r="r" b="b"/>
              <a:pathLst>
                <a:path w="4424" h="6347" extrusionOk="0">
                  <a:moveTo>
                    <a:pt x="4064" y="1759"/>
                  </a:moveTo>
                  <a:lnTo>
                    <a:pt x="4064" y="1759"/>
                  </a:lnTo>
                  <a:cubicBezTo>
                    <a:pt x="4074" y="1749"/>
                    <a:pt x="4091" y="1755"/>
                    <a:pt x="4101" y="1752"/>
                  </a:cubicBezTo>
                  <a:cubicBezTo>
                    <a:pt x="4111" y="1749"/>
                    <a:pt x="4118" y="1745"/>
                    <a:pt x="4128" y="1742"/>
                  </a:cubicBezTo>
                  <a:cubicBezTo>
                    <a:pt x="4138" y="1742"/>
                    <a:pt x="4148" y="1739"/>
                    <a:pt x="4154" y="1732"/>
                  </a:cubicBezTo>
                  <a:cubicBezTo>
                    <a:pt x="4195" y="1732"/>
                    <a:pt x="4235" y="1739"/>
                    <a:pt x="4275" y="1742"/>
                  </a:cubicBezTo>
                  <a:cubicBezTo>
                    <a:pt x="4286" y="1745"/>
                    <a:pt x="4299" y="1752"/>
                    <a:pt x="4309" y="1739"/>
                  </a:cubicBezTo>
                  <a:cubicBezTo>
                    <a:pt x="4363" y="1718"/>
                    <a:pt x="4383" y="1681"/>
                    <a:pt x="4400" y="1641"/>
                  </a:cubicBezTo>
                  <a:lnTo>
                    <a:pt x="4400" y="1641"/>
                  </a:lnTo>
                  <a:cubicBezTo>
                    <a:pt x="4423" y="1567"/>
                    <a:pt x="4440" y="1497"/>
                    <a:pt x="4400" y="1426"/>
                  </a:cubicBezTo>
                  <a:cubicBezTo>
                    <a:pt x="4403" y="1423"/>
                    <a:pt x="4400" y="1420"/>
                    <a:pt x="4400" y="1420"/>
                  </a:cubicBezTo>
                  <a:cubicBezTo>
                    <a:pt x="4400" y="1406"/>
                    <a:pt x="4396" y="1399"/>
                    <a:pt x="4386" y="1393"/>
                  </a:cubicBezTo>
                  <a:cubicBezTo>
                    <a:pt x="4383" y="1389"/>
                    <a:pt x="4383" y="1389"/>
                    <a:pt x="4383" y="1389"/>
                  </a:cubicBezTo>
                  <a:cubicBezTo>
                    <a:pt x="4383" y="1386"/>
                    <a:pt x="4383" y="1379"/>
                    <a:pt x="4373" y="1376"/>
                  </a:cubicBezTo>
                  <a:cubicBezTo>
                    <a:pt x="4376" y="1376"/>
                    <a:pt x="4376" y="1373"/>
                    <a:pt x="4369" y="1373"/>
                  </a:cubicBezTo>
                  <a:cubicBezTo>
                    <a:pt x="4373" y="1366"/>
                    <a:pt x="4369" y="1363"/>
                    <a:pt x="4363" y="1363"/>
                  </a:cubicBezTo>
                  <a:cubicBezTo>
                    <a:pt x="4363" y="1353"/>
                    <a:pt x="4359" y="1349"/>
                    <a:pt x="4349" y="1342"/>
                  </a:cubicBezTo>
                  <a:lnTo>
                    <a:pt x="4349" y="1342"/>
                  </a:lnTo>
                  <a:lnTo>
                    <a:pt x="4349" y="1342"/>
                  </a:lnTo>
                  <a:lnTo>
                    <a:pt x="4349" y="1342"/>
                  </a:lnTo>
                  <a:lnTo>
                    <a:pt x="4349" y="1342"/>
                  </a:lnTo>
                  <a:cubicBezTo>
                    <a:pt x="4339" y="1326"/>
                    <a:pt x="4329" y="1306"/>
                    <a:pt x="4296" y="1299"/>
                  </a:cubicBezTo>
                  <a:cubicBezTo>
                    <a:pt x="4265" y="1279"/>
                    <a:pt x="4229" y="1275"/>
                    <a:pt x="4192" y="1272"/>
                  </a:cubicBezTo>
                  <a:cubicBezTo>
                    <a:pt x="4171" y="1265"/>
                    <a:pt x="4151" y="1259"/>
                    <a:pt x="4128" y="1262"/>
                  </a:cubicBezTo>
                  <a:cubicBezTo>
                    <a:pt x="4114" y="1252"/>
                    <a:pt x="4097" y="1252"/>
                    <a:pt x="4077" y="1252"/>
                  </a:cubicBezTo>
                  <a:cubicBezTo>
                    <a:pt x="4061" y="1242"/>
                    <a:pt x="4057" y="1228"/>
                    <a:pt x="4067" y="1215"/>
                  </a:cubicBezTo>
                  <a:cubicBezTo>
                    <a:pt x="4074" y="1198"/>
                    <a:pt x="4077" y="1181"/>
                    <a:pt x="4077" y="1161"/>
                  </a:cubicBezTo>
                  <a:cubicBezTo>
                    <a:pt x="4091" y="1141"/>
                    <a:pt x="4091" y="1117"/>
                    <a:pt x="4084" y="1094"/>
                  </a:cubicBezTo>
                  <a:cubicBezTo>
                    <a:pt x="4074" y="1054"/>
                    <a:pt x="4077" y="1014"/>
                    <a:pt x="4081" y="973"/>
                  </a:cubicBezTo>
                  <a:cubicBezTo>
                    <a:pt x="4091" y="886"/>
                    <a:pt x="4101" y="799"/>
                    <a:pt x="4104" y="711"/>
                  </a:cubicBezTo>
                  <a:lnTo>
                    <a:pt x="4104" y="711"/>
                  </a:lnTo>
                  <a:lnTo>
                    <a:pt x="4104" y="711"/>
                  </a:lnTo>
                  <a:cubicBezTo>
                    <a:pt x="4107" y="711"/>
                    <a:pt x="4111" y="711"/>
                    <a:pt x="4114" y="708"/>
                  </a:cubicBezTo>
                  <a:cubicBezTo>
                    <a:pt x="4111" y="654"/>
                    <a:pt x="4121" y="597"/>
                    <a:pt x="4091" y="544"/>
                  </a:cubicBezTo>
                  <a:cubicBezTo>
                    <a:pt x="4094" y="520"/>
                    <a:pt x="4074" y="507"/>
                    <a:pt x="4064" y="490"/>
                  </a:cubicBezTo>
                  <a:lnTo>
                    <a:pt x="4064" y="490"/>
                  </a:lnTo>
                  <a:lnTo>
                    <a:pt x="4064" y="490"/>
                  </a:lnTo>
                  <a:cubicBezTo>
                    <a:pt x="4044" y="463"/>
                    <a:pt x="4017" y="436"/>
                    <a:pt x="3987" y="416"/>
                  </a:cubicBezTo>
                  <a:lnTo>
                    <a:pt x="3987" y="416"/>
                  </a:lnTo>
                  <a:cubicBezTo>
                    <a:pt x="3977" y="396"/>
                    <a:pt x="3957" y="382"/>
                    <a:pt x="3936" y="369"/>
                  </a:cubicBezTo>
                  <a:cubicBezTo>
                    <a:pt x="3936" y="362"/>
                    <a:pt x="3933" y="356"/>
                    <a:pt x="3923" y="352"/>
                  </a:cubicBezTo>
                  <a:cubicBezTo>
                    <a:pt x="3920" y="352"/>
                    <a:pt x="3920" y="352"/>
                    <a:pt x="3920" y="352"/>
                  </a:cubicBezTo>
                  <a:lnTo>
                    <a:pt x="3920" y="352"/>
                  </a:lnTo>
                  <a:cubicBezTo>
                    <a:pt x="3923" y="352"/>
                    <a:pt x="3923" y="352"/>
                    <a:pt x="3923" y="352"/>
                  </a:cubicBezTo>
                  <a:cubicBezTo>
                    <a:pt x="3920" y="346"/>
                    <a:pt x="3916" y="342"/>
                    <a:pt x="3910" y="342"/>
                  </a:cubicBezTo>
                  <a:lnTo>
                    <a:pt x="3910" y="342"/>
                  </a:lnTo>
                  <a:lnTo>
                    <a:pt x="3910" y="342"/>
                  </a:lnTo>
                  <a:cubicBezTo>
                    <a:pt x="3910" y="335"/>
                    <a:pt x="3906" y="332"/>
                    <a:pt x="3900" y="332"/>
                  </a:cubicBezTo>
                  <a:cubicBezTo>
                    <a:pt x="3896" y="325"/>
                    <a:pt x="3893" y="319"/>
                    <a:pt x="3883" y="315"/>
                  </a:cubicBezTo>
                  <a:cubicBezTo>
                    <a:pt x="3879" y="315"/>
                    <a:pt x="3879" y="315"/>
                    <a:pt x="3879" y="315"/>
                  </a:cubicBezTo>
                  <a:cubicBezTo>
                    <a:pt x="3876" y="305"/>
                    <a:pt x="3869" y="299"/>
                    <a:pt x="3856" y="295"/>
                  </a:cubicBezTo>
                  <a:lnTo>
                    <a:pt x="3856" y="295"/>
                  </a:lnTo>
                  <a:cubicBezTo>
                    <a:pt x="3856" y="292"/>
                    <a:pt x="3853" y="289"/>
                    <a:pt x="3846" y="285"/>
                  </a:cubicBezTo>
                  <a:cubicBezTo>
                    <a:pt x="3839" y="278"/>
                    <a:pt x="3829" y="278"/>
                    <a:pt x="3819" y="278"/>
                  </a:cubicBezTo>
                  <a:lnTo>
                    <a:pt x="3819" y="278"/>
                  </a:lnTo>
                  <a:lnTo>
                    <a:pt x="3819" y="278"/>
                  </a:lnTo>
                  <a:lnTo>
                    <a:pt x="3819" y="278"/>
                  </a:lnTo>
                  <a:lnTo>
                    <a:pt x="3819" y="278"/>
                  </a:lnTo>
                  <a:cubicBezTo>
                    <a:pt x="3802" y="268"/>
                    <a:pt x="3786" y="268"/>
                    <a:pt x="3765" y="268"/>
                  </a:cubicBezTo>
                  <a:cubicBezTo>
                    <a:pt x="3762" y="268"/>
                    <a:pt x="3758" y="265"/>
                    <a:pt x="3755" y="268"/>
                  </a:cubicBezTo>
                  <a:cubicBezTo>
                    <a:pt x="3732" y="255"/>
                    <a:pt x="3705" y="258"/>
                    <a:pt x="3678" y="258"/>
                  </a:cubicBezTo>
                  <a:cubicBezTo>
                    <a:pt x="3651" y="242"/>
                    <a:pt x="3618" y="245"/>
                    <a:pt x="3587" y="245"/>
                  </a:cubicBezTo>
                  <a:cubicBezTo>
                    <a:pt x="3530" y="238"/>
                    <a:pt x="3477" y="225"/>
                    <a:pt x="3419" y="221"/>
                  </a:cubicBezTo>
                  <a:cubicBezTo>
                    <a:pt x="3413" y="215"/>
                    <a:pt x="3403" y="215"/>
                    <a:pt x="3393" y="215"/>
                  </a:cubicBezTo>
                  <a:cubicBezTo>
                    <a:pt x="3383" y="208"/>
                    <a:pt x="3369" y="205"/>
                    <a:pt x="3356" y="205"/>
                  </a:cubicBezTo>
                  <a:cubicBezTo>
                    <a:pt x="3339" y="195"/>
                    <a:pt x="3322" y="195"/>
                    <a:pt x="3302" y="195"/>
                  </a:cubicBezTo>
                  <a:cubicBezTo>
                    <a:pt x="3255" y="164"/>
                    <a:pt x="3188" y="161"/>
                    <a:pt x="3131" y="141"/>
                  </a:cubicBezTo>
                  <a:cubicBezTo>
                    <a:pt x="3047" y="117"/>
                    <a:pt x="2960" y="94"/>
                    <a:pt x="2872" y="70"/>
                  </a:cubicBezTo>
                  <a:cubicBezTo>
                    <a:pt x="2852" y="64"/>
                    <a:pt x="2832" y="57"/>
                    <a:pt x="2812" y="57"/>
                  </a:cubicBezTo>
                  <a:cubicBezTo>
                    <a:pt x="2779" y="50"/>
                    <a:pt x="2748" y="33"/>
                    <a:pt x="2708" y="37"/>
                  </a:cubicBezTo>
                  <a:cubicBezTo>
                    <a:pt x="2698" y="30"/>
                    <a:pt x="2688" y="17"/>
                    <a:pt x="2668" y="30"/>
                  </a:cubicBezTo>
                  <a:cubicBezTo>
                    <a:pt x="2664" y="27"/>
                    <a:pt x="2661" y="27"/>
                    <a:pt x="2658" y="27"/>
                  </a:cubicBezTo>
                  <a:cubicBezTo>
                    <a:pt x="2634" y="3"/>
                    <a:pt x="2597" y="13"/>
                    <a:pt x="2567" y="10"/>
                  </a:cubicBezTo>
                  <a:lnTo>
                    <a:pt x="2567" y="10"/>
                  </a:lnTo>
                  <a:lnTo>
                    <a:pt x="2567" y="10"/>
                  </a:lnTo>
                  <a:cubicBezTo>
                    <a:pt x="2540" y="-7"/>
                    <a:pt x="2507" y="3"/>
                    <a:pt x="2476" y="3"/>
                  </a:cubicBezTo>
                  <a:cubicBezTo>
                    <a:pt x="2473" y="3"/>
                    <a:pt x="2466" y="3"/>
                    <a:pt x="2463" y="3"/>
                  </a:cubicBezTo>
                  <a:cubicBezTo>
                    <a:pt x="2416" y="3"/>
                    <a:pt x="2369" y="0"/>
                    <a:pt x="2322" y="10"/>
                  </a:cubicBezTo>
                  <a:cubicBezTo>
                    <a:pt x="2318" y="10"/>
                    <a:pt x="2312" y="10"/>
                    <a:pt x="2308" y="13"/>
                  </a:cubicBezTo>
                  <a:cubicBezTo>
                    <a:pt x="2288" y="10"/>
                    <a:pt x="2265" y="7"/>
                    <a:pt x="2245" y="13"/>
                  </a:cubicBezTo>
                  <a:cubicBezTo>
                    <a:pt x="2184" y="10"/>
                    <a:pt x="2124" y="7"/>
                    <a:pt x="2064" y="3"/>
                  </a:cubicBezTo>
                  <a:lnTo>
                    <a:pt x="2064" y="3"/>
                  </a:lnTo>
                  <a:cubicBezTo>
                    <a:pt x="2060" y="3"/>
                    <a:pt x="2054" y="3"/>
                    <a:pt x="2050" y="3"/>
                  </a:cubicBezTo>
                  <a:cubicBezTo>
                    <a:pt x="1940" y="3"/>
                    <a:pt x="1833" y="7"/>
                    <a:pt x="1722" y="13"/>
                  </a:cubicBezTo>
                  <a:cubicBezTo>
                    <a:pt x="1715" y="13"/>
                    <a:pt x="1709" y="17"/>
                    <a:pt x="1699" y="20"/>
                  </a:cubicBezTo>
                  <a:lnTo>
                    <a:pt x="1699" y="20"/>
                  </a:lnTo>
                  <a:cubicBezTo>
                    <a:pt x="1692" y="20"/>
                    <a:pt x="1685" y="20"/>
                    <a:pt x="1679" y="20"/>
                  </a:cubicBezTo>
                  <a:cubicBezTo>
                    <a:pt x="1672" y="13"/>
                    <a:pt x="1669" y="13"/>
                    <a:pt x="1662" y="20"/>
                  </a:cubicBezTo>
                  <a:lnTo>
                    <a:pt x="1662" y="20"/>
                  </a:lnTo>
                  <a:lnTo>
                    <a:pt x="1662" y="20"/>
                  </a:lnTo>
                  <a:cubicBezTo>
                    <a:pt x="1581" y="17"/>
                    <a:pt x="1501" y="7"/>
                    <a:pt x="1420" y="20"/>
                  </a:cubicBezTo>
                  <a:lnTo>
                    <a:pt x="1420" y="20"/>
                  </a:lnTo>
                  <a:lnTo>
                    <a:pt x="1420" y="20"/>
                  </a:lnTo>
                  <a:cubicBezTo>
                    <a:pt x="1390" y="10"/>
                    <a:pt x="1356" y="10"/>
                    <a:pt x="1326" y="20"/>
                  </a:cubicBezTo>
                  <a:cubicBezTo>
                    <a:pt x="1242" y="13"/>
                    <a:pt x="1155" y="10"/>
                    <a:pt x="1071" y="13"/>
                  </a:cubicBezTo>
                  <a:lnTo>
                    <a:pt x="1071" y="13"/>
                  </a:lnTo>
                  <a:lnTo>
                    <a:pt x="1071" y="13"/>
                  </a:lnTo>
                  <a:cubicBezTo>
                    <a:pt x="1041" y="20"/>
                    <a:pt x="1011" y="3"/>
                    <a:pt x="980" y="20"/>
                  </a:cubicBezTo>
                  <a:lnTo>
                    <a:pt x="980" y="20"/>
                  </a:lnTo>
                  <a:lnTo>
                    <a:pt x="980" y="20"/>
                  </a:lnTo>
                  <a:lnTo>
                    <a:pt x="980" y="20"/>
                  </a:lnTo>
                  <a:lnTo>
                    <a:pt x="980" y="20"/>
                  </a:lnTo>
                  <a:cubicBezTo>
                    <a:pt x="930" y="7"/>
                    <a:pt x="876" y="7"/>
                    <a:pt x="826" y="20"/>
                  </a:cubicBezTo>
                  <a:lnTo>
                    <a:pt x="826" y="20"/>
                  </a:lnTo>
                  <a:lnTo>
                    <a:pt x="826" y="20"/>
                  </a:lnTo>
                  <a:cubicBezTo>
                    <a:pt x="819" y="20"/>
                    <a:pt x="809" y="20"/>
                    <a:pt x="802" y="17"/>
                  </a:cubicBezTo>
                  <a:cubicBezTo>
                    <a:pt x="729" y="7"/>
                    <a:pt x="651" y="7"/>
                    <a:pt x="577" y="20"/>
                  </a:cubicBezTo>
                  <a:lnTo>
                    <a:pt x="577" y="20"/>
                  </a:lnTo>
                  <a:cubicBezTo>
                    <a:pt x="544" y="10"/>
                    <a:pt x="510" y="13"/>
                    <a:pt x="477" y="20"/>
                  </a:cubicBezTo>
                  <a:lnTo>
                    <a:pt x="477" y="20"/>
                  </a:lnTo>
                  <a:cubicBezTo>
                    <a:pt x="467" y="10"/>
                    <a:pt x="450" y="13"/>
                    <a:pt x="437" y="13"/>
                  </a:cubicBezTo>
                  <a:cubicBezTo>
                    <a:pt x="420" y="13"/>
                    <a:pt x="400" y="10"/>
                    <a:pt x="390" y="23"/>
                  </a:cubicBezTo>
                  <a:cubicBezTo>
                    <a:pt x="383" y="40"/>
                    <a:pt x="386" y="53"/>
                    <a:pt x="403" y="67"/>
                  </a:cubicBezTo>
                  <a:cubicBezTo>
                    <a:pt x="426" y="84"/>
                    <a:pt x="453" y="100"/>
                    <a:pt x="490" y="97"/>
                  </a:cubicBezTo>
                  <a:cubicBezTo>
                    <a:pt x="530" y="94"/>
                    <a:pt x="567" y="104"/>
                    <a:pt x="605" y="97"/>
                  </a:cubicBezTo>
                  <a:cubicBezTo>
                    <a:pt x="695" y="94"/>
                    <a:pt x="786" y="94"/>
                    <a:pt x="876" y="94"/>
                  </a:cubicBezTo>
                  <a:cubicBezTo>
                    <a:pt x="923" y="90"/>
                    <a:pt x="970" y="87"/>
                    <a:pt x="1017" y="87"/>
                  </a:cubicBezTo>
                  <a:cubicBezTo>
                    <a:pt x="1027" y="90"/>
                    <a:pt x="1037" y="87"/>
                    <a:pt x="1044" y="84"/>
                  </a:cubicBezTo>
                  <a:cubicBezTo>
                    <a:pt x="1081" y="87"/>
                    <a:pt x="1115" y="90"/>
                    <a:pt x="1151" y="87"/>
                  </a:cubicBezTo>
                  <a:cubicBezTo>
                    <a:pt x="1155" y="87"/>
                    <a:pt x="1158" y="87"/>
                    <a:pt x="1162" y="84"/>
                  </a:cubicBezTo>
                  <a:lnTo>
                    <a:pt x="1162" y="84"/>
                  </a:lnTo>
                  <a:lnTo>
                    <a:pt x="1162" y="80"/>
                  </a:lnTo>
                  <a:cubicBezTo>
                    <a:pt x="1162" y="84"/>
                    <a:pt x="1162" y="84"/>
                    <a:pt x="1162" y="84"/>
                  </a:cubicBezTo>
                  <a:cubicBezTo>
                    <a:pt x="1229" y="87"/>
                    <a:pt x="1299" y="94"/>
                    <a:pt x="1366" y="84"/>
                  </a:cubicBezTo>
                  <a:cubicBezTo>
                    <a:pt x="1403" y="84"/>
                    <a:pt x="1437" y="84"/>
                    <a:pt x="1470" y="84"/>
                  </a:cubicBezTo>
                  <a:cubicBezTo>
                    <a:pt x="1474" y="84"/>
                    <a:pt x="1480" y="84"/>
                    <a:pt x="1484" y="84"/>
                  </a:cubicBezTo>
                  <a:cubicBezTo>
                    <a:pt x="1534" y="84"/>
                    <a:pt x="1588" y="90"/>
                    <a:pt x="1638" y="77"/>
                  </a:cubicBezTo>
                  <a:cubicBezTo>
                    <a:pt x="1652" y="80"/>
                    <a:pt x="1665" y="87"/>
                    <a:pt x="1679" y="77"/>
                  </a:cubicBezTo>
                  <a:cubicBezTo>
                    <a:pt x="1682" y="77"/>
                    <a:pt x="1685" y="77"/>
                    <a:pt x="1689" y="77"/>
                  </a:cubicBezTo>
                  <a:cubicBezTo>
                    <a:pt x="1739" y="80"/>
                    <a:pt x="1786" y="84"/>
                    <a:pt x="1833" y="67"/>
                  </a:cubicBezTo>
                  <a:cubicBezTo>
                    <a:pt x="1853" y="74"/>
                    <a:pt x="1873" y="70"/>
                    <a:pt x="1897" y="67"/>
                  </a:cubicBezTo>
                  <a:cubicBezTo>
                    <a:pt x="1944" y="70"/>
                    <a:pt x="1990" y="67"/>
                    <a:pt x="2036" y="67"/>
                  </a:cubicBezTo>
                  <a:cubicBezTo>
                    <a:pt x="2047" y="67"/>
                    <a:pt x="2054" y="67"/>
                    <a:pt x="2064" y="67"/>
                  </a:cubicBezTo>
                  <a:cubicBezTo>
                    <a:pt x="2107" y="67"/>
                    <a:pt x="2151" y="70"/>
                    <a:pt x="2194" y="60"/>
                  </a:cubicBezTo>
                  <a:cubicBezTo>
                    <a:pt x="2191" y="57"/>
                    <a:pt x="2191" y="57"/>
                    <a:pt x="2191" y="53"/>
                  </a:cubicBezTo>
                  <a:lnTo>
                    <a:pt x="2191" y="53"/>
                  </a:lnTo>
                  <a:cubicBezTo>
                    <a:pt x="2191" y="57"/>
                    <a:pt x="2191" y="57"/>
                    <a:pt x="2194" y="60"/>
                  </a:cubicBezTo>
                  <a:cubicBezTo>
                    <a:pt x="2235" y="60"/>
                    <a:pt x="2278" y="57"/>
                    <a:pt x="2318" y="53"/>
                  </a:cubicBezTo>
                  <a:cubicBezTo>
                    <a:pt x="2329" y="53"/>
                    <a:pt x="2339" y="53"/>
                    <a:pt x="2349" y="50"/>
                  </a:cubicBezTo>
                  <a:cubicBezTo>
                    <a:pt x="2386" y="53"/>
                    <a:pt x="2416" y="40"/>
                    <a:pt x="2450" y="37"/>
                  </a:cubicBezTo>
                  <a:cubicBezTo>
                    <a:pt x="2453" y="40"/>
                    <a:pt x="2460" y="40"/>
                    <a:pt x="2463" y="40"/>
                  </a:cubicBezTo>
                  <a:lnTo>
                    <a:pt x="2463" y="40"/>
                  </a:lnTo>
                  <a:lnTo>
                    <a:pt x="2463" y="40"/>
                  </a:lnTo>
                  <a:cubicBezTo>
                    <a:pt x="2480" y="43"/>
                    <a:pt x="2497" y="40"/>
                    <a:pt x="2513" y="40"/>
                  </a:cubicBezTo>
                  <a:lnTo>
                    <a:pt x="2513" y="40"/>
                  </a:lnTo>
                  <a:lnTo>
                    <a:pt x="2513" y="40"/>
                  </a:lnTo>
                  <a:cubicBezTo>
                    <a:pt x="2537" y="50"/>
                    <a:pt x="2567" y="47"/>
                    <a:pt x="2590" y="47"/>
                  </a:cubicBezTo>
                  <a:cubicBezTo>
                    <a:pt x="2594" y="53"/>
                    <a:pt x="2597" y="53"/>
                    <a:pt x="2604" y="53"/>
                  </a:cubicBezTo>
                  <a:cubicBezTo>
                    <a:pt x="2607" y="57"/>
                    <a:pt x="2611" y="57"/>
                    <a:pt x="2614" y="57"/>
                  </a:cubicBezTo>
                  <a:lnTo>
                    <a:pt x="2614" y="57"/>
                  </a:lnTo>
                  <a:cubicBezTo>
                    <a:pt x="2624" y="64"/>
                    <a:pt x="2634" y="67"/>
                    <a:pt x="2644" y="67"/>
                  </a:cubicBezTo>
                  <a:lnTo>
                    <a:pt x="2644" y="67"/>
                  </a:lnTo>
                  <a:lnTo>
                    <a:pt x="2644" y="67"/>
                  </a:lnTo>
                  <a:lnTo>
                    <a:pt x="2644" y="67"/>
                  </a:lnTo>
                  <a:cubicBezTo>
                    <a:pt x="2658" y="77"/>
                    <a:pt x="2678" y="74"/>
                    <a:pt x="2694" y="77"/>
                  </a:cubicBezTo>
                  <a:cubicBezTo>
                    <a:pt x="2698" y="77"/>
                    <a:pt x="2698" y="77"/>
                    <a:pt x="2698" y="77"/>
                  </a:cubicBezTo>
                  <a:cubicBezTo>
                    <a:pt x="2701" y="77"/>
                    <a:pt x="2701" y="77"/>
                    <a:pt x="2701" y="77"/>
                  </a:cubicBezTo>
                  <a:lnTo>
                    <a:pt x="2701" y="77"/>
                  </a:lnTo>
                  <a:lnTo>
                    <a:pt x="2701" y="77"/>
                  </a:lnTo>
                  <a:cubicBezTo>
                    <a:pt x="2704" y="80"/>
                    <a:pt x="2711" y="84"/>
                    <a:pt x="2721" y="84"/>
                  </a:cubicBezTo>
                  <a:cubicBezTo>
                    <a:pt x="2725" y="87"/>
                    <a:pt x="2728" y="87"/>
                    <a:pt x="2732" y="87"/>
                  </a:cubicBezTo>
                  <a:lnTo>
                    <a:pt x="2732" y="87"/>
                  </a:lnTo>
                  <a:cubicBezTo>
                    <a:pt x="2738" y="90"/>
                    <a:pt x="2748" y="94"/>
                    <a:pt x="2758" y="94"/>
                  </a:cubicBezTo>
                  <a:cubicBezTo>
                    <a:pt x="2768" y="100"/>
                    <a:pt x="2785" y="104"/>
                    <a:pt x="2799" y="104"/>
                  </a:cubicBezTo>
                  <a:lnTo>
                    <a:pt x="2799" y="104"/>
                  </a:lnTo>
                  <a:cubicBezTo>
                    <a:pt x="2836" y="117"/>
                    <a:pt x="2872" y="127"/>
                    <a:pt x="2913" y="134"/>
                  </a:cubicBezTo>
                  <a:cubicBezTo>
                    <a:pt x="2929" y="141"/>
                    <a:pt x="2946" y="147"/>
                    <a:pt x="2966" y="151"/>
                  </a:cubicBezTo>
                  <a:cubicBezTo>
                    <a:pt x="2976" y="161"/>
                    <a:pt x="2990" y="161"/>
                    <a:pt x="3003" y="157"/>
                  </a:cubicBezTo>
                  <a:cubicBezTo>
                    <a:pt x="3007" y="161"/>
                    <a:pt x="3010" y="161"/>
                    <a:pt x="3013" y="161"/>
                  </a:cubicBezTo>
                  <a:lnTo>
                    <a:pt x="3013" y="161"/>
                  </a:lnTo>
                  <a:cubicBezTo>
                    <a:pt x="3050" y="171"/>
                    <a:pt x="3087" y="185"/>
                    <a:pt x="3131" y="188"/>
                  </a:cubicBezTo>
                  <a:lnTo>
                    <a:pt x="3131" y="188"/>
                  </a:lnTo>
                  <a:cubicBezTo>
                    <a:pt x="3138" y="195"/>
                    <a:pt x="3148" y="195"/>
                    <a:pt x="3161" y="195"/>
                  </a:cubicBezTo>
                  <a:cubicBezTo>
                    <a:pt x="3161" y="198"/>
                    <a:pt x="3164" y="198"/>
                    <a:pt x="3168" y="198"/>
                  </a:cubicBezTo>
                  <a:lnTo>
                    <a:pt x="3168" y="198"/>
                  </a:lnTo>
                  <a:cubicBezTo>
                    <a:pt x="3178" y="205"/>
                    <a:pt x="3188" y="205"/>
                    <a:pt x="3198" y="205"/>
                  </a:cubicBezTo>
                  <a:cubicBezTo>
                    <a:pt x="3222" y="221"/>
                    <a:pt x="3258" y="218"/>
                    <a:pt x="3289" y="235"/>
                  </a:cubicBezTo>
                  <a:cubicBezTo>
                    <a:pt x="3258" y="245"/>
                    <a:pt x="3235" y="235"/>
                    <a:pt x="3211" y="242"/>
                  </a:cubicBezTo>
                  <a:cubicBezTo>
                    <a:pt x="3208" y="238"/>
                    <a:pt x="3205" y="238"/>
                    <a:pt x="3201" y="242"/>
                  </a:cubicBezTo>
                  <a:cubicBezTo>
                    <a:pt x="3188" y="235"/>
                    <a:pt x="3171" y="231"/>
                    <a:pt x="3158" y="242"/>
                  </a:cubicBezTo>
                  <a:cubicBezTo>
                    <a:pt x="3151" y="242"/>
                    <a:pt x="3141" y="242"/>
                    <a:pt x="3134" y="242"/>
                  </a:cubicBezTo>
                  <a:cubicBezTo>
                    <a:pt x="3084" y="228"/>
                    <a:pt x="3033" y="231"/>
                    <a:pt x="2983" y="235"/>
                  </a:cubicBezTo>
                  <a:cubicBezTo>
                    <a:pt x="2903" y="242"/>
                    <a:pt x="2822" y="235"/>
                    <a:pt x="2742" y="238"/>
                  </a:cubicBezTo>
                  <a:cubicBezTo>
                    <a:pt x="2671" y="242"/>
                    <a:pt x="2597" y="235"/>
                    <a:pt x="2527" y="248"/>
                  </a:cubicBezTo>
                  <a:cubicBezTo>
                    <a:pt x="2523" y="248"/>
                    <a:pt x="2520" y="248"/>
                    <a:pt x="2517" y="248"/>
                  </a:cubicBezTo>
                  <a:lnTo>
                    <a:pt x="2517" y="248"/>
                  </a:lnTo>
                  <a:lnTo>
                    <a:pt x="2517" y="248"/>
                  </a:lnTo>
                  <a:lnTo>
                    <a:pt x="2517" y="248"/>
                  </a:lnTo>
                  <a:cubicBezTo>
                    <a:pt x="2480" y="235"/>
                    <a:pt x="2436" y="245"/>
                    <a:pt x="2396" y="242"/>
                  </a:cubicBezTo>
                  <a:cubicBezTo>
                    <a:pt x="2362" y="238"/>
                    <a:pt x="2329" y="242"/>
                    <a:pt x="2295" y="242"/>
                  </a:cubicBezTo>
                  <a:cubicBezTo>
                    <a:pt x="2231" y="231"/>
                    <a:pt x="2168" y="235"/>
                    <a:pt x="2104" y="242"/>
                  </a:cubicBezTo>
                  <a:cubicBezTo>
                    <a:pt x="2067" y="231"/>
                    <a:pt x="2033" y="242"/>
                    <a:pt x="2000" y="242"/>
                  </a:cubicBezTo>
                  <a:cubicBezTo>
                    <a:pt x="1927" y="238"/>
                    <a:pt x="1853" y="245"/>
                    <a:pt x="1779" y="252"/>
                  </a:cubicBezTo>
                  <a:cubicBezTo>
                    <a:pt x="1766" y="248"/>
                    <a:pt x="1756" y="248"/>
                    <a:pt x="1742" y="252"/>
                  </a:cubicBezTo>
                  <a:lnTo>
                    <a:pt x="1742" y="252"/>
                  </a:lnTo>
                  <a:lnTo>
                    <a:pt x="1742" y="252"/>
                  </a:lnTo>
                  <a:cubicBezTo>
                    <a:pt x="1719" y="248"/>
                    <a:pt x="1699" y="248"/>
                    <a:pt x="1679" y="252"/>
                  </a:cubicBezTo>
                  <a:lnTo>
                    <a:pt x="1679" y="252"/>
                  </a:lnTo>
                  <a:cubicBezTo>
                    <a:pt x="1655" y="245"/>
                    <a:pt x="1635" y="248"/>
                    <a:pt x="1612" y="248"/>
                  </a:cubicBezTo>
                  <a:cubicBezTo>
                    <a:pt x="1564" y="238"/>
                    <a:pt x="1514" y="242"/>
                    <a:pt x="1467" y="245"/>
                  </a:cubicBezTo>
                  <a:cubicBezTo>
                    <a:pt x="1410" y="245"/>
                    <a:pt x="1353" y="248"/>
                    <a:pt x="1293" y="248"/>
                  </a:cubicBezTo>
                  <a:cubicBezTo>
                    <a:pt x="1293" y="248"/>
                    <a:pt x="1289" y="245"/>
                    <a:pt x="1289" y="242"/>
                  </a:cubicBezTo>
                  <a:cubicBezTo>
                    <a:pt x="1262" y="231"/>
                    <a:pt x="1235" y="238"/>
                    <a:pt x="1212" y="242"/>
                  </a:cubicBezTo>
                  <a:cubicBezTo>
                    <a:pt x="1205" y="242"/>
                    <a:pt x="1202" y="245"/>
                    <a:pt x="1198" y="248"/>
                  </a:cubicBezTo>
                  <a:cubicBezTo>
                    <a:pt x="1195" y="248"/>
                    <a:pt x="1195" y="248"/>
                    <a:pt x="1195" y="248"/>
                  </a:cubicBezTo>
                  <a:cubicBezTo>
                    <a:pt x="1188" y="248"/>
                    <a:pt x="1182" y="248"/>
                    <a:pt x="1175" y="248"/>
                  </a:cubicBezTo>
                  <a:cubicBezTo>
                    <a:pt x="1172" y="248"/>
                    <a:pt x="1165" y="245"/>
                    <a:pt x="1155" y="245"/>
                  </a:cubicBezTo>
                  <a:cubicBezTo>
                    <a:pt x="1118" y="242"/>
                    <a:pt x="1081" y="248"/>
                    <a:pt x="1044" y="245"/>
                  </a:cubicBezTo>
                  <a:cubicBezTo>
                    <a:pt x="1041" y="252"/>
                    <a:pt x="1037" y="255"/>
                    <a:pt x="1034" y="255"/>
                  </a:cubicBezTo>
                  <a:cubicBezTo>
                    <a:pt x="1034" y="255"/>
                    <a:pt x="1034" y="252"/>
                    <a:pt x="1031" y="252"/>
                  </a:cubicBezTo>
                  <a:cubicBezTo>
                    <a:pt x="1027" y="252"/>
                    <a:pt x="1024" y="252"/>
                    <a:pt x="1021" y="252"/>
                  </a:cubicBezTo>
                  <a:cubicBezTo>
                    <a:pt x="1017" y="248"/>
                    <a:pt x="1014" y="245"/>
                    <a:pt x="1007" y="245"/>
                  </a:cubicBezTo>
                  <a:cubicBezTo>
                    <a:pt x="960" y="245"/>
                    <a:pt x="910" y="245"/>
                    <a:pt x="863" y="245"/>
                  </a:cubicBezTo>
                  <a:cubicBezTo>
                    <a:pt x="853" y="245"/>
                    <a:pt x="843" y="248"/>
                    <a:pt x="829" y="248"/>
                  </a:cubicBezTo>
                  <a:cubicBezTo>
                    <a:pt x="826" y="248"/>
                    <a:pt x="819" y="248"/>
                    <a:pt x="816" y="248"/>
                  </a:cubicBezTo>
                  <a:cubicBezTo>
                    <a:pt x="806" y="252"/>
                    <a:pt x="792" y="245"/>
                    <a:pt x="782" y="248"/>
                  </a:cubicBezTo>
                  <a:lnTo>
                    <a:pt x="782" y="252"/>
                  </a:lnTo>
                  <a:cubicBezTo>
                    <a:pt x="779" y="252"/>
                    <a:pt x="776" y="252"/>
                    <a:pt x="772" y="252"/>
                  </a:cubicBezTo>
                  <a:cubicBezTo>
                    <a:pt x="766" y="252"/>
                    <a:pt x="755" y="252"/>
                    <a:pt x="749" y="252"/>
                  </a:cubicBezTo>
                  <a:cubicBezTo>
                    <a:pt x="742" y="252"/>
                    <a:pt x="739" y="252"/>
                    <a:pt x="735" y="252"/>
                  </a:cubicBezTo>
                  <a:cubicBezTo>
                    <a:pt x="705" y="252"/>
                    <a:pt x="675" y="252"/>
                    <a:pt x="645" y="252"/>
                  </a:cubicBezTo>
                  <a:cubicBezTo>
                    <a:pt x="645" y="252"/>
                    <a:pt x="645" y="255"/>
                    <a:pt x="645" y="258"/>
                  </a:cubicBezTo>
                  <a:lnTo>
                    <a:pt x="648" y="262"/>
                  </a:lnTo>
                  <a:lnTo>
                    <a:pt x="645" y="262"/>
                  </a:lnTo>
                  <a:cubicBezTo>
                    <a:pt x="645" y="258"/>
                    <a:pt x="645" y="258"/>
                    <a:pt x="645" y="258"/>
                  </a:cubicBezTo>
                  <a:cubicBezTo>
                    <a:pt x="628" y="255"/>
                    <a:pt x="611" y="255"/>
                    <a:pt x="594" y="258"/>
                  </a:cubicBezTo>
                  <a:cubicBezTo>
                    <a:pt x="587" y="258"/>
                    <a:pt x="584" y="258"/>
                    <a:pt x="581" y="262"/>
                  </a:cubicBezTo>
                  <a:lnTo>
                    <a:pt x="581" y="262"/>
                  </a:lnTo>
                  <a:lnTo>
                    <a:pt x="581" y="262"/>
                  </a:lnTo>
                  <a:cubicBezTo>
                    <a:pt x="571" y="262"/>
                    <a:pt x="564" y="262"/>
                    <a:pt x="554" y="262"/>
                  </a:cubicBezTo>
                  <a:cubicBezTo>
                    <a:pt x="507" y="258"/>
                    <a:pt x="463" y="258"/>
                    <a:pt x="416" y="262"/>
                  </a:cubicBezTo>
                  <a:cubicBezTo>
                    <a:pt x="426" y="282"/>
                    <a:pt x="453" y="275"/>
                    <a:pt x="473" y="282"/>
                  </a:cubicBezTo>
                  <a:cubicBezTo>
                    <a:pt x="470" y="312"/>
                    <a:pt x="504" y="302"/>
                    <a:pt x="527" y="305"/>
                  </a:cubicBezTo>
                  <a:cubicBezTo>
                    <a:pt x="527" y="302"/>
                    <a:pt x="527" y="299"/>
                    <a:pt x="530" y="299"/>
                  </a:cubicBezTo>
                  <a:cubicBezTo>
                    <a:pt x="615" y="299"/>
                    <a:pt x="702" y="299"/>
                    <a:pt x="786" y="289"/>
                  </a:cubicBezTo>
                  <a:lnTo>
                    <a:pt x="786" y="289"/>
                  </a:lnTo>
                  <a:cubicBezTo>
                    <a:pt x="802" y="289"/>
                    <a:pt x="819" y="289"/>
                    <a:pt x="836" y="289"/>
                  </a:cubicBezTo>
                  <a:cubicBezTo>
                    <a:pt x="843" y="289"/>
                    <a:pt x="849" y="292"/>
                    <a:pt x="856" y="292"/>
                  </a:cubicBezTo>
                  <a:cubicBezTo>
                    <a:pt x="1007" y="295"/>
                    <a:pt x="1155" y="289"/>
                    <a:pt x="1306" y="299"/>
                  </a:cubicBezTo>
                  <a:cubicBezTo>
                    <a:pt x="1316" y="292"/>
                    <a:pt x="1323" y="289"/>
                    <a:pt x="1326" y="285"/>
                  </a:cubicBezTo>
                  <a:cubicBezTo>
                    <a:pt x="1326" y="285"/>
                    <a:pt x="1329" y="285"/>
                    <a:pt x="1329" y="289"/>
                  </a:cubicBezTo>
                  <a:cubicBezTo>
                    <a:pt x="1366" y="309"/>
                    <a:pt x="1410" y="299"/>
                    <a:pt x="1450" y="299"/>
                  </a:cubicBezTo>
                  <a:cubicBezTo>
                    <a:pt x="1517" y="299"/>
                    <a:pt x="1581" y="305"/>
                    <a:pt x="1645" y="285"/>
                  </a:cubicBezTo>
                  <a:cubicBezTo>
                    <a:pt x="1648" y="282"/>
                    <a:pt x="1648" y="278"/>
                    <a:pt x="1652" y="278"/>
                  </a:cubicBezTo>
                  <a:lnTo>
                    <a:pt x="1652" y="278"/>
                  </a:lnTo>
                  <a:cubicBezTo>
                    <a:pt x="1658" y="282"/>
                    <a:pt x="1669" y="282"/>
                    <a:pt x="1675" y="278"/>
                  </a:cubicBezTo>
                  <a:cubicBezTo>
                    <a:pt x="1679" y="282"/>
                    <a:pt x="1682" y="282"/>
                    <a:pt x="1689" y="285"/>
                  </a:cubicBezTo>
                  <a:cubicBezTo>
                    <a:pt x="1709" y="289"/>
                    <a:pt x="1732" y="292"/>
                    <a:pt x="1752" y="282"/>
                  </a:cubicBezTo>
                  <a:lnTo>
                    <a:pt x="1752" y="282"/>
                  </a:lnTo>
                  <a:cubicBezTo>
                    <a:pt x="1762" y="285"/>
                    <a:pt x="1772" y="285"/>
                    <a:pt x="1779" y="278"/>
                  </a:cubicBezTo>
                  <a:lnTo>
                    <a:pt x="1779" y="278"/>
                  </a:lnTo>
                  <a:cubicBezTo>
                    <a:pt x="1783" y="282"/>
                    <a:pt x="1789" y="285"/>
                    <a:pt x="1796" y="285"/>
                  </a:cubicBezTo>
                  <a:cubicBezTo>
                    <a:pt x="1866" y="292"/>
                    <a:pt x="1940" y="305"/>
                    <a:pt x="2007" y="278"/>
                  </a:cubicBezTo>
                  <a:cubicBezTo>
                    <a:pt x="2010" y="282"/>
                    <a:pt x="2017" y="285"/>
                    <a:pt x="2020" y="285"/>
                  </a:cubicBezTo>
                  <a:cubicBezTo>
                    <a:pt x="2117" y="299"/>
                    <a:pt x="2211" y="289"/>
                    <a:pt x="2308" y="292"/>
                  </a:cubicBezTo>
                  <a:cubicBezTo>
                    <a:pt x="2365" y="295"/>
                    <a:pt x="2423" y="292"/>
                    <a:pt x="2483" y="292"/>
                  </a:cubicBezTo>
                  <a:cubicBezTo>
                    <a:pt x="2503" y="292"/>
                    <a:pt x="2527" y="292"/>
                    <a:pt x="2547" y="282"/>
                  </a:cubicBezTo>
                  <a:cubicBezTo>
                    <a:pt x="2550" y="285"/>
                    <a:pt x="2554" y="285"/>
                    <a:pt x="2560" y="289"/>
                  </a:cubicBezTo>
                  <a:cubicBezTo>
                    <a:pt x="2574" y="292"/>
                    <a:pt x="2587" y="299"/>
                    <a:pt x="2600" y="295"/>
                  </a:cubicBezTo>
                  <a:cubicBezTo>
                    <a:pt x="2768" y="289"/>
                    <a:pt x="2936" y="312"/>
                    <a:pt x="3101" y="299"/>
                  </a:cubicBezTo>
                  <a:cubicBezTo>
                    <a:pt x="3107" y="299"/>
                    <a:pt x="3114" y="295"/>
                    <a:pt x="3121" y="295"/>
                  </a:cubicBezTo>
                  <a:cubicBezTo>
                    <a:pt x="3131" y="289"/>
                    <a:pt x="3134" y="285"/>
                    <a:pt x="3134" y="278"/>
                  </a:cubicBezTo>
                  <a:lnTo>
                    <a:pt x="3134" y="278"/>
                  </a:lnTo>
                  <a:lnTo>
                    <a:pt x="3134" y="278"/>
                  </a:lnTo>
                  <a:cubicBezTo>
                    <a:pt x="3171" y="282"/>
                    <a:pt x="3208" y="285"/>
                    <a:pt x="3245" y="282"/>
                  </a:cubicBezTo>
                  <a:cubicBezTo>
                    <a:pt x="3258" y="285"/>
                    <a:pt x="3275" y="285"/>
                    <a:pt x="3289" y="289"/>
                  </a:cubicBezTo>
                  <a:cubicBezTo>
                    <a:pt x="3295" y="289"/>
                    <a:pt x="3302" y="289"/>
                    <a:pt x="3309" y="289"/>
                  </a:cubicBezTo>
                  <a:cubicBezTo>
                    <a:pt x="3315" y="289"/>
                    <a:pt x="3325" y="285"/>
                    <a:pt x="3332" y="285"/>
                  </a:cubicBezTo>
                  <a:cubicBezTo>
                    <a:pt x="3369" y="289"/>
                    <a:pt x="3406" y="289"/>
                    <a:pt x="3443" y="285"/>
                  </a:cubicBezTo>
                  <a:cubicBezTo>
                    <a:pt x="3470" y="289"/>
                    <a:pt x="3497" y="299"/>
                    <a:pt x="3524" y="289"/>
                  </a:cubicBezTo>
                  <a:cubicBezTo>
                    <a:pt x="3561" y="295"/>
                    <a:pt x="3597" y="299"/>
                    <a:pt x="3638" y="295"/>
                  </a:cubicBezTo>
                  <a:lnTo>
                    <a:pt x="3638" y="295"/>
                  </a:lnTo>
                  <a:cubicBezTo>
                    <a:pt x="3675" y="285"/>
                    <a:pt x="3701" y="309"/>
                    <a:pt x="3738" y="309"/>
                  </a:cubicBezTo>
                  <a:cubicBezTo>
                    <a:pt x="3779" y="339"/>
                    <a:pt x="3836" y="352"/>
                    <a:pt x="3879" y="379"/>
                  </a:cubicBezTo>
                  <a:lnTo>
                    <a:pt x="3879" y="379"/>
                  </a:lnTo>
                  <a:cubicBezTo>
                    <a:pt x="3900" y="392"/>
                    <a:pt x="3920" y="409"/>
                    <a:pt x="3933" y="426"/>
                  </a:cubicBezTo>
                  <a:cubicBezTo>
                    <a:pt x="3936" y="429"/>
                    <a:pt x="3940" y="433"/>
                    <a:pt x="3947" y="433"/>
                  </a:cubicBezTo>
                  <a:lnTo>
                    <a:pt x="3947" y="433"/>
                  </a:lnTo>
                  <a:cubicBezTo>
                    <a:pt x="3947" y="439"/>
                    <a:pt x="3953" y="443"/>
                    <a:pt x="3960" y="446"/>
                  </a:cubicBezTo>
                  <a:cubicBezTo>
                    <a:pt x="3967" y="460"/>
                    <a:pt x="3977" y="473"/>
                    <a:pt x="3987" y="490"/>
                  </a:cubicBezTo>
                  <a:cubicBezTo>
                    <a:pt x="3977" y="524"/>
                    <a:pt x="4007" y="550"/>
                    <a:pt x="4014" y="581"/>
                  </a:cubicBezTo>
                  <a:lnTo>
                    <a:pt x="4017" y="581"/>
                  </a:lnTo>
                  <a:cubicBezTo>
                    <a:pt x="4017" y="584"/>
                    <a:pt x="4017" y="587"/>
                    <a:pt x="4017" y="587"/>
                  </a:cubicBezTo>
                  <a:cubicBezTo>
                    <a:pt x="4017" y="678"/>
                    <a:pt x="4014" y="772"/>
                    <a:pt x="4020" y="863"/>
                  </a:cubicBezTo>
                  <a:cubicBezTo>
                    <a:pt x="4020" y="906"/>
                    <a:pt x="3977" y="943"/>
                    <a:pt x="3997" y="987"/>
                  </a:cubicBezTo>
                  <a:cubicBezTo>
                    <a:pt x="4000" y="997"/>
                    <a:pt x="4007" y="1003"/>
                    <a:pt x="4014" y="1003"/>
                  </a:cubicBezTo>
                  <a:cubicBezTo>
                    <a:pt x="3980" y="1034"/>
                    <a:pt x="3990" y="1067"/>
                    <a:pt x="3993" y="1101"/>
                  </a:cubicBezTo>
                  <a:cubicBezTo>
                    <a:pt x="3993" y="1124"/>
                    <a:pt x="3990" y="1151"/>
                    <a:pt x="3997" y="1178"/>
                  </a:cubicBezTo>
                  <a:cubicBezTo>
                    <a:pt x="4000" y="1181"/>
                    <a:pt x="4004" y="1185"/>
                    <a:pt x="4004" y="1188"/>
                  </a:cubicBezTo>
                  <a:cubicBezTo>
                    <a:pt x="4000" y="1188"/>
                    <a:pt x="3997" y="1188"/>
                    <a:pt x="3993" y="1188"/>
                  </a:cubicBezTo>
                  <a:cubicBezTo>
                    <a:pt x="3980" y="1205"/>
                    <a:pt x="3970" y="1218"/>
                    <a:pt x="3953" y="1228"/>
                  </a:cubicBezTo>
                  <a:cubicBezTo>
                    <a:pt x="3947" y="1235"/>
                    <a:pt x="3943" y="1242"/>
                    <a:pt x="3940" y="1249"/>
                  </a:cubicBezTo>
                  <a:cubicBezTo>
                    <a:pt x="3923" y="1242"/>
                    <a:pt x="3906" y="1245"/>
                    <a:pt x="3893" y="1252"/>
                  </a:cubicBezTo>
                  <a:cubicBezTo>
                    <a:pt x="3893" y="1255"/>
                    <a:pt x="3893" y="1259"/>
                    <a:pt x="3889" y="1262"/>
                  </a:cubicBezTo>
                  <a:cubicBezTo>
                    <a:pt x="3886" y="1262"/>
                    <a:pt x="3886" y="1262"/>
                    <a:pt x="3883" y="1262"/>
                  </a:cubicBezTo>
                  <a:cubicBezTo>
                    <a:pt x="3869" y="1262"/>
                    <a:pt x="3856" y="1265"/>
                    <a:pt x="3846" y="1265"/>
                  </a:cubicBezTo>
                  <a:lnTo>
                    <a:pt x="3846" y="1265"/>
                  </a:lnTo>
                  <a:cubicBezTo>
                    <a:pt x="3843" y="1265"/>
                    <a:pt x="3839" y="1265"/>
                    <a:pt x="3836" y="1265"/>
                  </a:cubicBezTo>
                  <a:cubicBezTo>
                    <a:pt x="3826" y="1265"/>
                    <a:pt x="3816" y="1265"/>
                    <a:pt x="3809" y="1269"/>
                  </a:cubicBezTo>
                  <a:lnTo>
                    <a:pt x="3806" y="1269"/>
                  </a:lnTo>
                  <a:cubicBezTo>
                    <a:pt x="3786" y="1262"/>
                    <a:pt x="3762" y="1265"/>
                    <a:pt x="3738" y="1269"/>
                  </a:cubicBezTo>
                  <a:cubicBezTo>
                    <a:pt x="3722" y="1269"/>
                    <a:pt x="3705" y="1269"/>
                    <a:pt x="3688" y="1269"/>
                  </a:cubicBezTo>
                  <a:cubicBezTo>
                    <a:pt x="3685" y="1269"/>
                    <a:pt x="3681" y="1272"/>
                    <a:pt x="3678" y="1272"/>
                  </a:cubicBezTo>
                  <a:cubicBezTo>
                    <a:pt x="3675" y="1269"/>
                    <a:pt x="3671" y="1269"/>
                    <a:pt x="3665" y="1265"/>
                  </a:cubicBezTo>
                  <a:cubicBezTo>
                    <a:pt x="3641" y="1269"/>
                    <a:pt x="3618" y="1262"/>
                    <a:pt x="3594" y="1265"/>
                  </a:cubicBezTo>
                  <a:cubicBezTo>
                    <a:pt x="3597" y="1265"/>
                    <a:pt x="3601" y="1262"/>
                    <a:pt x="3604" y="1262"/>
                  </a:cubicBezTo>
                  <a:cubicBezTo>
                    <a:pt x="3607" y="1262"/>
                    <a:pt x="3611" y="1259"/>
                    <a:pt x="3618" y="1259"/>
                  </a:cubicBezTo>
                  <a:cubicBezTo>
                    <a:pt x="3624" y="1259"/>
                    <a:pt x="3631" y="1259"/>
                    <a:pt x="3638" y="1259"/>
                  </a:cubicBezTo>
                  <a:cubicBezTo>
                    <a:pt x="3644" y="1259"/>
                    <a:pt x="3651" y="1259"/>
                    <a:pt x="3658" y="1259"/>
                  </a:cubicBezTo>
                  <a:cubicBezTo>
                    <a:pt x="3665" y="1259"/>
                    <a:pt x="3671" y="1255"/>
                    <a:pt x="3678" y="1252"/>
                  </a:cubicBezTo>
                  <a:cubicBezTo>
                    <a:pt x="3685" y="1252"/>
                    <a:pt x="3688" y="1252"/>
                    <a:pt x="3695" y="1249"/>
                  </a:cubicBezTo>
                  <a:cubicBezTo>
                    <a:pt x="3695" y="1249"/>
                    <a:pt x="3698" y="1249"/>
                    <a:pt x="3701" y="1249"/>
                  </a:cubicBezTo>
                  <a:cubicBezTo>
                    <a:pt x="3701" y="1245"/>
                    <a:pt x="3701" y="1245"/>
                    <a:pt x="3705" y="1245"/>
                  </a:cubicBezTo>
                  <a:cubicBezTo>
                    <a:pt x="3711" y="1249"/>
                    <a:pt x="3718" y="1252"/>
                    <a:pt x="3728" y="1252"/>
                  </a:cubicBezTo>
                  <a:cubicBezTo>
                    <a:pt x="3738" y="1255"/>
                    <a:pt x="3748" y="1255"/>
                    <a:pt x="3758" y="1252"/>
                  </a:cubicBezTo>
                  <a:cubicBezTo>
                    <a:pt x="3772" y="1249"/>
                    <a:pt x="3782" y="1245"/>
                    <a:pt x="3786" y="1235"/>
                  </a:cubicBezTo>
                  <a:cubicBezTo>
                    <a:pt x="3809" y="1242"/>
                    <a:pt x="3829" y="1232"/>
                    <a:pt x="3849" y="1222"/>
                  </a:cubicBezTo>
                  <a:cubicBezTo>
                    <a:pt x="3853" y="1218"/>
                    <a:pt x="3856" y="1215"/>
                    <a:pt x="3859" y="1212"/>
                  </a:cubicBezTo>
                  <a:cubicBezTo>
                    <a:pt x="3859" y="1208"/>
                    <a:pt x="3859" y="1208"/>
                    <a:pt x="3859" y="1208"/>
                  </a:cubicBezTo>
                  <a:cubicBezTo>
                    <a:pt x="3896" y="1205"/>
                    <a:pt x="3920" y="1188"/>
                    <a:pt x="3923" y="1161"/>
                  </a:cubicBezTo>
                  <a:lnTo>
                    <a:pt x="3923" y="1161"/>
                  </a:lnTo>
                  <a:lnTo>
                    <a:pt x="3923" y="1161"/>
                  </a:lnTo>
                  <a:cubicBezTo>
                    <a:pt x="3933" y="1164"/>
                    <a:pt x="3940" y="1161"/>
                    <a:pt x="3947" y="1158"/>
                  </a:cubicBezTo>
                  <a:cubicBezTo>
                    <a:pt x="3980" y="1138"/>
                    <a:pt x="3990" y="1111"/>
                    <a:pt x="3987" y="1077"/>
                  </a:cubicBezTo>
                  <a:cubicBezTo>
                    <a:pt x="3983" y="1030"/>
                    <a:pt x="4004" y="987"/>
                    <a:pt x="3977" y="943"/>
                  </a:cubicBezTo>
                  <a:cubicBezTo>
                    <a:pt x="3970" y="940"/>
                    <a:pt x="3967" y="940"/>
                    <a:pt x="3960" y="943"/>
                  </a:cubicBezTo>
                  <a:cubicBezTo>
                    <a:pt x="3960" y="940"/>
                    <a:pt x="3960" y="940"/>
                    <a:pt x="3960" y="940"/>
                  </a:cubicBezTo>
                  <a:cubicBezTo>
                    <a:pt x="3960" y="933"/>
                    <a:pt x="3960" y="926"/>
                    <a:pt x="3960" y="923"/>
                  </a:cubicBezTo>
                  <a:lnTo>
                    <a:pt x="3960" y="923"/>
                  </a:lnTo>
                  <a:cubicBezTo>
                    <a:pt x="3960" y="920"/>
                    <a:pt x="3960" y="916"/>
                    <a:pt x="3960" y="913"/>
                  </a:cubicBezTo>
                  <a:lnTo>
                    <a:pt x="3960" y="913"/>
                  </a:lnTo>
                  <a:lnTo>
                    <a:pt x="3960" y="913"/>
                  </a:lnTo>
                  <a:cubicBezTo>
                    <a:pt x="3967" y="910"/>
                    <a:pt x="3967" y="906"/>
                    <a:pt x="3960" y="903"/>
                  </a:cubicBezTo>
                  <a:cubicBezTo>
                    <a:pt x="3960" y="899"/>
                    <a:pt x="3960" y="896"/>
                    <a:pt x="3960" y="893"/>
                  </a:cubicBezTo>
                  <a:lnTo>
                    <a:pt x="3960" y="893"/>
                  </a:lnTo>
                  <a:lnTo>
                    <a:pt x="3960" y="893"/>
                  </a:lnTo>
                  <a:cubicBezTo>
                    <a:pt x="3960" y="893"/>
                    <a:pt x="3960" y="889"/>
                    <a:pt x="3960" y="886"/>
                  </a:cubicBezTo>
                  <a:lnTo>
                    <a:pt x="3960" y="886"/>
                  </a:lnTo>
                  <a:cubicBezTo>
                    <a:pt x="3973" y="856"/>
                    <a:pt x="3957" y="822"/>
                    <a:pt x="3960" y="792"/>
                  </a:cubicBezTo>
                  <a:lnTo>
                    <a:pt x="3960" y="792"/>
                  </a:lnTo>
                  <a:lnTo>
                    <a:pt x="3960" y="792"/>
                  </a:lnTo>
                  <a:cubicBezTo>
                    <a:pt x="3960" y="789"/>
                    <a:pt x="3960" y="785"/>
                    <a:pt x="3960" y="785"/>
                  </a:cubicBezTo>
                  <a:cubicBezTo>
                    <a:pt x="3960" y="768"/>
                    <a:pt x="3957" y="755"/>
                    <a:pt x="3957" y="738"/>
                  </a:cubicBezTo>
                  <a:cubicBezTo>
                    <a:pt x="3940" y="705"/>
                    <a:pt x="3943" y="668"/>
                    <a:pt x="3920" y="638"/>
                  </a:cubicBezTo>
                  <a:lnTo>
                    <a:pt x="3920" y="638"/>
                  </a:lnTo>
                  <a:lnTo>
                    <a:pt x="3920" y="638"/>
                  </a:lnTo>
                  <a:cubicBezTo>
                    <a:pt x="3920" y="631"/>
                    <a:pt x="3920" y="624"/>
                    <a:pt x="3920" y="617"/>
                  </a:cubicBezTo>
                  <a:cubicBezTo>
                    <a:pt x="3900" y="611"/>
                    <a:pt x="3916" y="591"/>
                    <a:pt x="3900" y="581"/>
                  </a:cubicBezTo>
                  <a:cubicBezTo>
                    <a:pt x="3889" y="591"/>
                    <a:pt x="3896" y="601"/>
                    <a:pt x="3893" y="611"/>
                  </a:cubicBezTo>
                  <a:cubicBezTo>
                    <a:pt x="3896" y="617"/>
                    <a:pt x="3896" y="628"/>
                    <a:pt x="3896" y="638"/>
                  </a:cubicBezTo>
                  <a:lnTo>
                    <a:pt x="3896" y="638"/>
                  </a:lnTo>
                  <a:cubicBezTo>
                    <a:pt x="3913" y="664"/>
                    <a:pt x="3903" y="695"/>
                    <a:pt x="3923" y="718"/>
                  </a:cubicBezTo>
                  <a:lnTo>
                    <a:pt x="3923" y="718"/>
                  </a:lnTo>
                  <a:lnTo>
                    <a:pt x="3923" y="718"/>
                  </a:lnTo>
                  <a:cubicBezTo>
                    <a:pt x="3923" y="728"/>
                    <a:pt x="3923" y="738"/>
                    <a:pt x="3923" y="745"/>
                  </a:cubicBezTo>
                  <a:cubicBezTo>
                    <a:pt x="3933" y="772"/>
                    <a:pt x="3936" y="795"/>
                    <a:pt x="3923" y="819"/>
                  </a:cubicBezTo>
                  <a:cubicBezTo>
                    <a:pt x="3926" y="819"/>
                    <a:pt x="3930" y="822"/>
                    <a:pt x="3933" y="822"/>
                  </a:cubicBezTo>
                  <a:lnTo>
                    <a:pt x="3933" y="822"/>
                  </a:lnTo>
                  <a:cubicBezTo>
                    <a:pt x="3933" y="825"/>
                    <a:pt x="3933" y="825"/>
                    <a:pt x="3933" y="829"/>
                  </a:cubicBezTo>
                  <a:lnTo>
                    <a:pt x="3933" y="829"/>
                  </a:lnTo>
                  <a:lnTo>
                    <a:pt x="3933" y="829"/>
                  </a:lnTo>
                  <a:cubicBezTo>
                    <a:pt x="3933" y="832"/>
                    <a:pt x="3936" y="835"/>
                    <a:pt x="3936" y="839"/>
                  </a:cubicBezTo>
                  <a:lnTo>
                    <a:pt x="3936" y="839"/>
                  </a:lnTo>
                  <a:cubicBezTo>
                    <a:pt x="3933" y="842"/>
                    <a:pt x="3933" y="842"/>
                    <a:pt x="3933" y="842"/>
                  </a:cubicBezTo>
                  <a:lnTo>
                    <a:pt x="3936" y="849"/>
                  </a:lnTo>
                  <a:lnTo>
                    <a:pt x="3936" y="849"/>
                  </a:lnTo>
                  <a:cubicBezTo>
                    <a:pt x="3933" y="853"/>
                    <a:pt x="3933" y="853"/>
                    <a:pt x="3933" y="856"/>
                  </a:cubicBezTo>
                  <a:lnTo>
                    <a:pt x="3933" y="856"/>
                  </a:lnTo>
                  <a:cubicBezTo>
                    <a:pt x="3933" y="863"/>
                    <a:pt x="3933" y="863"/>
                    <a:pt x="3933" y="863"/>
                  </a:cubicBezTo>
                  <a:cubicBezTo>
                    <a:pt x="3933" y="866"/>
                    <a:pt x="3933" y="866"/>
                    <a:pt x="3933" y="866"/>
                  </a:cubicBezTo>
                  <a:cubicBezTo>
                    <a:pt x="3933" y="869"/>
                    <a:pt x="3936" y="873"/>
                    <a:pt x="3936" y="876"/>
                  </a:cubicBezTo>
                  <a:lnTo>
                    <a:pt x="3936" y="876"/>
                  </a:lnTo>
                  <a:cubicBezTo>
                    <a:pt x="3936" y="896"/>
                    <a:pt x="3936" y="920"/>
                    <a:pt x="3936" y="940"/>
                  </a:cubicBezTo>
                  <a:lnTo>
                    <a:pt x="3936" y="940"/>
                  </a:lnTo>
                  <a:lnTo>
                    <a:pt x="3936" y="940"/>
                  </a:lnTo>
                  <a:cubicBezTo>
                    <a:pt x="3936" y="943"/>
                    <a:pt x="3936" y="946"/>
                    <a:pt x="3936" y="950"/>
                  </a:cubicBezTo>
                  <a:lnTo>
                    <a:pt x="3940" y="950"/>
                  </a:lnTo>
                  <a:cubicBezTo>
                    <a:pt x="3936" y="953"/>
                    <a:pt x="3933" y="953"/>
                    <a:pt x="3930" y="950"/>
                  </a:cubicBezTo>
                  <a:cubicBezTo>
                    <a:pt x="3926" y="953"/>
                    <a:pt x="3926" y="953"/>
                    <a:pt x="3926" y="956"/>
                  </a:cubicBezTo>
                  <a:cubicBezTo>
                    <a:pt x="3926" y="930"/>
                    <a:pt x="3926" y="899"/>
                    <a:pt x="3923" y="873"/>
                  </a:cubicBezTo>
                  <a:cubicBezTo>
                    <a:pt x="3903" y="815"/>
                    <a:pt x="3913" y="755"/>
                    <a:pt x="3900" y="698"/>
                  </a:cubicBezTo>
                  <a:cubicBezTo>
                    <a:pt x="3896" y="678"/>
                    <a:pt x="3893" y="658"/>
                    <a:pt x="3873" y="644"/>
                  </a:cubicBezTo>
                  <a:cubicBezTo>
                    <a:pt x="3866" y="641"/>
                    <a:pt x="3863" y="638"/>
                    <a:pt x="3856" y="638"/>
                  </a:cubicBezTo>
                  <a:cubicBezTo>
                    <a:pt x="3859" y="634"/>
                    <a:pt x="3863" y="634"/>
                    <a:pt x="3863" y="631"/>
                  </a:cubicBezTo>
                  <a:cubicBezTo>
                    <a:pt x="3859" y="631"/>
                    <a:pt x="3859" y="631"/>
                    <a:pt x="3856" y="628"/>
                  </a:cubicBezTo>
                  <a:lnTo>
                    <a:pt x="3856" y="628"/>
                  </a:lnTo>
                  <a:lnTo>
                    <a:pt x="3856" y="628"/>
                  </a:lnTo>
                  <a:lnTo>
                    <a:pt x="3853" y="624"/>
                  </a:lnTo>
                  <a:cubicBezTo>
                    <a:pt x="3856" y="621"/>
                    <a:pt x="3856" y="617"/>
                    <a:pt x="3856" y="614"/>
                  </a:cubicBezTo>
                  <a:cubicBezTo>
                    <a:pt x="3859" y="601"/>
                    <a:pt x="3873" y="587"/>
                    <a:pt x="3876" y="574"/>
                  </a:cubicBezTo>
                  <a:cubicBezTo>
                    <a:pt x="3873" y="557"/>
                    <a:pt x="3853" y="554"/>
                    <a:pt x="3832" y="560"/>
                  </a:cubicBezTo>
                  <a:cubicBezTo>
                    <a:pt x="3829" y="560"/>
                    <a:pt x="3829" y="560"/>
                    <a:pt x="3826" y="564"/>
                  </a:cubicBezTo>
                  <a:cubicBezTo>
                    <a:pt x="3826" y="560"/>
                    <a:pt x="3826" y="560"/>
                    <a:pt x="3822" y="560"/>
                  </a:cubicBezTo>
                  <a:lnTo>
                    <a:pt x="3822" y="560"/>
                  </a:lnTo>
                  <a:cubicBezTo>
                    <a:pt x="3822" y="554"/>
                    <a:pt x="3819" y="550"/>
                    <a:pt x="3812" y="544"/>
                  </a:cubicBezTo>
                  <a:cubicBezTo>
                    <a:pt x="3816" y="544"/>
                    <a:pt x="3816" y="544"/>
                    <a:pt x="3816" y="544"/>
                  </a:cubicBezTo>
                  <a:cubicBezTo>
                    <a:pt x="3822" y="537"/>
                    <a:pt x="3826" y="534"/>
                    <a:pt x="3832" y="527"/>
                  </a:cubicBezTo>
                  <a:cubicBezTo>
                    <a:pt x="3829" y="527"/>
                    <a:pt x="3826" y="524"/>
                    <a:pt x="3819" y="524"/>
                  </a:cubicBezTo>
                  <a:lnTo>
                    <a:pt x="3819" y="524"/>
                  </a:lnTo>
                  <a:cubicBezTo>
                    <a:pt x="3819" y="513"/>
                    <a:pt x="3806" y="510"/>
                    <a:pt x="3792" y="507"/>
                  </a:cubicBezTo>
                  <a:cubicBezTo>
                    <a:pt x="3786" y="503"/>
                    <a:pt x="3782" y="496"/>
                    <a:pt x="3775" y="493"/>
                  </a:cubicBezTo>
                  <a:cubicBezTo>
                    <a:pt x="3786" y="496"/>
                    <a:pt x="3796" y="493"/>
                    <a:pt x="3806" y="490"/>
                  </a:cubicBezTo>
                  <a:lnTo>
                    <a:pt x="3806" y="490"/>
                  </a:lnTo>
                  <a:cubicBezTo>
                    <a:pt x="3806" y="486"/>
                    <a:pt x="3806" y="483"/>
                    <a:pt x="3806" y="480"/>
                  </a:cubicBezTo>
                  <a:lnTo>
                    <a:pt x="3806" y="480"/>
                  </a:lnTo>
                  <a:cubicBezTo>
                    <a:pt x="3806" y="476"/>
                    <a:pt x="3806" y="476"/>
                    <a:pt x="3806" y="473"/>
                  </a:cubicBezTo>
                  <a:cubicBezTo>
                    <a:pt x="3789" y="470"/>
                    <a:pt x="3772" y="470"/>
                    <a:pt x="3755" y="470"/>
                  </a:cubicBezTo>
                  <a:lnTo>
                    <a:pt x="3755" y="470"/>
                  </a:lnTo>
                  <a:cubicBezTo>
                    <a:pt x="3738" y="450"/>
                    <a:pt x="3742" y="423"/>
                    <a:pt x="3701" y="416"/>
                  </a:cubicBezTo>
                  <a:cubicBezTo>
                    <a:pt x="3701" y="419"/>
                    <a:pt x="3701" y="419"/>
                    <a:pt x="3701" y="419"/>
                  </a:cubicBezTo>
                  <a:cubicBezTo>
                    <a:pt x="3715" y="470"/>
                    <a:pt x="3715" y="470"/>
                    <a:pt x="3651" y="480"/>
                  </a:cubicBezTo>
                  <a:lnTo>
                    <a:pt x="3651" y="480"/>
                  </a:lnTo>
                  <a:cubicBezTo>
                    <a:pt x="3648" y="480"/>
                    <a:pt x="3644" y="480"/>
                    <a:pt x="3638" y="480"/>
                  </a:cubicBezTo>
                  <a:cubicBezTo>
                    <a:pt x="3621" y="456"/>
                    <a:pt x="3597" y="467"/>
                    <a:pt x="3574" y="470"/>
                  </a:cubicBezTo>
                  <a:cubicBezTo>
                    <a:pt x="3534" y="473"/>
                    <a:pt x="3497" y="473"/>
                    <a:pt x="3460" y="467"/>
                  </a:cubicBezTo>
                  <a:cubicBezTo>
                    <a:pt x="3423" y="460"/>
                    <a:pt x="3389" y="463"/>
                    <a:pt x="3352" y="470"/>
                  </a:cubicBezTo>
                  <a:lnTo>
                    <a:pt x="3352" y="470"/>
                  </a:lnTo>
                  <a:lnTo>
                    <a:pt x="3352" y="470"/>
                  </a:lnTo>
                  <a:cubicBezTo>
                    <a:pt x="3336" y="460"/>
                    <a:pt x="3319" y="467"/>
                    <a:pt x="3302" y="470"/>
                  </a:cubicBezTo>
                  <a:cubicBezTo>
                    <a:pt x="3295" y="473"/>
                    <a:pt x="3295" y="476"/>
                    <a:pt x="3302" y="480"/>
                  </a:cubicBezTo>
                  <a:cubicBezTo>
                    <a:pt x="3305" y="480"/>
                    <a:pt x="3309" y="480"/>
                    <a:pt x="3312" y="483"/>
                  </a:cubicBezTo>
                  <a:cubicBezTo>
                    <a:pt x="3322" y="486"/>
                    <a:pt x="3332" y="483"/>
                    <a:pt x="3342" y="490"/>
                  </a:cubicBezTo>
                  <a:cubicBezTo>
                    <a:pt x="3339" y="490"/>
                    <a:pt x="3339" y="490"/>
                    <a:pt x="3339" y="490"/>
                  </a:cubicBezTo>
                  <a:cubicBezTo>
                    <a:pt x="3346" y="490"/>
                    <a:pt x="3349" y="490"/>
                    <a:pt x="3352" y="486"/>
                  </a:cubicBezTo>
                  <a:cubicBezTo>
                    <a:pt x="3396" y="490"/>
                    <a:pt x="3440" y="490"/>
                    <a:pt x="3483" y="493"/>
                  </a:cubicBezTo>
                  <a:cubicBezTo>
                    <a:pt x="3493" y="500"/>
                    <a:pt x="3510" y="500"/>
                    <a:pt x="3524" y="496"/>
                  </a:cubicBezTo>
                  <a:cubicBezTo>
                    <a:pt x="3534" y="493"/>
                    <a:pt x="3547" y="493"/>
                    <a:pt x="3557" y="493"/>
                  </a:cubicBezTo>
                  <a:cubicBezTo>
                    <a:pt x="3611" y="500"/>
                    <a:pt x="3661" y="503"/>
                    <a:pt x="3715" y="490"/>
                  </a:cubicBezTo>
                  <a:lnTo>
                    <a:pt x="3715" y="490"/>
                  </a:lnTo>
                  <a:cubicBezTo>
                    <a:pt x="3718" y="490"/>
                    <a:pt x="3722" y="490"/>
                    <a:pt x="3725" y="490"/>
                  </a:cubicBezTo>
                  <a:lnTo>
                    <a:pt x="3725" y="490"/>
                  </a:lnTo>
                  <a:lnTo>
                    <a:pt x="3725" y="490"/>
                  </a:lnTo>
                  <a:cubicBezTo>
                    <a:pt x="3742" y="503"/>
                    <a:pt x="3745" y="517"/>
                    <a:pt x="3711" y="517"/>
                  </a:cubicBezTo>
                  <a:cubicBezTo>
                    <a:pt x="3698" y="517"/>
                    <a:pt x="3681" y="517"/>
                    <a:pt x="3665" y="513"/>
                  </a:cubicBezTo>
                  <a:cubicBezTo>
                    <a:pt x="3651" y="513"/>
                    <a:pt x="3638" y="510"/>
                    <a:pt x="3624" y="517"/>
                  </a:cubicBezTo>
                  <a:lnTo>
                    <a:pt x="3624" y="517"/>
                  </a:lnTo>
                  <a:cubicBezTo>
                    <a:pt x="3621" y="517"/>
                    <a:pt x="3618" y="517"/>
                    <a:pt x="3611" y="517"/>
                  </a:cubicBezTo>
                  <a:cubicBezTo>
                    <a:pt x="3604" y="513"/>
                    <a:pt x="3594" y="513"/>
                    <a:pt x="3584" y="517"/>
                  </a:cubicBezTo>
                  <a:lnTo>
                    <a:pt x="3584" y="517"/>
                  </a:lnTo>
                  <a:cubicBezTo>
                    <a:pt x="3581" y="520"/>
                    <a:pt x="3577" y="524"/>
                    <a:pt x="3584" y="527"/>
                  </a:cubicBezTo>
                  <a:cubicBezTo>
                    <a:pt x="3594" y="537"/>
                    <a:pt x="3611" y="534"/>
                    <a:pt x="3624" y="534"/>
                  </a:cubicBezTo>
                  <a:cubicBezTo>
                    <a:pt x="3644" y="537"/>
                    <a:pt x="3668" y="537"/>
                    <a:pt x="3688" y="537"/>
                  </a:cubicBezTo>
                  <a:lnTo>
                    <a:pt x="3688" y="537"/>
                  </a:lnTo>
                  <a:cubicBezTo>
                    <a:pt x="3705" y="547"/>
                    <a:pt x="3722" y="540"/>
                    <a:pt x="3738" y="537"/>
                  </a:cubicBezTo>
                  <a:cubicBezTo>
                    <a:pt x="3748" y="540"/>
                    <a:pt x="3755" y="544"/>
                    <a:pt x="3765" y="547"/>
                  </a:cubicBezTo>
                  <a:cubicBezTo>
                    <a:pt x="3765" y="544"/>
                    <a:pt x="3765" y="544"/>
                    <a:pt x="3765" y="540"/>
                  </a:cubicBezTo>
                  <a:lnTo>
                    <a:pt x="3765" y="540"/>
                  </a:lnTo>
                  <a:cubicBezTo>
                    <a:pt x="3768" y="544"/>
                    <a:pt x="3768" y="544"/>
                    <a:pt x="3768" y="544"/>
                  </a:cubicBezTo>
                  <a:cubicBezTo>
                    <a:pt x="3768" y="544"/>
                    <a:pt x="3765" y="544"/>
                    <a:pt x="3765" y="547"/>
                  </a:cubicBezTo>
                  <a:cubicBezTo>
                    <a:pt x="3765" y="554"/>
                    <a:pt x="3765" y="557"/>
                    <a:pt x="3765" y="564"/>
                  </a:cubicBezTo>
                  <a:cubicBezTo>
                    <a:pt x="3742" y="577"/>
                    <a:pt x="3711" y="560"/>
                    <a:pt x="3688" y="571"/>
                  </a:cubicBezTo>
                  <a:cubicBezTo>
                    <a:pt x="3691" y="574"/>
                    <a:pt x="3698" y="577"/>
                    <a:pt x="3701" y="584"/>
                  </a:cubicBezTo>
                  <a:cubicBezTo>
                    <a:pt x="3732" y="594"/>
                    <a:pt x="3758" y="577"/>
                    <a:pt x="3789" y="584"/>
                  </a:cubicBezTo>
                  <a:cubicBezTo>
                    <a:pt x="3789" y="581"/>
                    <a:pt x="3792" y="581"/>
                    <a:pt x="3796" y="581"/>
                  </a:cubicBezTo>
                  <a:lnTo>
                    <a:pt x="3796" y="581"/>
                  </a:lnTo>
                  <a:lnTo>
                    <a:pt x="3796" y="581"/>
                  </a:lnTo>
                  <a:cubicBezTo>
                    <a:pt x="3792" y="581"/>
                    <a:pt x="3792" y="581"/>
                    <a:pt x="3789" y="584"/>
                  </a:cubicBezTo>
                  <a:cubicBezTo>
                    <a:pt x="3792" y="587"/>
                    <a:pt x="3799" y="591"/>
                    <a:pt x="3802" y="594"/>
                  </a:cubicBezTo>
                  <a:cubicBezTo>
                    <a:pt x="3806" y="591"/>
                    <a:pt x="3806" y="591"/>
                    <a:pt x="3806" y="587"/>
                  </a:cubicBezTo>
                  <a:lnTo>
                    <a:pt x="3806" y="587"/>
                  </a:lnTo>
                  <a:cubicBezTo>
                    <a:pt x="3809" y="587"/>
                    <a:pt x="3812" y="591"/>
                    <a:pt x="3819" y="591"/>
                  </a:cubicBezTo>
                  <a:lnTo>
                    <a:pt x="3819" y="591"/>
                  </a:lnTo>
                  <a:cubicBezTo>
                    <a:pt x="3839" y="607"/>
                    <a:pt x="3812" y="628"/>
                    <a:pt x="3819" y="644"/>
                  </a:cubicBezTo>
                  <a:cubicBezTo>
                    <a:pt x="3822" y="648"/>
                    <a:pt x="3826" y="648"/>
                    <a:pt x="3829" y="648"/>
                  </a:cubicBezTo>
                  <a:lnTo>
                    <a:pt x="3829" y="648"/>
                  </a:lnTo>
                  <a:cubicBezTo>
                    <a:pt x="3853" y="708"/>
                    <a:pt x="3863" y="768"/>
                    <a:pt x="3859" y="829"/>
                  </a:cubicBezTo>
                  <a:cubicBezTo>
                    <a:pt x="3876" y="876"/>
                    <a:pt x="3879" y="926"/>
                    <a:pt x="3883" y="977"/>
                  </a:cubicBezTo>
                  <a:cubicBezTo>
                    <a:pt x="3889" y="983"/>
                    <a:pt x="3889" y="993"/>
                    <a:pt x="3889" y="1003"/>
                  </a:cubicBezTo>
                  <a:cubicBezTo>
                    <a:pt x="3889" y="1010"/>
                    <a:pt x="3886" y="1024"/>
                    <a:pt x="3903" y="1020"/>
                  </a:cubicBezTo>
                  <a:cubicBezTo>
                    <a:pt x="3920" y="1020"/>
                    <a:pt x="3920" y="1010"/>
                    <a:pt x="3923" y="1000"/>
                  </a:cubicBezTo>
                  <a:cubicBezTo>
                    <a:pt x="3923" y="997"/>
                    <a:pt x="3923" y="997"/>
                    <a:pt x="3923" y="993"/>
                  </a:cubicBezTo>
                  <a:cubicBezTo>
                    <a:pt x="3926" y="993"/>
                    <a:pt x="3926" y="997"/>
                    <a:pt x="3926" y="1000"/>
                  </a:cubicBezTo>
                  <a:cubicBezTo>
                    <a:pt x="3923" y="1007"/>
                    <a:pt x="3950" y="997"/>
                    <a:pt x="3943" y="1010"/>
                  </a:cubicBezTo>
                  <a:cubicBezTo>
                    <a:pt x="3943" y="1010"/>
                    <a:pt x="3943" y="1014"/>
                    <a:pt x="3943" y="1017"/>
                  </a:cubicBezTo>
                  <a:cubicBezTo>
                    <a:pt x="3940" y="1017"/>
                    <a:pt x="3940" y="1020"/>
                    <a:pt x="3943" y="1024"/>
                  </a:cubicBezTo>
                  <a:cubicBezTo>
                    <a:pt x="3943" y="1027"/>
                    <a:pt x="3943" y="1027"/>
                    <a:pt x="3943" y="1030"/>
                  </a:cubicBezTo>
                  <a:cubicBezTo>
                    <a:pt x="3936" y="1037"/>
                    <a:pt x="3936" y="1044"/>
                    <a:pt x="3936" y="1050"/>
                  </a:cubicBezTo>
                  <a:cubicBezTo>
                    <a:pt x="3936" y="1054"/>
                    <a:pt x="3933" y="1057"/>
                    <a:pt x="3933" y="1060"/>
                  </a:cubicBezTo>
                  <a:lnTo>
                    <a:pt x="3933" y="1060"/>
                  </a:lnTo>
                  <a:lnTo>
                    <a:pt x="3933" y="1060"/>
                  </a:lnTo>
                  <a:cubicBezTo>
                    <a:pt x="3910" y="1057"/>
                    <a:pt x="3900" y="1040"/>
                    <a:pt x="3896" y="1027"/>
                  </a:cubicBezTo>
                  <a:cubicBezTo>
                    <a:pt x="3886" y="1020"/>
                    <a:pt x="3886" y="1010"/>
                    <a:pt x="3873" y="1014"/>
                  </a:cubicBezTo>
                  <a:cubicBezTo>
                    <a:pt x="3856" y="1020"/>
                    <a:pt x="3859" y="1030"/>
                    <a:pt x="3869" y="1040"/>
                  </a:cubicBezTo>
                  <a:cubicBezTo>
                    <a:pt x="3869" y="1067"/>
                    <a:pt x="3843" y="1071"/>
                    <a:pt x="3816" y="1067"/>
                  </a:cubicBezTo>
                  <a:cubicBezTo>
                    <a:pt x="3772" y="1067"/>
                    <a:pt x="3732" y="1057"/>
                    <a:pt x="3688" y="1060"/>
                  </a:cubicBezTo>
                  <a:lnTo>
                    <a:pt x="3688" y="1060"/>
                  </a:lnTo>
                  <a:cubicBezTo>
                    <a:pt x="3685" y="1060"/>
                    <a:pt x="3681" y="1060"/>
                    <a:pt x="3675" y="1060"/>
                  </a:cubicBezTo>
                  <a:lnTo>
                    <a:pt x="3675" y="1060"/>
                  </a:lnTo>
                  <a:cubicBezTo>
                    <a:pt x="3644" y="1060"/>
                    <a:pt x="3614" y="1060"/>
                    <a:pt x="3584" y="1060"/>
                  </a:cubicBezTo>
                  <a:lnTo>
                    <a:pt x="3584" y="1060"/>
                  </a:lnTo>
                  <a:cubicBezTo>
                    <a:pt x="3581" y="1060"/>
                    <a:pt x="3577" y="1060"/>
                    <a:pt x="3574" y="1060"/>
                  </a:cubicBezTo>
                  <a:cubicBezTo>
                    <a:pt x="3550" y="1057"/>
                    <a:pt x="3527" y="1054"/>
                    <a:pt x="3504" y="1054"/>
                  </a:cubicBezTo>
                  <a:cubicBezTo>
                    <a:pt x="3490" y="1050"/>
                    <a:pt x="3477" y="1050"/>
                    <a:pt x="3470" y="1060"/>
                  </a:cubicBezTo>
                  <a:cubicBezTo>
                    <a:pt x="3467" y="1060"/>
                    <a:pt x="3460" y="1060"/>
                    <a:pt x="3457" y="1060"/>
                  </a:cubicBezTo>
                  <a:lnTo>
                    <a:pt x="3457" y="1060"/>
                  </a:lnTo>
                  <a:lnTo>
                    <a:pt x="3453" y="1064"/>
                  </a:lnTo>
                  <a:lnTo>
                    <a:pt x="3457" y="1067"/>
                  </a:lnTo>
                  <a:cubicBezTo>
                    <a:pt x="3460" y="1067"/>
                    <a:pt x="3467" y="1067"/>
                    <a:pt x="3470" y="1071"/>
                  </a:cubicBezTo>
                  <a:cubicBezTo>
                    <a:pt x="3470" y="1067"/>
                    <a:pt x="3470" y="1067"/>
                    <a:pt x="3470" y="1067"/>
                  </a:cubicBezTo>
                  <a:cubicBezTo>
                    <a:pt x="3467" y="1071"/>
                    <a:pt x="3463" y="1074"/>
                    <a:pt x="3470" y="1077"/>
                  </a:cubicBezTo>
                  <a:cubicBezTo>
                    <a:pt x="3490" y="1087"/>
                    <a:pt x="3514" y="1081"/>
                    <a:pt x="3534" y="1087"/>
                  </a:cubicBezTo>
                  <a:cubicBezTo>
                    <a:pt x="3574" y="1087"/>
                    <a:pt x="3611" y="1087"/>
                    <a:pt x="3651" y="1087"/>
                  </a:cubicBezTo>
                  <a:cubicBezTo>
                    <a:pt x="3654" y="1084"/>
                    <a:pt x="3658" y="1081"/>
                    <a:pt x="3661" y="1081"/>
                  </a:cubicBezTo>
                  <a:lnTo>
                    <a:pt x="3661" y="1081"/>
                  </a:lnTo>
                  <a:cubicBezTo>
                    <a:pt x="3665" y="1081"/>
                    <a:pt x="3668" y="1081"/>
                    <a:pt x="3671" y="1081"/>
                  </a:cubicBezTo>
                  <a:lnTo>
                    <a:pt x="3671" y="1084"/>
                  </a:lnTo>
                  <a:cubicBezTo>
                    <a:pt x="3691" y="1097"/>
                    <a:pt x="3715" y="1091"/>
                    <a:pt x="3735" y="1091"/>
                  </a:cubicBezTo>
                  <a:cubicBezTo>
                    <a:pt x="3748" y="1094"/>
                    <a:pt x="3725" y="1074"/>
                    <a:pt x="3745" y="1084"/>
                  </a:cubicBezTo>
                  <a:cubicBezTo>
                    <a:pt x="3758" y="1087"/>
                    <a:pt x="3768" y="1091"/>
                    <a:pt x="3782" y="1094"/>
                  </a:cubicBezTo>
                  <a:cubicBezTo>
                    <a:pt x="3809" y="1084"/>
                    <a:pt x="3839" y="1094"/>
                    <a:pt x="3869" y="1087"/>
                  </a:cubicBezTo>
                  <a:cubicBezTo>
                    <a:pt x="3883" y="1094"/>
                    <a:pt x="3896" y="1094"/>
                    <a:pt x="3910" y="1087"/>
                  </a:cubicBezTo>
                  <a:lnTo>
                    <a:pt x="3910" y="1087"/>
                  </a:lnTo>
                  <a:cubicBezTo>
                    <a:pt x="3916" y="1084"/>
                    <a:pt x="3926" y="1084"/>
                    <a:pt x="3933" y="1081"/>
                  </a:cubicBezTo>
                  <a:lnTo>
                    <a:pt x="3933" y="1084"/>
                  </a:lnTo>
                  <a:lnTo>
                    <a:pt x="3930" y="1087"/>
                  </a:lnTo>
                  <a:cubicBezTo>
                    <a:pt x="3926" y="1091"/>
                    <a:pt x="3930" y="1094"/>
                    <a:pt x="3933" y="1097"/>
                  </a:cubicBezTo>
                  <a:cubicBezTo>
                    <a:pt x="3953" y="1117"/>
                    <a:pt x="3916" y="1131"/>
                    <a:pt x="3920" y="1151"/>
                  </a:cubicBezTo>
                  <a:lnTo>
                    <a:pt x="3920" y="1151"/>
                  </a:lnTo>
                  <a:cubicBezTo>
                    <a:pt x="3883" y="1154"/>
                    <a:pt x="3869" y="1185"/>
                    <a:pt x="3839" y="1195"/>
                  </a:cubicBezTo>
                  <a:cubicBezTo>
                    <a:pt x="3816" y="1198"/>
                    <a:pt x="3796" y="1202"/>
                    <a:pt x="3779" y="1212"/>
                  </a:cubicBezTo>
                  <a:cubicBezTo>
                    <a:pt x="3748" y="1218"/>
                    <a:pt x="3715" y="1215"/>
                    <a:pt x="3688" y="1225"/>
                  </a:cubicBezTo>
                  <a:cubicBezTo>
                    <a:pt x="3614" y="1235"/>
                    <a:pt x="3534" y="1228"/>
                    <a:pt x="3460" y="1242"/>
                  </a:cubicBezTo>
                  <a:cubicBezTo>
                    <a:pt x="3457" y="1242"/>
                    <a:pt x="3453" y="1242"/>
                    <a:pt x="3450" y="1242"/>
                  </a:cubicBezTo>
                  <a:cubicBezTo>
                    <a:pt x="3366" y="1245"/>
                    <a:pt x="3282" y="1238"/>
                    <a:pt x="3198" y="1255"/>
                  </a:cubicBezTo>
                  <a:lnTo>
                    <a:pt x="3198" y="1255"/>
                  </a:lnTo>
                  <a:cubicBezTo>
                    <a:pt x="3195" y="1252"/>
                    <a:pt x="3191" y="1252"/>
                    <a:pt x="3185" y="1252"/>
                  </a:cubicBezTo>
                  <a:cubicBezTo>
                    <a:pt x="3188" y="1255"/>
                    <a:pt x="3188" y="1255"/>
                    <a:pt x="3191" y="1255"/>
                  </a:cubicBezTo>
                  <a:lnTo>
                    <a:pt x="3188" y="1255"/>
                  </a:lnTo>
                  <a:cubicBezTo>
                    <a:pt x="3188" y="1255"/>
                    <a:pt x="3185" y="1255"/>
                    <a:pt x="3185" y="1252"/>
                  </a:cubicBezTo>
                  <a:cubicBezTo>
                    <a:pt x="3154" y="1249"/>
                    <a:pt x="3124" y="1252"/>
                    <a:pt x="3094" y="1252"/>
                  </a:cubicBezTo>
                  <a:cubicBezTo>
                    <a:pt x="3040" y="1252"/>
                    <a:pt x="2983" y="1252"/>
                    <a:pt x="2929" y="1252"/>
                  </a:cubicBezTo>
                  <a:cubicBezTo>
                    <a:pt x="2923" y="1249"/>
                    <a:pt x="2919" y="1249"/>
                    <a:pt x="2913" y="1245"/>
                  </a:cubicBezTo>
                  <a:cubicBezTo>
                    <a:pt x="2919" y="1245"/>
                    <a:pt x="2923" y="1245"/>
                    <a:pt x="2929" y="1245"/>
                  </a:cubicBezTo>
                  <a:cubicBezTo>
                    <a:pt x="2923" y="1225"/>
                    <a:pt x="2903" y="1232"/>
                    <a:pt x="2889" y="1232"/>
                  </a:cubicBezTo>
                  <a:cubicBezTo>
                    <a:pt x="2859" y="1232"/>
                    <a:pt x="2829" y="1232"/>
                    <a:pt x="2802" y="1232"/>
                  </a:cubicBezTo>
                  <a:cubicBezTo>
                    <a:pt x="2758" y="1222"/>
                    <a:pt x="2715" y="1225"/>
                    <a:pt x="2671" y="1225"/>
                  </a:cubicBezTo>
                  <a:cubicBezTo>
                    <a:pt x="2614" y="1225"/>
                    <a:pt x="2557" y="1225"/>
                    <a:pt x="2500" y="1225"/>
                  </a:cubicBezTo>
                  <a:cubicBezTo>
                    <a:pt x="2480" y="1225"/>
                    <a:pt x="2463" y="1225"/>
                    <a:pt x="2443" y="1225"/>
                  </a:cubicBezTo>
                  <a:lnTo>
                    <a:pt x="2443" y="1225"/>
                  </a:lnTo>
                  <a:cubicBezTo>
                    <a:pt x="2409" y="1212"/>
                    <a:pt x="2376" y="1215"/>
                    <a:pt x="2346" y="1225"/>
                  </a:cubicBezTo>
                  <a:cubicBezTo>
                    <a:pt x="2342" y="1222"/>
                    <a:pt x="2339" y="1222"/>
                    <a:pt x="2336" y="1225"/>
                  </a:cubicBezTo>
                  <a:lnTo>
                    <a:pt x="2336" y="1225"/>
                  </a:lnTo>
                  <a:cubicBezTo>
                    <a:pt x="2308" y="1215"/>
                    <a:pt x="2275" y="1218"/>
                    <a:pt x="2245" y="1218"/>
                  </a:cubicBezTo>
                  <a:cubicBezTo>
                    <a:pt x="2245" y="1218"/>
                    <a:pt x="2245" y="1222"/>
                    <a:pt x="2241" y="1225"/>
                  </a:cubicBezTo>
                  <a:lnTo>
                    <a:pt x="2241" y="1225"/>
                  </a:lnTo>
                  <a:cubicBezTo>
                    <a:pt x="2208" y="1228"/>
                    <a:pt x="2171" y="1218"/>
                    <a:pt x="2141" y="1235"/>
                  </a:cubicBezTo>
                  <a:cubicBezTo>
                    <a:pt x="2174" y="1235"/>
                    <a:pt x="2208" y="1235"/>
                    <a:pt x="2245" y="1235"/>
                  </a:cubicBezTo>
                  <a:lnTo>
                    <a:pt x="2245" y="1235"/>
                  </a:lnTo>
                  <a:cubicBezTo>
                    <a:pt x="2285" y="1235"/>
                    <a:pt x="2329" y="1235"/>
                    <a:pt x="2369" y="1235"/>
                  </a:cubicBezTo>
                  <a:cubicBezTo>
                    <a:pt x="2416" y="1249"/>
                    <a:pt x="2466" y="1238"/>
                    <a:pt x="2513" y="1245"/>
                  </a:cubicBezTo>
                  <a:cubicBezTo>
                    <a:pt x="2517" y="1242"/>
                    <a:pt x="2517" y="1242"/>
                    <a:pt x="2517" y="1242"/>
                  </a:cubicBezTo>
                  <a:cubicBezTo>
                    <a:pt x="2523" y="1242"/>
                    <a:pt x="2530" y="1242"/>
                    <a:pt x="2540" y="1242"/>
                  </a:cubicBezTo>
                  <a:lnTo>
                    <a:pt x="2540" y="1238"/>
                  </a:lnTo>
                  <a:lnTo>
                    <a:pt x="2540" y="1238"/>
                  </a:lnTo>
                  <a:cubicBezTo>
                    <a:pt x="2540" y="1242"/>
                    <a:pt x="2540" y="1242"/>
                    <a:pt x="2540" y="1242"/>
                  </a:cubicBezTo>
                  <a:cubicBezTo>
                    <a:pt x="2543" y="1242"/>
                    <a:pt x="2550" y="1242"/>
                    <a:pt x="2554" y="1242"/>
                  </a:cubicBezTo>
                  <a:lnTo>
                    <a:pt x="2554" y="1242"/>
                  </a:lnTo>
                  <a:cubicBezTo>
                    <a:pt x="2584" y="1245"/>
                    <a:pt x="2614" y="1245"/>
                    <a:pt x="2644" y="1242"/>
                  </a:cubicBezTo>
                  <a:lnTo>
                    <a:pt x="2644" y="1242"/>
                  </a:lnTo>
                  <a:cubicBezTo>
                    <a:pt x="2678" y="1242"/>
                    <a:pt x="2715" y="1242"/>
                    <a:pt x="2748" y="1242"/>
                  </a:cubicBezTo>
                  <a:lnTo>
                    <a:pt x="2748" y="1242"/>
                  </a:lnTo>
                  <a:lnTo>
                    <a:pt x="2748" y="1242"/>
                  </a:lnTo>
                  <a:cubicBezTo>
                    <a:pt x="2761" y="1242"/>
                    <a:pt x="2772" y="1242"/>
                    <a:pt x="2785" y="1245"/>
                  </a:cubicBezTo>
                  <a:lnTo>
                    <a:pt x="2785" y="1245"/>
                  </a:lnTo>
                  <a:cubicBezTo>
                    <a:pt x="2785" y="1255"/>
                    <a:pt x="2775" y="1259"/>
                    <a:pt x="2761" y="1259"/>
                  </a:cubicBezTo>
                  <a:cubicBezTo>
                    <a:pt x="2748" y="1262"/>
                    <a:pt x="2735" y="1262"/>
                    <a:pt x="2721" y="1262"/>
                  </a:cubicBezTo>
                  <a:cubicBezTo>
                    <a:pt x="2674" y="1255"/>
                    <a:pt x="2627" y="1255"/>
                    <a:pt x="2580" y="1262"/>
                  </a:cubicBezTo>
                  <a:cubicBezTo>
                    <a:pt x="2577" y="1259"/>
                    <a:pt x="2574" y="1255"/>
                    <a:pt x="2570" y="1255"/>
                  </a:cubicBezTo>
                  <a:cubicBezTo>
                    <a:pt x="2527" y="1249"/>
                    <a:pt x="2480" y="1259"/>
                    <a:pt x="2436" y="1259"/>
                  </a:cubicBezTo>
                  <a:cubicBezTo>
                    <a:pt x="2355" y="1262"/>
                    <a:pt x="2275" y="1262"/>
                    <a:pt x="2191" y="1262"/>
                  </a:cubicBezTo>
                  <a:lnTo>
                    <a:pt x="2191" y="1262"/>
                  </a:lnTo>
                  <a:cubicBezTo>
                    <a:pt x="2161" y="1259"/>
                    <a:pt x="2131" y="1262"/>
                    <a:pt x="2100" y="1262"/>
                  </a:cubicBezTo>
                  <a:cubicBezTo>
                    <a:pt x="1990" y="1262"/>
                    <a:pt x="1876" y="1262"/>
                    <a:pt x="1762" y="1262"/>
                  </a:cubicBezTo>
                  <a:cubicBezTo>
                    <a:pt x="1749" y="1262"/>
                    <a:pt x="1739" y="1262"/>
                    <a:pt x="1726" y="1269"/>
                  </a:cubicBezTo>
                  <a:lnTo>
                    <a:pt x="1726" y="1269"/>
                  </a:lnTo>
                  <a:lnTo>
                    <a:pt x="1726" y="1269"/>
                  </a:lnTo>
                  <a:cubicBezTo>
                    <a:pt x="1726" y="1269"/>
                    <a:pt x="1722" y="1269"/>
                    <a:pt x="1719" y="1269"/>
                  </a:cubicBezTo>
                  <a:lnTo>
                    <a:pt x="1719" y="1269"/>
                  </a:lnTo>
                  <a:cubicBezTo>
                    <a:pt x="1695" y="1255"/>
                    <a:pt x="1665" y="1265"/>
                    <a:pt x="1638" y="1262"/>
                  </a:cubicBezTo>
                  <a:cubicBezTo>
                    <a:pt x="1440" y="1262"/>
                    <a:pt x="1242" y="1262"/>
                    <a:pt x="1044" y="1262"/>
                  </a:cubicBezTo>
                  <a:lnTo>
                    <a:pt x="1044" y="1262"/>
                  </a:lnTo>
                  <a:lnTo>
                    <a:pt x="1044" y="1262"/>
                  </a:lnTo>
                  <a:cubicBezTo>
                    <a:pt x="1037" y="1262"/>
                    <a:pt x="1027" y="1262"/>
                    <a:pt x="1021" y="1265"/>
                  </a:cubicBezTo>
                  <a:cubicBezTo>
                    <a:pt x="1007" y="1262"/>
                    <a:pt x="994" y="1262"/>
                    <a:pt x="980" y="1262"/>
                  </a:cubicBezTo>
                  <a:cubicBezTo>
                    <a:pt x="977" y="1262"/>
                    <a:pt x="970" y="1262"/>
                    <a:pt x="967" y="1262"/>
                  </a:cubicBezTo>
                  <a:cubicBezTo>
                    <a:pt x="937" y="1275"/>
                    <a:pt x="913" y="1252"/>
                    <a:pt x="883" y="1252"/>
                  </a:cubicBezTo>
                  <a:cubicBezTo>
                    <a:pt x="812" y="1255"/>
                    <a:pt x="742" y="1252"/>
                    <a:pt x="668" y="1255"/>
                  </a:cubicBezTo>
                  <a:cubicBezTo>
                    <a:pt x="662" y="1259"/>
                    <a:pt x="651" y="1255"/>
                    <a:pt x="645" y="1255"/>
                  </a:cubicBezTo>
                  <a:lnTo>
                    <a:pt x="645" y="1255"/>
                  </a:lnTo>
                  <a:lnTo>
                    <a:pt x="645" y="1255"/>
                  </a:lnTo>
                  <a:cubicBezTo>
                    <a:pt x="635" y="1252"/>
                    <a:pt x="628" y="1252"/>
                    <a:pt x="618" y="1255"/>
                  </a:cubicBezTo>
                  <a:cubicBezTo>
                    <a:pt x="621" y="1259"/>
                    <a:pt x="621" y="1265"/>
                    <a:pt x="621" y="1269"/>
                  </a:cubicBezTo>
                  <a:cubicBezTo>
                    <a:pt x="625" y="1272"/>
                    <a:pt x="628" y="1272"/>
                    <a:pt x="631" y="1269"/>
                  </a:cubicBezTo>
                  <a:lnTo>
                    <a:pt x="631" y="1269"/>
                  </a:lnTo>
                  <a:cubicBezTo>
                    <a:pt x="675" y="1275"/>
                    <a:pt x="719" y="1269"/>
                    <a:pt x="762" y="1279"/>
                  </a:cubicBezTo>
                  <a:cubicBezTo>
                    <a:pt x="792" y="1269"/>
                    <a:pt x="823" y="1272"/>
                    <a:pt x="853" y="1279"/>
                  </a:cubicBezTo>
                  <a:cubicBezTo>
                    <a:pt x="903" y="1282"/>
                    <a:pt x="954" y="1285"/>
                    <a:pt x="1007" y="1279"/>
                  </a:cubicBezTo>
                  <a:cubicBezTo>
                    <a:pt x="1014" y="1282"/>
                    <a:pt x="1021" y="1282"/>
                    <a:pt x="1031" y="1282"/>
                  </a:cubicBezTo>
                  <a:lnTo>
                    <a:pt x="1031" y="1282"/>
                  </a:lnTo>
                  <a:cubicBezTo>
                    <a:pt x="1048" y="1299"/>
                    <a:pt x="1064" y="1275"/>
                    <a:pt x="1084" y="1282"/>
                  </a:cubicBezTo>
                  <a:lnTo>
                    <a:pt x="1084" y="1282"/>
                  </a:lnTo>
                  <a:cubicBezTo>
                    <a:pt x="1105" y="1292"/>
                    <a:pt x="1128" y="1289"/>
                    <a:pt x="1148" y="1282"/>
                  </a:cubicBezTo>
                  <a:cubicBezTo>
                    <a:pt x="1235" y="1292"/>
                    <a:pt x="1323" y="1279"/>
                    <a:pt x="1410" y="1282"/>
                  </a:cubicBezTo>
                  <a:cubicBezTo>
                    <a:pt x="1491" y="1282"/>
                    <a:pt x="1574" y="1285"/>
                    <a:pt x="1655" y="1289"/>
                  </a:cubicBezTo>
                  <a:cubicBezTo>
                    <a:pt x="1665" y="1289"/>
                    <a:pt x="1675" y="1289"/>
                    <a:pt x="1679" y="1282"/>
                  </a:cubicBezTo>
                  <a:lnTo>
                    <a:pt x="1679" y="1282"/>
                  </a:lnTo>
                  <a:lnTo>
                    <a:pt x="1679" y="1282"/>
                  </a:lnTo>
                  <a:lnTo>
                    <a:pt x="1679" y="1282"/>
                  </a:lnTo>
                  <a:cubicBezTo>
                    <a:pt x="1682" y="1282"/>
                    <a:pt x="1685" y="1282"/>
                    <a:pt x="1685" y="1282"/>
                  </a:cubicBezTo>
                  <a:lnTo>
                    <a:pt x="1685" y="1282"/>
                  </a:lnTo>
                  <a:cubicBezTo>
                    <a:pt x="1712" y="1292"/>
                    <a:pt x="1739" y="1289"/>
                    <a:pt x="1766" y="1289"/>
                  </a:cubicBezTo>
                  <a:cubicBezTo>
                    <a:pt x="1850" y="1289"/>
                    <a:pt x="1937" y="1289"/>
                    <a:pt x="2020" y="1289"/>
                  </a:cubicBezTo>
                  <a:cubicBezTo>
                    <a:pt x="2036" y="1289"/>
                    <a:pt x="2057" y="1292"/>
                    <a:pt x="2074" y="1282"/>
                  </a:cubicBezTo>
                  <a:lnTo>
                    <a:pt x="2074" y="1282"/>
                  </a:lnTo>
                  <a:lnTo>
                    <a:pt x="2074" y="1282"/>
                  </a:lnTo>
                  <a:lnTo>
                    <a:pt x="2074" y="1282"/>
                  </a:lnTo>
                  <a:cubicBezTo>
                    <a:pt x="2100" y="1296"/>
                    <a:pt x="2127" y="1289"/>
                    <a:pt x="2157" y="1282"/>
                  </a:cubicBezTo>
                  <a:cubicBezTo>
                    <a:pt x="2168" y="1282"/>
                    <a:pt x="2181" y="1279"/>
                    <a:pt x="2191" y="1289"/>
                  </a:cubicBezTo>
                  <a:cubicBezTo>
                    <a:pt x="2204" y="1296"/>
                    <a:pt x="2211" y="1296"/>
                    <a:pt x="2218" y="1289"/>
                  </a:cubicBezTo>
                  <a:lnTo>
                    <a:pt x="2218" y="1289"/>
                  </a:lnTo>
                  <a:cubicBezTo>
                    <a:pt x="2238" y="1292"/>
                    <a:pt x="2261" y="1299"/>
                    <a:pt x="2282" y="1289"/>
                  </a:cubicBezTo>
                  <a:lnTo>
                    <a:pt x="2282" y="1289"/>
                  </a:lnTo>
                  <a:cubicBezTo>
                    <a:pt x="2285" y="1289"/>
                    <a:pt x="2288" y="1285"/>
                    <a:pt x="2292" y="1285"/>
                  </a:cubicBezTo>
                  <a:cubicBezTo>
                    <a:pt x="2295" y="1289"/>
                    <a:pt x="2295" y="1289"/>
                    <a:pt x="2295" y="1289"/>
                  </a:cubicBezTo>
                  <a:cubicBezTo>
                    <a:pt x="2379" y="1309"/>
                    <a:pt x="2463" y="1292"/>
                    <a:pt x="2543" y="1289"/>
                  </a:cubicBezTo>
                  <a:cubicBezTo>
                    <a:pt x="2557" y="1289"/>
                    <a:pt x="2570" y="1285"/>
                    <a:pt x="2577" y="1279"/>
                  </a:cubicBezTo>
                  <a:lnTo>
                    <a:pt x="2580" y="1279"/>
                  </a:lnTo>
                  <a:cubicBezTo>
                    <a:pt x="2617" y="1282"/>
                    <a:pt x="2658" y="1285"/>
                    <a:pt x="2694" y="1279"/>
                  </a:cubicBezTo>
                  <a:cubicBezTo>
                    <a:pt x="2728" y="1282"/>
                    <a:pt x="2761" y="1285"/>
                    <a:pt x="2792" y="1272"/>
                  </a:cubicBezTo>
                  <a:lnTo>
                    <a:pt x="2792" y="1272"/>
                  </a:lnTo>
                  <a:cubicBezTo>
                    <a:pt x="2809" y="1282"/>
                    <a:pt x="2825" y="1279"/>
                    <a:pt x="2842" y="1272"/>
                  </a:cubicBezTo>
                  <a:lnTo>
                    <a:pt x="2846" y="1272"/>
                  </a:lnTo>
                  <a:lnTo>
                    <a:pt x="2846" y="1272"/>
                  </a:lnTo>
                  <a:cubicBezTo>
                    <a:pt x="2879" y="1289"/>
                    <a:pt x="2923" y="1279"/>
                    <a:pt x="2956" y="1275"/>
                  </a:cubicBezTo>
                  <a:cubicBezTo>
                    <a:pt x="3007" y="1272"/>
                    <a:pt x="3057" y="1272"/>
                    <a:pt x="3107" y="1272"/>
                  </a:cubicBezTo>
                  <a:cubicBezTo>
                    <a:pt x="3107" y="1275"/>
                    <a:pt x="3107" y="1275"/>
                    <a:pt x="3111" y="1279"/>
                  </a:cubicBezTo>
                  <a:cubicBezTo>
                    <a:pt x="3114" y="1282"/>
                    <a:pt x="3118" y="1285"/>
                    <a:pt x="3124" y="1285"/>
                  </a:cubicBezTo>
                  <a:cubicBezTo>
                    <a:pt x="3118" y="1285"/>
                    <a:pt x="3114" y="1289"/>
                    <a:pt x="3107" y="1289"/>
                  </a:cubicBezTo>
                  <a:cubicBezTo>
                    <a:pt x="3050" y="1302"/>
                    <a:pt x="2986" y="1289"/>
                    <a:pt x="2926" y="1306"/>
                  </a:cubicBezTo>
                  <a:cubicBezTo>
                    <a:pt x="2862" y="1309"/>
                    <a:pt x="2795" y="1306"/>
                    <a:pt x="2732" y="1316"/>
                  </a:cubicBezTo>
                  <a:cubicBezTo>
                    <a:pt x="2718" y="1316"/>
                    <a:pt x="2708" y="1316"/>
                    <a:pt x="2694" y="1316"/>
                  </a:cubicBezTo>
                  <a:cubicBezTo>
                    <a:pt x="2688" y="1319"/>
                    <a:pt x="2678" y="1319"/>
                    <a:pt x="2668" y="1319"/>
                  </a:cubicBezTo>
                  <a:cubicBezTo>
                    <a:pt x="2590" y="1319"/>
                    <a:pt x="2513" y="1316"/>
                    <a:pt x="2436" y="1316"/>
                  </a:cubicBezTo>
                  <a:cubicBezTo>
                    <a:pt x="2433" y="1316"/>
                    <a:pt x="2429" y="1316"/>
                    <a:pt x="2423" y="1316"/>
                  </a:cubicBezTo>
                  <a:cubicBezTo>
                    <a:pt x="2416" y="1316"/>
                    <a:pt x="2406" y="1316"/>
                    <a:pt x="2399" y="1316"/>
                  </a:cubicBezTo>
                  <a:cubicBezTo>
                    <a:pt x="2389" y="1312"/>
                    <a:pt x="2382" y="1316"/>
                    <a:pt x="2372" y="1316"/>
                  </a:cubicBezTo>
                  <a:cubicBezTo>
                    <a:pt x="2365" y="1316"/>
                    <a:pt x="2355" y="1306"/>
                    <a:pt x="2346" y="1316"/>
                  </a:cubicBezTo>
                  <a:cubicBezTo>
                    <a:pt x="2342" y="1316"/>
                    <a:pt x="2339" y="1316"/>
                    <a:pt x="2336" y="1316"/>
                  </a:cubicBezTo>
                  <a:cubicBezTo>
                    <a:pt x="2329" y="1316"/>
                    <a:pt x="2325" y="1316"/>
                    <a:pt x="2322" y="1316"/>
                  </a:cubicBezTo>
                  <a:cubicBezTo>
                    <a:pt x="2312" y="1316"/>
                    <a:pt x="2305" y="1316"/>
                    <a:pt x="2295" y="1316"/>
                  </a:cubicBezTo>
                  <a:cubicBezTo>
                    <a:pt x="2288" y="1316"/>
                    <a:pt x="2285" y="1312"/>
                    <a:pt x="2278" y="1309"/>
                  </a:cubicBezTo>
                  <a:cubicBezTo>
                    <a:pt x="2275" y="1312"/>
                    <a:pt x="2275" y="1312"/>
                    <a:pt x="2275" y="1312"/>
                  </a:cubicBezTo>
                  <a:cubicBezTo>
                    <a:pt x="2272" y="1309"/>
                    <a:pt x="2272" y="1309"/>
                    <a:pt x="2272" y="1309"/>
                  </a:cubicBezTo>
                  <a:cubicBezTo>
                    <a:pt x="2265" y="1312"/>
                    <a:pt x="2255" y="1316"/>
                    <a:pt x="2245" y="1319"/>
                  </a:cubicBezTo>
                  <a:lnTo>
                    <a:pt x="2245" y="1319"/>
                  </a:lnTo>
                  <a:cubicBezTo>
                    <a:pt x="2241" y="1316"/>
                    <a:pt x="2238" y="1316"/>
                    <a:pt x="2235" y="1316"/>
                  </a:cubicBezTo>
                  <a:lnTo>
                    <a:pt x="2231" y="1316"/>
                  </a:lnTo>
                  <a:cubicBezTo>
                    <a:pt x="2228" y="1319"/>
                    <a:pt x="2228" y="1319"/>
                    <a:pt x="2225" y="1319"/>
                  </a:cubicBezTo>
                  <a:cubicBezTo>
                    <a:pt x="2225" y="1319"/>
                    <a:pt x="2221" y="1316"/>
                    <a:pt x="2221" y="1312"/>
                  </a:cubicBezTo>
                  <a:cubicBezTo>
                    <a:pt x="2157" y="1316"/>
                    <a:pt x="2097" y="1306"/>
                    <a:pt x="2036" y="1316"/>
                  </a:cubicBezTo>
                  <a:cubicBezTo>
                    <a:pt x="2000" y="1326"/>
                    <a:pt x="1960" y="1312"/>
                    <a:pt x="1923" y="1326"/>
                  </a:cubicBezTo>
                  <a:cubicBezTo>
                    <a:pt x="1850" y="1326"/>
                    <a:pt x="1776" y="1326"/>
                    <a:pt x="1702" y="1336"/>
                  </a:cubicBezTo>
                  <a:cubicBezTo>
                    <a:pt x="1695" y="1332"/>
                    <a:pt x="1685" y="1332"/>
                    <a:pt x="1679" y="1336"/>
                  </a:cubicBezTo>
                  <a:cubicBezTo>
                    <a:pt x="1672" y="1336"/>
                    <a:pt x="1669" y="1336"/>
                    <a:pt x="1665" y="1336"/>
                  </a:cubicBezTo>
                  <a:cubicBezTo>
                    <a:pt x="1474" y="1336"/>
                    <a:pt x="1279" y="1332"/>
                    <a:pt x="1088" y="1342"/>
                  </a:cubicBezTo>
                  <a:cubicBezTo>
                    <a:pt x="1071" y="1342"/>
                    <a:pt x="1051" y="1342"/>
                    <a:pt x="1031" y="1346"/>
                  </a:cubicBezTo>
                  <a:cubicBezTo>
                    <a:pt x="1017" y="1342"/>
                    <a:pt x="1007" y="1342"/>
                    <a:pt x="994" y="1346"/>
                  </a:cubicBezTo>
                  <a:cubicBezTo>
                    <a:pt x="920" y="1346"/>
                    <a:pt x="846" y="1346"/>
                    <a:pt x="772" y="1346"/>
                  </a:cubicBezTo>
                  <a:cubicBezTo>
                    <a:pt x="772" y="1346"/>
                    <a:pt x="769" y="1346"/>
                    <a:pt x="766" y="1346"/>
                  </a:cubicBezTo>
                  <a:cubicBezTo>
                    <a:pt x="762" y="1349"/>
                    <a:pt x="762" y="1349"/>
                    <a:pt x="759" y="1353"/>
                  </a:cubicBezTo>
                  <a:cubicBezTo>
                    <a:pt x="719" y="1353"/>
                    <a:pt x="678" y="1353"/>
                    <a:pt x="638" y="1359"/>
                  </a:cubicBezTo>
                  <a:cubicBezTo>
                    <a:pt x="631" y="1359"/>
                    <a:pt x="625" y="1359"/>
                    <a:pt x="618" y="1363"/>
                  </a:cubicBezTo>
                  <a:lnTo>
                    <a:pt x="618" y="1363"/>
                  </a:lnTo>
                  <a:cubicBezTo>
                    <a:pt x="615" y="1363"/>
                    <a:pt x="611" y="1363"/>
                    <a:pt x="605" y="1363"/>
                  </a:cubicBezTo>
                  <a:cubicBezTo>
                    <a:pt x="574" y="1363"/>
                    <a:pt x="544" y="1359"/>
                    <a:pt x="514" y="1373"/>
                  </a:cubicBezTo>
                  <a:cubicBezTo>
                    <a:pt x="507" y="1373"/>
                    <a:pt x="497" y="1373"/>
                    <a:pt x="490" y="1373"/>
                  </a:cubicBezTo>
                  <a:cubicBezTo>
                    <a:pt x="467" y="1366"/>
                    <a:pt x="447" y="1373"/>
                    <a:pt x="426" y="1373"/>
                  </a:cubicBezTo>
                  <a:cubicBezTo>
                    <a:pt x="390" y="1373"/>
                    <a:pt x="349" y="1363"/>
                    <a:pt x="329" y="1396"/>
                  </a:cubicBezTo>
                  <a:cubicBezTo>
                    <a:pt x="326" y="1403"/>
                    <a:pt x="302" y="1399"/>
                    <a:pt x="286" y="1403"/>
                  </a:cubicBezTo>
                  <a:cubicBezTo>
                    <a:pt x="289" y="1430"/>
                    <a:pt x="323" y="1426"/>
                    <a:pt x="343" y="1430"/>
                  </a:cubicBezTo>
                  <a:cubicBezTo>
                    <a:pt x="443" y="1433"/>
                    <a:pt x="544" y="1426"/>
                    <a:pt x="641" y="1420"/>
                  </a:cubicBezTo>
                  <a:cubicBezTo>
                    <a:pt x="662" y="1420"/>
                    <a:pt x="685" y="1416"/>
                    <a:pt x="705" y="1416"/>
                  </a:cubicBezTo>
                  <a:cubicBezTo>
                    <a:pt x="766" y="1413"/>
                    <a:pt x="829" y="1413"/>
                    <a:pt x="890" y="1410"/>
                  </a:cubicBezTo>
                  <a:cubicBezTo>
                    <a:pt x="893" y="1413"/>
                    <a:pt x="896" y="1416"/>
                    <a:pt x="900" y="1416"/>
                  </a:cubicBezTo>
                  <a:cubicBezTo>
                    <a:pt x="960" y="1403"/>
                    <a:pt x="1021" y="1399"/>
                    <a:pt x="1084" y="1399"/>
                  </a:cubicBezTo>
                  <a:cubicBezTo>
                    <a:pt x="1158" y="1399"/>
                    <a:pt x="1229" y="1399"/>
                    <a:pt x="1302" y="1399"/>
                  </a:cubicBezTo>
                  <a:lnTo>
                    <a:pt x="1302" y="1399"/>
                  </a:lnTo>
                  <a:lnTo>
                    <a:pt x="1302" y="1399"/>
                  </a:lnTo>
                  <a:cubicBezTo>
                    <a:pt x="1370" y="1396"/>
                    <a:pt x="1437" y="1420"/>
                    <a:pt x="1504" y="1396"/>
                  </a:cubicBezTo>
                  <a:cubicBezTo>
                    <a:pt x="1605" y="1396"/>
                    <a:pt x="1705" y="1379"/>
                    <a:pt x="1806" y="1389"/>
                  </a:cubicBezTo>
                  <a:cubicBezTo>
                    <a:pt x="1846" y="1393"/>
                    <a:pt x="1890" y="1396"/>
                    <a:pt x="1930" y="1399"/>
                  </a:cubicBezTo>
                  <a:cubicBezTo>
                    <a:pt x="1920" y="1399"/>
                    <a:pt x="1907" y="1403"/>
                    <a:pt x="1897" y="1410"/>
                  </a:cubicBezTo>
                  <a:cubicBezTo>
                    <a:pt x="1880" y="1410"/>
                    <a:pt x="1866" y="1413"/>
                    <a:pt x="1850" y="1416"/>
                  </a:cubicBezTo>
                  <a:lnTo>
                    <a:pt x="1850" y="1416"/>
                  </a:lnTo>
                  <a:lnTo>
                    <a:pt x="1850" y="1416"/>
                  </a:lnTo>
                  <a:cubicBezTo>
                    <a:pt x="1816" y="1403"/>
                    <a:pt x="1776" y="1410"/>
                    <a:pt x="1739" y="1413"/>
                  </a:cubicBezTo>
                  <a:cubicBezTo>
                    <a:pt x="1662" y="1420"/>
                    <a:pt x="1588" y="1426"/>
                    <a:pt x="1511" y="1430"/>
                  </a:cubicBezTo>
                  <a:cubicBezTo>
                    <a:pt x="1501" y="1430"/>
                    <a:pt x="1491" y="1430"/>
                    <a:pt x="1484" y="1436"/>
                  </a:cubicBezTo>
                  <a:cubicBezTo>
                    <a:pt x="1477" y="1433"/>
                    <a:pt x="1474" y="1433"/>
                    <a:pt x="1470" y="1436"/>
                  </a:cubicBezTo>
                  <a:cubicBezTo>
                    <a:pt x="1390" y="1436"/>
                    <a:pt x="1309" y="1433"/>
                    <a:pt x="1229" y="1443"/>
                  </a:cubicBezTo>
                  <a:cubicBezTo>
                    <a:pt x="1222" y="1440"/>
                    <a:pt x="1209" y="1443"/>
                    <a:pt x="1198" y="1446"/>
                  </a:cubicBezTo>
                  <a:cubicBezTo>
                    <a:pt x="1091" y="1450"/>
                    <a:pt x="980" y="1453"/>
                    <a:pt x="873" y="1460"/>
                  </a:cubicBezTo>
                  <a:cubicBezTo>
                    <a:pt x="836" y="1463"/>
                    <a:pt x="799" y="1453"/>
                    <a:pt x="759" y="1463"/>
                  </a:cubicBezTo>
                  <a:lnTo>
                    <a:pt x="759" y="1463"/>
                  </a:lnTo>
                  <a:cubicBezTo>
                    <a:pt x="755" y="1460"/>
                    <a:pt x="752" y="1463"/>
                    <a:pt x="749" y="1463"/>
                  </a:cubicBezTo>
                  <a:cubicBezTo>
                    <a:pt x="722" y="1463"/>
                    <a:pt x="695" y="1463"/>
                    <a:pt x="672" y="1463"/>
                  </a:cubicBezTo>
                  <a:lnTo>
                    <a:pt x="672" y="1463"/>
                  </a:lnTo>
                  <a:lnTo>
                    <a:pt x="672" y="1463"/>
                  </a:lnTo>
                  <a:cubicBezTo>
                    <a:pt x="665" y="1463"/>
                    <a:pt x="662" y="1463"/>
                    <a:pt x="658" y="1467"/>
                  </a:cubicBezTo>
                  <a:cubicBezTo>
                    <a:pt x="645" y="1467"/>
                    <a:pt x="635" y="1467"/>
                    <a:pt x="621" y="1467"/>
                  </a:cubicBezTo>
                  <a:cubicBezTo>
                    <a:pt x="618" y="1463"/>
                    <a:pt x="615" y="1460"/>
                    <a:pt x="611" y="1457"/>
                  </a:cubicBezTo>
                  <a:cubicBezTo>
                    <a:pt x="547" y="1453"/>
                    <a:pt x="483" y="1446"/>
                    <a:pt x="423" y="1470"/>
                  </a:cubicBezTo>
                  <a:cubicBezTo>
                    <a:pt x="420" y="1470"/>
                    <a:pt x="420" y="1474"/>
                    <a:pt x="416" y="1474"/>
                  </a:cubicBezTo>
                  <a:cubicBezTo>
                    <a:pt x="400" y="1474"/>
                    <a:pt x="380" y="1474"/>
                    <a:pt x="359" y="1474"/>
                  </a:cubicBezTo>
                  <a:lnTo>
                    <a:pt x="359" y="1474"/>
                  </a:lnTo>
                  <a:lnTo>
                    <a:pt x="359" y="1474"/>
                  </a:lnTo>
                  <a:cubicBezTo>
                    <a:pt x="326" y="1477"/>
                    <a:pt x="292" y="1480"/>
                    <a:pt x="259" y="1484"/>
                  </a:cubicBezTo>
                  <a:cubicBezTo>
                    <a:pt x="242" y="1500"/>
                    <a:pt x="212" y="1484"/>
                    <a:pt x="195" y="1500"/>
                  </a:cubicBezTo>
                  <a:cubicBezTo>
                    <a:pt x="202" y="1503"/>
                    <a:pt x="212" y="1507"/>
                    <a:pt x="219" y="1510"/>
                  </a:cubicBezTo>
                  <a:lnTo>
                    <a:pt x="219" y="1510"/>
                  </a:lnTo>
                  <a:cubicBezTo>
                    <a:pt x="229" y="1503"/>
                    <a:pt x="235" y="1503"/>
                    <a:pt x="245" y="1510"/>
                  </a:cubicBezTo>
                  <a:lnTo>
                    <a:pt x="245" y="1510"/>
                  </a:lnTo>
                  <a:cubicBezTo>
                    <a:pt x="276" y="1507"/>
                    <a:pt x="302" y="1503"/>
                    <a:pt x="333" y="1500"/>
                  </a:cubicBezTo>
                  <a:cubicBezTo>
                    <a:pt x="336" y="1503"/>
                    <a:pt x="339" y="1503"/>
                    <a:pt x="346" y="1503"/>
                  </a:cubicBezTo>
                  <a:cubicBezTo>
                    <a:pt x="349" y="1503"/>
                    <a:pt x="349" y="1500"/>
                    <a:pt x="353" y="1500"/>
                  </a:cubicBezTo>
                  <a:cubicBezTo>
                    <a:pt x="356" y="1500"/>
                    <a:pt x="359" y="1500"/>
                    <a:pt x="359" y="1500"/>
                  </a:cubicBezTo>
                  <a:cubicBezTo>
                    <a:pt x="363" y="1497"/>
                    <a:pt x="363" y="1497"/>
                    <a:pt x="366" y="1493"/>
                  </a:cubicBezTo>
                  <a:lnTo>
                    <a:pt x="366" y="1493"/>
                  </a:lnTo>
                  <a:cubicBezTo>
                    <a:pt x="386" y="1497"/>
                    <a:pt x="406" y="1497"/>
                    <a:pt x="426" y="1500"/>
                  </a:cubicBezTo>
                  <a:cubicBezTo>
                    <a:pt x="426" y="1500"/>
                    <a:pt x="430" y="1500"/>
                    <a:pt x="430" y="1497"/>
                  </a:cubicBezTo>
                  <a:cubicBezTo>
                    <a:pt x="433" y="1500"/>
                    <a:pt x="437" y="1500"/>
                    <a:pt x="440" y="1500"/>
                  </a:cubicBezTo>
                  <a:cubicBezTo>
                    <a:pt x="490" y="1493"/>
                    <a:pt x="544" y="1503"/>
                    <a:pt x="591" y="1490"/>
                  </a:cubicBezTo>
                  <a:cubicBezTo>
                    <a:pt x="598" y="1487"/>
                    <a:pt x="601" y="1487"/>
                    <a:pt x="605" y="1484"/>
                  </a:cubicBezTo>
                  <a:lnTo>
                    <a:pt x="605" y="1484"/>
                  </a:lnTo>
                  <a:cubicBezTo>
                    <a:pt x="608" y="1487"/>
                    <a:pt x="615" y="1490"/>
                    <a:pt x="618" y="1490"/>
                  </a:cubicBezTo>
                  <a:cubicBezTo>
                    <a:pt x="638" y="1487"/>
                    <a:pt x="658" y="1493"/>
                    <a:pt x="675" y="1484"/>
                  </a:cubicBezTo>
                  <a:lnTo>
                    <a:pt x="675" y="1484"/>
                  </a:lnTo>
                  <a:cubicBezTo>
                    <a:pt x="678" y="1484"/>
                    <a:pt x="678" y="1484"/>
                    <a:pt x="678" y="1484"/>
                  </a:cubicBezTo>
                  <a:lnTo>
                    <a:pt x="678" y="1484"/>
                  </a:lnTo>
                  <a:cubicBezTo>
                    <a:pt x="685" y="1487"/>
                    <a:pt x="692" y="1490"/>
                    <a:pt x="698" y="1484"/>
                  </a:cubicBezTo>
                  <a:cubicBezTo>
                    <a:pt x="705" y="1484"/>
                    <a:pt x="712" y="1484"/>
                    <a:pt x="722" y="1484"/>
                  </a:cubicBezTo>
                  <a:cubicBezTo>
                    <a:pt x="722" y="1487"/>
                    <a:pt x="722" y="1490"/>
                    <a:pt x="725" y="1490"/>
                  </a:cubicBezTo>
                  <a:cubicBezTo>
                    <a:pt x="725" y="1490"/>
                    <a:pt x="729" y="1490"/>
                    <a:pt x="732" y="1490"/>
                  </a:cubicBezTo>
                  <a:cubicBezTo>
                    <a:pt x="732" y="1487"/>
                    <a:pt x="735" y="1487"/>
                    <a:pt x="735" y="1484"/>
                  </a:cubicBezTo>
                  <a:lnTo>
                    <a:pt x="732" y="1480"/>
                  </a:lnTo>
                  <a:lnTo>
                    <a:pt x="732" y="1480"/>
                  </a:lnTo>
                  <a:cubicBezTo>
                    <a:pt x="735" y="1484"/>
                    <a:pt x="735" y="1484"/>
                    <a:pt x="735" y="1484"/>
                  </a:cubicBezTo>
                  <a:cubicBezTo>
                    <a:pt x="759" y="1484"/>
                    <a:pt x="779" y="1484"/>
                    <a:pt x="799" y="1484"/>
                  </a:cubicBezTo>
                  <a:lnTo>
                    <a:pt x="799" y="1480"/>
                  </a:lnTo>
                  <a:cubicBezTo>
                    <a:pt x="799" y="1484"/>
                    <a:pt x="799" y="1484"/>
                    <a:pt x="799" y="1484"/>
                  </a:cubicBezTo>
                  <a:cubicBezTo>
                    <a:pt x="933" y="1484"/>
                    <a:pt x="1068" y="1484"/>
                    <a:pt x="1198" y="1467"/>
                  </a:cubicBezTo>
                  <a:cubicBezTo>
                    <a:pt x="1289" y="1467"/>
                    <a:pt x="1380" y="1467"/>
                    <a:pt x="1470" y="1453"/>
                  </a:cubicBezTo>
                  <a:cubicBezTo>
                    <a:pt x="1537" y="1457"/>
                    <a:pt x="1605" y="1450"/>
                    <a:pt x="1672" y="1443"/>
                  </a:cubicBezTo>
                  <a:cubicBezTo>
                    <a:pt x="1719" y="1440"/>
                    <a:pt x="1762" y="1440"/>
                    <a:pt x="1806" y="1436"/>
                  </a:cubicBezTo>
                  <a:cubicBezTo>
                    <a:pt x="1873" y="1436"/>
                    <a:pt x="1944" y="1436"/>
                    <a:pt x="2010" y="1436"/>
                  </a:cubicBezTo>
                  <a:cubicBezTo>
                    <a:pt x="2064" y="1426"/>
                    <a:pt x="2114" y="1433"/>
                    <a:pt x="2168" y="1426"/>
                  </a:cubicBezTo>
                  <a:lnTo>
                    <a:pt x="2168" y="1426"/>
                  </a:lnTo>
                  <a:lnTo>
                    <a:pt x="2168" y="1426"/>
                  </a:lnTo>
                  <a:cubicBezTo>
                    <a:pt x="2191" y="1430"/>
                    <a:pt x="2218" y="1430"/>
                    <a:pt x="2245" y="1426"/>
                  </a:cubicBezTo>
                  <a:cubicBezTo>
                    <a:pt x="2332" y="1426"/>
                    <a:pt x="2419" y="1430"/>
                    <a:pt x="2507" y="1420"/>
                  </a:cubicBezTo>
                  <a:cubicBezTo>
                    <a:pt x="2510" y="1420"/>
                    <a:pt x="2510" y="1420"/>
                    <a:pt x="2510" y="1420"/>
                  </a:cubicBezTo>
                  <a:lnTo>
                    <a:pt x="2510" y="1420"/>
                  </a:lnTo>
                  <a:cubicBezTo>
                    <a:pt x="2533" y="1426"/>
                    <a:pt x="2557" y="1430"/>
                    <a:pt x="2580" y="1420"/>
                  </a:cubicBezTo>
                  <a:lnTo>
                    <a:pt x="2580" y="1420"/>
                  </a:lnTo>
                  <a:lnTo>
                    <a:pt x="2580" y="1420"/>
                  </a:lnTo>
                  <a:lnTo>
                    <a:pt x="2580" y="1420"/>
                  </a:lnTo>
                  <a:lnTo>
                    <a:pt x="2580" y="1420"/>
                  </a:lnTo>
                  <a:cubicBezTo>
                    <a:pt x="2584" y="1420"/>
                    <a:pt x="2587" y="1420"/>
                    <a:pt x="2590" y="1420"/>
                  </a:cubicBezTo>
                  <a:cubicBezTo>
                    <a:pt x="2600" y="1426"/>
                    <a:pt x="2611" y="1426"/>
                    <a:pt x="2621" y="1420"/>
                  </a:cubicBezTo>
                  <a:cubicBezTo>
                    <a:pt x="2631" y="1420"/>
                    <a:pt x="2637" y="1420"/>
                    <a:pt x="2644" y="1416"/>
                  </a:cubicBezTo>
                  <a:cubicBezTo>
                    <a:pt x="2647" y="1416"/>
                    <a:pt x="2651" y="1416"/>
                    <a:pt x="2658" y="1416"/>
                  </a:cubicBezTo>
                  <a:cubicBezTo>
                    <a:pt x="2661" y="1416"/>
                    <a:pt x="2664" y="1416"/>
                    <a:pt x="2671" y="1416"/>
                  </a:cubicBezTo>
                  <a:cubicBezTo>
                    <a:pt x="2735" y="1416"/>
                    <a:pt x="2799" y="1416"/>
                    <a:pt x="2862" y="1416"/>
                  </a:cubicBezTo>
                  <a:cubicBezTo>
                    <a:pt x="2909" y="1423"/>
                    <a:pt x="2956" y="1413"/>
                    <a:pt x="3000" y="1416"/>
                  </a:cubicBezTo>
                  <a:cubicBezTo>
                    <a:pt x="3003" y="1413"/>
                    <a:pt x="3007" y="1413"/>
                    <a:pt x="3010" y="1410"/>
                  </a:cubicBezTo>
                  <a:lnTo>
                    <a:pt x="3010" y="1410"/>
                  </a:lnTo>
                  <a:cubicBezTo>
                    <a:pt x="3013" y="1413"/>
                    <a:pt x="3017" y="1413"/>
                    <a:pt x="3017" y="1410"/>
                  </a:cubicBezTo>
                  <a:lnTo>
                    <a:pt x="3017" y="1410"/>
                  </a:lnTo>
                  <a:cubicBezTo>
                    <a:pt x="3027" y="1410"/>
                    <a:pt x="3033" y="1410"/>
                    <a:pt x="3043" y="1410"/>
                  </a:cubicBezTo>
                  <a:lnTo>
                    <a:pt x="3043" y="1410"/>
                  </a:lnTo>
                  <a:cubicBezTo>
                    <a:pt x="3121" y="1416"/>
                    <a:pt x="3198" y="1410"/>
                    <a:pt x="3275" y="1410"/>
                  </a:cubicBezTo>
                  <a:cubicBezTo>
                    <a:pt x="3342" y="1406"/>
                    <a:pt x="3409" y="1413"/>
                    <a:pt x="3477" y="1399"/>
                  </a:cubicBezTo>
                  <a:cubicBezTo>
                    <a:pt x="3483" y="1403"/>
                    <a:pt x="3493" y="1403"/>
                    <a:pt x="3500" y="1403"/>
                  </a:cubicBezTo>
                  <a:lnTo>
                    <a:pt x="3500" y="1403"/>
                  </a:lnTo>
                  <a:cubicBezTo>
                    <a:pt x="3504" y="1403"/>
                    <a:pt x="3507" y="1406"/>
                    <a:pt x="3510" y="1406"/>
                  </a:cubicBezTo>
                  <a:cubicBezTo>
                    <a:pt x="3527" y="1403"/>
                    <a:pt x="3547" y="1410"/>
                    <a:pt x="3564" y="1399"/>
                  </a:cubicBezTo>
                  <a:cubicBezTo>
                    <a:pt x="3567" y="1399"/>
                    <a:pt x="3567" y="1399"/>
                    <a:pt x="3567" y="1399"/>
                  </a:cubicBezTo>
                  <a:lnTo>
                    <a:pt x="3567" y="1399"/>
                  </a:lnTo>
                  <a:cubicBezTo>
                    <a:pt x="3574" y="1406"/>
                    <a:pt x="3584" y="1406"/>
                    <a:pt x="3591" y="1399"/>
                  </a:cubicBezTo>
                  <a:cubicBezTo>
                    <a:pt x="3624" y="1399"/>
                    <a:pt x="3658" y="1399"/>
                    <a:pt x="3688" y="1399"/>
                  </a:cubicBezTo>
                  <a:cubicBezTo>
                    <a:pt x="3765" y="1399"/>
                    <a:pt x="3843" y="1403"/>
                    <a:pt x="3923" y="1399"/>
                  </a:cubicBezTo>
                  <a:lnTo>
                    <a:pt x="3923" y="1399"/>
                  </a:lnTo>
                  <a:lnTo>
                    <a:pt x="3923" y="1399"/>
                  </a:lnTo>
                  <a:cubicBezTo>
                    <a:pt x="3967" y="1396"/>
                    <a:pt x="4010" y="1403"/>
                    <a:pt x="4054" y="1393"/>
                  </a:cubicBezTo>
                  <a:cubicBezTo>
                    <a:pt x="4061" y="1393"/>
                    <a:pt x="4064" y="1393"/>
                    <a:pt x="4071" y="1393"/>
                  </a:cubicBezTo>
                  <a:lnTo>
                    <a:pt x="4071" y="1393"/>
                  </a:lnTo>
                  <a:cubicBezTo>
                    <a:pt x="4084" y="1396"/>
                    <a:pt x="4101" y="1399"/>
                    <a:pt x="4114" y="1403"/>
                  </a:cubicBezTo>
                  <a:cubicBezTo>
                    <a:pt x="4118" y="1399"/>
                    <a:pt x="4125" y="1399"/>
                    <a:pt x="4128" y="1399"/>
                  </a:cubicBezTo>
                  <a:cubicBezTo>
                    <a:pt x="4138" y="1399"/>
                    <a:pt x="4144" y="1403"/>
                    <a:pt x="4154" y="1403"/>
                  </a:cubicBezTo>
                  <a:cubicBezTo>
                    <a:pt x="4165" y="1403"/>
                    <a:pt x="4178" y="1403"/>
                    <a:pt x="4188" y="1399"/>
                  </a:cubicBezTo>
                  <a:cubicBezTo>
                    <a:pt x="4185" y="1403"/>
                    <a:pt x="4185" y="1403"/>
                    <a:pt x="4182" y="1406"/>
                  </a:cubicBezTo>
                  <a:cubicBezTo>
                    <a:pt x="4178" y="1406"/>
                    <a:pt x="4178" y="1410"/>
                    <a:pt x="4175" y="1413"/>
                  </a:cubicBezTo>
                  <a:cubicBezTo>
                    <a:pt x="4171" y="1413"/>
                    <a:pt x="4168" y="1416"/>
                    <a:pt x="4168" y="1420"/>
                  </a:cubicBezTo>
                  <a:cubicBezTo>
                    <a:pt x="4161" y="1426"/>
                    <a:pt x="4158" y="1433"/>
                    <a:pt x="4151" y="1436"/>
                  </a:cubicBezTo>
                  <a:cubicBezTo>
                    <a:pt x="4131" y="1453"/>
                    <a:pt x="4118" y="1477"/>
                    <a:pt x="4114" y="1500"/>
                  </a:cubicBezTo>
                  <a:cubicBezTo>
                    <a:pt x="4111" y="1480"/>
                    <a:pt x="4118" y="1463"/>
                    <a:pt x="4125" y="1446"/>
                  </a:cubicBezTo>
                  <a:cubicBezTo>
                    <a:pt x="4128" y="1433"/>
                    <a:pt x="4141" y="1416"/>
                    <a:pt x="4114" y="1406"/>
                  </a:cubicBezTo>
                  <a:cubicBezTo>
                    <a:pt x="4111" y="1426"/>
                    <a:pt x="4087" y="1426"/>
                    <a:pt x="4074" y="1433"/>
                  </a:cubicBezTo>
                  <a:lnTo>
                    <a:pt x="4074" y="1433"/>
                  </a:lnTo>
                  <a:cubicBezTo>
                    <a:pt x="4024" y="1436"/>
                    <a:pt x="3973" y="1433"/>
                    <a:pt x="3920" y="1436"/>
                  </a:cubicBezTo>
                  <a:cubicBezTo>
                    <a:pt x="3869" y="1436"/>
                    <a:pt x="3819" y="1433"/>
                    <a:pt x="3768" y="1440"/>
                  </a:cubicBezTo>
                  <a:lnTo>
                    <a:pt x="3768" y="1440"/>
                  </a:lnTo>
                  <a:lnTo>
                    <a:pt x="3768" y="1440"/>
                  </a:lnTo>
                  <a:cubicBezTo>
                    <a:pt x="3745" y="1436"/>
                    <a:pt x="3725" y="1436"/>
                    <a:pt x="3701" y="1436"/>
                  </a:cubicBezTo>
                  <a:lnTo>
                    <a:pt x="3701" y="1436"/>
                  </a:lnTo>
                  <a:lnTo>
                    <a:pt x="3701" y="1436"/>
                  </a:lnTo>
                  <a:cubicBezTo>
                    <a:pt x="3685" y="1436"/>
                    <a:pt x="3668" y="1436"/>
                    <a:pt x="3651" y="1436"/>
                  </a:cubicBezTo>
                  <a:cubicBezTo>
                    <a:pt x="3654" y="1443"/>
                    <a:pt x="3658" y="1450"/>
                    <a:pt x="3665" y="1453"/>
                  </a:cubicBezTo>
                  <a:cubicBezTo>
                    <a:pt x="3675" y="1460"/>
                    <a:pt x="3688" y="1463"/>
                    <a:pt x="3698" y="1457"/>
                  </a:cubicBezTo>
                  <a:cubicBezTo>
                    <a:pt x="3705" y="1460"/>
                    <a:pt x="3708" y="1460"/>
                    <a:pt x="3715" y="1460"/>
                  </a:cubicBezTo>
                  <a:cubicBezTo>
                    <a:pt x="3725" y="1457"/>
                    <a:pt x="3732" y="1453"/>
                    <a:pt x="3742" y="1460"/>
                  </a:cubicBezTo>
                  <a:cubicBezTo>
                    <a:pt x="3745" y="1460"/>
                    <a:pt x="3752" y="1460"/>
                    <a:pt x="3755" y="1457"/>
                  </a:cubicBezTo>
                  <a:cubicBezTo>
                    <a:pt x="3762" y="1453"/>
                    <a:pt x="3765" y="1450"/>
                    <a:pt x="3765" y="1446"/>
                  </a:cubicBezTo>
                  <a:cubicBezTo>
                    <a:pt x="3768" y="1450"/>
                    <a:pt x="3768" y="1450"/>
                    <a:pt x="3772" y="1450"/>
                  </a:cubicBezTo>
                  <a:cubicBezTo>
                    <a:pt x="3819" y="1460"/>
                    <a:pt x="3869" y="1463"/>
                    <a:pt x="3916" y="1450"/>
                  </a:cubicBezTo>
                  <a:cubicBezTo>
                    <a:pt x="3920" y="1450"/>
                    <a:pt x="3920" y="1446"/>
                    <a:pt x="3923" y="1446"/>
                  </a:cubicBezTo>
                  <a:cubicBezTo>
                    <a:pt x="3973" y="1463"/>
                    <a:pt x="4020" y="1467"/>
                    <a:pt x="4071" y="1446"/>
                  </a:cubicBezTo>
                  <a:cubicBezTo>
                    <a:pt x="4071" y="1450"/>
                    <a:pt x="4071" y="1450"/>
                    <a:pt x="4071" y="1453"/>
                  </a:cubicBezTo>
                  <a:cubicBezTo>
                    <a:pt x="4067" y="1457"/>
                    <a:pt x="4064" y="1460"/>
                    <a:pt x="4057" y="1463"/>
                  </a:cubicBezTo>
                  <a:cubicBezTo>
                    <a:pt x="4054" y="1463"/>
                    <a:pt x="4050" y="1467"/>
                    <a:pt x="4047" y="1470"/>
                  </a:cubicBezTo>
                  <a:cubicBezTo>
                    <a:pt x="4027" y="1460"/>
                    <a:pt x="4004" y="1460"/>
                    <a:pt x="3977" y="1460"/>
                  </a:cubicBezTo>
                  <a:cubicBezTo>
                    <a:pt x="3893" y="1460"/>
                    <a:pt x="3809" y="1460"/>
                    <a:pt x="3725" y="1463"/>
                  </a:cubicBezTo>
                  <a:cubicBezTo>
                    <a:pt x="3711" y="1460"/>
                    <a:pt x="3701" y="1457"/>
                    <a:pt x="3691" y="1467"/>
                  </a:cubicBezTo>
                  <a:lnTo>
                    <a:pt x="3688" y="1470"/>
                  </a:lnTo>
                  <a:lnTo>
                    <a:pt x="3688" y="1470"/>
                  </a:lnTo>
                  <a:cubicBezTo>
                    <a:pt x="3654" y="1474"/>
                    <a:pt x="3624" y="1474"/>
                    <a:pt x="3591" y="1474"/>
                  </a:cubicBezTo>
                  <a:cubicBezTo>
                    <a:pt x="3577" y="1470"/>
                    <a:pt x="3564" y="1470"/>
                    <a:pt x="3550" y="1467"/>
                  </a:cubicBezTo>
                  <a:cubicBezTo>
                    <a:pt x="3544" y="1467"/>
                    <a:pt x="3537" y="1463"/>
                    <a:pt x="3530" y="1463"/>
                  </a:cubicBezTo>
                  <a:cubicBezTo>
                    <a:pt x="3517" y="1463"/>
                    <a:pt x="3507" y="1463"/>
                    <a:pt x="3493" y="1463"/>
                  </a:cubicBezTo>
                  <a:cubicBezTo>
                    <a:pt x="3487" y="1460"/>
                    <a:pt x="3480" y="1460"/>
                    <a:pt x="3473" y="1460"/>
                  </a:cubicBezTo>
                  <a:cubicBezTo>
                    <a:pt x="3450" y="1460"/>
                    <a:pt x="3426" y="1463"/>
                    <a:pt x="3406" y="1474"/>
                  </a:cubicBezTo>
                  <a:cubicBezTo>
                    <a:pt x="3403" y="1474"/>
                    <a:pt x="3396" y="1474"/>
                    <a:pt x="3393" y="1474"/>
                  </a:cubicBezTo>
                  <a:cubicBezTo>
                    <a:pt x="3383" y="1480"/>
                    <a:pt x="3376" y="1474"/>
                    <a:pt x="3366" y="1474"/>
                  </a:cubicBezTo>
                  <a:cubicBezTo>
                    <a:pt x="3362" y="1474"/>
                    <a:pt x="3359" y="1474"/>
                    <a:pt x="3352" y="1474"/>
                  </a:cubicBezTo>
                  <a:cubicBezTo>
                    <a:pt x="3346" y="1477"/>
                    <a:pt x="3336" y="1477"/>
                    <a:pt x="3325" y="1480"/>
                  </a:cubicBezTo>
                  <a:cubicBezTo>
                    <a:pt x="3329" y="1484"/>
                    <a:pt x="3329" y="1484"/>
                    <a:pt x="3329" y="1484"/>
                  </a:cubicBezTo>
                  <a:cubicBezTo>
                    <a:pt x="3329" y="1487"/>
                    <a:pt x="3329" y="1487"/>
                    <a:pt x="3329" y="1490"/>
                  </a:cubicBezTo>
                  <a:cubicBezTo>
                    <a:pt x="3379" y="1490"/>
                    <a:pt x="3429" y="1490"/>
                    <a:pt x="3480" y="1490"/>
                  </a:cubicBezTo>
                  <a:cubicBezTo>
                    <a:pt x="3487" y="1487"/>
                    <a:pt x="3493" y="1487"/>
                    <a:pt x="3497" y="1490"/>
                  </a:cubicBezTo>
                  <a:cubicBezTo>
                    <a:pt x="3534" y="1490"/>
                    <a:pt x="3574" y="1490"/>
                    <a:pt x="3611" y="1490"/>
                  </a:cubicBezTo>
                  <a:cubicBezTo>
                    <a:pt x="3614" y="1490"/>
                    <a:pt x="3614" y="1487"/>
                    <a:pt x="3614" y="1484"/>
                  </a:cubicBezTo>
                  <a:cubicBezTo>
                    <a:pt x="3638" y="1484"/>
                    <a:pt x="3665" y="1484"/>
                    <a:pt x="3688" y="1484"/>
                  </a:cubicBezTo>
                  <a:cubicBezTo>
                    <a:pt x="3688" y="1484"/>
                    <a:pt x="3691" y="1484"/>
                    <a:pt x="3691" y="1487"/>
                  </a:cubicBezTo>
                  <a:cubicBezTo>
                    <a:pt x="3748" y="1490"/>
                    <a:pt x="3806" y="1480"/>
                    <a:pt x="3863" y="1490"/>
                  </a:cubicBezTo>
                  <a:lnTo>
                    <a:pt x="3863" y="1490"/>
                  </a:lnTo>
                  <a:cubicBezTo>
                    <a:pt x="3873" y="1490"/>
                    <a:pt x="3879" y="1487"/>
                    <a:pt x="3889" y="1490"/>
                  </a:cubicBezTo>
                  <a:cubicBezTo>
                    <a:pt x="3920" y="1490"/>
                    <a:pt x="3950" y="1490"/>
                    <a:pt x="3980" y="1490"/>
                  </a:cubicBezTo>
                  <a:cubicBezTo>
                    <a:pt x="4000" y="1480"/>
                    <a:pt x="4027" y="1487"/>
                    <a:pt x="4047" y="1484"/>
                  </a:cubicBezTo>
                  <a:lnTo>
                    <a:pt x="4047" y="1484"/>
                  </a:lnTo>
                  <a:cubicBezTo>
                    <a:pt x="4054" y="1487"/>
                    <a:pt x="4061" y="1487"/>
                    <a:pt x="4067" y="1487"/>
                  </a:cubicBezTo>
                  <a:cubicBezTo>
                    <a:pt x="4074" y="1487"/>
                    <a:pt x="4077" y="1487"/>
                    <a:pt x="4081" y="1487"/>
                  </a:cubicBezTo>
                  <a:cubicBezTo>
                    <a:pt x="4071" y="1510"/>
                    <a:pt x="4091" y="1534"/>
                    <a:pt x="4074" y="1554"/>
                  </a:cubicBezTo>
                  <a:lnTo>
                    <a:pt x="4074" y="1554"/>
                  </a:lnTo>
                  <a:lnTo>
                    <a:pt x="4074" y="1554"/>
                  </a:lnTo>
                  <a:cubicBezTo>
                    <a:pt x="4054" y="1557"/>
                    <a:pt x="4030" y="1554"/>
                    <a:pt x="4014" y="1564"/>
                  </a:cubicBezTo>
                  <a:lnTo>
                    <a:pt x="4014" y="1564"/>
                  </a:lnTo>
                  <a:lnTo>
                    <a:pt x="4014" y="1564"/>
                  </a:lnTo>
                  <a:cubicBezTo>
                    <a:pt x="3997" y="1554"/>
                    <a:pt x="3983" y="1554"/>
                    <a:pt x="3970" y="1564"/>
                  </a:cubicBezTo>
                  <a:cubicBezTo>
                    <a:pt x="3950" y="1557"/>
                    <a:pt x="3930" y="1554"/>
                    <a:pt x="3910" y="1561"/>
                  </a:cubicBezTo>
                  <a:cubicBezTo>
                    <a:pt x="3879" y="1557"/>
                    <a:pt x="3849" y="1557"/>
                    <a:pt x="3819" y="1557"/>
                  </a:cubicBezTo>
                  <a:lnTo>
                    <a:pt x="3819" y="1557"/>
                  </a:lnTo>
                  <a:lnTo>
                    <a:pt x="3819" y="1557"/>
                  </a:lnTo>
                  <a:cubicBezTo>
                    <a:pt x="3792" y="1557"/>
                    <a:pt x="3765" y="1557"/>
                    <a:pt x="3742" y="1557"/>
                  </a:cubicBezTo>
                  <a:cubicBezTo>
                    <a:pt x="3725" y="1554"/>
                    <a:pt x="3705" y="1554"/>
                    <a:pt x="3691" y="1557"/>
                  </a:cubicBezTo>
                  <a:cubicBezTo>
                    <a:pt x="3638" y="1551"/>
                    <a:pt x="3587" y="1554"/>
                    <a:pt x="3534" y="1557"/>
                  </a:cubicBezTo>
                  <a:cubicBezTo>
                    <a:pt x="3527" y="1557"/>
                    <a:pt x="3517" y="1557"/>
                    <a:pt x="3510" y="1557"/>
                  </a:cubicBezTo>
                  <a:cubicBezTo>
                    <a:pt x="3497" y="1557"/>
                    <a:pt x="3483" y="1557"/>
                    <a:pt x="3470" y="1557"/>
                  </a:cubicBezTo>
                  <a:lnTo>
                    <a:pt x="3470" y="1557"/>
                  </a:lnTo>
                  <a:cubicBezTo>
                    <a:pt x="3453" y="1557"/>
                    <a:pt x="3436" y="1557"/>
                    <a:pt x="3416" y="1554"/>
                  </a:cubicBezTo>
                  <a:cubicBezTo>
                    <a:pt x="3413" y="1557"/>
                    <a:pt x="3409" y="1557"/>
                    <a:pt x="3406" y="1557"/>
                  </a:cubicBezTo>
                  <a:cubicBezTo>
                    <a:pt x="3419" y="1581"/>
                    <a:pt x="3419" y="1581"/>
                    <a:pt x="3467" y="1567"/>
                  </a:cubicBezTo>
                  <a:lnTo>
                    <a:pt x="3467" y="1567"/>
                  </a:lnTo>
                  <a:lnTo>
                    <a:pt x="3467" y="1567"/>
                  </a:lnTo>
                  <a:lnTo>
                    <a:pt x="3467" y="1567"/>
                  </a:lnTo>
                  <a:lnTo>
                    <a:pt x="3470" y="1567"/>
                  </a:lnTo>
                  <a:cubicBezTo>
                    <a:pt x="3470" y="1571"/>
                    <a:pt x="3477" y="1574"/>
                    <a:pt x="3483" y="1574"/>
                  </a:cubicBezTo>
                  <a:cubicBezTo>
                    <a:pt x="3477" y="1571"/>
                    <a:pt x="3473" y="1567"/>
                    <a:pt x="3470" y="1567"/>
                  </a:cubicBezTo>
                  <a:lnTo>
                    <a:pt x="3470" y="1567"/>
                  </a:lnTo>
                  <a:cubicBezTo>
                    <a:pt x="3473" y="1567"/>
                    <a:pt x="3477" y="1571"/>
                    <a:pt x="3483" y="1574"/>
                  </a:cubicBezTo>
                  <a:cubicBezTo>
                    <a:pt x="3507" y="1574"/>
                    <a:pt x="3534" y="1574"/>
                    <a:pt x="3561" y="1574"/>
                  </a:cubicBezTo>
                  <a:cubicBezTo>
                    <a:pt x="3611" y="1598"/>
                    <a:pt x="3661" y="1588"/>
                    <a:pt x="3715" y="1574"/>
                  </a:cubicBezTo>
                  <a:cubicBezTo>
                    <a:pt x="3728" y="1578"/>
                    <a:pt x="3742" y="1578"/>
                    <a:pt x="3755" y="1578"/>
                  </a:cubicBezTo>
                  <a:cubicBezTo>
                    <a:pt x="3758" y="1578"/>
                    <a:pt x="3762" y="1578"/>
                    <a:pt x="3765" y="1578"/>
                  </a:cubicBezTo>
                  <a:cubicBezTo>
                    <a:pt x="3782" y="1574"/>
                    <a:pt x="3799" y="1571"/>
                    <a:pt x="3816" y="1567"/>
                  </a:cubicBezTo>
                  <a:cubicBezTo>
                    <a:pt x="3832" y="1581"/>
                    <a:pt x="3853" y="1574"/>
                    <a:pt x="3869" y="1578"/>
                  </a:cubicBezTo>
                  <a:cubicBezTo>
                    <a:pt x="3883" y="1574"/>
                    <a:pt x="3896" y="1574"/>
                    <a:pt x="3910" y="1574"/>
                  </a:cubicBezTo>
                  <a:lnTo>
                    <a:pt x="3910" y="1574"/>
                  </a:lnTo>
                  <a:cubicBezTo>
                    <a:pt x="3943" y="1578"/>
                    <a:pt x="3977" y="1578"/>
                    <a:pt x="4010" y="1574"/>
                  </a:cubicBezTo>
                  <a:lnTo>
                    <a:pt x="4010" y="1574"/>
                  </a:lnTo>
                  <a:lnTo>
                    <a:pt x="4010" y="1574"/>
                  </a:lnTo>
                  <a:cubicBezTo>
                    <a:pt x="4024" y="1574"/>
                    <a:pt x="4037" y="1574"/>
                    <a:pt x="4050" y="1574"/>
                  </a:cubicBezTo>
                  <a:lnTo>
                    <a:pt x="4050" y="1574"/>
                  </a:lnTo>
                  <a:cubicBezTo>
                    <a:pt x="4057" y="1574"/>
                    <a:pt x="4067" y="1574"/>
                    <a:pt x="4074" y="1574"/>
                  </a:cubicBezTo>
                  <a:lnTo>
                    <a:pt x="4074" y="1574"/>
                  </a:lnTo>
                  <a:cubicBezTo>
                    <a:pt x="4077" y="1578"/>
                    <a:pt x="4084" y="1581"/>
                    <a:pt x="4087" y="1584"/>
                  </a:cubicBezTo>
                  <a:cubicBezTo>
                    <a:pt x="4094" y="1598"/>
                    <a:pt x="4104" y="1611"/>
                    <a:pt x="4111" y="1624"/>
                  </a:cubicBezTo>
                  <a:lnTo>
                    <a:pt x="4111" y="1624"/>
                  </a:lnTo>
                  <a:cubicBezTo>
                    <a:pt x="4111" y="1635"/>
                    <a:pt x="4128" y="1645"/>
                    <a:pt x="4111" y="1658"/>
                  </a:cubicBezTo>
                  <a:cubicBezTo>
                    <a:pt x="4107" y="1655"/>
                    <a:pt x="4104" y="1655"/>
                    <a:pt x="4101" y="1658"/>
                  </a:cubicBezTo>
                  <a:cubicBezTo>
                    <a:pt x="4097" y="1658"/>
                    <a:pt x="4094" y="1658"/>
                    <a:pt x="4087" y="1658"/>
                  </a:cubicBezTo>
                  <a:lnTo>
                    <a:pt x="4087" y="1658"/>
                  </a:lnTo>
                  <a:lnTo>
                    <a:pt x="4087" y="1658"/>
                  </a:lnTo>
                  <a:cubicBezTo>
                    <a:pt x="4061" y="1661"/>
                    <a:pt x="4034" y="1655"/>
                    <a:pt x="4007" y="1665"/>
                  </a:cubicBezTo>
                  <a:cubicBezTo>
                    <a:pt x="4004" y="1665"/>
                    <a:pt x="4000" y="1665"/>
                    <a:pt x="3997" y="1665"/>
                  </a:cubicBezTo>
                  <a:cubicBezTo>
                    <a:pt x="3993" y="1665"/>
                    <a:pt x="3990" y="1665"/>
                    <a:pt x="3987" y="1668"/>
                  </a:cubicBezTo>
                  <a:lnTo>
                    <a:pt x="3987" y="1668"/>
                  </a:lnTo>
                  <a:cubicBezTo>
                    <a:pt x="3960" y="1668"/>
                    <a:pt x="3933" y="1665"/>
                    <a:pt x="3906" y="1665"/>
                  </a:cubicBezTo>
                  <a:cubicBezTo>
                    <a:pt x="3896" y="1665"/>
                    <a:pt x="3883" y="1668"/>
                    <a:pt x="3873" y="1668"/>
                  </a:cubicBezTo>
                  <a:cubicBezTo>
                    <a:pt x="3843" y="1678"/>
                    <a:pt x="3809" y="1665"/>
                    <a:pt x="3779" y="1675"/>
                  </a:cubicBezTo>
                  <a:cubicBezTo>
                    <a:pt x="3765" y="1695"/>
                    <a:pt x="3768" y="1695"/>
                    <a:pt x="3806" y="1695"/>
                  </a:cubicBezTo>
                  <a:cubicBezTo>
                    <a:pt x="3809" y="1692"/>
                    <a:pt x="3812" y="1692"/>
                    <a:pt x="3816" y="1692"/>
                  </a:cubicBezTo>
                  <a:cubicBezTo>
                    <a:pt x="3816" y="1692"/>
                    <a:pt x="3819" y="1692"/>
                    <a:pt x="3819" y="1695"/>
                  </a:cubicBezTo>
                  <a:lnTo>
                    <a:pt x="3819" y="1695"/>
                  </a:lnTo>
                  <a:cubicBezTo>
                    <a:pt x="3822" y="1695"/>
                    <a:pt x="3826" y="1698"/>
                    <a:pt x="3829" y="1698"/>
                  </a:cubicBezTo>
                  <a:cubicBezTo>
                    <a:pt x="3826" y="1698"/>
                    <a:pt x="3822" y="1702"/>
                    <a:pt x="3819" y="1705"/>
                  </a:cubicBezTo>
                  <a:cubicBezTo>
                    <a:pt x="3758" y="1712"/>
                    <a:pt x="3698" y="1722"/>
                    <a:pt x="3638" y="1728"/>
                  </a:cubicBezTo>
                  <a:cubicBezTo>
                    <a:pt x="3524" y="1739"/>
                    <a:pt x="3406" y="1745"/>
                    <a:pt x="3292" y="1752"/>
                  </a:cubicBezTo>
                  <a:cubicBezTo>
                    <a:pt x="3222" y="1759"/>
                    <a:pt x="3151" y="1755"/>
                    <a:pt x="3084" y="1769"/>
                  </a:cubicBezTo>
                  <a:cubicBezTo>
                    <a:pt x="3077" y="1769"/>
                    <a:pt x="3074" y="1769"/>
                    <a:pt x="3071" y="1769"/>
                  </a:cubicBezTo>
                  <a:cubicBezTo>
                    <a:pt x="3060" y="1765"/>
                    <a:pt x="3050" y="1765"/>
                    <a:pt x="3043" y="1769"/>
                  </a:cubicBezTo>
                  <a:cubicBezTo>
                    <a:pt x="3027" y="1769"/>
                    <a:pt x="3013" y="1769"/>
                    <a:pt x="2997" y="1775"/>
                  </a:cubicBezTo>
                  <a:cubicBezTo>
                    <a:pt x="2983" y="1775"/>
                    <a:pt x="2966" y="1772"/>
                    <a:pt x="2953" y="1779"/>
                  </a:cubicBezTo>
                  <a:cubicBezTo>
                    <a:pt x="2926" y="1775"/>
                    <a:pt x="2899" y="1775"/>
                    <a:pt x="2876" y="1785"/>
                  </a:cubicBezTo>
                  <a:cubicBezTo>
                    <a:pt x="2866" y="1785"/>
                    <a:pt x="2859" y="1785"/>
                    <a:pt x="2849" y="1785"/>
                  </a:cubicBezTo>
                  <a:cubicBezTo>
                    <a:pt x="2812" y="1782"/>
                    <a:pt x="2775" y="1792"/>
                    <a:pt x="2735" y="1792"/>
                  </a:cubicBezTo>
                  <a:cubicBezTo>
                    <a:pt x="2661" y="1799"/>
                    <a:pt x="2587" y="1802"/>
                    <a:pt x="2513" y="1806"/>
                  </a:cubicBezTo>
                  <a:cubicBezTo>
                    <a:pt x="2490" y="1806"/>
                    <a:pt x="2466" y="1802"/>
                    <a:pt x="2446" y="1813"/>
                  </a:cubicBezTo>
                  <a:cubicBezTo>
                    <a:pt x="2453" y="1813"/>
                    <a:pt x="2456" y="1813"/>
                    <a:pt x="2460" y="1813"/>
                  </a:cubicBezTo>
                  <a:cubicBezTo>
                    <a:pt x="2453" y="1813"/>
                    <a:pt x="2450" y="1813"/>
                    <a:pt x="2446" y="1813"/>
                  </a:cubicBezTo>
                  <a:cubicBezTo>
                    <a:pt x="2433" y="1813"/>
                    <a:pt x="2423" y="1813"/>
                    <a:pt x="2413" y="1816"/>
                  </a:cubicBezTo>
                  <a:cubicBezTo>
                    <a:pt x="2322" y="1809"/>
                    <a:pt x="2231" y="1826"/>
                    <a:pt x="2144" y="1823"/>
                  </a:cubicBezTo>
                  <a:cubicBezTo>
                    <a:pt x="2137" y="1826"/>
                    <a:pt x="2134" y="1829"/>
                    <a:pt x="2127" y="1832"/>
                  </a:cubicBezTo>
                  <a:lnTo>
                    <a:pt x="2127" y="1832"/>
                  </a:lnTo>
                  <a:cubicBezTo>
                    <a:pt x="2100" y="1832"/>
                    <a:pt x="2077" y="1832"/>
                    <a:pt x="2050" y="1832"/>
                  </a:cubicBezTo>
                  <a:cubicBezTo>
                    <a:pt x="2047" y="1832"/>
                    <a:pt x="2040" y="1832"/>
                    <a:pt x="2036" y="1832"/>
                  </a:cubicBezTo>
                  <a:cubicBezTo>
                    <a:pt x="2017" y="1832"/>
                    <a:pt x="1996" y="1832"/>
                    <a:pt x="1980" y="1839"/>
                  </a:cubicBezTo>
                  <a:cubicBezTo>
                    <a:pt x="1900" y="1839"/>
                    <a:pt x="1819" y="1842"/>
                    <a:pt x="1742" y="1853"/>
                  </a:cubicBezTo>
                  <a:cubicBezTo>
                    <a:pt x="1675" y="1846"/>
                    <a:pt x="1608" y="1856"/>
                    <a:pt x="1544" y="1860"/>
                  </a:cubicBezTo>
                  <a:cubicBezTo>
                    <a:pt x="1433" y="1870"/>
                    <a:pt x="1323" y="1866"/>
                    <a:pt x="1212" y="1880"/>
                  </a:cubicBezTo>
                  <a:cubicBezTo>
                    <a:pt x="1195" y="1876"/>
                    <a:pt x="1178" y="1876"/>
                    <a:pt x="1162" y="1880"/>
                  </a:cubicBezTo>
                  <a:cubicBezTo>
                    <a:pt x="1128" y="1880"/>
                    <a:pt x="1094" y="1873"/>
                    <a:pt x="1064" y="1886"/>
                  </a:cubicBezTo>
                  <a:cubicBezTo>
                    <a:pt x="1044" y="1883"/>
                    <a:pt x="1024" y="1883"/>
                    <a:pt x="1007" y="1886"/>
                  </a:cubicBezTo>
                  <a:cubicBezTo>
                    <a:pt x="1001" y="1886"/>
                    <a:pt x="997" y="1886"/>
                    <a:pt x="994" y="1886"/>
                  </a:cubicBezTo>
                  <a:cubicBezTo>
                    <a:pt x="984" y="1890"/>
                    <a:pt x="977" y="1890"/>
                    <a:pt x="967" y="1890"/>
                  </a:cubicBezTo>
                  <a:cubicBezTo>
                    <a:pt x="964" y="1890"/>
                    <a:pt x="960" y="1890"/>
                    <a:pt x="954" y="1890"/>
                  </a:cubicBezTo>
                  <a:cubicBezTo>
                    <a:pt x="957" y="1890"/>
                    <a:pt x="957" y="1890"/>
                    <a:pt x="960" y="1890"/>
                  </a:cubicBezTo>
                  <a:lnTo>
                    <a:pt x="960" y="1890"/>
                  </a:lnTo>
                  <a:cubicBezTo>
                    <a:pt x="957" y="1890"/>
                    <a:pt x="954" y="1890"/>
                    <a:pt x="954" y="1890"/>
                  </a:cubicBezTo>
                  <a:cubicBezTo>
                    <a:pt x="950" y="1890"/>
                    <a:pt x="947" y="1890"/>
                    <a:pt x="940" y="1890"/>
                  </a:cubicBezTo>
                  <a:cubicBezTo>
                    <a:pt x="910" y="1890"/>
                    <a:pt x="876" y="1883"/>
                    <a:pt x="846" y="1896"/>
                  </a:cubicBezTo>
                  <a:cubicBezTo>
                    <a:pt x="796" y="1896"/>
                    <a:pt x="745" y="1896"/>
                    <a:pt x="695" y="1896"/>
                  </a:cubicBezTo>
                  <a:cubicBezTo>
                    <a:pt x="692" y="1900"/>
                    <a:pt x="688" y="1900"/>
                    <a:pt x="685" y="1896"/>
                  </a:cubicBezTo>
                  <a:cubicBezTo>
                    <a:pt x="665" y="1900"/>
                    <a:pt x="641" y="1906"/>
                    <a:pt x="618" y="1896"/>
                  </a:cubicBezTo>
                  <a:cubicBezTo>
                    <a:pt x="605" y="1890"/>
                    <a:pt x="587" y="1893"/>
                    <a:pt x="571" y="1893"/>
                  </a:cubicBezTo>
                  <a:cubicBezTo>
                    <a:pt x="567" y="1893"/>
                    <a:pt x="564" y="1896"/>
                    <a:pt x="561" y="1896"/>
                  </a:cubicBezTo>
                  <a:cubicBezTo>
                    <a:pt x="534" y="1896"/>
                    <a:pt x="507" y="1893"/>
                    <a:pt x="477" y="1896"/>
                  </a:cubicBezTo>
                  <a:cubicBezTo>
                    <a:pt x="450" y="1903"/>
                    <a:pt x="426" y="1893"/>
                    <a:pt x="400" y="1896"/>
                  </a:cubicBezTo>
                  <a:cubicBezTo>
                    <a:pt x="393" y="1906"/>
                    <a:pt x="373" y="1903"/>
                    <a:pt x="363" y="1913"/>
                  </a:cubicBezTo>
                  <a:cubicBezTo>
                    <a:pt x="406" y="1913"/>
                    <a:pt x="447" y="1913"/>
                    <a:pt x="490" y="1913"/>
                  </a:cubicBezTo>
                  <a:lnTo>
                    <a:pt x="490" y="1913"/>
                  </a:lnTo>
                  <a:cubicBezTo>
                    <a:pt x="520" y="1913"/>
                    <a:pt x="551" y="1927"/>
                    <a:pt x="581" y="1923"/>
                  </a:cubicBezTo>
                  <a:lnTo>
                    <a:pt x="581" y="1923"/>
                  </a:lnTo>
                  <a:lnTo>
                    <a:pt x="581" y="1923"/>
                  </a:lnTo>
                  <a:cubicBezTo>
                    <a:pt x="651" y="1933"/>
                    <a:pt x="719" y="1920"/>
                    <a:pt x="786" y="1913"/>
                  </a:cubicBezTo>
                  <a:cubicBezTo>
                    <a:pt x="853" y="1913"/>
                    <a:pt x="920" y="1917"/>
                    <a:pt x="987" y="1906"/>
                  </a:cubicBezTo>
                  <a:lnTo>
                    <a:pt x="987" y="1906"/>
                  </a:lnTo>
                  <a:cubicBezTo>
                    <a:pt x="997" y="1906"/>
                    <a:pt x="1007" y="1906"/>
                    <a:pt x="1017" y="1906"/>
                  </a:cubicBezTo>
                  <a:lnTo>
                    <a:pt x="1017" y="1906"/>
                  </a:lnTo>
                  <a:lnTo>
                    <a:pt x="1017" y="1906"/>
                  </a:lnTo>
                  <a:cubicBezTo>
                    <a:pt x="1024" y="1906"/>
                    <a:pt x="1027" y="1906"/>
                    <a:pt x="1031" y="1906"/>
                  </a:cubicBezTo>
                  <a:cubicBezTo>
                    <a:pt x="1031" y="1903"/>
                    <a:pt x="1031" y="1903"/>
                    <a:pt x="1031" y="1903"/>
                  </a:cubicBezTo>
                  <a:lnTo>
                    <a:pt x="1031" y="1906"/>
                  </a:lnTo>
                  <a:cubicBezTo>
                    <a:pt x="1041" y="1906"/>
                    <a:pt x="1051" y="1903"/>
                    <a:pt x="1058" y="1903"/>
                  </a:cubicBezTo>
                  <a:lnTo>
                    <a:pt x="1058" y="1903"/>
                  </a:lnTo>
                  <a:lnTo>
                    <a:pt x="1058" y="1903"/>
                  </a:lnTo>
                  <a:cubicBezTo>
                    <a:pt x="1088" y="1903"/>
                    <a:pt x="1118" y="1906"/>
                    <a:pt x="1148" y="1896"/>
                  </a:cubicBezTo>
                  <a:lnTo>
                    <a:pt x="1148" y="1896"/>
                  </a:lnTo>
                  <a:lnTo>
                    <a:pt x="1148" y="1896"/>
                  </a:lnTo>
                  <a:cubicBezTo>
                    <a:pt x="1158" y="1896"/>
                    <a:pt x="1165" y="1896"/>
                    <a:pt x="1175" y="1896"/>
                  </a:cubicBezTo>
                  <a:cubicBezTo>
                    <a:pt x="1188" y="1900"/>
                    <a:pt x="1198" y="1896"/>
                    <a:pt x="1212" y="1896"/>
                  </a:cubicBezTo>
                  <a:cubicBezTo>
                    <a:pt x="1222" y="1896"/>
                    <a:pt x="1229" y="1896"/>
                    <a:pt x="1239" y="1896"/>
                  </a:cubicBezTo>
                  <a:cubicBezTo>
                    <a:pt x="1272" y="1896"/>
                    <a:pt x="1306" y="1896"/>
                    <a:pt x="1340" y="1896"/>
                  </a:cubicBezTo>
                  <a:cubicBezTo>
                    <a:pt x="1340" y="1893"/>
                    <a:pt x="1343" y="1893"/>
                    <a:pt x="1343" y="1893"/>
                  </a:cubicBezTo>
                  <a:lnTo>
                    <a:pt x="1346" y="1893"/>
                  </a:lnTo>
                  <a:cubicBezTo>
                    <a:pt x="1474" y="1913"/>
                    <a:pt x="1594" y="1890"/>
                    <a:pt x="1719" y="1876"/>
                  </a:cubicBezTo>
                  <a:cubicBezTo>
                    <a:pt x="1726" y="1876"/>
                    <a:pt x="1729" y="1873"/>
                    <a:pt x="1732" y="1870"/>
                  </a:cubicBezTo>
                  <a:cubicBezTo>
                    <a:pt x="1739" y="1873"/>
                    <a:pt x="1746" y="1876"/>
                    <a:pt x="1752" y="1876"/>
                  </a:cubicBezTo>
                  <a:cubicBezTo>
                    <a:pt x="1769" y="1876"/>
                    <a:pt x="1783" y="1876"/>
                    <a:pt x="1799" y="1880"/>
                  </a:cubicBezTo>
                  <a:cubicBezTo>
                    <a:pt x="1887" y="1880"/>
                    <a:pt x="1974" y="1880"/>
                    <a:pt x="2057" y="1856"/>
                  </a:cubicBezTo>
                  <a:cubicBezTo>
                    <a:pt x="2060" y="1856"/>
                    <a:pt x="2064" y="1853"/>
                    <a:pt x="2064" y="1849"/>
                  </a:cubicBezTo>
                  <a:cubicBezTo>
                    <a:pt x="2080" y="1860"/>
                    <a:pt x="2097" y="1860"/>
                    <a:pt x="2114" y="1849"/>
                  </a:cubicBezTo>
                  <a:cubicBezTo>
                    <a:pt x="2114" y="1853"/>
                    <a:pt x="2117" y="1853"/>
                    <a:pt x="2121" y="1856"/>
                  </a:cubicBezTo>
                  <a:cubicBezTo>
                    <a:pt x="2221" y="1860"/>
                    <a:pt x="2318" y="1856"/>
                    <a:pt x="2416" y="1839"/>
                  </a:cubicBezTo>
                  <a:cubicBezTo>
                    <a:pt x="2419" y="1836"/>
                    <a:pt x="2423" y="1836"/>
                    <a:pt x="2426" y="1832"/>
                  </a:cubicBezTo>
                  <a:cubicBezTo>
                    <a:pt x="2433" y="1832"/>
                    <a:pt x="2443" y="1832"/>
                    <a:pt x="2450" y="1832"/>
                  </a:cubicBezTo>
                  <a:cubicBezTo>
                    <a:pt x="2560" y="1826"/>
                    <a:pt x="2671" y="1819"/>
                    <a:pt x="2782" y="1813"/>
                  </a:cubicBezTo>
                  <a:cubicBezTo>
                    <a:pt x="2799" y="1813"/>
                    <a:pt x="2819" y="1809"/>
                    <a:pt x="2836" y="1806"/>
                  </a:cubicBezTo>
                  <a:cubicBezTo>
                    <a:pt x="2846" y="1806"/>
                    <a:pt x="2856" y="1802"/>
                    <a:pt x="2862" y="1802"/>
                  </a:cubicBezTo>
                  <a:cubicBezTo>
                    <a:pt x="2882" y="1806"/>
                    <a:pt x="2899" y="1806"/>
                    <a:pt x="2916" y="1796"/>
                  </a:cubicBezTo>
                  <a:cubicBezTo>
                    <a:pt x="2919" y="1796"/>
                    <a:pt x="2923" y="1796"/>
                    <a:pt x="2926" y="1796"/>
                  </a:cubicBezTo>
                  <a:cubicBezTo>
                    <a:pt x="2936" y="1796"/>
                    <a:pt x="2946" y="1796"/>
                    <a:pt x="2953" y="1792"/>
                  </a:cubicBezTo>
                  <a:cubicBezTo>
                    <a:pt x="2963" y="1792"/>
                    <a:pt x="2970" y="1792"/>
                    <a:pt x="2980" y="1796"/>
                  </a:cubicBezTo>
                  <a:lnTo>
                    <a:pt x="2980" y="1796"/>
                  </a:lnTo>
                  <a:lnTo>
                    <a:pt x="2980" y="1796"/>
                  </a:lnTo>
                  <a:cubicBezTo>
                    <a:pt x="3003" y="1796"/>
                    <a:pt x="3027" y="1796"/>
                    <a:pt x="3050" y="1785"/>
                  </a:cubicBezTo>
                  <a:cubicBezTo>
                    <a:pt x="3057" y="1785"/>
                    <a:pt x="3064" y="1785"/>
                    <a:pt x="3071" y="1785"/>
                  </a:cubicBezTo>
                  <a:cubicBezTo>
                    <a:pt x="3111" y="1785"/>
                    <a:pt x="3154" y="1785"/>
                    <a:pt x="3195" y="1785"/>
                  </a:cubicBezTo>
                  <a:cubicBezTo>
                    <a:pt x="3198" y="1785"/>
                    <a:pt x="3201" y="1782"/>
                    <a:pt x="3201" y="1782"/>
                  </a:cubicBezTo>
                  <a:cubicBezTo>
                    <a:pt x="3235" y="1779"/>
                    <a:pt x="3268" y="1785"/>
                    <a:pt x="3302" y="1775"/>
                  </a:cubicBezTo>
                  <a:cubicBezTo>
                    <a:pt x="3305" y="1775"/>
                    <a:pt x="3309" y="1775"/>
                    <a:pt x="3312" y="1775"/>
                  </a:cubicBezTo>
                  <a:cubicBezTo>
                    <a:pt x="3336" y="1769"/>
                    <a:pt x="3366" y="1775"/>
                    <a:pt x="3393" y="1769"/>
                  </a:cubicBezTo>
                  <a:cubicBezTo>
                    <a:pt x="3396" y="1769"/>
                    <a:pt x="3400" y="1769"/>
                    <a:pt x="3406" y="1769"/>
                  </a:cubicBezTo>
                  <a:cubicBezTo>
                    <a:pt x="3457" y="1765"/>
                    <a:pt x="3507" y="1755"/>
                    <a:pt x="3557" y="1759"/>
                  </a:cubicBezTo>
                  <a:cubicBezTo>
                    <a:pt x="3561" y="1755"/>
                    <a:pt x="3567" y="1752"/>
                    <a:pt x="3571" y="1752"/>
                  </a:cubicBezTo>
                  <a:cubicBezTo>
                    <a:pt x="3581" y="1749"/>
                    <a:pt x="3591" y="1752"/>
                    <a:pt x="3601" y="1752"/>
                  </a:cubicBezTo>
                  <a:cubicBezTo>
                    <a:pt x="3611" y="1755"/>
                    <a:pt x="3618" y="1755"/>
                    <a:pt x="3624" y="1749"/>
                  </a:cubicBezTo>
                  <a:cubicBezTo>
                    <a:pt x="3638" y="1749"/>
                    <a:pt x="3648" y="1749"/>
                    <a:pt x="3661" y="1749"/>
                  </a:cubicBezTo>
                  <a:cubicBezTo>
                    <a:pt x="3661" y="1745"/>
                    <a:pt x="3665" y="1745"/>
                    <a:pt x="3668" y="1742"/>
                  </a:cubicBezTo>
                  <a:lnTo>
                    <a:pt x="3668" y="1742"/>
                  </a:lnTo>
                  <a:cubicBezTo>
                    <a:pt x="3742" y="1735"/>
                    <a:pt x="3816" y="1739"/>
                    <a:pt x="3886" y="1715"/>
                  </a:cubicBezTo>
                  <a:lnTo>
                    <a:pt x="3886" y="1715"/>
                  </a:lnTo>
                  <a:cubicBezTo>
                    <a:pt x="3910" y="1712"/>
                    <a:pt x="3936" y="1715"/>
                    <a:pt x="3960" y="1702"/>
                  </a:cubicBezTo>
                  <a:lnTo>
                    <a:pt x="3960" y="1702"/>
                  </a:lnTo>
                  <a:lnTo>
                    <a:pt x="3960" y="1702"/>
                  </a:lnTo>
                  <a:cubicBezTo>
                    <a:pt x="3963" y="1702"/>
                    <a:pt x="3967" y="1702"/>
                    <a:pt x="3973" y="1702"/>
                  </a:cubicBezTo>
                  <a:cubicBezTo>
                    <a:pt x="3973" y="1698"/>
                    <a:pt x="3973" y="1698"/>
                    <a:pt x="3973" y="1695"/>
                  </a:cubicBezTo>
                  <a:lnTo>
                    <a:pt x="3973" y="1695"/>
                  </a:lnTo>
                  <a:cubicBezTo>
                    <a:pt x="3973" y="1698"/>
                    <a:pt x="3973" y="1698"/>
                    <a:pt x="3973" y="1702"/>
                  </a:cubicBezTo>
                  <a:cubicBezTo>
                    <a:pt x="3977" y="1698"/>
                    <a:pt x="3983" y="1698"/>
                    <a:pt x="3990" y="1695"/>
                  </a:cubicBezTo>
                  <a:cubicBezTo>
                    <a:pt x="3997" y="1695"/>
                    <a:pt x="4004" y="1692"/>
                    <a:pt x="4010" y="1692"/>
                  </a:cubicBezTo>
                  <a:cubicBezTo>
                    <a:pt x="4017" y="1688"/>
                    <a:pt x="4020" y="1688"/>
                    <a:pt x="4027" y="1685"/>
                  </a:cubicBezTo>
                  <a:cubicBezTo>
                    <a:pt x="4030" y="1685"/>
                    <a:pt x="4034" y="1685"/>
                    <a:pt x="4037" y="1685"/>
                  </a:cubicBezTo>
                  <a:lnTo>
                    <a:pt x="4037" y="1685"/>
                  </a:lnTo>
                  <a:lnTo>
                    <a:pt x="4037" y="1685"/>
                  </a:lnTo>
                  <a:cubicBezTo>
                    <a:pt x="4047" y="1681"/>
                    <a:pt x="4057" y="1681"/>
                    <a:pt x="4067" y="1678"/>
                  </a:cubicBezTo>
                  <a:cubicBezTo>
                    <a:pt x="4084" y="1675"/>
                    <a:pt x="4101" y="1678"/>
                    <a:pt x="4118" y="1668"/>
                  </a:cubicBezTo>
                  <a:lnTo>
                    <a:pt x="4118" y="1668"/>
                  </a:lnTo>
                  <a:cubicBezTo>
                    <a:pt x="4128" y="1668"/>
                    <a:pt x="4141" y="1668"/>
                    <a:pt x="4151" y="1668"/>
                  </a:cubicBezTo>
                  <a:lnTo>
                    <a:pt x="4151" y="1668"/>
                  </a:lnTo>
                  <a:lnTo>
                    <a:pt x="4151" y="1668"/>
                  </a:lnTo>
                  <a:cubicBezTo>
                    <a:pt x="4161" y="1671"/>
                    <a:pt x="4168" y="1678"/>
                    <a:pt x="4178" y="1681"/>
                  </a:cubicBezTo>
                  <a:lnTo>
                    <a:pt x="4178" y="1681"/>
                  </a:lnTo>
                  <a:cubicBezTo>
                    <a:pt x="4135" y="1695"/>
                    <a:pt x="4094" y="1708"/>
                    <a:pt x="4050" y="1722"/>
                  </a:cubicBezTo>
                  <a:cubicBezTo>
                    <a:pt x="4050" y="1718"/>
                    <a:pt x="4050" y="1718"/>
                    <a:pt x="4050" y="1718"/>
                  </a:cubicBezTo>
                  <a:cubicBezTo>
                    <a:pt x="4044" y="1715"/>
                    <a:pt x="4040" y="1715"/>
                    <a:pt x="4034" y="1715"/>
                  </a:cubicBezTo>
                  <a:cubicBezTo>
                    <a:pt x="3973" y="1725"/>
                    <a:pt x="3910" y="1725"/>
                    <a:pt x="3849" y="1739"/>
                  </a:cubicBezTo>
                  <a:cubicBezTo>
                    <a:pt x="3832" y="1745"/>
                    <a:pt x="3816" y="1749"/>
                    <a:pt x="3799" y="1749"/>
                  </a:cubicBezTo>
                  <a:cubicBezTo>
                    <a:pt x="3792" y="1749"/>
                    <a:pt x="3782" y="1749"/>
                    <a:pt x="3775" y="1752"/>
                  </a:cubicBezTo>
                  <a:cubicBezTo>
                    <a:pt x="3768" y="1755"/>
                    <a:pt x="3762" y="1759"/>
                    <a:pt x="3752" y="1755"/>
                  </a:cubicBezTo>
                  <a:cubicBezTo>
                    <a:pt x="3745" y="1755"/>
                    <a:pt x="3742" y="1755"/>
                    <a:pt x="3735" y="1755"/>
                  </a:cubicBezTo>
                  <a:cubicBezTo>
                    <a:pt x="3728" y="1755"/>
                    <a:pt x="3722" y="1755"/>
                    <a:pt x="3715" y="1755"/>
                  </a:cubicBezTo>
                  <a:cubicBezTo>
                    <a:pt x="3698" y="1759"/>
                    <a:pt x="3681" y="1755"/>
                    <a:pt x="3668" y="1759"/>
                  </a:cubicBezTo>
                  <a:cubicBezTo>
                    <a:pt x="3661" y="1759"/>
                    <a:pt x="3658" y="1762"/>
                    <a:pt x="3651" y="1762"/>
                  </a:cubicBezTo>
                  <a:cubicBezTo>
                    <a:pt x="3651" y="1762"/>
                    <a:pt x="3648" y="1765"/>
                    <a:pt x="3644" y="1765"/>
                  </a:cubicBezTo>
                  <a:lnTo>
                    <a:pt x="3641" y="1765"/>
                  </a:lnTo>
                  <a:cubicBezTo>
                    <a:pt x="3638" y="1765"/>
                    <a:pt x="3638" y="1765"/>
                    <a:pt x="3638" y="1765"/>
                  </a:cubicBezTo>
                  <a:cubicBezTo>
                    <a:pt x="3638" y="1769"/>
                    <a:pt x="3638" y="1769"/>
                    <a:pt x="3638" y="1769"/>
                  </a:cubicBezTo>
                  <a:lnTo>
                    <a:pt x="3634" y="1769"/>
                  </a:lnTo>
                  <a:cubicBezTo>
                    <a:pt x="3621" y="1769"/>
                    <a:pt x="3611" y="1769"/>
                    <a:pt x="3601" y="1772"/>
                  </a:cubicBezTo>
                  <a:cubicBezTo>
                    <a:pt x="3597" y="1772"/>
                    <a:pt x="3597" y="1775"/>
                    <a:pt x="3594" y="1775"/>
                  </a:cubicBezTo>
                  <a:cubicBezTo>
                    <a:pt x="3591" y="1775"/>
                    <a:pt x="3587" y="1775"/>
                    <a:pt x="3587" y="1775"/>
                  </a:cubicBezTo>
                  <a:cubicBezTo>
                    <a:pt x="3584" y="1775"/>
                    <a:pt x="3584" y="1772"/>
                    <a:pt x="3581" y="1772"/>
                  </a:cubicBezTo>
                  <a:cubicBezTo>
                    <a:pt x="3574" y="1772"/>
                    <a:pt x="3567" y="1772"/>
                    <a:pt x="3564" y="1775"/>
                  </a:cubicBezTo>
                  <a:cubicBezTo>
                    <a:pt x="3547" y="1779"/>
                    <a:pt x="3530" y="1779"/>
                    <a:pt x="3517" y="1782"/>
                  </a:cubicBezTo>
                  <a:cubicBezTo>
                    <a:pt x="3514" y="1782"/>
                    <a:pt x="3510" y="1782"/>
                    <a:pt x="3507" y="1785"/>
                  </a:cubicBezTo>
                  <a:cubicBezTo>
                    <a:pt x="3504" y="1785"/>
                    <a:pt x="3500" y="1785"/>
                    <a:pt x="3493" y="1785"/>
                  </a:cubicBezTo>
                  <a:cubicBezTo>
                    <a:pt x="3477" y="1785"/>
                    <a:pt x="3460" y="1785"/>
                    <a:pt x="3443" y="1785"/>
                  </a:cubicBezTo>
                  <a:cubicBezTo>
                    <a:pt x="3440" y="1785"/>
                    <a:pt x="3436" y="1785"/>
                    <a:pt x="3433" y="1785"/>
                  </a:cubicBezTo>
                  <a:cubicBezTo>
                    <a:pt x="3426" y="1785"/>
                    <a:pt x="3419" y="1785"/>
                    <a:pt x="3413" y="1785"/>
                  </a:cubicBezTo>
                  <a:cubicBezTo>
                    <a:pt x="3396" y="1785"/>
                    <a:pt x="3376" y="1785"/>
                    <a:pt x="3359" y="1785"/>
                  </a:cubicBezTo>
                  <a:cubicBezTo>
                    <a:pt x="3352" y="1789"/>
                    <a:pt x="3346" y="1789"/>
                    <a:pt x="3342" y="1792"/>
                  </a:cubicBezTo>
                  <a:cubicBezTo>
                    <a:pt x="3339" y="1796"/>
                    <a:pt x="3339" y="1796"/>
                    <a:pt x="3339" y="1799"/>
                  </a:cubicBezTo>
                  <a:cubicBezTo>
                    <a:pt x="3329" y="1799"/>
                    <a:pt x="3322" y="1799"/>
                    <a:pt x="3312" y="1799"/>
                  </a:cubicBezTo>
                  <a:cubicBezTo>
                    <a:pt x="3305" y="1799"/>
                    <a:pt x="3302" y="1799"/>
                    <a:pt x="3295" y="1799"/>
                  </a:cubicBezTo>
                  <a:cubicBezTo>
                    <a:pt x="3279" y="1802"/>
                    <a:pt x="3265" y="1802"/>
                    <a:pt x="3248" y="1806"/>
                  </a:cubicBezTo>
                  <a:cubicBezTo>
                    <a:pt x="3242" y="1806"/>
                    <a:pt x="3238" y="1806"/>
                    <a:pt x="3232" y="1809"/>
                  </a:cubicBezTo>
                  <a:cubicBezTo>
                    <a:pt x="3218" y="1813"/>
                    <a:pt x="3205" y="1813"/>
                    <a:pt x="3191" y="1816"/>
                  </a:cubicBezTo>
                  <a:cubicBezTo>
                    <a:pt x="3185" y="1816"/>
                    <a:pt x="3181" y="1816"/>
                    <a:pt x="3175" y="1816"/>
                  </a:cubicBezTo>
                  <a:cubicBezTo>
                    <a:pt x="3144" y="1823"/>
                    <a:pt x="3114" y="1819"/>
                    <a:pt x="3084" y="1823"/>
                  </a:cubicBezTo>
                  <a:cubicBezTo>
                    <a:pt x="3077" y="1823"/>
                    <a:pt x="3071" y="1823"/>
                    <a:pt x="3064" y="1826"/>
                  </a:cubicBezTo>
                  <a:cubicBezTo>
                    <a:pt x="3037" y="1829"/>
                    <a:pt x="3010" y="1829"/>
                    <a:pt x="2983" y="1829"/>
                  </a:cubicBezTo>
                  <a:cubicBezTo>
                    <a:pt x="2923" y="1829"/>
                    <a:pt x="2859" y="1823"/>
                    <a:pt x="2799" y="1832"/>
                  </a:cubicBezTo>
                  <a:cubicBezTo>
                    <a:pt x="2795" y="1839"/>
                    <a:pt x="2789" y="1846"/>
                    <a:pt x="2782" y="1849"/>
                  </a:cubicBezTo>
                  <a:cubicBezTo>
                    <a:pt x="2779" y="1849"/>
                    <a:pt x="2775" y="1849"/>
                    <a:pt x="2772" y="1849"/>
                  </a:cubicBezTo>
                  <a:cubicBezTo>
                    <a:pt x="2772" y="1849"/>
                    <a:pt x="2768" y="1846"/>
                    <a:pt x="2761" y="1842"/>
                  </a:cubicBezTo>
                  <a:cubicBezTo>
                    <a:pt x="2728" y="1839"/>
                    <a:pt x="2691" y="1826"/>
                    <a:pt x="2671" y="1856"/>
                  </a:cubicBezTo>
                  <a:cubicBezTo>
                    <a:pt x="2668" y="1856"/>
                    <a:pt x="2664" y="1853"/>
                    <a:pt x="2658" y="1853"/>
                  </a:cubicBezTo>
                  <a:cubicBezTo>
                    <a:pt x="2584" y="1846"/>
                    <a:pt x="2507" y="1832"/>
                    <a:pt x="2439" y="1870"/>
                  </a:cubicBezTo>
                  <a:cubicBezTo>
                    <a:pt x="2439" y="1866"/>
                    <a:pt x="2439" y="1866"/>
                    <a:pt x="2439" y="1866"/>
                  </a:cubicBezTo>
                  <a:cubicBezTo>
                    <a:pt x="2436" y="1863"/>
                    <a:pt x="2429" y="1863"/>
                    <a:pt x="2423" y="1860"/>
                  </a:cubicBezTo>
                  <a:cubicBezTo>
                    <a:pt x="2372" y="1856"/>
                    <a:pt x="2322" y="1849"/>
                    <a:pt x="2272" y="1866"/>
                  </a:cubicBezTo>
                  <a:cubicBezTo>
                    <a:pt x="2268" y="1870"/>
                    <a:pt x="2268" y="1876"/>
                    <a:pt x="2268" y="1876"/>
                  </a:cubicBezTo>
                  <a:lnTo>
                    <a:pt x="2268" y="1876"/>
                  </a:lnTo>
                  <a:cubicBezTo>
                    <a:pt x="2184" y="1873"/>
                    <a:pt x="2104" y="1886"/>
                    <a:pt x="2023" y="1886"/>
                  </a:cubicBezTo>
                  <a:cubicBezTo>
                    <a:pt x="1974" y="1886"/>
                    <a:pt x="1923" y="1886"/>
                    <a:pt x="1873" y="1886"/>
                  </a:cubicBezTo>
                  <a:cubicBezTo>
                    <a:pt x="1830" y="1903"/>
                    <a:pt x="1786" y="1896"/>
                    <a:pt x="1746" y="1896"/>
                  </a:cubicBezTo>
                  <a:cubicBezTo>
                    <a:pt x="1742" y="1900"/>
                    <a:pt x="1742" y="1903"/>
                    <a:pt x="1742" y="1903"/>
                  </a:cubicBezTo>
                  <a:cubicBezTo>
                    <a:pt x="1699" y="1906"/>
                    <a:pt x="1655" y="1906"/>
                    <a:pt x="1615" y="1906"/>
                  </a:cubicBezTo>
                  <a:cubicBezTo>
                    <a:pt x="1581" y="1917"/>
                    <a:pt x="1548" y="1913"/>
                    <a:pt x="1514" y="1913"/>
                  </a:cubicBezTo>
                  <a:cubicBezTo>
                    <a:pt x="1457" y="1917"/>
                    <a:pt x="1400" y="1917"/>
                    <a:pt x="1343" y="1917"/>
                  </a:cubicBezTo>
                  <a:cubicBezTo>
                    <a:pt x="1323" y="1927"/>
                    <a:pt x="1299" y="1920"/>
                    <a:pt x="1276" y="1923"/>
                  </a:cubicBezTo>
                  <a:cubicBezTo>
                    <a:pt x="1249" y="1920"/>
                    <a:pt x="1222" y="1923"/>
                    <a:pt x="1198" y="1930"/>
                  </a:cubicBezTo>
                  <a:lnTo>
                    <a:pt x="1198" y="1930"/>
                  </a:lnTo>
                  <a:lnTo>
                    <a:pt x="1198" y="1930"/>
                  </a:lnTo>
                  <a:cubicBezTo>
                    <a:pt x="1128" y="1937"/>
                    <a:pt x="1058" y="1923"/>
                    <a:pt x="990" y="1940"/>
                  </a:cubicBezTo>
                  <a:cubicBezTo>
                    <a:pt x="866" y="1950"/>
                    <a:pt x="739" y="1960"/>
                    <a:pt x="615" y="1963"/>
                  </a:cubicBezTo>
                  <a:cubicBezTo>
                    <a:pt x="605" y="1963"/>
                    <a:pt x="598" y="1967"/>
                    <a:pt x="591" y="1970"/>
                  </a:cubicBezTo>
                  <a:cubicBezTo>
                    <a:pt x="577" y="1967"/>
                    <a:pt x="567" y="1967"/>
                    <a:pt x="554" y="1970"/>
                  </a:cubicBezTo>
                  <a:cubicBezTo>
                    <a:pt x="494" y="1970"/>
                    <a:pt x="433" y="1970"/>
                    <a:pt x="376" y="1970"/>
                  </a:cubicBezTo>
                  <a:cubicBezTo>
                    <a:pt x="369" y="1974"/>
                    <a:pt x="366" y="1977"/>
                    <a:pt x="359" y="1980"/>
                  </a:cubicBezTo>
                  <a:cubicBezTo>
                    <a:pt x="349" y="1980"/>
                    <a:pt x="336" y="1980"/>
                    <a:pt x="323" y="1980"/>
                  </a:cubicBezTo>
                  <a:cubicBezTo>
                    <a:pt x="309" y="1977"/>
                    <a:pt x="296" y="1977"/>
                    <a:pt x="282" y="1980"/>
                  </a:cubicBezTo>
                  <a:cubicBezTo>
                    <a:pt x="276" y="1980"/>
                    <a:pt x="272" y="1984"/>
                    <a:pt x="269" y="1987"/>
                  </a:cubicBezTo>
                  <a:cubicBezTo>
                    <a:pt x="259" y="1987"/>
                    <a:pt x="248" y="1990"/>
                    <a:pt x="248" y="2000"/>
                  </a:cubicBezTo>
                  <a:cubicBezTo>
                    <a:pt x="252" y="2010"/>
                    <a:pt x="262" y="2017"/>
                    <a:pt x="276" y="2017"/>
                  </a:cubicBezTo>
                  <a:cubicBezTo>
                    <a:pt x="302" y="2017"/>
                    <a:pt x="329" y="2017"/>
                    <a:pt x="356" y="2007"/>
                  </a:cubicBezTo>
                  <a:cubicBezTo>
                    <a:pt x="356" y="2010"/>
                    <a:pt x="356" y="2010"/>
                    <a:pt x="356" y="2010"/>
                  </a:cubicBezTo>
                  <a:cubicBezTo>
                    <a:pt x="359" y="2007"/>
                    <a:pt x="359" y="2007"/>
                    <a:pt x="359" y="2007"/>
                  </a:cubicBezTo>
                  <a:cubicBezTo>
                    <a:pt x="359" y="2007"/>
                    <a:pt x="363" y="2007"/>
                    <a:pt x="363" y="2004"/>
                  </a:cubicBezTo>
                  <a:cubicBezTo>
                    <a:pt x="363" y="2007"/>
                    <a:pt x="363" y="2007"/>
                    <a:pt x="359" y="2007"/>
                  </a:cubicBezTo>
                  <a:cubicBezTo>
                    <a:pt x="366" y="2010"/>
                    <a:pt x="369" y="2010"/>
                    <a:pt x="373" y="2007"/>
                  </a:cubicBezTo>
                  <a:cubicBezTo>
                    <a:pt x="376" y="2014"/>
                    <a:pt x="383" y="2014"/>
                    <a:pt x="386" y="2007"/>
                  </a:cubicBezTo>
                  <a:cubicBezTo>
                    <a:pt x="396" y="2007"/>
                    <a:pt x="403" y="2007"/>
                    <a:pt x="413" y="2007"/>
                  </a:cubicBezTo>
                  <a:cubicBezTo>
                    <a:pt x="426" y="2017"/>
                    <a:pt x="437" y="2007"/>
                    <a:pt x="450" y="2007"/>
                  </a:cubicBezTo>
                  <a:cubicBezTo>
                    <a:pt x="460" y="2017"/>
                    <a:pt x="463" y="2024"/>
                    <a:pt x="487" y="2024"/>
                  </a:cubicBezTo>
                  <a:cubicBezTo>
                    <a:pt x="564" y="2024"/>
                    <a:pt x="645" y="2024"/>
                    <a:pt x="722" y="2024"/>
                  </a:cubicBezTo>
                  <a:cubicBezTo>
                    <a:pt x="732" y="2010"/>
                    <a:pt x="725" y="2004"/>
                    <a:pt x="712" y="2000"/>
                  </a:cubicBezTo>
                  <a:cubicBezTo>
                    <a:pt x="732" y="2000"/>
                    <a:pt x="749" y="2000"/>
                    <a:pt x="769" y="2000"/>
                  </a:cubicBezTo>
                  <a:lnTo>
                    <a:pt x="769" y="2000"/>
                  </a:lnTo>
                  <a:cubicBezTo>
                    <a:pt x="755" y="2004"/>
                    <a:pt x="732" y="2007"/>
                    <a:pt x="749" y="2024"/>
                  </a:cubicBezTo>
                  <a:cubicBezTo>
                    <a:pt x="796" y="2024"/>
                    <a:pt x="843" y="2024"/>
                    <a:pt x="890" y="2024"/>
                  </a:cubicBezTo>
                  <a:lnTo>
                    <a:pt x="890" y="2024"/>
                  </a:lnTo>
                  <a:lnTo>
                    <a:pt x="890" y="2024"/>
                  </a:lnTo>
                  <a:cubicBezTo>
                    <a:pt x="906" y="2024"/>
                    <a:pt x="923" y="2024"/>
                    <a:pt x="940" y="2027"/>
                  </a:cubicBezTo>
                  <a:cubicBezTo>
                    <a:pt x="980" y="2024"/>
                    <a:pt x="1017" y="2021"/>
                    <a:pt x="1058" y="2017"/>
                  </a:cubicBezTo>
                  <a:cubicBezTo>
                    <a:pt x="1198" y="2017"/>
                    <a:pt x="1343" y="2014"/>
                    <a:pt x="1484" y="2014"/>
                  </a:cubicBezTo>
                  <a:cubicBezTo>
                    <a:pt x="1497" y="2014"/>
                    <a:pt x="1514" y="2017"/>
                    <a:pt x="1527" y="2007"/>
                  </a:cubicBezTo>
                  <a:lnTo>
                    <a:pt x="1527" y="2007"/>
                  </a:lnTo>
                  <a:cubicBezTo>
                    <a:pt x="1601" y="2010"/>
                    <a:pt x="1679" y="2004"/>
                    <a:pt x="1756" y="1997"/>
                  </a:cubicBezTo>
                  <a:cubicBezTo>
                    <a:pt x="1856" y="1997"/>
                    <a:pt x="1960" y="1997"/>
                    <a:pt x="2060" y="1994"/>
                  </a:cubicBezTo>
                  <a:cubicBezTo>
                    <a:pt x="2067" y="1994"/>
                    <a:pt x="2070" y="1990"/>
                    <a:pt x="2077" y="1990"/>
                  </a:cubicBezTo>
                  <a:lnTo>
                    <a:pt x="2077" y="1990"/>
                  </a:lnTo>
                  <a:cubicBezTo>
                    <a:pt x="2121" y="1994"/>
                    <a:pt x="2161" y="1990"/>
                    <a:pt x="2204" y="1987"/>
                  </a:cubicBezTo>
                  <a:cubicBezTo>
                    <a:pt x="2305" y="1987"/>
                    <a:pt x="2406" y="1987"/>
                    <a:pt x="2507" y="1987"/>
                  </a:cubicBezTo>
                  <a:cubicBezTo>
                    <a:pt x="2520" y="1987"/>
                    <a:pt x="2530" y="1987"/>
                    <a:pt x="2543" y="1980"/>
                  </a:cubicBezTo>
                  <a:lnTo>
                    <a:pt x="2543" y="1980"/>
                  </a:lnTo>
                  <a:lnTo>
                    <a:pt x="2543" y="1980"/>
                  </a:lnTo>
                  <a:cubicBezTo>
                    <a:pt x="2547" y="1980"/>
                    <a:pt x="2550" y="1980"/>
                    <a:pt x="2554" y="1980"/>
                  </a:cubicBezTo>
                  <a:cubicBezTo>
                    <a:pt x="2584" y="1980"/>
                    <a:pt x="2614" y="1980"/>
                    <a:pt x="2644" y="1977"/>
                  </a:cubicBezTo>
                  <a:lnTo>
                    <a:pt x="2644" y="1977"/>
                  </a:lnTo>
                  <a:cubicBezTo>
                    <a:pt x="2758" y="1977"/>
                    <a:pt x="2876" y="1984"/>
                    <a:pt x="2993" y="1977"/>
                  </a:cubicBezTo>
                  <a:lnTo>
                    <a:pt x="2993" y="1977"/>
                  </a:lnTo>
                  <a:lnTo>
                    <a:pt x="2993" y="1977"/>
                  </a:lnTo>
                  <a:cubicBezTo>
                    <a:pt x="3087" y="1977"/>
                    <a:pt x="3185" y="1984"/>
                    <a:pt x="3282" y="1970"/>
                  </a:cubicBezTo>
                  <a:lnTo>
                    <a:pt x="3282" y="1970"/>
                  </a:lnTo>
                  <a:lnTo>
                    <a:pt x="3285" y="1970"/>
                  </a:lnTo>
                  <a:cubicBezTo>
                    <a:pt x="3315" y="1980"/>
                    <a:pt x="3349" y="1984"/>
                    <a:pt x="3379" y="1970"/>
                  </a:cubicBezTo>
                  <a:cubicBezTo>
                    <a:pt x="3383" y="1970"/>
                    <a:pt x="3383" y="1970"/>
                    <a:pt x="3383" y="1970"/>
                  </a:cubicBezTo>
                  <a:lnTo>
                    <a:pt x="3383" y="1970"/>
                  </a:lnTo>
                  <a:cubicBezTo>
                    <a:pt x="3386" y="1974"/>
                    <a:pt x="3389" y="1970"/>
                    <a:pt x="3393" y="1970"/>
                  </a:cubicBezTo>
                  <a:cubicBezTo>
                    <a:pt x="3440" y="1970"/>
                    <a:pt x="3490" y="1974"/>
                    <a:pt x="3537" y="1963"/>
                  </a:cubicBezTo>
                  <a:lnTo>
                    <a:pt x="3537" y="1963"/>
                  </a:lnTo>
                  <a:cubicBezTo>
                    <a:pt x="3584" y="1970"/>
                    <a:pt x="3631" y="1960"/>
                    <a:pt x="3675" y="1960"/>
                  </a:cubicBezTo>
                  <a:cubicBezTo>
                    <a:pt x="3698" y="1960"/>
                    <a:pt x="3718" y="1967"/>
                    <a:pt x="3742" y="1957"/>
                  </a:cubicBezTo>
                  <a:cubicBezTo>
                    <a:pt x="3711" y="1937"/>
                    <a:pt x="3678" y="1940"/>
                    <a:pt x="3648" y="1950"/>
                  </a:cubicBezTo>
                  <a:cubicBezTo>
                    <a:pt x="3601" y="1950"/>
                    <a:pt x="3554" y="1940"/>
                    <a:pt x="3507" y="1950"/>
                  </a:cubicBezTo>
                  <a:cubicBezTo>
                    <a:pt x="3470" y="1953"/>
                    <a:pt x="3429" y="1947"/>
                    <a:pt x="3393" y="1953"/>
                  </a:cubicBezTo>
                  <a:cubicBezTo>
                    <a:pt x="3362" y="1950"/>
                    <a:pt x="3332" y="1950"/>
                    <a:pt x="3302" y="1953"/>
                  </a:cubicBezTo>
                  <a:lnTo>
                    <a:pt x="3302" y="1953"/>
                  </a:lnTo>
                  <a:lnTo>
                    <a:pt x="3302" y="1953"/>
                  </a:lnTo>
                  <a:cubicBezTo>
                    <a:pt x="3299" y="1953"/>
                    <a:pt x="3292" y="1953"/>
                    <a:pt x="3289" y="1953"/>
                  </a:cubicBezTo>
                  <a:lnTo>
                    <a:pt x="3289" y="1953"/>
                  </a:lnTo>
                  <a:lnTo>
                    <a:pt x="3289" y="1953"/>
                  </a:lnTo>
                  <a:cubicBezTo>
                    <a:pt x="3228" y="1953"/>
                    <a:pt x="3164" y="1953"/>
                    <a:pt x="3104" y="1953"/>
                  </a:cubicBezTo>
                  <a:cubicBezTo>
                    <a:pt x="3090" y="1953"/>
                    <a:pt x="3077" y="1953"/>
                    <a:pt x="3067" y="1960"/>
                  </a:cubicBezTo>
                  <a:cubicBezTo>
                    <a:pt x="3000" y="1953"/>
                    <a:pt x="2933" y="1960"/>
                    <a:pt x="2862" y="1960"/>
                  </a:cubicBezTo>
                  <a:cubicBezTo>
                    <a:pt x="2839" y="1953"/>
                    <a:pt x="2812" y="1953"/>
                    <a:pt x="2785" y="1960"/>
                  </a:cubicBezTo>
                  <a:cubicBezTo>
                    <a:pt x="2782" y="1960"/>
                    <a:pt x="2775" y="1960"/>
                    <a:pt x="2772" y="1960"/>
                  </a:cubicBezTo>
                  <a:cubicBezTo>
                    <a:pt x="2738" y="1953"/>
                    <a:pt x="2704" y="1947"/>
                    <a:pt x="2671" y="1960"/>
                  </a:cubicBezTo>
                  <a:cubicBezTo>
                    <a:pt x="2664" y="1960"/>
                    <a:pt x="2661" y="1960"/>
                    <a:pt x="2658" y="1960"/>
                  </a:cubicBezTo>
                  <a:cubicBezTo>
                    <a:pt x="2590" y="1960"/>
                    <a:pt x="2527" y="1960"/>
                    <a:pt x="2463" y="1960"/>
                  </a:cubicBezTo>
                  <a:cubicBezTo>
                    <a:pt x="2376" y="1963"/>
                    <a:pt x="2292" y="1957"/>
                    <a:pt x="2204" y="1970"/>
                  </a:cubicBezTo>
                  <a:cubicBezTo>
                    <a:pt x="2171" y="1963"/>
                    <a:pt x="2137" y="1967"/>
                    <a:pt x="2104" y="1970"/>
                  </a:cubicBezTo>
                  <a:cubicBezTo>
                    <a:pt x="2084" y="1957"/>
                    <a:pt x="2057" y="1960"/>
                    <a:pt x="2036" y="1967"/>
                  </a:cubicBezTo>
                  <a:cubicBezTo>
                    <a:pt x="2003" y="1974"/>
                    <a:pt x="1970" y="1974"/>
                    <a:pt x="1937" y="1970"/>
                  </a:cubicBezTo>
                  <a:cubicBezTo>
                    <a:pt x="1937" y="1967"/>
                    <a:pt x="1937" y="1963"/>
                    <a:pt x="1934" y="1963"/>
                  </a:cubicBezTo>
                  <a:lnTo>
                    <a:pt x="1934" y="1963"/>
                  </a:lnTo>
                  <a:lnTo>
                    <a:pt x="1934" y="1963"/>
                  </a:lnTo>
                  <a:cubicBezTo>
                    <a:pt x="1974" y="1950"/>
                    <a:pt x="2013" y="1953"/>
                    <a:pt x="2050" y="1950"/>
                  </a:cubicBezTo>
                  <a:cubicBezTo>
                    <a:pt x="2074" y="1950"/>
                    <a:pt x="2097" y="1957"/>
                    <a:pt x="2117" y="1943"/>
                  </a:cubicBezTo>
                  <a:lnTo>
                    <a:pt x="2117" y="1943"/>
                  </a:lnTo>
                  <a:lnTo>
                    <a:pt x="2117" y="1943"/>
                  </a:lnTo>
                  <a:cubicBezTo>
                    <a:pt x="2144" y="1940"/>
                    <a:pt x="2171" y="1947"/>
                    <a:pt x="2194" y="1937"/>
                  </a:cubicBezTo>
                  <a:cubicBezTo>
                    <a:pt x="2285" y="1933"/>
                    <a:pt x="2372" y="1920"/>
                    <a:pt x="2463" y="1913"/>
                  </a:cubicBezTo>
                  <a:lnTo>
                    <a:pt x="2463" y="1913"/>
                  </a:lnTo>
                  <a:lnTo>
                    <a:pt x="2463" y="1913"/>
                  </a:lnTo>
                  <a:cubicBezTo>
                    <a:pt x="2486" y="1917"/>
                    <a:pt x="2510" y="1917"/>
                    <a:pt x="2530" y="1906"/>
                  </a:cubicBezTo>
                  <a:cubicBezTo>
                    <a:pt x="2564" y="1906"/>
                    <a:pt x="2600" y="1910"/>
                    <a:pt x="2631" y="1900"/>
                  </a:cubicBezTo>
                  <a:lnTo>
                    <a:pt x="2631" y="1900"/>
                  </a:lnTo>
                  <a:cubicBezTo>
                    <a:pt x="2671" y="1893"/>
                    <a:pt x="2711" y="1903"/>
                    <a:pt x="2748" y="1886"/>
                  </a:cubicBezTo>
                  <a:cubicBezTo>
                    <a:pt x="2815" y="1886"/>
                    <a:pt x="2886" y="1880"/>
                    <a:pt x="2953" y="1870"/>
                  </a:cubicBezTo>
                  <a:cubicBezTo>
                    <a:pt x="3007" y="1866"/>
                    <a:pt x="3060" y="1873"/>
                    <a:pt x="3114" y="1863"/>
                  </a:cubicBezTo>
                  <a:cubicBezTo>
                    <a:pt x="3118" y="1863"/>
                    <a:pt x="3118" y="1863"/>
                    <a:pt x="3118" y="1863"/>
                  </a:cubicBezTo>
                  <a:cubicBezTo>
                    <a:pt x="3121" y="1860"/>
                    <a:pt x="3121" y="1860"/>
                    <a:pt x="3121" y="1860"/>
                  </a:cubicBezTo>
                  <a:cubicBezTo>
                    <a:pt x="3151" y="1860"/>
                    <a:pt x="3181" y="1860"/>
                    <a:pt x="3211" y="1860"/>
                  </a:cubicBezTo>
                  <a:cubicBezTo>
                    <a:pt x="3262" y="1863"/>
                    <a:pt x="3309" y="1860"/>
                    <a:pt x="3356" y="1842"/>
                  </a:cubicBezTo>
                  <a:cubicBezTo>
                    <a:pt x="3386" y="1842"/>
                    <a:pt x="3416" y="1842"/>
                    <a:pt x="3443" y="1832"/>
                  </a:cubicBezTo>
                  <a:cubicBezTo>
                    <a:pt x="3457" y="1832"/>
                    <a:pt x="3473" y="1832"/>
                    <a:pt x="3483" y="1826"/>
                  </a:cubicBezTo>
                  <a:lnTo>
                    <a:pt x="3483" y="1826"/>
                  </a:lnTo>
                  <a:lnTo>
                    <a:pt x="3483" y="1826"/>
                  </a:lnTo>
                  <a:lnTo>
                    <a:pt x="3483" y="1826"/>
                  </a:lnTo>
                  <a:lnTo>
                    <a:pt x="3483" y="1826"/>
                  </a:lnTo>
                  <a:cubicBezTo>
                    <a:pt x="3524" y="1823"/>
                    <a:pt x="3564" y="1826"/>
                    <a:pt x="3601" y="1816"/>
                  </a:cubicBezTo>
                  <a:cubicBezTo>
                    <a:pt x="3604" y="1816"/>
                    <a:pt x="3607" y="1816"/>
                    <a:pt x="3611" y="1813"/>
                  </a:cubicBezTo>
                  <a:cubicBezTo>
                    <a:pt x="3624" y="1813"/>
                    <a:pt x="3638" y="1813"/>
                    <a:pt x="3651" y="1813"/>
                  </a:cubicBezTo>
                  <a:cubicBezTo>
                    <a:pt x="3654" y="1813"/>
                    <a:pt x="3658" y="1813"/>
                    <a:pt x="3665" y="1813"/>
                  </a:cubicBezTo>
                  <a:cubicBezTo>
                    <a:pt x="3678" y="1813"/>
                    <a:pt x="3691" y="1813"/>
                    <a:pt x="3705" y="1806"/>
                  </a:cubicBezTo>
                  <a:cubicBezTo>
                    <a:pt x="3708" y="1806"/>
                    <a:pt x="3711" y="1806"/>
                    <a:pt x="3715" y="1802"/>
                  </a:cubicBezTo>
                  <a:cubicBezTo>
                    <a:pt x="3718" y="1806"/>
                    <a:pt x="3722" y="1806"/>
                    <a:pt x="3728" y="1802"/>
                  </a:cubicBezTo>
                  <a:cubicBezTo>
                    <a:pt x="3762" y="1829"/>
                    <a:pt x="3789" y="1863"/>
                    <a:pt x="3819" y="1893"/>
                  </a:cubicBezTo>
                  <a:cubicBezTo>
                    <a:pt x="3826" y="1900"/>
                    <a:pt x="3832" y="1906"/>
                    <a:pt x="3819" y="1913"/>
                  </a:cubicBezTo>
                  <a:cubicBezTo>
                    <a:pt x="3816" y="1933"/>
                    <a:pt x="3829" y="1930"/>
                    <a:pt x="3846" y="1927"/>
                  </a:cubicBezTo>
                  <a:cubicBezTo>
                    <a:pt x="3849" y="1923"/>
                    <a:pt x="3853" y="1923"/>
                    <a:pt x="3856" y="1923"/>
                  </a:cubicBezTo>
                  <a:cubicBezTo>
                    <a:pt x="3859" y="1923"/>
                    <a:pt x="3863" y="1920"/>
                    <a:pt x="3863" y="1917"/>
                  </a:cubicBezTo>
                  <a:cubicBezTo>
                    <a:pt x="3863" y="1917"/>
                    <a:pt x="3863" y="1913"/>
                    <a:pt x="3866" y="1913"/>
                  </a:cubicBezTo>
                  <a:lnTo>
                    <a:pt x="3866" y="1910"/>
                  </a:lnTo>
                  <a:cubicBezTo>
                    <a:pt x="3869" y="1910"/>
                    <a:pt x="3873" y="1906"/>
                    <a:pt x="3873" y="1906"/>
                  </a:cubicBezTo>
                  <a:cubicBezTo>
                    <a:pt x="3873" y="1903"/>
                    <a:pt x="3873" y="1900"/>
                    <a:pt x="3869" y="1896"/>
                  </a:cubicBezTo>
                  <a:lnTo>
                    <a:pt x="3869" y="1896"/>
                  </a:lnTo>
                  <a:cubicBezTo>
                    <a:pt x="3859" y="1893"/>
                    <a:pt x="3863" y="1883"/>
                    <a:pt x="3856" y="1880"/>
                  </a:cubicBezTo>
                  <a:cubicBezTo>
                    <a:pt x="3853" y="1876"/>
                    <a:pt x="3849" y="1873"/>
                    <a:pt x="3843" y="1870"/>
                  </a:cubicBezTo>
                  <a:lnTo>
                    <a:pt x="3843" y="1870"/>
                  </a:lnTo>
                  <a:cubicBezTo>
                    <a:pt x="3839" y="1866"/>
                    <a:pt x="3836" y="1863"/>
                    <a:pt x="3832" y="1860"/>
                  </a:cubicBezTo>
                  <a:lnTo>
                    <a:pt x="3832" y="1860"/>
                  </a:lnTo>
                  <a:cubicBezTo>
                    <a:pt x="3822" y="1836"/>
                    <a:pt x="3806" y="1819"/>
                    <a:pt x="3782" y="1802"/>
                  </a:cubicBezTo>
                  <a:cubicBezTo>
                    <a:pt x="3782" y="1799"/>
                    <a:pt x="3779" y="1799"/>
                    <a:pt x="3779" y="1799"/>
                  </a:cubicBezTo>
                  <a:cubicBezTo>
                    <a:pt x="3782" y="1799"/>
                    <a:pt x="3789" y="1799"/>
                    <a:pt x="3792" y="1802"/>
                  </a:cubicBezTo>
                  <a:cubicBezTo>
                    <a:pt x="3796" y="1806"/>
                    <a:pt x="3799" y="1806"/>
                    <a:pt x="3802" y="1809"/>
                  </a:cubicBezTo>
                  <a:cubicBezTo>
                    <a:pt x="3806" y="1813"/>
                    <a:pt x="3809" y="1813"/>
                    <a:pt x="3812" y="1816"/>
                  </a:cubicBezTo>
                  <a:cubicBezTo>
                    <a:pt x="3812" y="1819"/>
                    <a:pt x="3816" y="1819"/>
                    <a:pt x="3816" y="1819"/>
                  </a:cubicBezTo>
                  <a:cubicBezTo>
                    <a:pt x="3819" y="1823"/>
                    <a:pt x="3822" y="1826"/>
                    <a:pt x="3829" y="1826"/>
                  </a:cubicBezTo>
                  <a:cubicBezTo>
                    <a:pt x="3829" y="1829"/>
                    <a:pt x="3832" y="1829"/>
                    <a:pt x="3832" y="1829"/>
                  </a:cubicBezTo>
                  <a:cubicBezTo>
                    <a:pt x="3836" y="1832"/>
                    <a:pt x="3839" y="1836"/>
                    <a:pt x="3843" y="1842"/>
                  </a:cubicBezTo>
                  <a:cubicBezTo>
                    <a:pt x="3849" y="1842"/>
                    <a:pt x="3853" y="1846"/>
                    <a:pt x="3856" y="1849"/>
                  </a:cubicBezTo>
                  <a:cubicBezTo>
                    <a:pt x="3863" y="1853"/>
                    <a:pt x="3869" y="1856"/>
                    <a:pt x="3869" y="1860"/>
                  </a:cubicBezTo>
                  <a:cubicBezTo>
                    <a:pt x="3873" y="1860"/>
                    <a:pt x="3876" y="1860"/>
                    <a:pt x="3879" y="1860"/>
                  </a:cubicBezTo>
                  <a:cubicBezTo>
                    <a:pt x="3879" y="1863"/>
                    <a:pt x="3879" y="1863"/>
                    <a:pt x="3879" y="1863"/>
                  </a:cubicBezTo>
                  <a:cubicBezTo>
                    <a:pt x="3883" y="1866"/>
                    <a:pt x="3883" y="1866"/>
                    <a:pt x="3883" y="1870"/>
                  </a:cubicBezTo>
                  <a:cubicBezTo>
                    <a:pt x="3886" y="1870"/>
                    <a:pt x="3886" y="1870"/>
                    <a:pt x="3889" y="1870"/>
                  </a:cubicBezTo>
                  <a:cubicBezTo>
                    <a:pt x="3889" y="1870"/>
                    <a:pt x="3893" y="1870"/>
                    <a:pt x="3893" y="1873"/>
                  </a:cubicBezTo>
                  <a:lnTo>
                    <a:pt x="3896" y="1873"/>
                  </a:lnTo>
                  <a:cubicBezTo>
                    <a:pt x="3896" y="1876"/>
                    <a:pt x="3896" y="1876"/>
                    <a:pt x="3896" y="1876"/>
                  </a:cubicBezTo>
                  <a:cubicBezTo>
                    <a:pt x="3900" y="1880"/>
                    <a:pt x="3900" y="1880"/>
                    <a:pt x="3903" y="1880"/>
                  </a:cubicBezTo>
                  <a:lnTo>
                    <a:pt x="3903" y="1880"/>
                  </a:lnTo>
                  <a:lnTo>
                    <a:pt x="3906" y="1880"/>
                  </a:lnTo>
                  <a:cubicBezTo>
                    <a:pt x="3903" y="1883"/>
                    <a:pt x="3906" y="1886"/>
                    <a:pt x="3910" y="1886"/>
                  </a:cubicBezTo>
                  <a:cubicBezTo>
                    <a:pt x="3913" y="1886"/>
                    <a:pt x="3916" y="1886"/>
                    <a:pt x="3920" y="1886"/>
                  </a:cubicBezTo>
                  <a:cubicBezTo>
                    <a:pt x="3923" y="1893"/>
                    <a:pt x="3926" y="1896"/>
                    <a:pt x="3933" y="1896"/>
                  </a:cubicBezTo>
                  <a:lnTo>
                    <a:pt x="3933" y="1896"/>
                  </a:lnTo>
                  <a:cubicBezTo>
                    <a:pt x="3936" y="1900"/>
                    <a:pt x="3943" y="1903"/>
                    <a:pt x="3947" y="1906"/>
                  </a:cubicBezTo>
                  <a:cubicBezTo>
                    <a:pt x="3947" y="1913"/>
                    <a:pt x="3950" y="1913"/>
                    <a:pt x="3960" y="1917"/>
                  </a:cubicBezTo>
                  <a:cubicBezTo>
                    <a:pt x="3967" y="1930"/>
                    <a:pt x="3983" y="1937"/>
                    <a:pt x="3997" y="1947"/>
                  </a:cubicBezTo>
                  <a:lnTo>
                    <a:pt x="3997" y="1947"/>
                  </a:lnTo>
                  <a:cubicBezTo>
                    <a:pt x="4000" y="1953"/>
                    <a:pt x="4007" y="1960"/>
                    <a:pt x="4014" y="1967"/>
                  </a:cubicBezTo>
                  <a:cubicBezTo>
                    <a:pt x="4020" y="1970"/>
                    <a:pt x="4027" y="1970"/>
                    <a:pt x="4034" y="1974"/>
                  </a:cubicBezTo>
                  <a:cubicBezTo>
                    <a:pt x="4034" y="1977"/>
                    <a:pt x="4034" y="1977"/>
                    <a:pt x="4034" y="1977"/>
                  </a:cubicBezTo>
                  <a:cubicBezTo>
                    <a:pt x="4037" y="1980"/>
                    <a:pt x="4037" y="1980"/>
                    <a:pt x="4037" y="1980"/>
                  </a:cubicBezTo>
                  <a:cubicBezTo>
                    <a:pt x="4030" y="2010"/>
                    <a:pt x="4037" y="2041"/>
                    <a:pt x="4040" y="2071"/>
                  </a:cubicBezTo>
                  <a:lnTo>
                    <a:pt x="4040" y="2071"/>
                  </a:lnTo>
                  <a:lnTo>
                    <a:pt x="4040" y="2071"/>
                  </a:lnTo>
                  <a:cubicBezTo>
                    <a:pt x="4037" y="2074"/>
                    <a:pt x="4037" y="2078"/>
                    <a:pt x="4037" y="2081"/>
                  </a:cubicBezTo>
                  <a:lnTo>
                    <a:pt x="4040" y="2081"/>
                  </a:lnTo>
                  <a:cubicBezTo>
                    <a:pt x="4024" y="2084"/>
                    <a:pt x="4037" y="2101"/>
                    <a:pt x="4024" y="2111"/>
                  </a:cubicBezTo>
                  <a:cubicBezTo>
                    <a:pt x="4027" y="2114"/>
                    <a:pt x="4027" y="2114"/>
                    <a:pt x="4027" y="2114"/>
                  </a:cubicBezTo>
                  <a:cubicBezTo>
                    <a:pt x="4024" y="2118"/>
                    <a:pt x="4024" y="2118"/>
                    <a:pt x="4024" y="2118"/>
                  </a:cubicBezTo>
                  <a:cubicBezTo>
                    <a:pt x="4017" y="2121"/>
                    <a:pt x="4014" y="2128"/>
                    <a:pt x="4014" y="2135"/>
                  </a:cubicBezTo>
                  <a:cubicBezTo>
                    <a:pt x="4007" y="2121"/>
                    <a:pt x="4000" y="2108"/>
                    <a:pt x="3987" y="2098"/>
                  </a:cubicBezTo>
                  <a:cubicBezTo>
                    <a:pt x="3983" y="2098"/>
                    <a:pt x="3983" y="2094"/>
                    <a:pt x="3983" y="2091"/>
                  </a:cubicBezTo>
                  <a:cubicBezTo>
                    <a:pt x="3980" y="2088"/>
                    <a:pt x="3980" y="2081"/>
                    <a:pt x="3973" y="2081"/>
                  </a:cubicBezTo>
                  <a:cubicBezTo>
                    <a:pt x="3977" y="2078"/>
                    <a:pt x="3977" y="2074"/>
                    <a:pt x="3973" y="2071"/>
                  </a:cubicBezTo>
                  <a:cubicBezTo>
                    <a:pt x="3953" y="2044"/>
                    <a:pt x="3933" y="2017"/>
                    <a:pt x="3920" y="1987"/>
                  </a:cubicBezTo>
                  <a:cubicBezTo>
                    <a:pt x="3913" y="1980"/>
                    <a:pt x="3906" y="1974"/>
                    <a:pt x="3893" y="1970"/>
                  </a:cubicBezTo>
                  <a:lnTo>
                    <a:pt x="3893" y="1970"/>
                  </a:lnTo>
                  <a:cubicBezTo>
                    <a:pt x="3883" y="1977"/>
                    <a:pt x="3883" y="1987"/>
                    <a:pt x="3886" y="1994"/>
                  </a:cubicBezTo>
                  <a:cubicBezTo>
                    <a:pt x="3903" y="2027"/>
                    <a:pt x="3920" y="2061"/>
                    <a:pt x="3943" y="2091"/>
                  </a:cubicBezTo>
                  <a:cubicBezTo>
                    <a:pt x="3960" y="2142"/>
                    <a:pt x="3980" y="2192"/>
                    <a:pt x="3973" y="2245"/>
                  </a:cubicBezTo>
                  <a:cubicBezTo>
                    <a:pt x="3983" y="2256"/>
                    <a:pt x="3973" y="2272"/>
                    <a:pt x="3983" y="2286"/>
                  </a:cubicBezTo>
                  <a:lnTo>
                    <a:pt x="3987" y="2286"/>
                  </a:lnTo>
                  <a:cubicBezTo>
                    <a:pt x="3980" y="2296"/>
                    <a:pt x="3980" y="2309"/>
                    <a:pt x="3977" y="2319"/>
                  </a:cubicBezTo>
                  <a:cubicBezTo>
                    <a:pt x="3977" y="2316"/>
                    <a:pt x="3973" y="2313"/>
                    <a:pt x="3973" y="2309"/>
                  </a:cubicBezTo>
                  <a:cubicBezTo>
                    <a:pt x="3950" y="2303"/>
                    <a:pt x="3957" y="2289"/>
                    <a:pt x="3957" y="2279"/>
                  </a:cubicBezTo>
                  <a:cubicBezTo>
                    <a:pt x="3957" y="2249"/>
                    <a:pt x="3953" y="2225"/>
                    <a:pt x="3936" y="2199"/>
                  </a:cubicBezTo>
                  <a:lnTo>
                    <a:pt x="3936" y="2199"/>
                  </a:lnTo>
                  <a:cubicBezTo>
                    <a:pt x="3936" y="2195"/>
                    <a:pt x="3936" y="2192"/>
                    <a:pt x="3933" y="2192"/>
                  </a:cubicBezTo>
                  <a:cubicBezTo>
                    <a:pt x="3933" y="2192"/>
                    <a:pt x="3930" y="2192"/>
                    <a:pt x="3930" y="2195"/>
                  </a:cubicBezTo>
                  <a:cubicBezTo>
                    <a:pt x="3930" y="2192"/>
                    <a:pt x="3933" y="2192"/>
                    <a:pt x="3933" y="2192"/>
                  </a:cubicBezTo>
                  <a:cubicBezTo>
                    <a:pt x="3926" y="2152"/>
                    <a:pt x="3913" y="2114"/>
                    <a:pt x="3896" y="2078"/>
                  </a:cubicBezTo>
                  <a:lnTo>
                    <a:pt x="3896" y="2078"/>
                  </a:lnTo>
                  <a:cubicBezTo>
                    <a:pt x="3896" y="2074"/>
                    <a:pt x="3896" y="2074"/>
                    <a:pt x="3893" y="2071"/>
                  </a:cubicBezTo>
                  <a:lnTo>
                    <a:pt x="3893" y="2071"/>
                  </a:lnTo>
                  <a:cubicBezTo>
                    <a:pt x="3886" y="2047"/>
                    <a:pt x="3879" y="2024"/>
                    <a:pt x="3856" y="2007"/>
                  </a:cubicBezTo>
                  <a:cubicBezTo>
                    <a:pt x="3843" y="2004"/>
                    <a:pt x="3836" y="2007"/>
                    <a:pt x="3843" y="2017"/>
                  </a:cubicBezTo>
                  <a:cubicBezTo>
                    <a:pt x="3843" y="2037"/>
                    <a:pt x="3822" y="2034"/>
                    <a:pt x="3806" y="2034"/>
                  </a:cubicBezTo>
                  <a:cubicBezTo>
                    <a:pt x="3758" y="2034"/>
                    <a:pt x="3711" y="2034"/>
                    <a:pt x="3661" y="2034"/>
                  </a:cubicBezTo>
                  <a:cubicBezTo>
                    <a:pt x="3658" y="2037"/>
                    <a:pt x="3658" y="2041"/>
                    <a:pt x="3665" y="2044"/>
                  </a:cubicBezTo>
                  <a:cubicBezTo>
                    <a:pt x="3711" y="2044"/>
                    <a:pt x="3758" y="2047"/>
                    <a:pt x="3806" y="2051"/>
                  </a:cubicBezTo>
                  <a:lnTo>
                    <a:pt x="3806" y="2051"/>
                  </a:lnTo>
                  <a:cubicBezTo>
                    <a:pt x="3822" y="2054"/>
                    <a:pt x="3839" y="2054"/>
                    <a:pt x="3853" y="2054"/>
                  </a:cubicBezTo>
                  <a:cubicBezTo>
                    <a:pt x="3856" y="2061"/>
                    <a:pt x="3856" y="2064"/>
                    <a:pt x="3856" y="2071"/>
                  </a:cubicBezTo>
                  <a:cubicBezTo>
                    <a:pt x="3816" y="2081"/>
                    <a:pt x="3779" y="2067"/>
                    <a:pt x="3738" y="2071"/>
                  </a:cubicBezTo>
                  <a:cubicBezTo>
                    <a:pt x="3732" y="2071"/>
                    <a:pt x="3722" y="2071"/>
                    <a:pt x="3715" y="2071"/>
                  </a:cubicBezTo>
                  <a:cubicBezTo>
                    <a:pt x="3678" y="2061"/>
                    <a:pt x="3644" y="2074"/>
                    <a:pt x="3611" y="2074"/>
                  </a:cubicBezTo>
                  <a:cubicBezTo>
                    <a:pt x="3644" y="2081"/>
                    <a:pt x="3678" y="2081"/>
                    <a:pt x="3715" y="2081"/>
                  </a:cubicBezTo>
                  <a:lnTo>
                    <a:pt x="3715" y="2081"/>
                  </a:lnTo>
                  <a:cubicBezTo>
                    <a:pt x="3718" y="2084"/>
                    <a:pt x="3722" y="2084"/>
                    <a:pt x="3725" y="2081"/>
                  </a:cubicBezTo>
                  <a:lnTo>
                    <a:pt x="3725" y="2081"/>
                  </a:lnTo>
                  <a:cubicBezTo>
                    <a:pt x="3755" y="2091"/>
                    <a:pt x="3786" y="2088"/>
                    <a:pt x="3819" y="2088"/>
                  </a:cubicBezTo>
                  <a:lnTo>
                    <a:pt x="3819" y="2088"/>
                  </a:lnTo>
                  <a:cubicBezTo>
                    <a:pt x="3839" y="2094"/>
                    <a:pt x="3863" y="2088"/>
                    <a:pt x="3879" y="2101"/>
                  </a:cubicBezTo>
                  <a:lnTo>
                    <a:pt x="3879" y="2101"/>
                  </a:lnTo>
                  <a:cubicBezTo>
                    <a:pt x="3879" y="2104"/>
                    <a:pt x="3879" y="2104"/>
                    <a:pt x="3879" y="2104"/>
                  </a:cubicBezTo>
                  <a:cubicBezTo>
                    <a:pt x="3883" y="2104"/>
                    <a:pt x="3883" y="2104"/>
                    <a:pt x="3883" y="2104"/>
                  </a:cubicBezTo>
                  <a:cubicBezTo>
                    <a:pt x="3879" y="2104"/>
                    <a:pt x="3879" y="2104"/>
                    <a:pt x="3879" y="2104"/>
                  </a:cubicBezTo>
                  <a:cubicBezTo>
                    <a:pt x="3866" y="2121"/>
                    <a:pt x="3843" y="2118"/>
                    <a:pt x="3822" y="2118"/>
                  </a:cubicBezTo>
                  <a:cubicBezTo>
                    <a:pt x="3796" y="2118"/>
                    <a:pt x="3768" y="2111"/>
                    <a:pt x="3742" y="2118"/>
                  </a:cubicBezTo>
                  <a:cubicBezTo>
                    <a:pt x="3695" y="2104"/>
                    <a:pt x="3648" y="2104"/>
                    <a:pt x="3597" y="2108"/>
                  </a:cubicBezTo>
                  <a:lnTo>
                    <a:pt x="3597" y="2108"/>
                  </a:lnTo>
                  <a:lnTo>
                    <a:pt x="3597" y="2108"/>
                  </a:lnTo>
                  <a:cubicBezTo>
                    <a:pt x="3587" y="2108"/>
                    <a:pt x="3574" y="2108"/>
                    <a:pt x="3564" y="2108"/>
                  </a:cubicBezTo>
                  <a:lnTo>
                    <a:pt x="3564" y="2108"/>
                  </a:lnTo>
                  <a:cubicBezTo>
                    <a:pt x="3473" y="2091"/>
                    <a:pt x="3383" y="2094"/>
                    <a:pt x="3289" y="2101"/>
                  </a:cubicBezTo>
                  <a:cubicBezTo>
                    <a:pt x="3282" y="2104"/>
                    <a:pt x="3282" y="2111"/>
                    <a:pt x="3289" y="2114"/>
                  </a:cubicBezTo>
                  <a:cubicBezTo>
                    <a:pt x="3346" y="2114"/>
                    <a:pt x="3400" y="2118"/>
                    <a:pt x="3457" y="2118"/>
                  </a:cubicBezTo>
                  <a:cubicBezTo>
                    <a:pt x="3473" y="2118"/>
                    <a:pt x="3490" y="2118"/>
                    <a:pt x="3507" y="2118"/>
                  </a:cubicBezTo>
                  <a:cubicBezTo>
                    <a:pt x="3517" y="2128"/>
                    <a:pt x="3527" y="2124"/>
                    <a:pt x="3537" y="2118"/>
                  </a:cubicBezTo>
                  <a:lnTo>
                    <a:pt x="3537" y="2118"/>
                  </a:lnTo>
                  <a:cubicBezTo>
                    <a:pt x="3557" y="2124"/>
                    <a:pt x="3577" y="2128"/>
                    <a:pt x="3597" y="2124"/>
                  </a:cubicBezTo>
                  <a:cubicBezTo>
                    <a:pt x="3644" y="2128"/>
                    <a:pt x="3691" y="2131"/>
                    <a:pt x="3742" y="2124"/>
                  </a:cubicBezTo>
                  <a:lnTo>
                    <a:pt x="3742" y="2124"/>
                  </a:lnTo>
                  <a:cubicBezTo>
                    <a:pt x="3789" y="2131"/>
                    <a:pt x="3836" y="2131"/>
                    <a:pt x="3883" y="2128"/>
                  </a:cubicBezTo>
                  <a:lnTo>
                    <a:pt x="3883" y="2128"/>
                  </a:lnTo>
                  <a:cubicBezTo>
                    <a:pt x="3886" y="2135"/>
                    <a:pt x="3889" y="2145"/>
                    <a:pt x="3893" y="2152"/>
                  </a:cubicBezTo>
                  <a:lnTo>
                    <a:pt x="3893" y="2152"/>
                  </a:lnTo>
                  <a:cubicBezTo>
                    <a:pt x="3856" y="2155"/>
                    <a:pt x="3819" y="2155"/>
                    <a:pt x="3779" y="2155"/>
                  </a:cubicBezTo>
                  <a:cubicBezTo>
                    <a:pt x="3772" y="2162"/>
                    <a:pt x="3772" y="2165"/>
                    <a:pt x="3779" y="2171"/>
                  </a:cubicBezTo>
                  <a:cubicBezTo>
                    <a:pt x="3819" y="2171"/>
                    <a:pt x="3859" y="2178"/>
                    <a:pt x="3896" y="2162"/>
                  </a:cubicBezTo>
                  <a:cubicBezTo>
                    <a:pt x="3906" y="2178"/>
                    <a:pt x="3910" y="2192"/>
                    <a:pt x="3906" y="2209"/>
                  </a:cubicBezTo>
                  <a:cubicBezTo>
                    <a:pt x="3910" y="2209"/>
                    <a:pt x="3910" y="2209"/>
                    <a:pt x="3910" y="2212"/>
                  </a:cubicBezTo>
                  <a:lnTo>
                    <a:pt x="3910" y="2212"/>
                  </a:lnTo>
                  <a:cubicBezTo>
                    <a:pt x="3906" y="2209"/>
                    <a:pt x="3906" y="2209"/>
                    <a:pt x="3906" y="2209"/>
                  </a:cubicBezTo>
                  <a:cubicBezTo>
                    <a:pt x="3876" y="2225"/>
                    <a:pt x="3839" y="2215"/>
                    <a:pt x="3806" y="2219"/>
                  </a:cubicBezTo>
                  <a:cubicBezTo>
                    <a:pt x="3799" y="2229"/>
                    <a:pt x="3775" y="2225"/>
                    <a:pt x="3765" y="2235"/>
                  </a:cubicBezTo>
                  <a:cubicBezTo>
                    <a:pt x="3819" y="2239"/>
                    <a:pt x="3869" y="2232"/>
                    <a:pt x="3920" y="2229"/>
                  </a:cubicBezTo>
                  <a:cubicBezTo>
                    <a:pt x="3920" y="2242"/>
                    <a:pt x="3933" y="2252"/>
                    <a:pt x="3920" y="2266"/>
                  </a:cubicBezTo>
                  <a:cubicBezTo>
                    <a:pt x="3910" y="2266"/>
                    <a:pt x="3900" y="2266"/>
                    <a:pt x="3893" y="2272"/>
                  </a:cubicBezTo>
                  <a:cubicBezTo>
                    <a:pt x="3889" y="2272"/>
                    <a:pt x="3886" y="2272"/>
                    <a:pt x="3883" y="2272"/>
                  </a:cubicBezTo>
                  <a:lnTo>
                    <a:pt x="3883" y="2272"/>
                  </a:lnTo>
                  <a:cubicBezTo>
                    <a:pt x="3836" y="2262"/>
                    <a:pt x="3789" y="2269"/>
                    <a:pt x="3742" y="2272"/>
                  </a:cubicBezTo>
                  <a:cubicBezTo>
                    <a:pt x="3725" y="2262"/>
                    <a:pt x="3708" y="2266"/>
                    <a:pt x="3688" y="2266"/>
                  </a:cubicBezTo>
                  <a:cubicBezTo>
                    <a:pt x="3688" y="2266"/>
                    <a:pt x="3688" y="2269"/>
                    <a:pt x="3685" y="2272"/>
                  </a:cubicBezTo>
                  <a:cubicBezTo>
                    <a:pt x="3678" y="2272"/>
                    <a:pt x="3678" y="2272"/>
                    <a:pt x="3678" y="2272"/>
                  </a:cubicBezTo>
                  <a:lnTo>
                    <a:pt x="3678" y="2272"/>
                  </a:lnTo>
                  <a:cubicBezTo>
                    <a:pt x="3665" y="2262"/>
                    <a:pt x="3648" y="2266"/>
                    <a:pt x="3634" y="2272"/>
                  </a:cubicBezTo>
                  <a:cubicBezTo>
                    <a:pt x="3628" y="2272"/>
                    <a:pt x="3621" y="2272"/>
                    <a:pt x="3611" y="2272"/>
                  </a:cubicBezTo>
                  <a:cubicBezTo>
                    <a:pt x="3567" y="2256"/>
                    <a:pt x="3527" y="2272"/>
                    <a:pt x="3483" y="2272"/>
                  </a:cubicBezTo>
                  <a:lnTo>
                    <a:pt x="3483" y="2272"/>
                  </a:lnTo>
                  <a:lnTo>
                    <a:pt x="3483" y="2272"/>
                  </a:lnTo>
                  <a:cubicBezTo>
                    <a:pt x="3477" y="2272"/>
                    <a:pt x="3473" y="2272"/>
                    <a:pt x="3470" y="2276"/>
                  </a:cubicBezTo>
                  <a:cubicBezTo>
                    <a:pt x="3467" y="2276"/>
                    <a:pt x="3460" y="2272"/>
                    <a:pt x="3457" y="2272"/>
                  </a:cubicBezTo>
                  <a:cubicBezTo>
                    <a:pt x="3423" y="2276"/>
                    <a:pt x="3386" y="2266"/>
                    <a:pt x="3352" y="2282"/>
                  </a:cubicBezTo>
                  <a:cubicBezTo>
                    <a:pt x="3349" y="2286"/>
                    <a:pt x="3349" y="2289"/>
                    <a:pt x="3352" y="2292"/>
                  </a:cubicBezTo>
                  <a:cubicBezTo>
                    <a:pt x="3379" y="2296"/>
                    <a:pt x="3403" y="2299"/>
                    <a:pt x="3429" y="2299"/>
                  </a:cubicBezTo>
                  <a:cubicBezTo>
                    <a:pt x="3433" y="2299"/>
                    <a:pt x="3443" y="2296"/>
                    <a:pt x="3443" y="2292"/>
                  </a:cubicBezTo>
                  <a:lnTo>
                    <a:pt x="3443" y="2292"/>
                  </a:lnTo>
                  <a:cubicBezTo>
                    <a:pt x="3446" y="2292"/>
                    <a:pt x="3450" y="2296"/>
                    <a:pt x="3453" y="2296"/>
                  </a:cubicBezTo>
                  <a:cubicBezTo>
                    <a:pt x="3507" y="2296"/>
                    <a:pt x="3557" y="2299"/>
                    <a:pt x="3611" y="2292"/>
                  </a:cubicBezTo>
                  <a:cubicBezTo>
                    <a:pt x="3614" y="2292"/>
                    <a:pt x="3621" y="2292"/>
                    <a:pt x="3624" y="2289"/>
                  </a:cubicBezTo>
                  <a:cubicBezTo>
                    <a:pt x="3624" y="2292"/>
                    <a:pt x="3624" y="2292"/>
                    <a:pt x="3624" y="2292"/>
                  </a:cubicBezTo>
                  <a:cubicBezTo>
                    <a:pt x="3631" y="2296"/>
                    <a:pt x="3641" y="2296"/>
                    <a:pt x="3648" y="2296"/>
                  </a:cubicBezTo>
                  <a:cubicBezTo>
                    <a:pt x="3654" y="2292"/>
                    <a:pt x="3658" y="2292"/>
                    <a:pt x="3665" y="2292"/>
                  </a:cubicBezTo>
                  <a:cubicBezTo>
                    <a:pt x="3668" y="2292"/>
                    <a:pt x="3671" y="2292"/>
                    <a:pt x="3675" y="2292"/>
                  </a:cubicBezTo>
                  <a:cubicBezTo>
                    <a:pt x="3678" y="2292"/>
                    <a:pt x="3685" y="2292"/>
                    <a:pt x="3691" y="2296"/>
                  </a:cubicBezTo>
                  <a:cubicBezTo>
                    <a:pt x="3691" y="2296"/>
                    <a:pt x="3695" y="2296"/>
                    <a:pt x="3698" y="2296"/>
                  </a:cubicBezTo>
                  <a:cubicBezTo>
                    <a:pt x="3701" y="2296"/>
                    <a:pt x="3701" y="2292"/>
                    <a:pt x="3701" y="2292"/>
                  </a:cubicBezTo>
                  <a:cubicBezTo>
                    <a:pt x="3705" y="2296"/>
                    <a:pt x="3708" y="2296"/>
                    <a:pt x="3711" y="2289"/>
                  </a:cubicBezTo>
                  <a:cubicBezTo>
                    <a:pt x="3718" y="2286"/>
                    <a:pt x="3722" y="2286"/>
                    <a:pt x="3728" y="2282"/>
                  </a:cubicBezTo>
                  <a:cubicBezTo>
                    <a:pt x="3728" y="2286"/>
                    <a:pt x="3728" y="2286"/>
                    <a:pt x="3728" y="2286"/>
                  </a:cubicBezTo>
                  <a:cubicBezTo>
                    <a:pt x="3732" y="2286"/>
                    <a:pt x="3738" y="2289"/>
                    <a:pt x="3742" y="2292"/>
                  </a:cubicBezTo>
                  <a:cubicBezTo>
                    <a:pt x="3758" y="2292"/>
                    <a:pt x="3772" y="2292"/>
                    <a:pt x="3789" y="2292"/>
                  </a:cubicBezTo>
                  <a:cubicBezTo>
                    <a:pt x="3799" y="2286"/>
                    <a:pt x="3809" y="2286"/>
                    <a:pt x="3819" y="2292"/>
                  </a:cubicBezTo>
                  <a:cubicBezTo>
                    <a:pt x="3846" y="2292"/>
                    <a:pt x="3869" y="2292"/>
                    <a:pt x="3896" y="2292"/>
                  </a:cubicBezTo>
                  <a:cubicBezTo>
                    <a:pt x="3900" y="2292"/>
                    <a:pt x="3903" y="2296"/>
                    <a:pt x="3903" y="2299"/>
                  </a:cubicBezTo>
                  <a:cubicBezTo>
                    <a:pt x="3906" y="2299"/>
                    <a:pt x="3910" y="2303"/>
                    <a:pt x="3910" y="2306"/>
                  </a:cubicBezTo>
                  <a:cubicBezTo>
                    <a:pt x="3910" y="2309"/>
                    <a:pt x="3913" y="2309"/>
                    <a:pt x="3913" y="2313"/>
                  </a:cubicBezTo>
                  <a:lnTo>
                    <a:pt x="3913" y="2313"/>
                  </a:lnTo>
                  <a:cubicBezTo>
                    <a:pt x="3906" y="2313"/>
                    <a:pt x="3903" y="2319"/>
                    <a:pt x="3896" y="2319"/>
                  </a:cubicBezTo>
                  <a:cubicBezTo>
                    <a:pt x="3886" y="2319"/>
                    <a:pt x="3879" y="2319"/>
                    <a:pt x="3869" y="2319"/>
                  </a:cubicBezTo>
                  <a:cubicBezTo>
                    <a:pt x="3859" y="2316"/>
                    <a:pt x="3853" y="2313"/>
                    <a:pt x="3846" y="2319"/>
                  </a:cubicBezTo>
                  <a:cubicBezTo>
                    <a:pt x="3843" y="2319"/>
                    <a:pt x="3843" y="2319"/>
                    <a:pt x="3843" y="2316"/>
                  </a:cubicBezTo>
                  <a:cubicBezTo>
                    <a:pt x="3826" y="2309"/>
                    <a:pt x="3809" y="2309"/>
                    <a:pt x="3789" y="2309"/>
                  </a:cubicBezTo>
                  <a:cubicBezTo>
                    <a:pt x="3782" y="2309"/>
                    <a:pt x="3775" y="2309"/>
                    <a:pt x="3768" y="2309"/>
                  </a:cubicBezTo>
                  <a:cubicBezTo>
                    <a:pt x="3758" y="2309"/>
                    <a:pt x="3748" y="2309"/>
                    <a:pt x="3742" y="2309"/>
                  </a:cubicBezTo>
                  <a:cubicBezTo>
                    <a:pt x="3735" y="2309"/>
                    <a:pt x="3728" y="2309"/>
                    <a:pt x="3722" y="2313"/>
                  </a:cubicBezTo>
                  <a:cubicBezTo>
                    <a:pt x="3711" y="2313"/>
                    <a:pt x="3705" y="2316"/>
                    <a:pt x="3695" y="2316"/>
                  </a:cubicBezTo>
                  <a:cubicBezTo>
                    <a:pt x="3675" y="2316"/>
                    <a:pt x="3654" y="2313"/>
                    <a:pt x="3638" y="2319"/>
                  </a:cubicBezTo>
                  <a:cubicBezTo>
                    <a:pt x="3634" y="2319"/>
                    <a:pt x="3628" y="2319"/>
                    <a:pt x="3624" y="2319"/>
                  </a:cubicBezTo>
                  <a:cubicBezTo>
                    <a:pt x="3614" y="2316"/>
                    <a:pt x="3607" y="2313"/>
                    <a:pt x="3597" y="2319"/>
                  </a:cubicBezTo>
                  <a:cubicBezTo>
                    <a:pt x="3601" y="2319"/>
                    <a:pt x="3601" y="2319"/>
                    <a:pt x="3601" y="2319"/>
                  </a:cubicBezTo>
                  <a:cubicBezTo>
                    <a:pt x="3594" y="2323"/>
                    <a:pt x="3594" y="2326"/>
                    <a:pt x="3594" y="2326"/>
                  </a:cubicBezTo>
                  <a:cubicBezTo>
                    <a:pt x="3581" y="2323"/>
                    <a:pt x="3567" y="2323"/>
                    <a:pt x="3554" y="2326"/>
                  </a:cubicBezTo>
                  <a:cubicBezTo>
                    <a:pt x="3550" y="2319"/>
                    <a:pt x="3544" y="2316"/>
                    <a:pt x="3534" y="2319"/>
                  </a:cubicBezTo>
                  <a:cubicBezTo>
                    <a:pt x="3530" y="2319"/>
                    <a:pt x="3527" y="2319"/>
                    <a:pt x="3524" y="2319"/>
                  </a:cubicBezTo>
                  <a:cubicBezTo>
                    <a:pt x="3517" y="2323"/>
                    <a:pt x="3514" y="2323"/>
                    <a:pt x="3510" y="2326"/>
                  </a:cubicBezTo>
                  <a:cubicBezTo>
                    <a:pt x="3493" y="2333"/>
                    <a:pt x="3504" y="2339"/>
                    <a:pt x="3507" y="2346"/>
                  </a:cubicBezTo>
                  <a:cubicBezTo>
                    <a:pt x="3520" y="2346"/>
                    <a:pt x="3534" y="2346"/>
                    <a:pt x="3547" y="2346"/>
                  </a:cubicBezTo>
                  <a:lnTo>
                    <a:pt x="3547" y="2346"/>
                  </a:lnTo>
                  <a:cubicBezTo>
                    <a:pt x="3550" y="2346"/>
                    <a:pt x="3557" y="2346"/>
                    <a:pt x="3561" y="2346"/>
                  </a:cubicBezTo>
                  <a:lnTo>
                    <a:pt x="3561" y="2346"/>
                  </a:lnTo>
                  <a:cubicBezTo>
                    <a:pt x="3618" y="2343"/>
                    <a:pt x="3675" y="2356"/>
                    <a:pt x="3728" y="2339"/>
                  </a:cubicBezTo>
                  <a:lnTo>
                    <a:pt x="3728" y="2339"/>
                  </a:lnTo>
                  <a:lnTo>
                    <a:pt x="3728" y="2339"/>
                  </a:lnTo>
                  <a:lnTo>
                    <a:pt x="3728" y="2339"/>
                  </a:lnTo>
                  <a:cubicBezTo>
                    <a:pt x="3758" y="2353"/>
                    <a:pt x="3789" y="2333"/>
                    <a:pt x="3816" y="2339"/>
                  </a:cubicBezTo>
                  <a:cubicBezTo>
                    <a:pt x="3819" y="2336"/>
                    <a:pt x="3819" y="2336"/>
                    <a:pt x="3822" y="2336"/>
                  </a:cubicBezTo>
                  <a:cubicBezTo>
                    <a:pt x="3819" y="2336"/>
                    <a:pt x="3819" y="2336"/>
                    <a:pt x="3816" y="2339"/>
                  </a:cubicBezTo>
                  <a:cubicBezTo>
                    <a:pt x="3853" y="2339"/>
                    <a:pt x="3886" y="2339"/>
                    <a:pt x="3920" y="2339"/>
                  </a:cubicBezTo>
                  <a:lnTo>
                    <a:pt x="3920" y="2339"/>
                  </a:lnTo>
                  <a:cubicBezTo>
                    <a:pt x="3920" y="2349"/>
                    <a:pt x="3920" y="2363"/>
                    <a:pt x="3920" y="2373"/>
                  </a:cubicBezTo>
                  <a:lnTo>
                    <a:pt x="3920" y="2373"/>
                  </a:lnTo>
                  <a:cubicBezTo>
                    <a:pt x="3889" y="2376"/>
                    <a:pt x="3859" y="2373"/>
                    <a:pt x="3829" y="2373"/>
                  </a:cubicBezTo>
                  <a:cubicBezTo>
                    <a:pt x="3819" y="2376"/>
                    <a:pt x="3809" y="2380"/>
                    <a:pt x="3799" y="2380"/>
                  </a:cubicBezTo>
                  <a:cubicBezTo>
                    <a:pt x="3742" y="2366"/>
                    <a:pt x="3681" y="2376"/>
                    <a:pt x="3624" y="2373"/>
                  </a:cubicBezTo>
                  <a:cubicBezTo>
                    <a:pt x="3618" y="2383"/>
                    <a:pt x="3614" y="2390"/>
                    <a:pt x="3624" y="2396"/>
                  </a:cubicBezTo>
                  <a:cubicBezTo>
                    <a:pt x="3648" y="2406"/>
                    <a:pt x="3675" y="2406"/>
                    <a:pt x="3701" y="2406"/>
                  </a:cubicBezTo>
                  <a:cubicBezTo>
                    <a:pt x="3738" y="2403"/>
                    <a:pt x="3775" y="2410"/>
                    <a:pt x="3812" y="2400"/>
                  </a:cubicBezTo>
                  <a:cubicBezTo>
                    <a:pt x="3816" y="2400"/>
                    <a:pt x="3819" y="2396"/>
                    <a:pt x="3822" y="2393"/>
                  </a:cubicBezTo>
                  <a:cubicBezTo>
                    <a:pt x="3849" y="2410"/>
                    <a:pt x="3879" y="2410"/>
                    <a:pt x="3906" y="2400"/>
                  </a:cubicBezTo>
                  <a:cubicBezTo>
                    <a:pt x="3910" y="2403"/>
                    <a:pt x="3910" y="2410"/>
                    <a:pt x="3913" y="2413"/>
                  </a:cubicBezTo>
                  <a:cubicBezTo>
                    <a:pt x="3913" y="2417"/>
                    <a:pt x="3913" y="2417"/>
                    <a:pt x="3916" y="2417"/>
                  </a:cubicBezTo>
                  <a:cubicBezTo>
                    <a:pt x="3910" y="2427"/>
                    <a:pt x="3903" y="2437"/>
                    <a:pt x="3896" y="2443"/>
                  </a:cubicBezTo>
                  <a:cubicBezTo>
                    <a:pt x="3889" y="2443"/>
                    <a:pt x="3886" y="2447"/>
                    <a:pt x="3883" y="2447"/>
                  </a:cubicBezTo>
                  <a:cubicBezTo>
                    <a:pt x="3876" y="2464"/>
                    <a:pt x="3866" y="2481"/>
                    <a:pt x="3859" y="2494"/>
                  </a:cubicBezTo>
                  <a:cubicBezTo>
                    <a:pt x="3836" y="2504"/>
                    <a:pt x="3809" y="2501"/>
                    <a:pt x="3782" y="2501"/>
                  </a:cubicBezTo>
                  <a:lnTo>
                    <a:pt x="3782" y="2501"/>
                  </a:lnTo>
                  <a:cubicBezTo>
                    <a:pt x="3789" y="2470"/>
                    <a:pt x="3786" y="2467"/>
                    <a:pt x="3755" y="2481"/>
                  </a:cubicBezTo>
                  <a:cubicBezTo>
                    <a:pt x="3732" y="2491"/>
                    <a:pt x="3705" y="2470"/>
                    <a:pt x="3688" y="2491"/>
                  </a:cubicBezTo>
                  <a:lnTo>
                    <a:pt x="3688" y="2491"/>
                  </a:lnTo>
                  <a:cubicBezTo>
                    <a:pt x="3685" y="2491"/>
                    <a:pt x="3678" y="2491"/>
                    <a:pt x="3675" y="2494"/>
                  </a:cubicBezTo>
                  <a:lnTo>
                    <a:pt x="3675" y="2494"/>
                  </a:lnTo>
                  <a:cubicBezTo>
                    <a:pt x="3671" y="2494"/>
                    <a:pt x="3668" y="2494"/>
                    <a:pt x="3665" y="2494"/>
                  </a:cubicBezTo>
                  <a:lnTo>
                    <a:pt x="3665" y="2494"/>
                  </a:lnTo>
                  <a:lnTo>
                    <a:pt x="3665" y="2494"/>
                  </a:lnTo>
                  <a:lnTo>
                    <a:pt x="3665" y="2494"/>
                  </a:lnTo>
                  <a:cubicBezTo>
                    <a:pt x="3607" y="2481"/>
                    <a:pt x="3550" y="2494"/>
                    <a:pt x="3497" y="2487"/>
                  </a:cubicBezTo>
                  <a:cubicBezTo>
                    <a:pt x="3483" y="2484"/>
                    <a:pt x="3470" y="2487"/>
                    <a:pt x="3457" y="2484"/>
                  </a:cubicBezTo>
                  <a:lnTo>
                    <a:pt x="3457" y="2484"/>
                  </a:lnTo>
                  <a:lnTo>
                    <a:pt x="3457" y="2484"/>
                  </a:lnTo>
                  <a:cubicBezTo>
                    <a:pt x="3436" y="2484"/>
                    <a:pt x="3413" y="2484"/>
                    <a:pt x="3393" y="2484"/>
                  </a:cubicBezTo>
                  <a:cubicBezTo>
                    <a:pt x="3376" y="2484"/>
                    <a:pt x="3362" y="2484"/>
                    <a:pt x="3352" y="2494"/>
                  </a:cubicBezTo>
                  <a:lnTo>
                    <a:pt x="3352" y="2494"/>
                  </a:lnTo>
                  <a:cubicBezTo>
                    <a:pt x="3349" y="2494"/>
                    <a:pt x="3346" y="2494"/>
                    <a:pt x="3342" y="2494"/>
                  </a:cubicBezTo>
                  <a:lnTo>
                    <a:pt x="3342" y="2494"/>
                  </a:lnTo>
                  <a:cubicBezTo>
                    <a:pt x="3336" y="2487"/>
                    <a:pt x="3325" y="2484"/>
                    <a:pt x="3315" y="2487"/>
                  </a:cubicBezTo>
                  <a:cubicBezTo>
                    <a:pt x="3262" y="2484"/>
                    <a:pt x="3211" y="2484"/>
                    <a:pt x="3161" y="2487"/>
                  </a:cubicBezTo>
                  <a:lnTo>
                    <a:pt x="3161" y="2487"/>
                  </a:lnTo>
                  <a:lnTo>
                    <a:pt x="3161" y="2487"/>
                  </a:lnTo>
                  <a:cubicBezTo>
                    <a:pt x="3131" y="2497"/>
                    <a:pt x="3097" y="2474"/>
                    <a:pt x="3071" y="2494"/>
                  </a:cubicBezTo>
                  <a:lnTo>
                    <a:pt x="3071" y="2494"/>
                  </a:lnTo>
                  <a:lnTo>
                    <a:pt x="3071" y="2494"/>
                  </a:lnTo>
                  <a:lnTo>
                    <a:pt x="3071" y="2494"/>
                  </a:lnTo>
                  <a:cubicBezTo>
                    <a:pt x="3060" y="2494"/>
                    <a:pt x="3054" y="2494"/>
                    <a:pt x="3043" y="2491"/>
                  </a:cubicBezTo>
                  <a:lnTo>
                    <a:pt x="3043" y="2491"/>
                  </a:lnTo>
                  <a:cubicBezTo>
                    <a:pt x="3040" y="2484"/>
                    <a:pt x="3033" y="2484"/>
                    <a:pt x="3030" y="2494"/>
                  </a:cubicBezTo>
                  <a:cubicBezTo>
                    <a:pt x="3017" y="2494"/>
                    <a:pt x="3003" y="2494"/>
                    <a:pt x="2993" y="2491"/>
                  </a:cubicBezTo>
                  <a:cubicBezTo>
                    <a:pt x="2983" y="2487"/>
                    <a:pt x="2970" y="2487"/>
                    <a:pt x="2966" y="2497"/>
                  </a:cubicBezTo>
                  <a:cubicBezTo>
                    <a:pt x="2966" y="2510"/>
                    <a:pt x="2976" y="2514"/>
                    <a:pt x="2990" y="2514"/>
                  </a:cubicBezTo>
                  <a:cubicBezTo>
                    <a:pt x="3023" y="2514"/>
                    <a:pt x="3054" y="2514"/>
                    <a:pt x="3087" y="2510"/>
                  </a:cubicBezTo>
                  <a:cubicBezTo>
                    <a:pt x="3111" y="2510"/>
                    <a:pt x="3138" y="2514"/>
                    <a:pt x="3161" y="2504"/>
                  </a:cubicBezTo>
                  <a:cubicBezTo>
                    <a:pt x="3235" y="2517"/>
                    <a:pt x="3309" y="2517"/>
                    <a:pt x="3383" y="2504"/>
                  </a:cubicBezTo>
                  <a:lnTo>
                    <a:pt x="3383" y="2504"/>
                  </a:lnTo>
                  <a:cubicBezTo>
                    <a:pt x="3389" y="2507"/>
                    <a:pt x="3396" y="2514"/>
                    <a:pt x="3403" y="2510"/>
                  </a:cubicBezTo>
                  <a:cubicBezTo>
                    <a:pt x="3413" y="2510"/>
                    <a:pt x="3423" y="2514"/>
                    <a:pt x="3429" y="2514"/>
                  </a:cubicBezTo>
                  <a:lnTo>
                    <a:pt x="3429" y="2514"/>
                  </a:lnTo>
                  <a:lnTo>
                    <a:pt x="3429" y="2514"/>
                  </a:lnTo>
                  <a:lnTo>
                    <a:pt x="3429" y="2514"/>
                  </a:lnTo>
                  <a:lnTo>
                    <a:pt x="3429" y="2514"/>
                  </a:lnTo>
                  <a:cubicBezTo>
                    <a:pt x="3426" y="2521"/>
                    <a:pt x="3423" y="2524"/>
                    <a:pt x="3416" y="2531"/>
                  </a:cubicBezTo>
                  <a:lnTo>
                    <a:pt x="3416" y="2531"/>
                  </a:lnTo>
                  <a:cubicBezTo>
                    <a:pt x="3366" y="2531"/>
                    <a:pt x="3315" y="2531"/>
                    <a:pt x="3265" y="2538"/>
                  </a:cubicBezTo>
                  <a:cubicBezTo>
                    <a:pt x="3188" y="2551"/>
                    <a:pt x="3111" y="2548"/>
                    <a:pt x="3037" y="2554"/>
                  </a:cubicBezTo>
                  <a:cubicBezTo>
                    <a:pt x="3020" y="2554"/>
                    <a:pt x="3007" y="2558"/>
                    <a:pt x="2993" y="2561"/>
                  </a:cubicBezTo>
                  <a:cubicBezTo>
                    <a:pt x="2973" y="2558"/>
                    <a:pt x="2953" y="2558"/>
                    <a:pt x="2936" y="2568"/>
                  </a:cubicBezTo>
                  <a:lnTo>
                    <a:pt x="2936" y="2568"/>
                  </a:lnTo>
                  <a:cubicBezTo>
                    <a:pt x="2909" y="2564"/>
                    <a:pt x="2879" y="2574"/>
                    <a:pt x="2849" y="2568"/>
                  </a:cubicBezTo>
                  <a:cubicBezTo>
                    <a:pt x="2829" y="2571"/>
                    <a:pt x="2809" y="2574"/>
                    <a:pt x="2785" y="2578"/>
                  </a:cubicBezTo>
                  <a:cubicBezTo>
                    <a:pt x="2782" y="2578"/>
                    <a:pt x="2775" y="2578"/>
                    <a:pt x="2772" y="2581"/>
                  </a:cubicBezTo>
                  <a:lnTo>
                    <a:pt x="2772" y="2581"/>
                  </a:lnTo>
                  <a:lnTo>
                    <a:pt x="2772" y="2581"/>
                  </a:lnTo>
                  <a:cubicBezTo>
                    <a:pt x="2745" y="2578"/>
                    <a:pt x="2718" y="2574"/>
                    <a:pt x="2691" y="2585"/>
                  </a:cubicBezTo>
                  <a:cubicBezTo>
                    <a:pt x="2654" y="2585"/>
                    <a:pt x="2617" y="2581"/>
                    <a:pt x="2580" y="2588"/>
                  </a:cubicBezTo>
                  <a:cubicBezTo>
                    <a:pt x="2574" y="2588"/>
                    <a:pt x="2570" y="2588"/>
                    <a:pt x="2567" y="2588"/>
                  </a:cubicBezTo>
                  <a:lnTo>
                    <a:pt x="2567" y="2588"/>
                  </a:lnTo>
                  <a:lnTo>
                    <a:pt x="2567" y="2588"/>
                  </a:lnTo>
                  <a:cubicBezTo>
                    <a:pt x="2557" y="2588"/>
                    <a:pt x="2550" y="2588"/>
                    <a:pt x="2540" y="2588"/>
                  </a:cubicBezTo>
                  <a:lnTo>
                    <a:pt x="2540" y="2588"/>
                  </a:lnTo>
                  <a:lnTo>
                    <a:pt x="2540" y="2588"/>
                  </a:lnTo>
                  <a:cubicBezTo>
                    <a:pt x="2537" y="2588"/>
                    <a:pt x="2533" y="2588"/>
                    <a:pt x="2527" y="2588"/>
                  </a:cubicBezTo>
                  <a:lnTo>
                    <a:pt x="2527" y="2588"/>
                  </a:lnTo>
                  <a:cubicBezTo>
                    <a:pt x="2517" y="2585"/>
                    <a:pt x="2503" y="2588"/>
                    <a:pt x="2497" y="2595"/>
                  </a:cubicBezTo>
                  <a:cubicBezTo>
                    <a:pt x="2386" y="2598"/>
                    <a:pt x="2275" y="2601"/>
                    <a:pt x="2164" y="2615"/>
                  </a:cubicBezTo>
                  <a:cubicBezTo>
                    <a:pt x="2137" y="2615"/>
                    <a:pt x="2111" y="2608"/>
                    <a:pt x="2084" y="2621"/>
                  </a:cubicBezTo>
                  <a:cubicBezTo>
                    <a:pt x="2087" y="2621"/>
                    <a:pt x="2087" y="2621"/>
                    <a:pt x="2090" y="2621"/>
                  </a:cubicBezTo>
                  <a:cubicBezTo>
                    <a:pt x="2087" y="2621"/>
                    <a:pt x="2087" y="2621"/>
                    <a:pt x="2084" y="2621"/>
                  </a:cubicBezTo>
                  <a:cubicBezTo>
                    <a:pt x="1990" y="2615"/>
                    <a:pt x="1897" y="2631"/>
                    <a:pt x="1803" y="2631"/>
                  </a:cubicBezTo>
                  <a:cubicBezTo>
                    <a:pt x="1776" y="2631"/>
                    <a:pt x="1742" y="2631"/>
                    <a:pt x="1715" y="2642"/>
                  </a:cubicBezTo>
                  <a:cubicBezTo>
                    <a:pt x="1695" y="2638"/>
                    <a:pt x="1672" y="2638"/>
                    <a:pt x="1652" y="2642"/>
                  </a:cubicBezTo>
                  <a:cubicBezTo>
                    <a:pt x="1641" y="2642"/>
                    <a:pt x="1635" y="2642"/>
                    <a:pt x="1625" y="2642"/>
                  </a:cubicBezTo>
                  <a:cubicBezTo>
                    <a:pt x="1558" y="2638"/>
                    <a:pt x="1487" y="2648"/>
                    <a:pt x="1420" y="2652"/>
                  </a:cubicBezTo>
                  <a:cubicBezTo>
                    <a:pt x="1397" y="2652"/>
                    <a:pt x="1376" y="2655"/>
                    <a:pt x="1356" y="2652"/>
                  </a:cubicBezTo>
                  <a:cubicBezTo>
                    <a:pt x="1286" y="2658"/>
                    <a:pt x="1212" y="2648"/>
                    <a:pt x="1141" y="2665"/>
                  </a:cubicBezTo>
                  <a:cubicBezTo>
                    <a:pt x="1138" y="2665"/>
                    <a:pt x="1135" y="2668"/>
                    <a:pt x="1135" y="2668"/>
                  </a:cubicBezTo>
                  <a:cubicBezTo>
                    <a:pt x="1068" y="2665"/>
                    <a:pt x="997" y="2678"/>
                    <a:pt x="930" y="2672"/>
                  </a:cubicBezTo>
                  <a:cubicBezTo>
                    <a:pt x="930" y="2668"/>
                    <a:pt x="930" y="2668"/>
                    <a:pt x="930" y="2668"/>
                  </a:cubicBezTo>
                  <a:cubicBezTo>
                    <a:pt x="910" y="2678"/>
                    <a:pt x="886" y="2668"/>
                    <a:pt x="863" y="2675"/>
                  </a:cubicBezTo>
                  <a:cubicBezTo>
                    <a:pt x="863" y="2678"/>
                    <a:pt x="863" y="2678"/>
                    <a:pt x="863" y="2678"/>
                  </a:cubicBezTo>
                  <a:cubicBezTo>
                    <a:pt x="859" y="2675"/>
                    <a:pt x="859" y="2675"/>
                    <a:pt x="856" y="2675"/>
                  </a:cubicBezTo>
                  <a:cubicBezTo>
                    <a:pt x="853" y="2678"/>
                    <a:pt x="853" y="2678"/>
                    <a:pt x="853" y="2678"/>
                  </a:cubicBezTo>
                  <a:cubicBezTo>
                    <a:pt x="849" y="2678"/>
                    <a:pt x="849" y="2682"/>
                    <a:pt x="849" y="2682"/>
                  </a:cubicBezTo>
                  <a:cubicBezTo>
                    <a:pt x="846" y="2678"/>
                    <a:pt x="846" y="2678"/>
                    <a:pt x="843" y="2675"/>
                  </a:cubicBezTo>
                  <a:cubicBezTo>
                    <a:pt x="809" y="2675"/>
                    <a:pt x="772" y="2668"/>
                    <a:pt x="735" y="2678"/>
                  </a:cubicBezTo>
                  <a:cubicBezTo>
                    <a:pt x="725" y="2682"/>
                    <a:pt x="712" y="2685"/>
                    <a:pt x="702" y="2678"/>
                  </a:cubicBezTo>
                  <a:cubicBezTo>
                    <a:pt x="662" y="2685"/>
                    <a:pt x="618" y="2672"/>
                    <a:pt x="581" y="2685"/>
                  </a:cubicBezTo>
                  <a:cubicBezTo>
                    <a:pt x="577" y="2688"/>
                    <a:pt x="574" y="2688"/>
                    <a:pt x="571" y="2688"/>
                  </a:cubicBezTo>
                  <a:cubicBezTo>
                    <a:pt x="527" y="2688"/>
                    <a:pt x="483" y="2688"/>
                    <a:pt x="440" y="2695"/>
                  </a:cubicBezTo>
                  <a:cubicBezTo>
                    <a:pt x="437" y="2699"/>
                    <a:pt x="433" y="2699"/>
                    <a:pt x="430" y="2699"/>
                  </a:cubicBezTo>
                  <a:cubicBezTo>
                    <a:pt x="420" y="2705"/>
                    <a:pt x="406" y="2702"/>
                    <a:pt x="396" y="2705"/>
                  </a:cubicBezTo>
                  <a:cubicBezTo>
                    <a:pt x="380" y="2705"/>
                    <a:pt x="376" y="2712"/>
                    <a:pt x="376" y="2722"/>
                  </a:cubicBezTo>
                  <a:cubicBezTo>
                    <a:pt x="420" y="2725"/>
                    <a:pt x="467" y="2722"/>
                    <a:pt x="510" y="2719"/>
                  </a:cubicBezTo>
                  <a:cubicBezTo>
                    <a:pt x="598" y="2712"/>
                    <a:pt x="682" y="2705"/>
                    <a:pt x="769" y="2705"/>
                  </a:cubicBezTo>
                  <a:cubicBezTo>
                    <a:pt x="786" y="2705"/>
                    <a:pt x="799" y="2702"/>
                    <a:pt x="812" y="2699"/>
                  </a:cubicBezTo>
                  <a:cubicBezTo>
                    <a:pt x="812" y="2695"/>
                    <a:pt x="812" y="2695"/>
                    <a:pt x="816" y="2692"/>
                  </a:cubicBezTo>
                  <a:cubicBezTo>
                    <a:pt x="816" y="2695"/>
                    <a:pt x="812" y="2695"/>
                    <a:pt x="812" y="2699"/>
                  </a:cubicBezTo>
                  <a:cubicBezTo>
                    <a:pt x="843" y="2699"/>
                    <a:pt x="873" y="2702"/>
                    <a:pt x="903" y="2695"/>
                  </a:cubicBezTo>
                  <a:cubicBezTo>
                    <a:pt x="984" y="2699"/>
                    <a:pt x="1068" y="2695"/>
                    <a:pt x="1148" y="2685"/>
                  </a:cubicBezTo>
                  <a:lnTo>
                    <a:pt x="1148" y="2685"/>
                  </a:lnTo>
                  <a:cubicBezTo>
                    <a:pt x="1239" y="2688"/>
                    <a:pt x="1329" y="2678"/>
                    <a:pt x="1423" y="2672"/>
                  </a:cubicBezTo>
                  <a:cubicBezTo>
                    <a:pt x="1514" y="2668"/>
                    <a:pt x="1608" y="2665"/>
                    <a:pt x="1702" y="2658"/>
                  </a:cubicBezTo>
                  <a:cubicBezTo>
                    <a:pt x="1749" y="2658"/>
                    <a:pt x="1796" y="2658"/>
                    <a:pt x="1843" y="2652"/>
                  </a:cubicBezTo>
                  <a:cubicBezTo>
                    <a:pt x="1903" y="2645"/>
                    <a:pt x="1967" y="2642"/>
                    <a:pt x="2030" y="2642"/>
                  </a:cubicBezTo>
                  <a:cubicBezTo>
                    <a:pt x="2060" y="2642"/>
                    <a:pt x="2090" y="2645"/>
                    <a:pt x="2117" y="2635"/>
                  </a:cubicBezTo>
                  <a:lnTo>
                    <a:pt x="2117" y="2635"/>
                  </a:lnTo>
                  <a:lnTo>
                    <a:pt x="2117" y="2635"/>
                  </a:lnTo>
                  <a:cubicBezTo>
                    <a:pt x="2121" y="2635"/>
                    <a:pt x="2124" y="2635"/>
                    <a:pt x="2127" y="2631"/>
                  </a:cubicBezTo>
                  <a:lnTo>
                    <a:pt x="2127" y="2631"/>
                  </a:lnTo>
                  <a:lnTo>
                    <a:pt x="2127" y="2631"/>
                  </a:lnTo>
                  <a:cubicBezTo>
                    <a:pt x="2131" y="2631"/>
                    <a:pt x="2137" y="2631"/>
                    <a:pt x="2141" y="2631"/>
                  </a:cubicBezTo>
                  <a:lnTo>
                    <a:pt x="2141" y="2631"/>
                  </a:lnTo>
                  <a:lnTo>
                    <a:pt x="2141" y="2631"/>
                  </a:lnTo>
                  <a:cubicBezTo>
                    <a:pt x="2144" y="2631"/>
                    <a:pt x="2147" y="2631"/>
                    <a:pt x="2154" y="2631"/>
                  </a:cubicBezTo>
                  <a:cubicBezTo>
                    <a:pt x="2151" y="2631"/>
                    <a:pt x="2151" y="2631"/>
                    <a:pt x="2147" y="2628"/>
                  </a:cubicBezTo>
                  <a:lnTo>
                    <a:pt x="2147" y="2628"/>
                  </a:lnTo>
                  <a:cubicBezTo>
                    <a:pt x="2151" y="2631"/>
                    <a:pt x="2154" y="2631"/>
                    <a:pt x="2154" y="2631"/>
                  </a:cubicBezTo>
                  <a:cubicBezTo>
                    <a:pt x="2198" y="2635"/>
                    <a:pt x="2241" y="2628"/>
                    <a:pt x="2282" y="2621"/>
                  </a:cubicBezTo>
                  <a:cubicBezTo>
                    <a:pt x="2382" y="2628"/>
                    <a:pt x="2480" y="2611"/>
                    <a:pt x="2580" y="2605"/>
                  </a:cubicBezTo>
                  <a:cubicBezTo>
                    <a:pt x="2587" y="2605"/>
                    <a:pt x="2597" y="2605"/>
                    <a:pt x="2604" y="2605"/>
                  </a:cubicBezTo>
                  <a:lnTo>
                    <a:pt x="2604" y="2605"/>
                  </a:lnTo>
                  <a:cubicBezTo>
                    <a:pt x="2651" y="2605"/>
                    <a:pt x="2698" y="2608"/>
                    <a:pt x="2742" y="2598"/>
                  </a:cubicBezTo>
                  <a:cubicBezTo>
                    <a:pt x="2758" y="2601"/>
                    <a:pt x="2779" y="2598"/>
                    <a:pt x="2799" y="2595"/>
                  </a:cubicBezTo>
                  <a:cubicBezTo>
                    <a:pt x="2842" y="2595"/>
                    <a:pt x="2886" y="2591"/>
                    <a:pt x="2926" y="2585"/>
                  </a:cubicBezTo>
                  <a:cubicBezTo>
                    <a:pt x="2943" y="2585"/>
                    <a:pt x="2956" y="2588"/>
                    <a:pt x="2970" y="2578"/>
                  </a:cubicBezTo>
                  <a:cubicBezTo>
                    <a:pt x="2973" y="2578"/>
                    <a:pt x="2976" y="2578"/>
                    <a:pt x="2980" y="2578"/>
                  </a:cubicBezTo>
                  <a:lnTo>
                    <a:pt x="2980" y="2578"/>
                  </a:lnTo>
                  <a:cubicBezTo>
                    <a:pt x="2986" y="2578"/>
                    <a:pt x="2997" y="2574"/>
                    <a:pt x="3007" y="2574"/>
                  </a:cubicBezTo>
                  <a:lnTo>
                    <a:pt x="3007" y="2574"/>
                  </a:lnTo>
                  <a:lnTo>
                    <a:pt x="3007" y="2574"/>
                  </a:lnTo>
                  <a:cubicBezTo>
                    <a:pt x="3047" y="2574"/>
                    <a:pt x="3087" y="2581"/>
                    <a:pt x="3128" y="2568"/>
                  </a:cubicBezTo>
                  <a:cubicBezTo>
                    <a:pt x="3242" y="2564"/>
                    <a:pt x="3356" y="2558"/>
                    <a:pt x="3470" y="2541"/>
                  </a:cubicBezTo>
                  <a:cubicBezTo>
                    <a:pt x="3507" y="2538"/>
                    <a:pt x="3547" y="2541"/>
                    <a:pt x="3584" y="2538"/>
                  </a:cubicBezTo>
                  <a:cubicBezTo>
                    <a:pt x="3624" y="2544"/>
                    <a:pt x="3661" y="2534"/>
                    <a:pt x="3701" y="2531"/>
                  </a:cubicBezTo>
                  <a:lnTo>
                    <a:pt x="3701" y="2531"/>
                  </a:lnTo>
                  <a:lnTo>
                    <a:pt x="3701" y="2531"/>
                  </a:lnTo>
                  <a:cubicBezTo>
                    <a:pt x="3715" y="2531"/>
                    <a:pt x="3732" y="2527"/>
                    <a:pt x="3742" y="2524"/>
                  </a:cubicBezTo>
                  <a:lnTo>
                    <a:pt x="3742" y="2524"/>
                  </a:lnTo>
                  <a:cubicBezTo>
                    <a:pt x="3789" y="2524"/>
                    <a:pt x="3832" y="2517"/>
                    <a:pt x="3876" y="2514"/>
                  </a:cubicBezTo>
                  <a:cubicBezTo>
                    <a:pt x="3893" y="2510"/>
                    <a:pt x="3886" y="2501"/>
                    <a:pt x="3879" y="2494"/>
                  </a:cubicBezTo>
                  <a:lnTo>
                    <a:pt x="3879" y="2494"/>
                  </a:lnTo>
                  <a:lnTo>
                    <a:pt x="3879" y="2494"/>
                  </a:lnTo>
                  <a:cubicBezTo>
                    <a:pt x="3896" y="2484"/>
                    <a:pt x="3913" y="2474"/>
                    <a:pt x="3923" y="2457"/>
                  </a:cubicBezTo>
                  <a:cubicBezTo>
                    <a:pt x="3926" y="2453"/>
                    <a:pt x="3933" y="2450"/>
                    <a:pt x="3936" y="2447"/>
                  </a:cubicBezTo>
                  <a:cubicBezTo>
                    <a:pt x="3936" y="2447"/>
                    <a:pt x="3933" y="2450"/>
                    <a:pt x="3930" y="2450"/>
                  </a:cubicBezTo>
                  <a:lnTo>
                    <a:pt x="3930" y="2450"/>
                  </a:lnTo>
                  <a:cubicBezTo>
                    <a:pt x="3933" y="2447"/>
                    <a:pt x="3933" y="2443"/>
                    <a:pt x="3936" y="2440"/>
                  </a:cubicBezTo>
                  <a:lnTo>
                    <a:pt x="3936" y="2440"/>
                  </a:lnTo>
                  <a:cubicBezTo>
                    <a:pt x="3943" y="2437"/>
                    <a:pt x="3947" y="2430"/>
                    <a:pt x="3947" y="2423"/>
                  </a:cubicBezTo>
                  <a:cubicBezTo>
                    <a:pt x="3950" y="2423"/>
                    <a:pt x="3953" y="2420"/>
                    <a:pt x="3953" y="2417"/>
                  </a:cubicBezTo>
                  <a:cubicBezTo>
                    <a:pt x="3960" y="2406"/>
                    <a:pt x="3967" y="2393"/>
                    <a:pt x="3970" y="2383"/>
                  </a:cubicBezTo>
                  <a:lnTo>
                    <a:pt x="3970" y="2386"/>
                  </a:lnTo>
                  <a:cubicBezTo>
                    <a:pt x="3967" y="2393"/>
                    <a:pt x="3967" y="2400"/>
                    <a:pt x="3963" y="2406"/>
                  </a:cubicBezTo>
                  <a:cubicBezTo>
                    <a:pt x="3960" y="2413"/>
                    <a:pt x="3960" y="2420"/>
                    <a:pt x="3960" y="2427"/>
                  </a:cubicBezTo>
                  <a:cubicBezTo>
                    <a:pt x="3957" y="2433"/>
                    <a:pt x="3953" y="2443"/>
                    <a:pt x="3953" y="2450"/>
                  </a:cubicBezTo>
                  <a:cubicBezTo>
                    <a:pt x="3953" y="2453"/>
                    <a:pt x="3953" y="2453"/>
                    <a:pt x="3953" y="2457"/>
                  </a:cubicBezTo>
                  <a:cubicBezTo>
                    <a:pt x="3950" y="2457"/>
                    <a:pt x="3950" y="2457"/>
                    <a:pt x="3947" y="2457"/>
                  </a:cubicBezTo>
                  <a:cubicBezTo>
                    <a:pt x="3950" y="2467"/>
                    <a:pt x="3933" y="2477"/>
                    <a:pt x="3947" y="2484"/>
                  </a:cubicBezTo>
                  <a:cubicBezTo>
                    <a:pt x="3957" y="2487"/>
                    <a:pt x="3967" y="2484"/>
                    <a:pt x="3977" y="2477"/>
                  </a:cubicBezTo>
                  <a:lnTo>
                    <a:pt x="3977" y="2477"/>
                  </a:lnTo>
                  <a:cubicBezTo>
                    <a:pt x="3980" y="2474"/>
                    <a:pt x="3983" y="2470"/>
                    <a:pt x="3987" y="2470"/>
                  </a:cubicBezTo>
                  <a:lnTo>
                    <a:pt x="3987" y="2470"/>
                  </a:lnTo>
                  <a:cubicBezTo>
                    <a:pt x="3997" y="2464"/>
                    <a:pt x="4000" y="2457"/>
                    <a:pt x="4000" y="2447"/>
                  </a:cubicBezTo>
                  <a:cubicBezTo>
                    <a:pt x="4000" y="2447"/>
                    <a:pt x="4000" y="2443"/>
                    <a:pt x="4000" y="2440"/>
                  </a:cubicBezTo>
                  <a:lnTo>
                    <a:pt x="4000" y="2440"/>
                  </a:lnTo>
                  <a:cubicBezTo>
                    <a:pt x="4004" y="2437"/>
                    <a:pt x="4007" y="2433"/>
                    <a:pt x="4010" y="2430"/>
                  </a:cubicBezTo>
                  <a:cubicBezTo>
                    <a:pt x="4010" y="2427"/>
                    <a:pt x="4010" y="2423"/>
                    <a:pt x="4010" y="2420"/>
                  </a:cubicBezTo>
                  <a:lnTo>
                    <a:pt x="4014" y="2417"/>
                  </a:lnTo>
                  <a:cubicBezTo>
                    <a:pt x="4014" y="2413"/>
                    <a:pt x="4017" y="2413"/>
                    <a:pt x="4017" y="2410"/>
                  </a:cubicBezTo>
                  <a:lnTo>
                    <a:pt x="4017" y="2410"/>
                  </a:lnTo>
                  <a:lnTo>
                    <a:pt x="4017" y="2413"/>
                  </a:lnTo>
                  <a:cubicBezTo>
                    <a:pt x="4014" y="2420"/>
                    <a:pt x="4017" y="2427"/>
                    <a:pt x="4020" y="2430"/>
                  </a:cubicBezTo>
                  <a:cubicBezTo>
                    <a:pt x="4024" y="2460"/>
                    <a:pt x="4024" y="2491"/>
                    <a:pt x="4027" y="2524"/>
                  </a:cubicBezTo>
                  <a:cubicBezTo>
                    <a:pt x="4017" y="2531"/>
                    <a:pt x="4007" y="2541"/>
                    <a:pt x="3997" y="2551"/>
                  </a:cubicBezTo>
                  <a:cubicBezTo>
                    <a:pt x="3990" y="2551"/>
                    <a:pt x="3977" y="2551"/>
                    <a:pt x="3970" y="2558"/>
                  </a:cubicBezTo>
                  <a:cubicBezTo>
                    <a:pt x="3926" y="2561"/>
                    <a:pt x="3883" y="2564"/>
                    <a:pt x="3839" y="2558"/>
                  </a:cubicBezTo>
                  <a:cubicBezTo>
                    <a:pt x="3812" y="2558"/>
                    <a:pt x="3789" y="2554"/>
                    <a:pt x="3765" y="2564"/>
                  </a:cubicBezTo>
                  <a:lnTo>
                    <a:pt x="3765" y="2564"/>
                  </a:lnTo>
                  <a:cubicBezTo>
                    <a:pt x="3738" y="2571"/>
                    <a:pt x="3711" y="2568"/>
                    <a:pt x="3685" y="2574"/>
                  </a:cubicBezTo>
                  <a:lnTo>
                    <a:pt x="3685" y="2574"/>
                  </a:lnTo>
                  <a:lnTo>
                    <a:pt x="3685" y="2574"/>
                  </a:lnTo>
                  <a:cubicBezTo>
                    <a:pt x="3681" y="2574"/>
                    <a:pt x="3678" y="2574"/>
                    <a:pt x="3675" y="2578"/>
                  </a:cubicBezTo>
                  <a:lnTo>
                    <a:pt x="3675" y="2578"/>
                  </a:lnTo>
                  <a:lnTo>
                    <a:pt x="3675" y="2578"/>
                  </a:lnTo>
                  <a:cubicBezTo>
                    <a:pt x="3584" y="2574"/>
                    <a:pt x="3497" y="2595"/>
                    <a:pt x="3409" y="2598"/>
                  </a:cubicBezTo>
                  <a:cubicBezTo>
                    <a:pt x="3362" y="2598"/>
                    <a:pt x="3315" y="2608"/>
                    <a:pt x="3268" y="2611"/>
                  </a:cubicBezTo>
                  <a:cubicBezTo>
                    <a:pt x="3252" y="2611"/>
                    <a:pt x="3235" y="2611"/>
                    <a:pt x="3222" y="2621"/>
                  </a:cubicBezTo>
                  <a:cubicBezTo>
                    <a:pt x="3181" y="2625"/>
                    <a:pt x="3134" y="2615"/>
                    <a:pt x="3094" y="2631"/>
                  </a:cubicBezTo>
                  <a:cubicBezTo>
                    <a:pt x="2950" y="2645"/>
                    <a:pt x="2802" y="2648"/>
                    <a:pt x="2658" y="2658"/>
                  </a:cubicBezTo>
                  <a:cubicBezTo>
                    <a:pt x="2644" y="2662"/>
                    <a:pt x="2627" y="2658"/>
                    <a:pt x="2617" y="2668"/>
                  </a:cubicBezTo>
                  <a:cubicBezTo>
                    <a:pt x="2611" y="2668"/>
                    <a:pt x="2607" y="2668"/>
                    <a:pt x="2604" y="2668"/>
                  </a:cubicBezTo>
                  <a:cubicBezTo>
                    <a:pt x="2547" y="2665"/>
                    <a:pt x="2493" y="2668"/>
                    <a:pt x="2436" y="2678"/>
                  </a:cubicBezTo>
                  <a:cubicBezTo>
                    <a:pt x="2443" y="2682"/>
                    <a:pt x="2446" y="2682"/>
                    <a:pt x="2450" y="2685"/>
                  </a:cubicBezTo>
                  <a:cubicBezTo>
                    <a:pt x="2446" y="2685"/>
                    <a:pt x="2439" y="2682"/>
                    <a:pt x="2436" y="2678"/>
                  </a:cubicBezTo>
                  <a:cubicBezTo>
                    <a:pt x="2433" y="2678"/>
                    <a:pt x="2429" y="2678"/>
                    <a:pt x="2423" y="2678"/>
                  </a:cubicBezTo>
                  <a:cubicBezTo>
                    <a:pt x="2386" y="2675"/>
                    <a:pt x="2346" y="2678"/>
                    <a:pt x="2305" y="2685"/>
                  </a:cubicBezTo>
                  <a:cubicBezTo>
                    <a:pt x="2245" y="2682"/>
                    <a:pt x="2188" y="2688"/>
                    <a:pt x="2127" y="2695"/>
                  </a:cubicBezTo>
                  <a:cubicBezTo>
                    <a:pt x="2074" y="2695"/>
                    <a:pt x="2023" y="2692"/>
                    <a:pt x="1970" y="2705"/>
                  </a:cubicBezTo>
                  <a:lnTo>
                    <a:pt x="1970" y="2705"/>
                  </a:lnTo>
                  <a:cubicBezTo>
                    <a:pt x="1964" y="2705"/>
                    <a:pt x="1964" y="2705"/>
                    <a:pt x="1964" y="2705"/>
                  </a:cubicBezTo>
                  <a:lnTo>
                    <a:pt x="1964" y="2705"/>
                  </a:lnTo>
                  <a:cubicBezTo>
                    <a:pt x="1913" y="2695"/>
                    <a:pt x="1860" y="2702"/>
                    <a:pt x="1809" y="2705"/>
                  </a:cubicBezTo>
                  <a:cubicBezTo>
                    <a:pt x="1736" y="2712"/>
                    <a:pt x="1658" y="2709"/>
                    <a:pt x="1584" y="2722"/>
                  </a:cubicBezTo>
                  <a:cubicBezTo>
                    <a:pt x="1537" y="2729"/>
                    <a:pt x="1491" y="2715"/>
                    <a:pt x="1444" y="2735"/>
                  </a:cubicBezTo>
                  <a:cubicBezTo>
                    <a:pt x="1440" y="2732"/>
                    <a:pt x="1433" y="2725"/>
                    <a:pt x="1427" y="2729"/>
                  </a:cubicBezTo>
                  <a:cubicBezTo>
                    <a:pt x="1353" y="2735"/>
                    <a:pt x="1276" y="2729"/>
                    <a:pt x="1202" y="2742"/>
                  </a:cubicBezTo>
                  <a:cubicBezTo>
                    <a:pt x="1202" y="2742"/>
                    <a:pt x="1198" y="2742"/>
                    <a:pt x="1198" y="2746"/>
                  </a:cubicBezTo>
                  <a:lnTo>
                    <a:pt x="1198" y="2746"/>
                  </a:lnTo>
                  <a:lnTo>
                    <a:pt x="1198" y="2746"/>
                  </a:lnTo>
                  <a:cubicBezTo>
                    <a:pt x="1198" y="2742"/>
                    <a:pt x="1198" y="2742"/>
                    <a:pt x="1202" y="2742"/>
                  </a:cubicBezTo>
                  <a:cubicBezTo>
                    <a:pt x="1151" y="2729"/>
                    <a:pt x="1101" y="2742"/>
                    <a:pt x="1051" y="2742"/>
                  </a:cubicBezTo>
                  <a:cubicBezTo>
                    <a:pt x="910" y="2742"/>
                    <a:pt x="772" y="2752"/>
                    <a:pt x="631" y="2769"/>
                  </a:cubicBezTo>
                  <a:lnTo>
                    <a:pt x="631" y="2769"/>
                  </a:lnTo>
                  <a:lnTo>
                    <a:pt x="631" y="2769"/>
                  </a:lnTo>
                  <a:lnTo>
                    <a:pt x="631" y="2769"/>
                  </a:lnTo>
                  <a:lnTo>
                    <a:pt x="631" y="2769"/>
                  </a:lnTo>
                  <a:cubicBezTo>
                    <a:pt x="625" y="2759"/>
                    <a:pt x="608" y="2762"/>
                    <a:pt x="594" y="2762"/>
                  </a:cubicBezTo>
                  <a:cubicBezTo>
                    <a:pt x="594" y="2766"/>
                    <a:pt x="594" y="2769"/>
                    <a:pt x="591" y="2769"/>
                  </a:cubicBezTo>
                  <a:cubicBezTo>
                    <a:pt x="527" y="2772"/>
                    <a:pt x="460" y="2779"/>
                    <a:pt x="396" y="2786"/>
                  </a:cubicBezTo>
                  <a:lnTo>
                    <a:pt x="396" y="2786"/>
                  </a:lnTo>
                  <a:lnTo>
                    <a:pt x="396" y="2786"/>
                  </a:lnTo>
                  <a:cubicBezTo>
                    <a:pt x="383" y="2789"/>
                    <a:pt x="373" y="2789"/>
                    <a:pt x="359" y="2789"/>
                  </a:cubicBezTo>
                  <a:cubicBezTo>
                    <a:pt x="343" y="2789"/>
                    <a:pt x="323" y="2789"/>
                    <a:pt x="306" y="2796"/>
                  </a:cubicBezTo>
                  <a:cubicBezTo>
                    <a:pt x="299" y="2799"/>
                    <a:pt x="296" y="2806"/>
                    <a:pt x="299" y="2813"/>
                  </a:cubicBezTo>
                  <a:cubicBezTo>
                    <a:pt x="306" y="2820"/>
                    <a:pt x="312" y="2816"/>
                    <a:pt x="323" y="2816"/>
                  </a:cubicBezTo>
                  <a:cubicBezTo>
                    <a:pt x="323" y="2820"/>
                    <a:pt x="323" y="2823"/>
                    <a:pt x="323" y="2823"/>
                  </a:cubicBezTo>
                  <a:cubicBezTo>
                    <a:pt x="336" y="2823"/>
                    <a:pt x="353" y="2830"/>
                    <a:pt x="363" y="2816"/>
                  </a:cubicBezTo>
                  <a:cubicBezTo>
                    <a:pt x="376" y="2816"/>
                    <a:pt x="386" y="2816"/>
                    <a:pt x="400" y="2816"/>
                  </a:cubicBezTo>
                  <a:cubicBezTo>
                    <a:pt x="473" y="2809"/>
                    <a:pt x="547" y="2806"/>
                    <a:pt x="621" y="2799"/>
                  </a:cubicBezTo>
                  <a:cubicBezTo>
                    <a:pt x="625" y="2799"/>
                    <a:pt x="628" y="2799"/>
                    <a:pt x="631" y="2799"/>
                  </a:cubicBezTo>
                  <a:cubicBezTo>
                    <a:pt x="635" y="2799"/>
                    <a:pt x="641" y="2796"/>
                    <a:pt x="645" y="2796"/>
                  </a:cubicBezTo>
                  <a:cubicBezTo>
                    <a:pt x="725" y="2799"/>
                    <a:pt x="809" y="2796"/>
                    <a:pt x="890" y="2789"/>
                  </a:cubicBezTo>
                  <a:cubicBezTo>
                    <a:pt x="954" y="2786"/>
                    <a:pt x="1017" y="2782"/>
                    <a:pt x="1084" y="2779"/>
                  </a:cubicBezTo>
                  <a:cubicBezTo>
                    <a:pt x="1178" y="2782"/>
                    <a:pt x="1272" y="2779"/>
                    <a:pt x="1366" y="2769"/>
                  </a:cubicBezTo>
                  <a:cubicBezTo>
                    <a:pt x="1437" y="2772"/>
                    <a:pt x="1504" y="2766"/>
                    <a:pt x="1571" y="2759"/>
                  </a:cubicBezTo>
                  <a:cubicBezTo>
                    <a:pt x="1625" y="2756"/>
                    <a:pt x="1679" y="2766"/>
                    <a:pt x="1729" y="2752"/>
                  </a:cubicBezTo>
                  <a:lnTo>
                    <a:pt x="1729" y="2752"/>
                  </a:lnTo>
                  <a:lnTo>
                    <a:pt x="1729" y="2752"/>
                  </a:lnTo>
                  <a:cubicBezTo>
                    <a:pt x="1759" y="2752"/>
                    <a:pt x="1786" y="2756"/>
                    <a:pt x="1813" y="2742"/>
                  </a:cubicBezTo>
                  <a:cubicBezTo>
                    <a:pt x="1819" y="2742"/>
                    <a:pt x="1826" y="2742"/>
                    <a:pt x="1833" y="2742"/>
                  </a:cubicBezTo>
                  <a:lnTo>
                    <a:pt x="1833" y="2742"/>
                  </a:lnTo>
                  <a:cubicBezTo>
                    <a:pt x="1860" y="2739"/>
                    <a:pt x="1887" y="2746"/>
                    <a:pt x="1913" y="2735"/>
                  </a:cubicBezTo>
                  <a:cubicBezTo>
                    <a:pt x="1920" y="2735"/>
                    <a:pt x="1927" y="2732"/>
                    <a:pt x="1934" y="2732"/>
                  </a:cubicBezTo>
                  <a:cubicBezTo>
                    <a:pt x="1970" y="2735"/>
                    <a:pt x="2007" y="2735"/>
                    <a:pt x="2040" y="2725"/>
                  </a:cubicBezTo>
                  <a:cubicBezTo>
                    <a:pt x="2043" y="2725"/>
                    <a:pt x="2047" y="2725"/>
                    <a:pt x="2050" y="2725"/>
                  </a:cubicBezTo>
                  <a:cubicBezTo>
                    <a:pt x="2117" y="2725"/>
                    <a:pt x="2184" y="2725"/>
                    <a:pt x="2248" y="2715"/>
                  </a:cubicBezTo>
                  <a:cubicBezTo>
                    <a:pt x="2295" y="2715"/>
                    <a:pt x="2342" y="2719"/>
                    <a:pt x="2386" y="2709"/>
                  </a:cubicBezTo>
                  <a:cubicBezTo>
                    <a:pt x="2510" y="2705"/>
                    <a:pt x="2634" y="2688"/>
                    <a:pt x="2758" y="2685"/>
                  </a:cubicBezTo>
                  <a:cubicBezTo>
                    <a:pt x="2832" y="2682"/>
                    <a:pt x="2906" y="2678"/>
                    <a:pt x="2980" y="2678"/>
                  </a:cubicBezTo>
                  <a:cubicBezTo>
                    <a:pt x="3033" y="2675"/>
                    <a:pt x="3090" y="2665"/>
                    <a:pt x="3144" y="2662"/>
                  </a:cubicBezTo>
                  <a:cubicBezTo>
                    <a:pt x="3168" y="2662"/>
                    <a:pt x="3188" y="2662"/>
                    <a:pt x="3208" y="2662"/>
                  </a:cubicBezTo>
                  <a:cubicBezTo>
                    <a:pt x="3232" y="2678"/>
                    <a:pt x="3252" y="2699"/>
                    <a:pt x="3275" y="2719"/>
                  </a:cubicBezTo>
                  <a:lnTo>
                    <a:pt x="3275" y="2719"/>
                  </a:lnTo>
                  <a:cubicBezTo>
                    <a:pt x="3275" y="2725"/>
                    <a:pt x="3282" y="2729"/>
                    <a:pt x="3289" y="2732"/>
                  </a:cubicBezTo>
                  <a:lnTo>
                    <a:pt x="3289" y="2732"/>
                  </a:lnTo>
                  <a:cubicBezTo>
                    <a:pt x="3295" y="2742"/>
                    <a:pt x="3299" y="2749"/>
                    <a:pt x="3302" y="2759"/>
                  </a:cubicBezTo>
                  <a:cubicBezTo>
                    <a:pt x="3312" y="2762"/>
                    <a:pt x="3315" y="2769"/>
                    <a:pt x="3315" y="2779"/>
                  </a:cubicBezTo>
                  <a:lnTo>
                    <a:pt x="3319" y="2779"/>
                  </a:lnTo>
                  <a:cubicBezTo>
                    <a:pt x="3319" y="2782"/>
                    <a:pt x="3319" y="2786"/>
                    <a:pt x="3322" y="2792"/>
                  </a:cubicBezTo>
                  <a:cubicBezTo>
                    <a:pt x="3322" y="2792"/>
                    <a:pt x="3322" y="2796"/>
                    <a:pt x="3325" y="2796"/>
                  </a:cubicBezTo>
                  <a:cubicBezTo>
                    <a:pt x="3325" y="2799"/>
                    <a:pt x="3329" y="2803"/>
                    <a:pt x="3332" y="2809"/>
                  </a:cubicBezTo>
                  <a:cubicBezTo>
                    <a:pt x="3369" y="2836"/>
                    <a:pt x="3362" y="2883"/>
                    <a:pt x="3409" y="2910"/>
                  </a:cubicBezTo>
                  <a:cubicBezTo>
                    <a:pt x="3413" y="2910"/>
                    <a:pt x="3413" y="2910"/>
                    <a:pt x="3416" y="2910"/>
                  </a:cubicBezTo>
                  <a:cubicBezTo>
                    <a:pt x="3413" y="2913"/>
                    <a:pt x="3413" y="2917"/>
                    <a:pt x="3416" y="2920"/>
                  </a:cubicBezTo>
                  <a:cubicBezTo>
                    <a:pt x="3416" y="2924"/>
                    <a:pt x="3419" y="2924"/>
                    <a:pt x="3419" y="2924"/>
                  </a:cubicBezTo>
                  <a:cubicBezTo>
                    <a:pt x="3419" y="2934"/>
                    <a:pt x="3419" y="2944"/>
                    <a:pt x="3429" y="2954"/>
                  </a:cubicBezTo>
                  <a:cubicBezTo>
                    <a:pt x="3429" y="2964"/>
                    <a:pt x="3429" y="2977"/>
                    <a:pt x="3433" y="2987"/>
                  </a:cubicBezTo>
                  <a:cubicBezTo>
                    <a:pt x="3429" y="2994"/>
                    <a:pt x="3429" y="3001"/>
                    <a:pt x="3429" y="3007"/>
                  </a:cubicBezTo>
                  <a:cubicBezTo>
                    <a:pt x="3429" y="3017"/>
                    <a:pt x="3429" y="3027"/>
                    <a:pt x="3433" y="3034"/>
                  </a:cubicBezTo>
                  <a:cubicBezTo>
                    <a:pt x="3436" y="3038"/>
                    <a:pt x="3440" y="3041"/>
                    <a:pt x="3443" y="3044"/>
                  </a:cubicBezTo>
                  <a:cubicBezTo>
                    <a:pt x="3460" y="3189"/>
                    <a:pt x="3403" y="3316"/>
                    <a:pt x="3275" y="3427"/>
                  </a:cubicBezTo>
                  <a:cubicBezTo>
                    <a:pt x="3265" y="3434"/>
                    <a:pt x="3248" y="3444"/>
                    <a:pt x="3238" y="3450"/>
                  </a:cubicBezTo>
                  <a:lnTo>
                    <a:pt x="3238" y="3450"/>
                  </a:lnTo>
                  <a:lnTo>
                    <a:pt x="3238" y="3450"/>
                  </a:lnTo>
                  <a:cubicBezTo>
                    <a:pt x="3211" y="3450"/>
                    <a:pt x="3185" y="3450"/>
                    <a:pt x="3161" y="3450"/>
                  </a:cubicBezTo>
                  <a:cubicBezTo>
                    <a:pt x="3134" y="3437"/>
                    <a:pt x="3111" y="3420"/>
                    <a:pt x="3084" y="3417"/>
                  </a:cubicBezTo>
                  <a:cubicBezTo>
                    <a:pt x="3047" y="3413"/>
                    <a:pt x="3003" y="3410"/>
                    <a:pt x="2966" y="3424"/>
                  </a:cubicBezTo>
                  <a:cubicBezTo>
                    <a:pt x="2882" y="3427"/>
                    <a:pt x="2802" y="3430"/>
                    <a:pt x="2721" y="3434"/>
                  </a:cubicBezTo>
                  <a:cubicBezTo>
                    <a:pt x="2698" y="3434"/>
                    <a:pt x="2674" y="3427"/>
                    <a:pt x="2654" y="3440"/>
                  </a:cubicBezTo>
                  <a:lnTo>
                    <a:pt x="2654" y="3440"/>
                  </a:lnTo>
                  <a:lnTo>
                    <a:pt x="2654" y="3440"/>
                  </a:lnTo>
                  <a:lnTo>
                    <a:pt x="2654" y="3440"/>
                  </a:lnTo>
                  <a:lnTo>
                    <a:pt x="2654" y="3440"/>
                  </a:lnTo>
                  <a:cubicBezTo>
                    <a:pt x="2604" y="3440"/>
                    <a:pt x="2550" y="3437"/>
                    <a:pt x="2500" y="3447"/>
                  </a:cubicBezTo>
                  <a:cubicBezTo>
                    <a:pt x="2497" y="3447"/>
                    <a:pt x="2493" y="3447"/>
                    <a:pt x="2486" y="3450"/>
                  </a:cubicBezTo>
                  <a:cubicBezTo>
                    <a:pt x="2399" y="3450"/>
                    <a:pt x="2308" y="3447"/>
                    <a:pt x="2218" y="3457"/>
                  </a:cubicBezTo>
                  <a:cubicBezTo>
                    <a:pt x="2198" y="3460"/>
                    <a:pt x="2178" y="3460"/>
                    <a:pt x="2161" y="3467"/>
                  </a:cubicBezTo>
                  <a:cubicBezTo>
                    <a:pt x="2104" y="3464"/>
                    <a:pt x="2043" y="3467"/>
                    <a:pt x="1986" y="3477"/>
                  </a:cubicBezTo>
                  <a:cubicBezTo>
                    <a:pt x="1984" y="3474"/>
                    <a:pt x="1980" y="3474"/>
                    <a:pt x="1977" y="3477"/>
                  </a:cubicBezTo>
                  <a:lnTo>
                    <a:pt x="1977" y="3477"/>
                  </a:lnTo>
                  <a:cubicBezTo>
                    <a:pt x="1970" y="3471"/>
                    <a:pt x="1964" y="3474"/>
                    <a:pt x="1957" y="3477"/>
                  </a:cubicBezTo>
                  <a:lnTo>
                    <a:pt x="1957" y="3477"/>
                  </a:lnTo>
                  <a:cubicBezTo>
                    <a:pt x="1950" y="3477"/>
                    <a:pt x="1944" y="3477"/>
                    <a:pt x="1934" y="3481"/>
                  </a:cubicBezTo>
                  <a:lnTo>
                    <a:pt x="1934" y="3481"/>
                  </a:lnTo>
                  <a:cubicBezTo>
                    <a:pt x="1917" y="3477"/>
                    <a:pt x="1897" y="3481"/>
                    <a:pt x="1880" y="3488"/>
                  </a:cubicBezTo>
                  <a:cubicBezTo>
                    <a:pt x="1826" y="3477"/>
                    <a:pt x="1779" y="3491"/>
                    <a:pt x="1729" y="3498"/>
                  </a:cubicBezTo>
                  <a:cubicBezTo>
                    <a:pt x="1726" y="3494"/>
                    <a:pt x="1722" y="3494"/>
                    <a:pt x="1722" y="3491"/>
                  </a:cubicBezTo>
                  <a:cubicBezTo>
                    <a:pt x="1675" y="3498"/>
                    <a:pt x="1631" y="3501"/>
                    <a:pt x="1588" y="3504"/>
                  </a:cubicBezTo>
                  <a:lnTo>
                    <a:pt x="1584" y="3504"/>
                  </a:lnTo>
                  <a:lnTo>
                    <a:pt x="1581" y="3504"/>
                  </a:lnTo>
                  <a:cubicBezTo>
                    <a:pt x="1544" y="3508"/>
                    <a:pt x="1504" y="3508"/>
                    <a:pt x="1467" y="3508"/>
                  </a:cubicBezTo>
                  <a:lnTo>
                    <a:pt x="1464" y="3508"/>
                  </a:lnTo>
                  <a:cubicBezTo>
                    <a:pt x="1464" y="3511"/>
                    <a:pt x="1460" y="3511"/>
                    <a:pt x="1460" y="3514"/>
                  </a:cubicBezTo>
                  <a:cubicBezTo>
                    <a:pt x="1457" y="3514"/>
                    <a:pt x="1457" y="3511"/>
                    <a:pt x="1457" y="3511"/>
                  </a:cubicBezTo>
                  <a:lnTo>
                    <a:pt x="1454" y="3511"/>
                  </a:lnTo>
                  <a:cubicBezTo>
                    <a:pt x="1407" y="3518"/>
                    <a:pt x="1356" y="3524"/>
                    <a:pt x="1306" y="3524"/>
                  </a:cubicBezTo>
                  <a:cubicBezTo>
                    <a:pt x="1299" y="3524"/>
                    <a:pt x="1296" y="3521"/>
                    <a:pt x="1293" y="3518"/>
                  </a:cubicBezTo>
                  <a:cubicBezTo>
                    <a:pt x="1225" y="3521"/>
                    <a:pt x="1158" y="3524"/>
                    <a:pt x="1091" y="3528"/>
                  </a:cubicBezTo>
                  <a:cubicBezTo>
                    <a:pt x="1074" y="3528"/>
                    <a:pt x="1058" y="3524"/>
                    <a:pt x="1044" y="3531"/>
                  </a:cubicBezTo>
                  <a:lnTo>
                    <a:pt x="1044" y="3531"/>
                  </a:lnTo>
                  <a:lnTo>
                    <a:pt x="1044" y="3531"/>
                  </a:lnTo>
                  <a:cubicBezTo>
                    <a:pt x="1031" y="3531"/>
                    <a:pt x="1017" y="3531"/>
                    <a:pt x="1007" y="3534"/>
                  </a:cubicBezTo>
                  <a:cubicBezTo>
                    <a:pt x="896" y="3531"/>
                    <a:pt x="789" y="3538"/>
                    <a:pt x="685" y="3551"/>
                  </a:cubicBezTo>
                  <a:cubicBezTo>
                    <a:pt x="635" y="3548"/>
                    <a:pt x="587" y="3551"/>
                    <a:pt x="541" y="3561"/>
                  </a:cubicBezTo>
                  <a:cubicBezTo>
                    <a:pt x="537" y="3561"/>
                    <a:pt x="534" y="3561"/>
                    <a:pt x="527" y="3561"/>
                  </a:cubicBezTo>
                  <a:cubicBezTo>
                    <a:pt x="504" y="3561"/>
                    <a:pt x="477" y="3561"/>
                    <a:pt x="453" y="3561"/>
                  </a:cubicBezTo>
                  <a:cubicBezTo>
                    <a:pt x="437" y="3558"/>
                    <a:pt x="416" y="3561"/>
                    <a:pt x="400" y="3561"/>
                  </a:cubicBezTo>
                  <a:cubicBezTo>
                    <a:pt x="400" y="3565"/>
                    <a:pt x="400" y="3565"/>
                    <a:pt x="400" y="3568"/>
                  </a:cubicBezTo>
                  <a:cubicBezTo>
                    <a:pt x="400" y="3568"/>
                    <a:pt x="396" y="3568"/>
                    <a:pt x="396" y="3571"/>
                  </a:cubicBezTo>
                  <a:cubicBezTo>
                    <a:pt x="393" y="3571"/>
                    <a:pt x="390" y="3571"/>
                    <a:pt x="386" y="3571"/>
                  </a:cubicBezTo>
                  <a:cubicBezTo>
                    <a:pt x="386" y="3578"/>
                    <a:pt x="386" y="3585"/>
                    <a:pt x="390" y="3588"/>
                  </a:cubicBezTo>
                  <a:cubicBezTo>
                    <a:pt x="390" y="3592"/>
                    <a:pt x="390" y="3595"/>
                    <a:pt x="390" y="3598"/>
                  </a:cubicBezTo>
                  <a:cubicBezTo>
                    <a:pt x="396" y="3612"/>
                    <a:pt x="416" y="3608"/>
                    <a:pt x="426" y="3615"/>
                  </a:cubicBezTo>
                  <a:lnTo>
                    <a:pt x="426" y="3615"/>
                  </a:lnTo>
                  <a:cubicBezTo>
                    <a:pt x="457" y="3628"/>
                    <a:pt x="487" y="3608"/>
                    <a:pt x="520" y="3615"/>
                  </a:cubicBezTo>
                  <a:cubicBezTo>
                    <a:pt x="524" y="3615"/>
                    <a:pt x="524" y="3615"/>
                    <a:pt x="524" y="3615"/>
                  </a:cubicBezTo>
                  <a:lnTo>
                    <a:pt x="524" y="3615"/>
                  </a:lnTo>
                  <a:cubicBezTo>
                    <a:pt x="567" y="3605"/>
                    <a:pt x="608" y="3608"/>
                    <a:pt x="651" y="3605"/>
                  </a:cubicBezTo>
                  <a:cubicBezTo>
                    <a:pt x="665" y="3605"/>
                    <a:pt x="685" y="3605"/>
                    <a:pt x="698" y="3598"/>
                  </a:cubicBezTo>
                  <a:lnTo>
                    <a:pt x="698" y="3598"/>
                  </a:lnTo>
                  <a:lnTo>
                    <a:pt x="698" y="3598"/>
                  </a:lnTo>
                  <a:cubicBezTo>
                    <a:pt x="745" y="3598"/>
                    <a:pt x="796" y="3602"/>
                    <a:pt x="843" y="3588"/>
                  </a:cubicBezTo>
                  <a:cubicBezTo>
                    <a:pt x="930" y="3588"/>
                    <a:pt x="1017" y="3588"/>
                    <a:pt x="1101" y="3578"/>
                  </a:cubicBezTo>
                  <a:cubicBezTo>
                    <a:pt x="1135" y="3571"/>
                    <a:pt x="1168" y="3571"/>
                    <a:pt x="1202" y="3571"/>
                  </a:cubicBezTo>
                  <a:cubicBezTo>
                    <a:pt x="1205" y="3565"/>
                    <a:pt x="1212" y="3558"/>
                    <a:pt x="1222" y="3558"/>
                  </a:cubicBezTo>
                  <a:cubicBezTo>
                    <a:pt x="1229" y="3558"/>
                    <a:pt x="1239" y="3558"/>
                    <a:pt x="1245" y="3558"/>
                  </a:cubicBezTo>
                  <a:lnTo>
                    <a:pt x="1245" y="3558"/>
                  </a:lnTo>
                  <a:cubicBezTo>
                    <a:pt x="1249" y="3558"/>
                    <a:pt x="1249" y="3558"/>
                    <a:pt x="1249" y="3558"/>
                  </a:cubicBezTo>
                  <a:lnTo>
                    <a:pt x="1249" y="3558"/>
                  </a:lnTo>
                  <a:cubicBezTo>
                    <a:pt x="1255" y="3555"/>
                    <a:pt x="1259" y="3555"/>
                    <a:pt x="1266" y="3555"/>
                  </a:cubicBezTo>
                  <a:cubicBezTo>
                    <a:pt x="1269" y="3555"/>
                    <a:pt x="1272" y="3555"/>
                    <a:pt x="1276" y="3555"/>
                  </a:cubicBezTo>
                  <a:cubicBezTo>
                    <a:pt x="1272" y="3555"/>
                    <a:pt x="1272" y="3555"/>
                    <a:pt x="1272" y="3555"/>
                  </a:cubicBezTo>
                  <a:cubicBezTo>
                    <a:pt x="1279" y="3555"/>
                    <a:pt x="1289" y="3555"/>
                    <a:pt x="1296" y="3551"/>
                  </a:cubicBezTo>
                  <a:lnTo>
                    <a:pt x="1299" y="3551"/>
                  </a:lnTo>
                  <a:lnTo>
                    <a:pt x="1299" y="3551"/>
                  </a:lnTo>
                  <a:cubicBezTo>
                    <a:pt x="1343" y="3548"/>
                    <a:pt x="1387" y="3541"/>
                    <a:pt x="1430" y="3538"/>
                  </a:cubicBezTo>
                  <a:lnTo>
                    <a:pt x="1433" y="3534"/>
                  </a:lnTo>
                  <a:lnTo>
                    <a:pt x="1437" y="3534"/>
                  </a:lnTo>
                  <a:lnTo>
                    <a:pt x="1440" y="3534"/>
                  </a:lnTo>
                  <a:cubicBezTo>
                    <a:pt x="1444" y="3534"/>
                    <a:pt x="1444" y="3534"/>
                    <a:pt x="1447" y="3531"/>
                  </a:cubicBezTo>
                  <a:lnTo>
                    <a:pt x="1447" y="3531"/>
                  </a:lnTo>
                  <a:cubicBezTo>
                    <a:pt x="1457" y="3534"/>
                    <a:pt x="1460" y="3531"/>
                    <a:pt x="1457" y="3524"/>
                  </a:cubicBezTo>
                  <a:cubicBezTo>
                    <a:pt x="1460" y="3528"/>
                    <a:pt x="1460" y="3528"/>
                    <a:pt x="1464" y="3528"/>
                  </a:cubicBezTo>
                  <a:cubicBezTo>
                    <a:pt x="1467" y="3531"/>
                    <a:pt x="1474" y="3531"/>
                    <a:pt x="1480" y="3531"/>
                  </a:cubicBezTo>
                  <a:cubicBezTo>
                    <a:pt x="1487" y="3531"/>
                    <a:pt x="1494" y="3528"/>
                    <a:pt x="1501" y="3528"/>
                  </a:cubicBezTo>
                  <a:cubicBezTo>
                    <a:pt x="1511" y="3524"/>
                    <a:pt x="1524" y="3528"/>
                    <a:pt x="1537" y="3528"/>
                  </a:cubicBezTo>
                  <a:cubicBezTo>
                    <a:pt x="1544" y="3524"/>
                    <a:pt x="1554" y="3524"/>
                    <a:pt x="1561" y="3524"/>
                  </a:cubicBezTo>
                  <a:cubicBezTo>
                    <a:pt x="1564" y="3524"/>
                    <a:pt x="1568" y="3524"/>
                    <a:pt x="1571" y="3521"/>
                  </a:cubicBezTo>
                  <a:cubicBezTo>
                    <a:pt x="1578" y="3521"/>
                    <a:pt x="1588" y="3521"/>
                    <a:pt x="1598" y="3521"/>
                  </a:cubicBezTo>
                  <a:lnTo>
                    <a:pt x="1598" y="3521"/>
                  </a:lnTo>
                  <a:cubicBezTo>
                    <a:pt x="1605" y="3521"/>
                    <a:pt x="1608" y="3521"/>
                    <a:pt x="1615" y="3521"/>
                  </a:cubicBezTo>
                  <a:cubicBezTo>
                    <a:pt x="1631" y="3521"/>
                    <a:pt x="1652" y="3521"/>
                    <a:pt x="1669" y="3521"/>
                  </a:cubicBezTo>
                  <a:cubicBezTo>
                    <a:pt x="1669" y="3518"/>
                    <a:pt x="1669" y="3518"/>
                    <a:pt x="1669" y="3518"/>
                  </a:cubicBezTo>
                  <a:cubicBezTo>
                    <a:pt x="1679" y="3518"/>
                    <a:pt x="1689" y="3518"/>
                    <a:pt x="1699" y="3518"/>
                  </a:cubicBezTo>
                  <a:lnTo>
                    <a:pt x="1699" y="3518"/>
                  </a:lnTo>
                  <a:cubicBezTo>
                    <a:pt x="1715" y="3518"/>
                    <a:pt x="1749" y="3514"/>
                    <a:pt x="1776" y="3514"/>
                  </a:cubicBezTo>
                  <a:cubicBezTo>
                    <a:pt x="1776" y="3518"/>
                    <a:pt x="1783" y="3521"/>
                    <a:pt x="1793" y="3528"/>
                  </a:cubicBezTo>
                  <a:cubicBezTo>
                    <a:pt x="1826" y="3528"/>
                    <a:pt x="1863" y="3524"/>
                    <a:pt x="1897" y="3521"/>
                  </a:cubicBezTo>
                  <a:cubicBezTo>
                    <a:pt x="1980" y="3514"/>
                    <a:pt x="2070" y="3524"/>
                    <a:pt x="2154" y="3508"/>
                  </a:cubicBezTo>
                  <a:cubicBezTo>
                    <a:pt x="2154" y="3504"/>
                    <a:pt x="2157" y="3501"/>
                    <a:pt x="2154" y="3498"/>
                  </a:cubicBezTo>
                  <a:cubicBezTo>
                    <a:pt x="2157" y="3498"/>
                    <a:pt x="2157" y="3498"/>
                    <a:pt x="2157" y="3498"/>
                  </a:cubicBezTo>
                  <a:cubicBezTo>
                    <a:pt x="2211" y="3521"/>
                    <a:pt x="2265" y="3508"/>
                    <a:pt x="2322" y="3504"/>
                  </a:cubicBezTo>
                  <a:cubicBezTo>
                    <a:pt x="2305" y="3508"/>
                    <a:pt x="2292" y="3508"/>
                    <a:pt x="2275" y="3514"/>
                  </a:cubicBezTo>
                  <a:cubicBezTo>
                    <a:pt x="2255" y="3521"/>
                    <a:pt x="2231" y="3521"/>
                    <a:pt x="2208" y="3521"/>
                  </a:cubicBezTo>
                  <a:cubicBezTo>
                    <a:pt x="2198" y="3524"/>
                    <a:pt x="2188" y="3524"/>
                    <a:pt x="2181" y="3531"/>
                  </a:cubicBezTo>
                  <a:cubicBezTo>
                    <a:pt x="2178" y="3531"/>
                    <a:pt x="2178" y="3534"/>
                    <a:pt x="2178" y="3534"/>
                  </a:cubicBezTo>
                  <a:cubicBezTo>
                    <a:pt x="2174" y="3534"/>
                    <a:pt x="2174" y="3534"/>
                    <a:pt x="2171" y="3534"/>
                  </a:cubicBezTo>
                  <a:cubicBezTo>
                    <a:pt x="2168" y="3531"/>
                    <a:pt x="2168" y="3531"/>
                    <a:pt x="2164" y="3531"/>
                  </a:cubicBezTo>
                  <a:cubicBezTo>
                    <a:pt x="2157" y="3528"/>
                    <a:pt x="2154" y="3528"/>
                    <a:pt x="2147" y="3531"/>
                  </a:cubicBezTo>
                  <a:cubicBezTo>
                    <a:pt x="2131" y="3531"/>
                    <a:pt x="2111" y="3534"/>
                    <a:pt x="2094" y="3531"/>
                  </a:cubicBezTo>
                  <a:cubicBezTo>
                    <a:pt x="2087" y="3531"/>
                    <a:pt x="2084" y="3531"/>
                    <a:pt x="2077" y="3531"/>
                  </a:cubicBezTo>
                  <a:cubicBezTo>
                    <a:pt x="2074" y="3531"/>
                    <a:pt x="2067" y="3531"/>
                    <a:pt x="2060" y="3531"/>
                  </a:cubicBezTo>
                  <a:cubicBezTo>
                    <a:pt x="2054" y="3531"/>
                    <a:pt x="2047" y="3531"/>
                    <a:pt x="2036" y="3531"/>
                  </a:cubicBezTo>
                  <a:cubicBezTo>
                    <a:pt x="2033" y="3531"/>
                    <a:pt x="2027" y="3531"/>
                    <a:pt x="2020" y="3531"/>
                  </a:cubicBezTo>
                  <a:cubicBezTo>
                    <a:pt x="2010" y="3531"/>
                    <a:pt x="2000" y="3531"/>
                    <a:pt x="1986" y="3534"/>
                  </a:cubicBezTo>
                  <a:cubicBezTo>
                    <a:pt x="1984" y="3534"/>
                    <a:pt x="1977" y="3538"/>
                    <a:pt x="1974" y="3541"/>
                  </a:cubicBezTo>
                  <a:cubicBezTo>
                    <a:pt x="1964" y="3541"/>
                    <a:pt x="1957" y="3545"/>
                    <a:pt x="1947" y="3545"/>
                  </a:cubicBezTo>
                  <a:lnTo>
                    <a:pt x="1947" y="3545"/>
                  </a:lnTo>
                  <a:lnTo>
                    <a:pt x="1947" y="3545"/>
                  </a:lnTo>
                  <a:cubicBezTo>
                    <a:pt x="1930" y="3545"/>
                    <a:pt x="1913" y="3545"/>
                    <a:pt x="1897" y="3545"/>
                  </a:cubicBezTo>
                  <a:cubicBezTo>
                    <a:pt x="1893" y="3548"/>
                    <a:pt x="1880" y="3545"/>
                    <a:pt x="1873" y="3551"/>
                  </a:cubicBezTo>
                  <a:cubicBezTo>
                    <a:pt x="1873" y="3548"/>
                    <a:pt x="1873" y="3548"/>
                    <a:pt x="1873" y="3548"/>
                  </a:cubicBezTo>
                  <a:cubicBezTo>
                    <a:pt x="1866" y="3548"/>
                    <a:pt x="1863" y="3548"/>
                    <a:pt x="1856" y="3551"/>
                  </a:cubicBezTo>
                  <a:cubicBezTo>
                    <a:pt x="1850" y="3551"/>
                    <a:pt x="1843" y="3551"/>
                    <a:pt x="1840" y="3551"/>
                  </a:cubicBezTo>
                  <a:cubicBezTo>
                    <a:pt x="1833" y="3555"/>
                    <a:pt x="1830" y="3558"/>
                    <a:pt x="1823" y="3558"/>
                  </a:cubicBezTo>
                  <a:cubicBezTo>
                    <a:pt x="1809" y="3561"/>
                    <a:pt x="1793" y="3561"/>
                    <a:pt x="1779" y="3561"/>
                  </a:cubicBezTo>
                  <a:lnTo>
                    <a:pt x="1779" y="3561"/>
                  </a:lnTo>
                  <a:cubicBezTo>
                    <a:pt x="1779" y="3565"/>
                    <a:pt x="1779" y="3568"/>
                    <a:pt x="1779" y="3571"/>
                  </a:cubicBezTo>
                  <a:cubicBezTo>
                    <a:pt x="1803" y="3571"/>
                    <a:pt x="1823" y="3568"/>
                    <a:pt x="1843" y="3568"/>
                  </a:cubicBezTo>
                  <a:cubicBezTo>
                    <a:pt x="1850" y="3568"/>
                    <a:pt x="1853" y="3568"/>
                    <a:pt x="1860" y="3568"/>
                  </a:cubicBezTo>
                  <a:cubicBezTo>
                    <a:pt x="1870" y="3568"/>
                    <a:pt x="1883" y="3568"/>
                    <a:pt x="1893" y="3568"/>
                  </a:cubicBezTo>
                  <a:cubicBezTo>
                    <a:pt x="1900" y="3568"/>
                    <a:pt x="1900" y="3565"/>
                    <a:pt x="1900" y="3561"/>
                  </a:cubicBezTo>
                  <a:cubicBezTo>
                    <a:pt x="1913" y="3561"/>
                    <a:pt x="1930" y="3561"/>
                    <a:pt x="1944" y="3558"/>
                  </a:cubicBezTo>
                  <a:cubicBezTo>
                    <a:pt x="1947" y="3561"/>
                    <a:pt x="1947" y="3561"/>
                    <a:pt x="1950" y="3565"/>
                  </a:cubicBezTo>
                  <a:cubicBezTo>
                    <a:pt x="1977" y="3565"/>
                    <a:pt x="2000" y="3568"/>
                    <a:pt x="2023" y="3561"/>
                  </a:cubicBezTo>
                  <a:cubicBezTo>
                    <a:pt x="2023" y="3558"/>
                    <a:pt x="2023" y="3558"/>
                    <a:pt x="2023" y="3558"/>
                  </a:cubicBezTo>
                  <a:cubicBezTo>
                    <a:pt x="2050" y="3558"/>
                    <a:pt x="2080" y="3565"/>
                    <a:pt x="2107" y="3555"/>
                  </a:cubicBezTo>
                  <a:cubicBezTo>
                    <a:pt x="2134" y="3555"/>
                    <a:pt x="2164" y="3555"/>
                    <a:pt x="2191" y="3551"/>
                  </a:cubicBezTo>
                  <a:cubicBezTo>
                    <a:pt x="2215" y="3551"/>
                    <a:pt x="2238" y="3555"/>
                    <a:pt x="2261" y="3545"/>
                  </a:cubicBezTo>
                  <a:lnTo>
                    <a:pt x="2261" y="3545"/>
                  </a:lnTo>
                  <a:cubicBezTo>
                    <a:pt x="2419" y="3534"/>
                    <a:pt x="2577" y="3524"/>
                    <a:pt x="2735" y="3524"/>
                  </a:cubicBezTo>
                  <a:cubicBezTo>
                    <a:pt x="2738" y="3524"/>
                    <a:pt x="2742" y="3524"/>
                    <a:pt x="2748" y="3524"/>
                  </a:cubicBezTo>
                  <a:cubicBezTo>
                    <a:pt x="2752" y="3524"/>
                    <a:pt x="2755" y="3524"/>
                    <a:pt x="2758" y="3524"/>
                  </a:cubicBezTo>
                  <a:cubicBezTo>
                    <a:pt x="2758" y="3521"/>
                    <a:pt x="2755" y="3521"/>
                    <a:pt x="2755" y="3521"/>
                  </a:cubicBezTo>
                  <a:lnTo>
                    <a:pt x="2755" y="3521"/>
                  </a:lnTo>
                  <a:cubicBezTo>
                    <a:pt x="2758" y="3521"/>
                    <a:pt x="2758" y="3521"/>
                    <a:pt x="2758" y="3524"/>
                  </a:cubicBezTo>
                  <a:cubicBezTo>
                    <a:pt x="2792" y="3524"/>
                    <a:pt x="2829" y="3524"/>
                    <a:pt x="2862" y="3524"/>
                  </a:cubicBezTo>
                  <a:cubicBezTo>
                    <a:pt x="2940" y="3508"/>
                    <a:pt x="3017" y="3511"/>
                    <a:pt x="3094" y="3504"/>
                  </a:cubicBezTo>
                  <a:cubicBezTo>
                    <a:pt x="3138" y="3508"/>
                    <a:pt x="3181" y="3504"/>
                    <a:pt x="3225" y="3498"/>
                  </a:cubicBezTo>
                  <a:lnTo>
                    <a:pt x="3225" y="3498"/>
                  </a:lnTo>
                  <a:lnTo>
                    <a:pt x="3225" y="3498"/>
                  </a:lnTo>
                  <a:cubicBezTo>
                    <a:pt x="3295" y="3494"/>
                    <a:pt x="3369" y="3491"/>
                    <a:pt x="3443" y="3488"/>
                  </a:cubicBezTo>
                  <a:lnTo>
                    <a:pt x="3443" y="3488"/>
                  </a:lnTo>
                  <a:cubicBezTo>
                    <a:pt x="3520" y="3488"/>
                    <a:pt x="3601" y="3484"/>
                    <a:pt x="3678" y="3471"/>
                  </a:cubicBezTo>
                  <a:lnTo>
                    <a:pt x="3678" y="3471"/>
                  </a:lnTo>
                  <a:cubicBezTo>
                    <a:pt x="3688" y="3467"/>
                    <a:pt x="3701" y="3467"/>
                    <a:pt x="3715" y="3467"/>
                  </a:cubicBezTo>
                  <a:lnTo>
                    <a:pt x="3715" y="3467"/>
                  </a:lnTo>
                  <a:lnTo>
                    <a:pt x="3715" y="3467"/>
                  </a:lnTo>
                  <a:cubicBezTo>
                    <a:pt x="3718" y="3467"/>
                    <a:pt x="3722" y="3467"/>
                    <a:pt x="3728" y="3467"/>
                  </a:cubicBezTo>
                  <a:cubicBezTo>
                    <a:pt x="3762" y="3471"/>
                    <a:pt x="3748" y="3491"/>
                    <a:pt x="3755" y="3508"/>
                  </a:cubicBezTo>
                  <a:lnTo>
                    <a:pt x="3755" y="3508"/>
                  </a:lnTo>
                  <a:lnTo>
                    <a:pt x="3755" y="3508"/>
                  </a:lnTo>
                  <a:cubicBezTo>
                    <a:pt x="3718" y="3518"/>
                    <a:pt x="3681" y="3521"/>
                    <a:pt x="3644" y="3521"/>
                  </a:cubicBezTo>
                  <a:cubicBezTo>
                    <a:pt x="3607" y="3524"/>
                    <a:pt x="3571" y="3524"/>
                    <a:pt x="3534" y="3524"/>
                  </a:cubicBezTo>
                  <a:cubicBezTo>
                    <a:pt x="3460" y="3521"/>
                    <a:pt x="3386" y="3521"/>
                    <a:pt x="3315" y="3528"/>
                  </a:cubicBezTo>
                  <a:cubicBezTo>
                    <a:pt x="3305" y="3531"/>
                    <a:pt x="3299" y="3528"/>
                    <a:pt x="3289" y="3524"/>
                  </a:cubicBezTo>
                  <a:lnTo>
                    <a:pt x="3289" y="3524"/>
                  </a:lnTo>
                  <a:cubicBezTo>
                    <a:pt x="3248" y="3538"/>
                    <a:pt x="3201" y="3521"/>
                    <a:pt x="3161" y="3534"/>
                  </a:cubicBezTo>
                  <a:lnTo>
                    <a:pt x="3161" y="3534"/>
                  </a:lnTo>
                  <a:cubicBezTo>
                    <a:pt x="3158" y="3538"/>
                    <a:pt x="3158" y="3545"/>
                    <a:pt x="3164" y="3548"/>
                  </a:cubicBezTo>
                  <a:cubicBezTo>
                    <a:pt x="3188" y="3561"/>
                    <a:pt x="3211" y="3561"/>
                    <a:pt x="3235" y="3551"/>
                  </a:cubicBezTo>
                  <a:cubicBezTo>
                    <a:pt x="3272" y="3548"/>
                    <a:pt x="3305" y="3545"/>
                    <a:pt x="3339" y="3545"/>
                  </a:cubicBezTo>
                  <a:lnTo>
                    <a:pt x="3339" y="3545"/>
                  </a:lnTo>
                  <a:lnTo>
                    <a:pt x="3339" y="3545"/>
                  </a:lnTo>
                  <a:cubicBezTo>
                    <a:pt x="3352" y="3545"/>
                    <a:pt x="3366" y="3541"/>
                    <a:pt x="3379" y="3541"/>
                  </a:cubicBezTo>
                  <a:cubicBezTo>
                    <a:pt x="3419" y="3545"/>
                    <a:pt x="3457" y="3545"/>
                    <a:pt x="3497" y="3541"/>
                  </a:cubicBezTo>
                  <a:cubicBezTo>
                    <a:pt x="3497" y="3538"/>
                    <a:pt x="3500" y="3538"/>
                    <a:pt x="3504" y="3538"/>
                  </a:cubicBezTo>
                  <a:cubicBezTo>
                    <a:pt x="3500" y="3538"/>
                    <a:pt x="3500" y="3541"/>
                    <a:pt x="3497" y="3541"/>
                  </a:cubicBezTo>
                  <a:cubicBezTo>
                    <a:pt x="3587" y="3545"/>
                    <a:pt x="3678" y="3545"/>
                    <a:pt x="3765" y="3524"/>
                  </a:cubicBezTo>
                  <a:lnTo>
                    <a:pt x="3765" y="3524"/>
                  </a:lnTo>
                  <a:cubicBezTo>
                    <a:pt x="3786" y="3558"/>
                    <a:pt x="3786" y="3558"/>
                    <a:pt x="3725" y="3568"/>
                  </a:cubicBezTo>
                  <a:lnTo>
                    <a:pt x="3725" y="3568"/>
                  </a:lnTo>
                  <a:lnTo>
                    <a:pt x="3725" y="3568"/>
                  </a:lnTo>
                  <a:cubicBezTo>
                    <a:pt x="3688" y="3568"/>
                    <a:pt x="3648" y="3571"/>
                    <a:pt x="3611" y="3571"/>
                  </a:cubicBezTo>
                  <a:cubicBezTo>
                    <a:pt x="3534" y="3565"/>
                    <a:pt x="3457" y="3581"/>
                    <a:pt x="3383" y="3592"/>
                  </a:cubicBezTo>
                  <a:cubicBezTo>
                    <a:pt x="3366" y="3592"/>
                    <a:pt x="3359" y="3598"/>
                    <a:pt x="3352" y="3608"/>
                  </a:cubicBezTo>
                  <a:lnTo>
                    <a:pt x="3352" y="3608"/>
                  </a:lnTo>
                  <a:cubicBezTo>
                    <a:pt x="3336" y="3608"/>
                    <a:pt x="3319" y="3612"/>
                    <a:pt x="3302" y="3615"/>
                  </a:cubicBezTo>
                  <a:lnTo>
                    <a:pt x="3302" y="3615"/>
                  </a:lnTo>
                  <a:cubicBezTo>
                    <a:pt x="3289" y="3615"/>
                    <a:pt x="3275" y="3615"/>
                    <a:pt x="3262" y="3615"/>
                  </a:cubicBezTo>
                  <a:cubicBezTo>
                    <a:pt x="3262" y="3622"/>
                    <a:pt x="3265" y="3628"/>
                    <a:pt x="3265" y="3635"/>
                  </a:cubicBezTo>
                  <a:cubicBezTo>
                    <a:pt x="3275" y="3635"/>
                    <a:pt x="3289" y="3635"/>
                    <a:pt x="3302" y="3632"/>
                  </a:cubicBezTo>
                  <a:lnTo>
                    <a:pt x="3302" y="3632"/>
                  </a:lnTo>
                  <a:cubicBezTo>
                    <a:pt x="3346" y="3632"/>
                    <a:pt x="3389" y="3638"/>
                    <a:pt x="3429" y="3625"/>
                  </a:cubicBezTo>
                  <a:lnTo>
                    <a:pt x="3429" y="3625"/>
                  </a:lnTo>
                  <a:lnTo>
                    <a:pt x="3429" y="3625"/>
                  </a:lnTo>
                  <a:cubicBezTo>
                    <a:pt x="3446" y="3638"/>
                    <a:pt x="3467" y="3635"/>
                    <a:pt x="3483" y="3628"/>
                  </a:cubicBezTo>
                  <a:cubicBezTo>
                    <a:pt x="3487" y="3628"/>
                    <a:pt x="3490" y="3628"/>
                    <a:pt x="3493" y="3628"/>
                  </a:cubicBezTo>
                  <a:lnTo>
                    <a:pt x="3493" y="3628"/>
                  </a:lnTo>
                  <a:cubicBezTo>
                    <a:pt x="3524" y="3638"/>
                    <a:pt x="3554" y="3635"/>
                    <a:pt x="3587" y="3632"/>
                  </a:cubicBezTo>
                  <a:lnTo>
                    <a:pt x="3587" y="3632"/>
                  </a:lnTo>
                  <a:lnTo>
                    <a:pt x="3587" y="3632"/>
                  </a:lnTo>
                  <a:cubicBezTo>
                    <a:pt x="3668" y="3638"/>
                    <a:pt x="3748" y="3635"/>
                    <a:pt x="3829" y="3635"/>
                  </a:cubicBezTo>
                  <a:cubicBezTo>
                    <a:pt x="3846" y="3645"/>
                    <a:pt x="3849" y="3659"/>
                    <a:pt x="3829" y="3672"/>
                  </a:cubicBezTo>
                  <a:lnTo>
                    <a:pt x="3829" y="3672"/>
                  </a:lnTo>
                  <a:cubicBezTo>
                    <a:pt x="3802" y="3672"/>
                    <a:pt x="3779" y="3672"/>
                    <a:pt x="3752" y="3672"/>
                  </a:cubicBezTo>
                  <a:lnTo>
                    <a:pt x="3752" y="3672"/>
                  </a:lnTo>
                  <a:cubicBezTo>
                    <a:pt x="3735" y="3672"/>
                    <a:pt x="3718" y="3672"/>
                    <a:pt x="3701" y="3672"/>
                  </a:cubicBezTo>
                  <a:lnTo>
                    <a:pt x="3701" y="3672"/>
                  </a:lnTo>
                  <a:cubicBezTo>
                    <a:pt x="3698" y="3672"/>
                    <a:pt x="3691" y="3672"/>
                    <a:pt x="3688" y="3672"/>
                  </a:cubicBezTo>
                  <a:cubicBezTo>
                    <a:pt x="3611" y="3675"/>
                    <a:pt x="3534" y="3679"/>
                    <a:pt x="3457" y="3682"/>
                  </a:cubicBezTo>
                  <a:cubicBezTo>
                    <a:pt x="3453" y="3679"/>
                    <a:pt x="3446" y="3679"/>
                    <a:pt x="3443" y="3682"/>
                  </a:cubicBezTo>
                  <a:lnTo>
                    <a:pt x="3443" y="3682"/>
                  </a:lnTo>
                  <a:lnTo>
                    <a:pt x="3443" y="3682"/>
                  </a:lnTo>
                  <a:cubicBezTo>
                    <a:pt x="3426" y="3675"/>
                    <a:pt x="3409" y="3675"/>
                    <a:pt x="3393" y="3682"/>
                  </a:cubicBezTo>
                  <a:cubicBezTo>
                    <a:pt x="3386" y="3682"/>
                    <a:pt x="3383" y="3682"/>
                    <a:pt x="3379" y="3682"/>
                  </a:cubicBezTo>
                  <a:cubicBezTo>
                    <a:pt x="3312" y="3675"/>
                    <a:pt x="3245" y="3682"/>
                    <a:pt x="3178" y="3699"/>
                  </a:cubicBezTo>
                  <a:cubicBezTo>
                    <a:pt x="3178" y="3699"/>
                    <a:pt x="3175" y="3699"/>
                    <a:pt x="3175" y="3695"/>
                  </a:cubicBezTo>
                  <a:lnTo>
                    <a:pt x="3178" y="3699"/>
                  </a:lnTo>
                  <a:cubicBezTo>
                    <a:pt x="3175" y="3692"/>
                    <a:pt x="3168" y="3689"/>
                    <a:pt x="3161" y="3689"/>
                  </a:cubicBezTo>
                  <a:cubicBezTo>
                    <a:pt x="3151" y="3689"/>
                    <a:pt x="3141" y="3689"/>
                    <a:pt x="3134" y="3689"/>
                  </a:cubicBezTo>
                  <a:cubicBezTo>
                    <a:pt x="3101" y="3685"/>
                    <a:pt x="3074" y="3699"/>
                    <a:pt x="3043" y="3699"/>
                  </a:cubicBezTo>
                  <a:lnTo>
                    <a:pt x="3047" y="3702"/>
                  </a:lnTo>
                  <a:lnTo>
                    <a:pt x="3043" y="3699"/>
                  </a:lnTo>
                  <a:cubicBezTo>
                    <a:pt x="3017" y="3685"/>
                    <a:pt x="2993" y="3692"/>
                    <a:pt x="2966" y="3699"/>
                  </a:cubicBezTo>
                  <a:cubicBezTo>
                    <a:pt x="2926" y="3695"/>
                    <a:pt x="2889" y="3702"/>
                    <a:pt x="2849" y="3709"/>
                  </a:cubicBezTo>
                  <a:cubicBezTo>
                    <a:pt x="2805" y="3712"/>
                    <a:pt x="2761" y="3719"/>
                    <a:pt x="2721" y="3726"/>
                  </a:cubicBezTo>
                  <a:cubicBezTo>
                    <a:pt x="2718" y="3742"/>
                    <a:pt x="2732" y="3742"/>
                    <a:pt x="2748" y="3736"/>
                  </a:cubicBezTo>
                  <a:cubicBezTo>
                    <a:pt x="2809" y="3732"/>
                    <a:pt x="2869" y="3732"/>
                    <a:pt x="2926" y="3719"/>
                  </a:cubicBezTo>
                  <a:lnTo>
                    <a:pt x="2926" y="3719"/>
                  </a:lnTo>
                  <a:cubicBezTo>
                    <a:pt x="2936" y="3726"/>
                    <a:pt x="2946" y="3722"/>
                    <a:pt x="2953" y="3719"/>
                  </a:cubicBezTo>
                  <a:cubicBezTo>
                    <a:pt x="2966" y="3719"/>
                    <a:pt x="2980" y="3716"/>
                    <a:pt x="2993" y="3716"/>
                  </a:cubicBezTo>
                  <a:lnTo>
                    <a:pt x="2993" y="3716"/>
                  </a:lnTo>
                  <a:cubicBezTo>
                    <a:pt x="3017" y="3719"/>
                    <a:pt x="3043" y="3719"/>
                    <a:pt x="3067" y="3716"/>
                  </a:cubicBezTo>
                  <a:lnTo>
                    <a:pt x="3067" y="3716"/>
                  </a:lnTo>
                  <a:cubicBezTo>
                    <a:pt x="3094" y="3719"/>
                    <a:pt x="3118" y="3719"/>
                    <a:pt x="3138" y="3709"/>
                  </a:cubicBezTo>
                  <a:lnTo>
                    <a:pt x="3138" y="3709"/>
                  </a:lnTo>
                  <a:cubicBezTo>
                    <a:pt x="3275" y="3709"/>
                    <a:pt x="3409" y="3709"/>
                    <a:pt x="3547" y="3702"/>
                  </a:cubicBezTo>
                  <a:cubicBezTo>
                    <a:pt x="3601" y="3699"/>
                    <a:pt x="3658" y="3699"/>
                    <a:pt x="3711" y="3699"/>
                  </a:cubicBezTo>
                  <a:cubicBezTo>
                    <a:pt x="3735" y="3699"/>
                    <a:pt x="3758" y="3702"/>
                    <a:pt x="3779" y="3689"/>
                  </a:cubicBezTo>
                  <a:cubicBezTo>
                    <a:pt x="3809" y="3689"/>
                    <a:pt x="3839" y="3689"/>
                    <a:pt x="3869" y="3689"/>
                  </a:cubicBezTo>
                  <a:cubicBezTo>
                    <a:pt x="3873" y="3699"/>
                    <a:pt x="3876" y="3709"/>
                    <a:pt x="3883" y="3716"/>
                  </a:cubicBezTo>
                  <a:cubicBezTo>
                    <a:pt x="3883" y="3719"/>
                    <a:pt x="3886" y="3722"/>
                    <a:pt x="3886" y="3722"/>
                  </a:cubicBezTo>
                  <a:cubicBezTo>
                    <a:pt x="3886" y="3722"/>
                    <a:pt x="3883" y="3719"/>
                    <a:pt x="3883" y="3716"/>
                  </a:cubicBezTo>
                  <a:cubicBezTo>
                    <a:pt x="3883" y="3736"/>
                    <a:pt x="3866" y="3742"/>
                    <a:pt x="3843" y="3746"/>
                  </a:cubicBezTo>
                  <a:cubicBezTo>
                    <a:pt x="3822" y="3746"/>
                    <a:pt x="3796" y="3742"/>
                    <a:pt x="3775" y="3753"/>
                  </a:cubicBezTo>
                  <a:lnTo>
                    <a:pt x="3775" y="3753"/>
                  </a:lnTo>
                  <a:cubicBezTo>
                    <a:pt x="3765" y="3756"/>
                    <a:pt x="3762" y="3763"/>
                    <a:pt x="3765" y="3773"/>
                  </a:cubicBezTo>
                  <a:cubicBezTo>
                    <a:pt x="3762" y="3773"/>
                    <a:pt x="3758" y="3773"/>
                    <a:pt x="3755" y="3773"/>
                  </a:cubicBezTo>
                  <a:lnTo>
                    <a:pt x="3755" y="3773"/>
                  </a:lnTo>
                  <a:cubicBezTo>
                    <a:pt x="3748" y="3739"/>
                    <a:pt x="3711" y="3756"/>
                    <a:pt x="3688" y="3753"/>
                  </a:cubicBezTo>
                  <a:cubicBezTo>
                    <a:pt x="3658" y="3739"/>
                    <a:pt x="3628" y="3756"/>
                    <a:pt x="3597" y="3756"/>
                  </a:cubicBezTo>
                  <a:cubicBezTo>
                    <a:pt x="3594" y="3759"/>
                    <a:pt x="3584" y="3759"/>
                    <a:pt x="3581" y="3766"/>
                  </a:cubicBezTo>
                  <a:cubicBezTo>
                    <a:pt x="3581" y="3766"/>
                    <a:pt x="3577" y="3766"/>
                    <a:pt x="3577" y="3770"/>
                  </a:cubicBezTo>
                  <a:lnTo>
                    <a:pt x="3581" y="3770"/>
                  </a:lnTo>
                  <a:cubicBezTo>
                    <a:pt x="3584" y="3773"/>
                    <a:pt x="3584" y="3773"/>
                    <a:pt x="3584" y="3773"/>
                  </a:cubicBezTo>
                  <a:cubicBezTo>
                    <a:pt x="3587" y="3776"/>
                    <a:pt x="3591" y="3776"/>
                    <a:pt x="3597" y="3779"/>
                  </a:cubicBezTo>
                  <a:cubicBezTo>
                    <a:pt x="3618" y="3779"/>
                    <a:pt x="3634" y="3783"/>
                    <a:pt x="3654" y="3783"/>
                  </a:cubicBezTo>
                  <a:cubicBezTo>
                    <a:pt x="3644" y="3786"/>
                    <a:pt x="3634" y="3789"/>
                    <a:pt x="3624" y="3796"/>
                  </a:cubicBezTo>
                  <a:lnTo>
                    <a:pt x="3621" y="3799"/>
                  </a:lnTo>
                  <a:cubicBezTo>
                    <a:pt x="3618" y="3796"/>
                    <a:pt x="3618" y="3793"/>
                    <a:pt x="3614" y="3793"/>
                  </a:cubicBezTo>
                  <a:cubicBezTo>
                    <a:pt x="3607" y="3796"/>
                    <a:pt x="3601" y="3799"/>
                    <a:pt x="3607" y="3806"/>
                  </a:cubicBezTo>
                  <a:cubicBezTo>
                    <a:pt x="3611" y="3810"/>
                    <a:pt x="3618" y="3810"/>
                    <a:pt x="3624" y="3810"/>
                  </a:cubicBezTo>
                  <a:lnTo>
                    <a:pt x="3624" y="3810"/>
                  </a:lnTo>
                  <a:cubicBezTo>
                    <a:pt x="3634" y="3810"/>
                    <a:pt x="3641" y="3810"/>
                    <a:pt x="3651" y="3810"/>
                  </a:cubicBezTo>
                  <a:cubicBezTo>
                    <a:pt x="3671" y="3810"/>
                    <a:pt x="3695" y="3813"/>
                    <a:pt x="3715" y="3810"/>
                  </a:cubicBezTo>
                  <a:cubicBezTo>
                    <a:pt x="3722" y="3810"/>
                    <a:pt x="3732" y="3810"/>
                    <a:pt x="3742" y="3810"/>
                  </a:cubicBezTo>
                  <a:cubicBezTo>
                    <a:pt x="3752" y="3810"/>
                    <a:pt x="3762" y="3810"/>
                    <a:pt x="3765" y="3799"/>
                  </a:cubicBezTo>
                  <a:cubicBezTo>
                    <a:pt x="3819" y="3820"/>
                    <a:pt x="3863" y="3799"/>
                    <a:pt x="3910" y="3783"/>
                  </a:cubicBezTo>
                  <a:cubicBezTo>
                    <a:pt x="3913" y="3789"/>
                    <a:pt x="3923" y="3796"/>
                    <a:pt x="3923" y="3806"/>
                  </a:cubicBezTo>
                  <a:cubicBezTo>
                    <a:pt x="3926" y="3813"/>
                    <a:pt x="3926" y="3820"/>
                    <a:pt x="3933" y="3827"/>
                  </a:cubicBezTo>
                  <a:cubicBezTo>
                    <a:pt x="3933" y="3830"/>
                    <a:pt x="3933" y="3833"/>
                    <a:pt x="3936" y="3837"/>
                  </a:cubicBezTo>
                  <a:cubicBezTo>
                    <a:pt x="3936" y="3840"/>
                    <a:pt x="3940" y="3843"/>
                    <a:pt x="3947" y="3847"/>
                  </a:cubicBezTo>
                  <a:lnTo>
                    <a:pt x="3947" y="3847"/>
                  </a:lnTo>
                  <a:cubicBezTo>
                    <a:pt x="3953" y="3874"/>
                    <a:pt x="3970" y="3897"/>
                    <a:pt x="3990" y="3920"/>
                  </a:cubicBezTo>
                  <a:lnTo>
                    <a:pt x="3990" y="3920"/>
                  </a:lnTo>
                  <a:cubicBezTo>
                    <a:pt x="3987" y="3920"/>
                    <a:pt x="3987" y="3920"/>
                    <a:pt x="3987" y="3920"/>
                  </a:cubicBezTo>
                  <a:cubicBezTo>
                    <a:pt x="3977" y="3931"/>
                    <a:pt x="3963" y="3927"/>
                    <a:pt x="3947" y="3931"/>
                  </a:cubicBezTo>
                  <a:cubicBezTo>
                    <a:pt x="3947" y="3927"/>
                    <a:pt x="3943" y="3920"/>
                    <a:pt x="3943" y="3917"/>
                  </a:cubicBezTo>
                  <a:cubicBezTo>
                    <a:pt x="3947" y="3917"/>
                    <a:pt x="3947" y="3914"/>
                    <a:pt x="3943" y="3910"/>
                  </a:cubicBezTo>
                  <a:lnTo>
                    <a:pt x="3943" y="3910"/>
                  </a:lnTo>
                  <a:lnTo>
                    <a:pt x="3943" y="3910"/>
                  </a:lnTo>
                  <a:cubicBezTo>
                    <a:pt x="3943" y="3907"/>
                    <a:pt x="3940" y="3904"/>
                    <a:pt x="3933" y="3904"/>
                  </a:cubicBezTo>
                  <a:cubicBezTo>
                    <a:pt x="3930" y="3904"/>
                    <a:pt x="3926" y="3904"/>
                    <a:pt x="3920" y="3904"/>
                  </a:cubicBezTo>
                  <a:lnTo>
                    <a:pt x="3920" y="3904"/>
                  </a:lnTo>
                  <a:lnTo>
                    <a:pt x="3920" y="3904"/>
                  </a:lnTo>
                  <a:cubicBezTo>
                    <a:pt x="3910" y="3900"/>
                    <a:pt x="3896" y="3904"/>
                    <a:pt x="3886" y="3894"/>
                  </a:cubicBezTo>
                  <a:cubicBezTo>
                    <a:pt x="3866" y="3877"/>
                    <a:pt x="3843" y="3880"/>
                    <a:pt x="3819" y="3890"/>
                  </a:cubicBezTo>
                  <a:lnTo>
                    <a:pt x="3819" y="3890"/>
                  </a:lnTo>
                  <a:lnTo>
                    <a:pt x="3819" y="3890"/>
                  </a:lnTo>
                  <a:cubicBezTo>
                    <a:pt x="3802" y="3880"/>
                    <a:pt x="3782" y="3880"/>
                    <a:pt x="3762" y="3887"/>
                  </a:cubicBezTo>
                  <a:cubicBezTo>
                    <a:pt x="3748" y="3887"/>
                    <a:pt x="3738" y="3887"/>
                    <a:pt x="3728" y="3884"/>
                  </a:cubicBezTo>
                  <a:lnTo>
                    <a:pt x="3728" y="3884"/>
                  </a:lnTo>
                  <a:lnTo>
                    <a:pt x="3728" y="3884"/>
                  </a:lnTo>
                  <a:lnTo>
                    <a:pt x="3728" y="3884"/>
                  </a:lnTo>
                  <a:cubicBezTo>
                    <a:pt x="3728" y="3880"/>
                    <a:pt x="3728" y="3877"/>
                    <a:pt x="3728" y="3874"/>
                  </a:cubicBezTo>
                  <a:cubicBezTo>
                    <a:pt x="3735" y="3867"/>
                    <a:pt x="3745" y="3867"/>
                    <a:pt x="3752" y="3874"/>
                  </a:cubicBezTo>
                  <a:cubicBezTo>
                    <a:pt x="3768" y="3877"/>
                    <a:pt x="3782" y="3874"/>
                    <a:pt x="3796" y="3870"/>
                  </a:cubicBezTo>
                  <a:cubicBezTo>
                    <a:pt x="3792" y="3857"/>
                    <a:pt x="3782" y="3850"/>
                    <a:pt x="3765" y="3847"/>
                  </a:cubicBezTo>
                  <a:cubicBezTo>
                    <a:pt x="3735" y="3853"/>
                    <a:pt x="3705" y="3857"/>
                    <a:pt x="3675" y="3847"/>
                  </a:cubicBezTo>
                  <a:cubicBezTo>
                    <a:pt x="3634" y="3847"/>
                    <a:pt x="3591" y="3850"/>
                    <a:pt x="3547" y="3847"/>
                  </a:cubicBezTo>
                  <a:lnTo>
                    <a:pt x="3547" y="3847"/>
                  </a:lnTo>
                  <a:cubicBezTo>
                    <a:pt x="3544" y="3847"/>
                    <a:pt x="3537" y="3847"/>
                    <a:pt x="3534" y="3847"/>
                  </a:cubicBezTo>
                  <a:lnTo>
                    <a:pt x="3534" y="3847"/>
                  </a:lnTo>
                  <a:lnTo>
                    <a:pt x="3534" y="3847"/>
                  </a:lnTo>
                  <a:cubicBezTo>
                    <a:pt x="3520" y="3847"/>
                    <a:pt x="3507" y="3847"/>
                    <a:pt x="3493" y="3847"/>
                  </a:cubicBezTo>
                  <a:cubicBezTo>
                    <a:pt x="3473" y="3847"/>
                    <a:pt x="3453" y="3847"/>
                    <a:pt x="3433" y="3847"/>
                  </a:cubicBezTo>
                  <a:cubicBezTo>
                    <a:pt x="3423" y="3850"/>
                    <a:pt x="3413" y="3857"/>
                    <a:pt x="3429" y="3860"/>
                  </a:cubicBezTo>
                  <a:cubicBezTo>
                    <a:pt x="3450" y="3863"/>
                    <a:pt x="3470" y="3863"/>
                    <a:pt x="3467" y="3880"/>
                  </a:cubicBezTo>
                  <a:lnTo>
                    <a:pt x="3467" y="3884"/>
                  </a:lnTo>
                  <a:cubicBezTo>
                    <a:pt x="3453" y="3884"/>
                    <a:pt x="3440" y="3890"/>
                    <a:pt x="3423" y="3890"/>
                  </a:cubicBezTo>
                  <a:cubicBezTo>
                    <a:pt x="3409" y="3887"/>
                    <a:pt x="3409" y="3890"/>
                    <a:pt x="3419" y="3907"/>
                  </a:cubicBezTo>
                  <a:cubicBezTo>
                    <a:pt x="3426" y="3907"/>
                    <a:pt x="3436" y="3910"/>
                    <a:pt x="3443" y="3910"/>
                  </a:cubicBezTo>
                  <a:lnTo>
                    <a:pt x="3443" y="3910"/>
                  </a:lnTo>
                  <a:cubicBezTo>
                    <a:pt x="3463" y="3910"/>
                    <a:pt x="3487" y="3910"/>
                    <a:pt x="3507" y="3910"/>
                  </a:cubicBezTo>
                  <a:cubicBezTo>
                    <a:pt x="3537" y="3924"/>
                    <a:pt x="3567" y="3927"/>
                    <a:pt x="3597" y="3917"/>
                  </a:cubicBezTo>
                  <a:cubicBezTo>
                    <a:pt x="3604" y="3917"/>
                    <a:pt x="3611" y="3914"/>
                    <a:pt x="3614" y="3910"/>
                  </a:cubicBezTo>
                  <a:cubicBezTo>
                    <a:pt x="3618" y="3910"/>
                    <a:pt x="3621" y="3910"/>
                    <a:pt x="3624" y="3910"/>
                  </a:cubicBezTo>
                  <a:cubicBezTo>
                    <a:pt x="3638" y="3910"/>
                    <a:pt x="3648" y="3910"/>
                    <a:pt x="3661" y="3910"/>
                  </a:cubicBezTo>
                  <a:cubicBezTo>
                    <a:pt x="3681" y="3920"/>
                    <a:pt x="3701" y="3914"/>
                    <a:pt x="3711" y="3914"/>
                  </a:cubicBezTo>
                  <a:cubicBezTo>
                    <a:pt x="3688" y="3920"/>
                    <a:pt x="3685" y="3924"/>
                    <a:pt x="3701" y="3944"/>
                  </a:cubicBezTo>
                  <a:cubicBezTo>
                    <a:pt x="3711" y="3944"/>
                    <a:pt x="3718" y="3944"/>
                    <a:pt x="3728" y="3944"/>
                  </a:cubicBezTo>
                  <a:cubicBezTo>
                    <a:pt x="3732" y="3944"/>
                    <a:pt x="3732" y="3947"/>
                    <a:pt x="3735" y="3951"/>
                  </a:cubicBezTo>
                  <a:cubicBezTo>
                    <a:pt x="3732" y="3951"/>
                    <a:pt x="3728" y="3951"/>
                    <a:pt x="3725" y="3947"/>
                  </a:cubicBezTo>
                  <a:cubicBezTo>
                    <a:pt x="3705" y="3947"/>
                    <a:pt x="3681" y="3944"/>
                    <a:pt x="3665" y="3954"/>
                  </a:cubicBezTo>
                  <a:cubicBezTo>
                    <a:pt x="3658" y="3961"/>
                    <a:pt x="3661" y="3964"/>
                    <a:pt x="3665" y="3967"/>
                  </a:cubicBezTo>
                  <a:cubicBezTo>
                    <a:pt x="3665" y="3967"/>
                    <a:pt x="3665" y="3964"/>
                    <a:pt x="3661" y="3964"/>
                  </a:cubicBezTo>
                  <a:cubicBezTo>
                    <a:pt x="3658" y="3964"/>
                    <a:pt x="3658" y="3964"/>
                    <a:pt x="3654" y="3967"/>
                  </a:cubicBezTo>
                  <a:cubicBezTo>
                    <a:pt x="3648" y="3964"/>
                    <a:pt x="3641" y="3957"/>
                    <a:pt x="3631" y="3957"/>
                  </a:cubicBezTo>
                  <a:cubicBezTo>
                    <a:pt x="3624" y="3957"/>
                    <a:pt x="3618" y="3954"/>
                    <a:pt x="3614" y="3954"/>
                  </a:cubicBezTo>
                  <a:cubicBezTo>
                    <a:pt x="3611" y="3954"/>
                    <a:pt x="3611" y="3954"/>
                    <a:pt x="3611" y="3954"/>
                  </a:cubicBezTo>
                  <a:cubicBezTo>
                    <a:pt x="3611" y="3951"/>
                    <a:pt x="3611" y="3951"/>
                    <a:pt x="3611" y="3947"/>
                  </a:cubicBezTo>
                  <a:lnTo>
                    <a:pt x="3611" y="3947"/>
                  </a:lnTo>
                  <a:lnTo>
                    <a:pt x="3611" y="3947"/>
                  </a:lnTo>
                  <a:cubicBezTo>
                    <a:pt x="3621" y="3947"/>
                    <a:pt x="3631" y="3947"/>
                    <a:pt x="3641" y="3947"/>
                  </a:cubicBezTo>
                  <a:cubicBezTo>
                    <a:pt x="3678" y="3947"/>
                    <a:pt x="3675" y="3934"/>
                    <a:pt x="3661" y="3920"/>
                  </a:cubicBezTo>
                  <a:cubicBezTo>
                    <a:pt x="3651" y="3924"/>
                    <a:pt x="3638" y="3927"/>
                    <a:pt x="3624" y="3927"/>
                  </a:cubicBezTo>
                  <a:cubicBezTo>
                    <a:pt x="3614" y="3931"/>
                    <a:pt x="3607" y="3931"/>
                    <a:pt x="3597" y="3931"/>
                  </a:cubicBezTo>
                  <a:lnTo>
                    <a:pt x="3597" y="3931"/>
                  </a:lnTo>
                  <a:cubicBezTo>
                    <a:pt x="3574" y="3931"/>
                    <a:pt x="3547" y="3927"/>
                    <a:pt x="3520" y="3927"/>
                  </a:cubicBezTo>
                  <a:cubicBezTo>
                    <a:pt x="3510" y="3927"/>
                    <a:pt x="3500" y="3931"/>
                    <a:pt x="3493" y="3937"/>
                  </a:cubicBezTo>
                  <a:lnTo>
                    <a:pt x="3493" y="3937"/>
                  </a:lnTo>
                  <a:cubicBezTo>
                    <a:pt x="3480" y="3934"/>
                    <a:pt x="3463" y="3937"/>
                    <a:pt x="3453" y="3931"/>
                  </a:cubicBezTo>
                  <a:cubicBezTo>
                    <a:pt x="3450" y="3931"/>
                    <a:pt x="3450" y="3931"/>
                    <a:pt x="3446" y="3931"/>
                  </a:cubicBezTo>
                  <a:cubicBezTo>
                    <a:pt x="3440" y="3934"/>
                    <a:pt x="3429" y="3934"/>
                    <a:pt x="3423" y="3934"/>
                  </a:cubicBezTo>
                  <a:cubicBezTo>
                    <a:pt x="3423" y="3931"/>
                    <a:pt x="3423" y="3931"/>
                    <a:pt x="3413" y="3931"/>
                  </a:cubicBezTo>
                  <a:cubicBezTo>
                    <a:pt x="3409" y="3931"/>
                    <a:pt x="3409" y="3931"/>
                    <a:pt x="3409" y="3931"/>
                  </a:cubicBezTo>
                  <a:cubicBezTo>
                    <a:pt x="3400" y="3931"/>
                    <a:pt x="3400" y="3934"/>
                    <a:pt x="3403" y="3937"/>
                  </a:cubicBezTo>
                  <a:cubicBezTo>
                    <a:pt x="3403" y="3934"/>
                    <a:pt x="3400" y="3934"/>
                    <a:pt x="3396" y="3934"/>
                  </a:cubicBezTo>
                  <a:cubicBezTo>
                    <a:pt x="3383" y="3934"/>
                    <a:pt x="3366" y="3931"/>
                    <a:pt x="3352" y="3937"/>
                  </a:cubicBezTo>
                  <a:cubicBezTo>
                    <a:pt x="3349" y="3937"/>
                    <a:pt x="3346" y="3937"/>
                    <a:pt x="3339" y="3937"/>
                  </a:cubicBezTo>
                  <a:cubicBezTo>
                    <a:pt x="3332" y="3934"/>
                    <a:pt x="3322" y="3934"/>
                    <a:pt x="3315" y="3937"/>
                  </a:cubicBezTo>
                  <a:cubicBezTo>
                    <a:pt x="3309" y="3937"/>
                    <a:pt x="3305" y="3937"/>
                    <a:pt x="3302" y="3937"/>
                  </a:cubicBezTo>
                  <a:cubicBezTo>
                    <a:pt x="3292" y="3934"/>
                    <a:pt x="3285" y="3934"/>
                    <a:pt x="3275" y="3937"/>
                  </a:cubicBezTo>
                  <a:cubicBezTo>
                    <a:pt x="3279" y="3941"/>
                    <a:pt x="3279" y="3941"/>
                    <a:pt x="3279" y="3941"/>
                  </a:cubicBezTo>
                  <a:cubicBezTo>
                    <a:pt x="3262" y="3947"/>
                    <a:pt x="3238" y="3951"/>
                    <a:pt x="3255" y="3971"/>
                  </a:cubicBezTo>
                  <a:cubicBezTo>
                    <a:pt x="3272" y="3977"/>
                    <a:pt x="3289" y="3977"/>
                    <a:pt x="3302" y="3977"/>
                  </a:cubicBezTo>
                  <a:cubicBezTo>
                    <a:pt x="3339" y="3977"/>
                    <a:pt x="3376" y="3981"/>
                    <a:pt x="3409" y="3971"/>
                  </a:cubicBezTo>
                  <a:cubicBezTo>
                    <a:pt x="3413" y="3967"/>
                    <a:pt x="3419" y="3967"/>
                    <a:pt x="3419" y="3961"/>
                  </a:cubicBezTo>
                  <a:lnTo>
                    <a:pt x="3419" y="3957"/>
                  </a:lnTo>
                  <a:cubicBezTo>
                    <a:pt x="3426" y="3961"/>
                    <a:pt x="3436" y="3964"/>
                    <a:pt x="3446" y="3967"/>
                  </a:cubicBezTo>
                  <a:cubicBezTo>
                    <a:pt x="3473" y="3967"/>
                    <a:pt x="3500" y="3971"/>
                    <a:pt x="3524" y="3957"/>
                  </a:cubicBezTo>
                  <a:lnTo>
                    <a:pt x="3524" y="3961"/>
                  </a:lnTo>
                  <a:cubicBezTo>
                    <a:pt x="3537" y="3964"/>
                    <a:pt x="3547" y="3964"/>
                    <a:pt x="3557" y="3961"/>
                  </a:cubicBezTo>
                  <a:cubicBezTo>
                    <a:pt x="3561" y="3957"/>
                    <a:pt x="3561" y="3957"/>
                    <a:pt x="3561" y="3954"/>
                  </a:cubicBezTo>
                  <a:cubicBezTo>
                    <a:pt x="3561" y="3957"/>
                    <a:pt x="3564" y="3957"/>
                    <a:pt x="3567" y="3957"/>
                  </a:cubicBezTo>
                  <a:cubicBezTo>
                    <a:pt x="3561" y="3961"/>
                    <a:pt x="3554" y="3964"/>
                    <a:pt x="3547" y="3967"/>
                  </a:cubicBezTo>
                  <a:cubicBezTo>
                    <a:pt x="3547" y="3967"/>
                    <a:pt x="3547" y="3971"/>
                    <a:pt x="3544" y="3974"/>
                  </a:cubicBezTo>
                  <a:lnTo>
                    <a:pt x="3544" y="3974"/>
                  </a:lnTo>
                  <a:cubicBezTo>
                    <a:pt x="3517" y="3974"/>
                    <a:pt x="3487" y="3974"/>
                    <a:pt x="3457" y="3974"/>
                  </a:cubicBezTo>
                  <a:cubicBezTo>
                    <a:pt x="3413" y="3977"/>
                    <a:pt x="3369" y="3981"/>
                    <a:pt x="3325" y="3984"/>
                  </a:cubicBezTo>
                  <a:cubicBezTo>
                    <a:pt x="3315" y="3984"/>
                    <a:pt x="3302" y="3984"/>
                    <a:pt x="3292" y="3984"/>
                  </a:cubicBezTo>
                  <a:cubicBezTo>
                    <a:pt x="3279" y="3991"/>
                    <a:pt x="3262" y="3988"/>
                    <a:pt x="3248" y="3991"/>
                  </a:cubicBezTo>
                  <a:cubicBezTo>
                    <a:pt x="3252" y="3994"/>
                    <a:pt x="3252" y="3994"/>
                    <a:pt x="3252" y="3994"/>
                  </a:cubicBezTo>
                  <a:cubicBezTo>
                    <a:pt x="3245" y="3994"/>
                    <a:pt x="3242" y="3991"/>
                    <a:pt x="3238" y="3991"/>
                  </a:cubicBezTo>
                  <a:cubicBezTo>
                    <a:pt x="3232" y="3991"/>
                    <a:pt x="3228" y="3991"/>
                    <a:pt x="3225" y="3991"/>
                  </a:cubicBezTo>
                  <a:cubicBezTo>
                    <a:pt x="3222" y="3991"/>
                    <a:pt x="3215" y="3994"/>
                    <a:pt x="3211" y="3994"/>
                  </a:cubicBezTo>
                  <a:cubicBezTo>
                    <a:pt x="3208" y="3998"/>
                    <a:pt x="3201" y="3998"/>
                    <a:pt x="3195" y="3994"/>
                  </a:cubicBezTo>
                  <a:cubicBezTo>
                    <a:pt x="3181" y="3994"/>
                    <a:pt x="3164" y="3994"/>
                    <a:pt x="3151" y="3994"/>
                  </a:cubicBezTo>
                  <a:cubicBezTo>
                    <a:pt x="3138" y="3998"/>
                    <a:pt x="3121" y="3994"/>
                    <a:pt x="3107" y="4001"/>
                  </a:cubicBezTo>
                  <a:cubicBezTo>
                    <a:pt x="3104" y="4001"/>
                    <a:pt x="3101" y="4001"/>
                    <a:pt x="3094" y="4001"/>
                  </a:cubicBezTo>
                  <a:cubicBezTo>
                    <a:pt x="3090" y="3998"/>
                    <a:pt x="3087" y="3998"/>
                    <a:pt x="3081" y="4001"/>
                  </a:cubicBezTo>
                  <a:cubicBezTo>
                    <a:pt x="3013" y="4008"/>
                    <a:pt x="2946" y="4021"/>
                    <a:pt x="2876" y="4021"/>
                  </a:cubicBezTo>
                  <a:cubicBezTo>
                    <a:pt x="2846" y="4035"/>
                    <a:pt x="2812" y="4024"/>
                    <a:pt x="2782" y="4035"/>
                  </a:cubicBezTo>
                  <a:cubicBezTo>
                    <a:pt x="2779" y="4035"/>
                    <a:pt x="2775" y="4031"/>
                    <a:pt x="2772" y="4031"/>
                  </a:cubicBezTo>
                  <a:cubicBezTo>
                    <a:pt x="2752" y="4028"/>
                    <a:pt x="2728" y="4035"/>
                    <a:pt x="2708" y="4038"/>
                  </a:cubicBezTo>
                  <a:cubicBezTo>
                    <a:pt x="2671" y="4045"/>
                    <a:pt x="2634" y="4045"/>
                    <a:pt x="2600" y="4058"/>
                  </a:cubicBezTo>
                  <a:cubicBezTo>
                    <a:pt x="2557" y="4055"/>
                    <a:pt x="2517" y="4068"/>
                    <a:pt x="2476" y="4065"/>
                  </a:cubicBezTo>
                  <a:cubicBezTo>
                    <a:pt x="2456" y="4078"/>
                    <a:pt x="2426" y="4071"/>
                    <a:pt x="2409" y="4085"/>
                  </a:cubicBezTo>
                  <a:lnTo>
                    <a:pt x="2409" y="4085"/>
                  </a:lnTo>
                  <a:lnTo>
                    <a:pt x="2409" y="4085"/>
                  </a:lnTo>
                  <a:cubicBezTo>
                    <a:pt x="2406" y="4081"/>
                    <a:pt x="2403" y="4085"/>
                    <a:pt x="2399" y="4085"/>
                  </a:cubicBezTo>
                  <a:cubicBezTo>
                    <a:pt x="2399" y="4085"/>
                    <a:pt x="2399" y="4088"/>
                    <a:pt x="2403" y="4088"/>
                  </a:cubicBezTo>
                  <a:cubicBezTo>
                    <a:pt x="2399" y="4088"/>
                    <a:pt x="2399" y="4085"/>
                    <a:pt x="2399" y="4085"/>
                  </a:cubicBezTo>
                  <a:cubicBezTo>
                    <a:pt x="2372" y="4085"/>
                    <a:pt x="2346" y="4081"/>
                    <a:pt x="2318" y="4092"/>
                  </a:cubicBezTo>
                  <a:cubicBezTo>
                    <a:pt x="2292" y="4092"/>
                    <a:pt x="2268" y="4092"/>
                    <a:pt x="2245" y="4102"/>
                  </a:cubicBezTo>
                  <a:lnTo>
                    <a:pt x="2245" y="4102"/>
                  </a:lnTo>
                  <a:cubicBezTo>
                    <a:pt x="2208" y="4105"/>
                    <a:pt x="2171" y="4102"/>
                    <a:pt x="2137" y="4112"/>
                  </a:cubicBezTo>
                  <a:lnTo>
                    <a:pt x="2137" y="4112"/>
                  </a:lnTo>
                  <a:cubicBezTo>
                    <a:pt x="2131" y="4112"/>
                    <a:pt x="2121" y="4112"/>
                    <a:pt x="2114" y="4112"/>
                  </a:cubicBezTo>
                  <a:lnTo>
                    <a:pt x="2114" y="4112"/>
                  </a:lnTo>
                  <a:lnTo>
                    <a:pt x="2114" y="4112"/>
                  </a:lnTo>
                  <a:cubicBezTo>
                    <a:pt x="2097" y="4112"/>
                    <a:pt x="2084" y="4115"/>
                    <a:pt x="2067" y="4118"/>
                  </a:cubicBezTo>
                  <a:cubicBezTo>
                    <a:pt x="2067" y="4118"/>
                    <a:pt x="2064" y="4118"/>
                    <a:pt x="2060" y="4122"/>
                  </a:cubicBezTo>
                  <a:cubicBezTo>
                    <a:pt x="2054" y="4122"/>
                    <a:pt x="2043" y="4122"/>
                    <a:pt x="2036" y="4125"/>
                  </a:cubicBezTo>
                  <a:cubicBezTo>
                    <a:pt x="2033" y="4122"/>
                    <a:pt x="2030" y="4122"/>
                    <a:pt x="2023" y="4122"/>
                  </a:cubicBezTo>
                  <a:cubicBezTo>
                    <a:pt x="2023" y="4125"/>
                    <a:pt x="2020" y="4128"/>
                    <a:pt x="2020" y="4128"/>
                  </a:cubicBezTo>
                  <a:cubicBezTo>
                    <a:pt x="1944" y="4132"/>
                    <a:pt x="1866" y="4125"/>
                    <a:pt x="1793" y="4142"/>
                  </a:cubicBezTo>
                  <a:lnTo>
                    <a:pt x="1793" y="4142"/>
                  </a:lnTo>
                  <a:lnTo>
                    <a:pt x="1793" y="4142"/>
                  </a:lnTo>
                  <a:cubicBezTo>
                    <a:pt x="1726" y="4142"/>
                    <a:pt x="1658" y="4152"/>
                    <a:pt x="1588" y="4162"/>
                  </a:cubicBezTo>
                  <a:cubicBezTo>
                    <a:pt x="1578" y="4162"/>
                    <a:pt x="1564" y="4166"/>
                    <a:pt x="1554" y="4166"/>
                  </a:cubicBezTo>
                  <a:cubicBezTo>
                    <a:pt x="1467" y="4166"/>
                    <a:pt x="1383" y="4182"/>
                    <a:pt x="1296" y="4192"/>
                  </a:cubicBezTo>
                  <a:lnTo>
                    <a:pt x="1296" y="4192"/>
                  </a:lnTo>
                  <a:cubicBezTo>
                    <a:pt x="1286" y="4196"/>
                    <a:pt x="1276" y="4196"/>
                    <a:pt x="1262" y="4196"/>
                  </a:cubicBezTo>
                  <a:lnTo>
                    <a:pt x="1262" y="4196"/>
                  </a:lnTo>
                  <a:lnTo>
                    <a:pt x="1262" y="4196"/>
                  </a:lnTo>
                  <a:cubicBezTo>
                    <a:pt x="1249" y="4196"/>
                    <a:pt x="1232" y="4199"/>
                    <a:pt x="1219" y="4202"/>
                  </a:cubicBezTo>
                  <a:cubicBezTo>
                    <a:pt x="1212" y="4206"/>
                    <a:pt x="1205" y="4206"/>
                    <a:pt x="1198" y="4206"/>
                  </a:cubicBezTo>
                  <a:lnTo>
                    <a:pt x="1198" y="4206"/>
                  </a:lnTo>
                  <a:lnTo>
                    <a:pt x="1198" y="4206"/>
                  </a:lnTo>
                  <a:cubicBezTo>
                    <a:pt x="1188" y="4206"/>
                    <a:pt x="1178" y="4209"/>
                    <a:pt x="1172" y="4213"/>
                  </a:cubicBezTo>
                  <a:lnTo>
                    <a:pt x="1172" y="4213"/>
                  </a:lnTo>
                  <a:cubicBezTo>
                    <a:pt x="1148" y="4209"/>
                    <a:pt x="1128" y="4209"/>
                    <a:pt x="1108" y="4216"/>
                  </a:cubicBezTo>
                  <a:lnTo>
                    <a:pt x="1108" y="4216"/>
                  </a:lnTo>
                  <a:cubicBezTo>
                    <a:pt x="1094" y="4216"/>
                    <a:pt x="1084" y="4216"/>
                    <a:pt x="1071" y="4213"/>
                  </a:cubicBezTo>
                  <a:cubicBezTo>
                    <a:pt x="1064" y="4216"/>
                    <a:pt x="1061" y="4219"/>
                    <a:pt x="1054" y="4223"/>
                  </a:cubicBezTo>
                  <a:cubicBezTo>
                    <a:pt x="1051" y="4223"/>
                    <a:pt x="1048" y="4223"/>
                    <a:pt x="1044" y="4223"/>
                  </a:cubicBezTo>
                  <a:lnTo>
                    <a:pt x="1044" y="4223"/>
                  </a:lnTo>
                  <a:cubicBezTo>
                    <a:pt x="1017" y="4226"/>
                    <a:pt x="990" y="4219"/>
                    <a:pt x="964" y="4233"/>
                  </a:cubicBezTo>
                  <a:lnTo>
                    <a:pt x="964" y="4233"/>
                  </a:lnTo>
                  <a:cubicBezTo>
                    <a:pt x="950" y="4229"/>
                    <a:pt x="933" y="4229"/>
                    <a:pt x="916" y="4233"/>
                  </a:cubicBezTo>
                  <a:cubicBezTo>
                    <a:pt x="876" y="4233"/>
                    <a:pt x="833" y="4233"/>
                    <a:pt x="796" y="4239"/>
                  </a:cubicBezTo>
                  <a:cubicBezTo>
                    <a:pt x="712" y="4246"/>
                    <a:pt x="628" y="4253"/>
                    <a:pt x="544" y="4256"/>
                  </a:cubicBezTo>
                  <a:cubicBezTo>
                    <a:pt x="490" y="4259"/>
                    <a:pt x="440" y="4263"/>
                    <a:pt x="386" y="4270"/>
                  </a:cubicBezTo>
                  <a:cubicBezTo>
                    <a:pt x="359" y="4270"/>
                    <a:pt x="333" y="4266"/>
                    <a:pt x="306" y="4276"/>
                  </a:cubicBezTo>
                  <a:cubicBezTo>
                    <a:pt x="302" y="4276"/>
                    <a:pt x="302" y="4276"/>
                    <a:pt x="299" y="4276"/>
                  </a:cubicBezTo>
                  <a:lnTo>
                    <a:pt x="299" y="4276"/>
                  </a:lnTo>
                  <a:cubicBezTo>
                    <a:pt x="292" y="4273"/>
                    <a:pt x="286" y="4273"/>
                    <a:pt x="282" y="4276"/>
                  </a:cubicBezTo>
                  <a:cubicBezTo>
                    <a:pt x="272" y="4276"/>
                    <a:pt x="265" y="4280"/>
                    <a:pt x="259" y="4280"/>
                  </a:cubicBezTo>
                  <a:lnTo>
                    <a:pt x="259" y="4280"/>
                  </a:lnTo>
                  <a:lnTo>
                    <a:pt x="259" y="4280"/>
                  </a:lnTo>
                  <a:cubicBezTo>
                    <a:pt x="219" y="4276"/>
                    <a:pt x="178" y="4283"/>
                    <a:pt x="141" y="4290"/>
                  </a:cubicBezTo>
                  <a:cubicBezTo>
                    <a:pt x="124" y="4293"/>
                    <a:pt x="114" y="4293"/>
                    <a:pt x="104" y="4286"/>
                  </a:cubicBezTo>
                  <a:cubicBezTo>
                    <a:pt x="94" y="4290"/>
                    <a:pt x="87" y="4293"/>
                    <a:pt x="77" y="4296"/>
                  </a:cubicBezTo>
                  <a:lnTo>
                    <a:pt x="77" y="4296"/>
                  </a:lnTo>
                  <a:lnTo>
                    <a:pt x="77" y="4296"/>
                  </a:lnTo>
                  <a:cubicBezTo>
                    <a:pt x="51" y="4300"/>
                    <a:pt x="24" y="4303"/>
                    <a:pt x="0" y="4306"/>
                  </a:cubicBezTo>
                  <a:cubicBezTo>
                    <a:pt x="20" y="4320"/>
                    <a:pt x="40" y="4320"/>
                    <a:pt x="64" y="4317"/>
                  </a:cubicBezTo>
                  <a:cubicBezTo>
                    <a:pt x="71" y="4317"/>
                    <a:pt x="81" y="4320"/>
                    <a:pt x="87" y="4323"/>
                  </a:cubicBezTo>
                  <a:lnTo>
                    <a:pt x="87" y="4323"/>
                  </a:lnTo>
                  <a:cubicBezTo>
                    <a:pt x="91" y="4320"/>
                    <a:pt x="98" y="4320"/>
                    <a:pt x="101" y="4320"/>
                  </a:cubicBezTo>
                  <a:cubicBezTo>
                    <a:pt x="114" y="4320"/>
                    <a:pt x="124" y="4323"/>
                    <a:pt x="134" y="4323"/>
                  </a:cubicBezTo>
                  <a:cubicBezTo>
                    <a:pt x="171" y="4327"/>
                    <a:pt x="205" y="4330"/>
                    <a:pt x="232" y="4306"/>
                  </a:cubicBezTo>
                  <a:cubicBezTo>
                    <a:pt x="232" y="4306"/>
                    <a:pt x="235" y="4310"/>
                    <a:pt x="238" y="4310"/>
                  </a:cubicBezTo>
                  <a:cubicBezTo>
                    <a:pt x="248" y="4310"/>
                    <a:pt x="259" y="4306"/>
                    <a:pt x="269" y="4306"/>
                  </a:cubicBezTo>
                  <a:cubicBezTo>
                    <a:pt x="276" y="4306"/>
                    <a:pt x="282" y="4306"/>
                    <a:pt x="286" y="4303"/>
                  </a:cubicBezTo>
                  <a:cubicBezTo>
                    <a:pt x="289" y="4303"/>
                    <a:pt x="292" y="4303"/>
                    <a:pt x="292" y="4300"/>
                  </a:cubicBezTo>
                  <a:cubicBezTo>
                    <a:pt x="296" y="4303"/>
                    <a:pt x="302" y="4303"/>
                    <a:pt x="306" y="4303"/>
                  </a:cubicBezTo>
                  <a:lnTo>
                    <a:pt x="309" y="4300"/>
                  </a:lnTo>
                  <a:cubicBezTo>
                    <a:pt x="312" y="4300"/>
                    <a:pt x="316" y="4300"/>
                    <a:pt x="319" y="4300"/>
                  </a:cubicBezTo>
                  <a:cubicBezTo>
                    <a:pt x="326" y="4303"/>
                    <a:pt x="333" y="4300"/>
                    <a:pt x="339" y="4300"/>
                  </a:cubicBezTo>
                  <a:cubicBezTo>
                    <a:pt x="369" y="4300"/>
                    <a:pt x="400" y="4300"/>
                    <a:pt x="433" y="4300"/>
                  </a:cubicBezTo>
                  <a:cubicBezTo>
                    <a:pt x="581" y="4303"/>
                    <a:pt x="722" y="4280"/>
                    <a:pt x="869" y="4270"/>
                  </a:cubicBezTo>
                  <a:cubicBezTo>
                    <a:pt x="893" y="4263"/>
                    <a:pt x="920" y="4263"/>
                    <a:pt x="950" y="4259"/>
                  </a:cubicBezTo>
                  <a:cubicBezTo>
                    <a:pt x="957" y="4259"/>
                    <a:pt x="964" y="4259"/>
                    <a:pt x="967" y="4259"/>
                  </a:cubicBezTo>
                  <a:cubicBezTo>
                    <a:pt x="984" y="4253"/>
                    <a:pt x="1001" y="4253"/>
                    <a:pt x="1014" y="4249"/>
                  </a:cubicBezTo>
                  <a:cubicBezTo>
                    <a:pt x="1024" y="4249"/>
                    <a:pt x="1031" y="4249"/>
                    <a:pt x="1041" y="4246"/>
                  </a:cubicBezTo>
                  <a:lnTo>
                    <a:pt x="1044" y="4249"/>
                  </a:lnTo>
                  <a:cubicBezTo>
                    <a:pt x="1058" y="4249"/>
                    <a:pt x="1071" y="4249"/>
                    <a:pt x="1081" y="4249"/>
                  </a:cubicBezTo>
                  <a:cubicBezTo>
                    <a:pt x="1098" y="4246"/>
                    <a:pt x="1115" y="4243"/>
                    <a:pt x="1135" y="4243"/>
                  </a:cubicBezTo>
                  <a:cubicBezTo>
                    <a:pt x="1141" y="4243"/>
                    <a:pt x="1151" y="4239"/>
                    <a:pt x="1158" y="4239"/>
                  </a:cubicBezTo>
                  <a:cubicBezTo>
                    <a:pt x="1165" y="4236"/>
                    <a:pt x="1172" y="4236"/>
                    <a:pt x="1178" y="4233"/>
                  </a:cubicBezTo>
                  <a:cubicBezTo>
                    <a:pt x="1185" y="4233"/>
                    <a:pt x="1192" y="4233"/>
                    <a:pt x="1198" y="4229"/>
                  </a:cubicBezTo>
                  <a:cubicBezTo>
                    <a:pt x="1202" y="4229"/>
                    <a:pt x="1205" y="4229"/>
                    <a:pt x="1205" y="4233"/>
                  </a:cubicBezTo>
                  <a:cubicBezTo>
                    <a:pt x="1212" y="4233"/>
                    <a:pt x="1215" y="4233"/>
                    <a:pt x="1222" y="4233"/>
                  </a:cubicBezTo>
                  <a:cubicBezTo>
                    <a:pt x="1229" y="4233"/>
                    <a:pt x="1232" y="4233"/>
                    <a:pt x="1239" y="4233"/>
                  </a:cubicBezTo>
                  <a:cubicBezTo>
                    <a:pt x="1242" y="4229"/>
                    <a:pt x="1249" y="4229"/>
                    <a:pt x="1252" y="4229"/>
                  </a:cubicBezTo>
                  <a:cubicBezTo>
                    <a:pt x="1259" y="4226"/>
                    <a:pt x="1269" y="4226"/>
                    <a:pt x="1276" y="4226"/>
                  </a:cubicBezTo>
                  <a:cubicBezTo>
                    <a:pt x="1296" y="4226"/>
                    <a:pt x="1316" y="4226"/>
                    <a:pt x="1326" y="4213"/>
                  </a:cubicBezTo>
                  <a:cubicBezTo>
                    <a:pt x="1329" y="4213"/>
                    <a:pt x="1329" y="4213"/>
                    <a:pt x="1329" y="4213"/>
                  </a:cubicBezTo>
                  <a:cubicBezTo>
                    <a:pt x="1420" y="4223"/>
                    <a:pt x="1504" y="4206"/>
                    <a:pt x="1591" y="4192"/>
                  </a:cubicBezTo>
                  <a:cubicBezTo>
                    <a:pt x="1594" y="4192"/>
                    <a:pt x="1601" y="4189"/>
                    <a:pt x="1605" y="4189"/>
                  </a:cubicBezTo>
                  <a:cubicBezTo>
                    <a:pt x="1662" y="4199"/>
                    <a:pt x="1759" y="4189"/>
                    <a:pt x="1799" y="4166"/>
                  </a:cubicBezTo>
                  <a:cubicBezTo>
                    <a:pt x="1799" y="4166"/>
                    <a:pt x="1803" y="4166"/>
                    <a:pt x="1803" y="4162"/>
                  </a:cubicBezTo>
                  <a:cubicBezTo>
                    <a:pt x="1809" y="4162"/>
                    <a:pt x="1813" y="4156"/>
                    <a:pt x="1819" y="4162"/>
                  </a:cubicBezTo>
                  <a:cubicBezTo>
                    <a:pt x="1823" y="4162"/>
                    <a:pt x="1826" y="4162"/>
                    <a:pt x="1826" y="4162"/>
                  </a:cubicBezTo>
                  <a:cubicBezTo>
                    <a:pt x="1830" y="4162"/>
                    <a:pt x="1833" y="4162"/>
                    <a:pt x="1836" y="4162"/>
                  </a:cubicBezTo>
                  <a:cubicBezTo>
                    <a:pt x="1836" y="4162"/>
                    <a:pt x="1840" y="4162"/>
                    <a:pt x="1843" y="4162"/>
                  </a:cubicBezTo>
                  <a:cubicBezTo>
                    <a:pt x="1850" y="4162"/>
                    <a:pt x="1860" y="4166"/>
                    <a:pt x="1866" y="4169"/>
                  </a:cubicBezTo>
                  <a:cubicBezTo>
                    <a:pt x="1923" y="4172"/>
                    <a:pt x="1974" y="4159"/>
                    <a:pt x="2030" y="4159"/>
                  </a:cubicBezTo>
                  <a:cubicBezTo>
                    <a:pt x="2040" y="4156"/>
                    <a:pt x="2047" y="4152"/>
                    <a:pt x="2057" y="4149"/>
                  </a:cubicBezTo>
                  <a:cubicBezTo>
                    <a:pt x="2080" y="4138"/>
                    <a:pt x="2107" y="4145"/>
                    <a:pt x="2131" y="4142"/>
                  </a:cubicBezTo>
                  <a:cubicBezTo>
                    <a:pt x="2144" y="4142"/>
                    <a:pt x="2161" y="4142"/>
                    <a:pt x="2174" y="4138"/>
                  </a:cubicBezTo>
                  <a:cubicBezTo>
                    <a:pt x="2174" y="4138"/>
                    <a:pt x="2178" y="4138"/>
                    <a:pt x="2181" y="4135"/>
                  </a:cubicBezTo>
                  <a:cubicBezTo>
                    <a:pt x="2201" y="4145"/>
                    <a:pt x="2225" y="4145"/>
                    <a:pt x="2241" y="4128"/>
                  </a:cubicBezTo>
                  <a:cubicBezTo>
                    <a:pt x="2245" y="4128"/>
                    <a:pt x="2245" y="4128"/>
                    <a:pt x="2248" y="4128"/>
                  </a:cubicBezTo>
                  <a:cubicBezTo>
                    <a:pt x="2282" y="4138"/>
                    <a:pt x="2312" y="4128"/>
                    <a:pt x="2346" y="4122"/>
                  </a:cubicBezTo>
                  <a:cubicBezTo>
                    <a:pt x="2359" y="4122"/>
                    <a:pt x="2369" y="4118"/>
                    <a:pt x="2372" y="4112"/>
                  </a:cubicBezTo>
                  <a:lnTo>
                    <a:pt x="2372" y="4112"/>
                  </a:lnTo>
                  <a:cubicBezTo>
                    <a:pt x="2379" y="4112"/>
                    <a:pt x="2386" y="4112"/>
                    <a:pt x="2393" y="4112"/>
                  </a:cubicBezTo>
                  <a:cubicBezTo>
                    <a:pt x="2466" y="4115"/>
                    <a:pt x="2537" y="4095"/>
                    <a:pt x="2611" y="4085"/>
                  </a:cubicBezTo>
                  <a:cubicBezTo>
                    <a:pt x="2624" y="4081"/>
                    <a:pt x="2637" y="4078"/>
                    <a:pt x="2644" y="4068"/>
                  </a:cubicBezTo>
                  <a:cubicBezTo>
                    <a:pt x="2704" y="4088"/>
                    <a:pt x="2758" y="4078"/>
                    <a:pt x="2812" y="4055"/>
                  </a:cubicBezTo>
                  <a:cubicBezTo>
                    <a:pt x="2812" y="4051"/>
                    <a:pt x="2812" y="4051"/>
                    <a:pt x="2812" y="4048"/>
                  </a:cubicBezTo>
                  <a:lnTo>
                    <a:pt x="2812" y="4048"/>
                  </a:lnTo>
                  <a:cubicBezTo>
                    <a:pt x="2849" y="4048"/>
                    <a:pt x="2882" y="4048"/>
                    <a:pt x="2916" y="4041"/>
                  </a:cubicBezTo>
                  <a:cubicBezTo>
                    <a:pt x="3054" y="4021"/>
                    <a:pt x="3195" y="4024"/>
                    <a:pt x="3332" y="4004"/>
                  </a:cubicBezTo>
                  <a:lnTo>
                    <a:pt x="3332" y="4004"/>
                  </a:lnTo>
                  <a:cubicBezTo>
                    <a:pt x="3426" y="3998"/>
                    <a:pt x="3520" y="3998"/>
                    <a:pt x="3614" y="3984"/>
                  </a:cubicBezTo>
                  <a:cubicBezTo>
                    <a:pt x="3678" y="3984"/>
                    <a:pt x="3742" y="3974"/>
                    <a:pt x="3809" y="3967"/>
                  </a:cubicBezTo>
                  <a:cubicBezTo>
                    <a:pt x="3856" y="3974"/>
                    <a:pt x="3900" y="3957"/>
                    <a:pt x="3947" y="3954"/>
                  </a:cubicBezTo>
                  <a:cubicBezTo>
                    <a:pt x="3963" y="3957"/>
                    <a:pt x="3983" y="3951"/>
                    <a:pt x="3997" y="3964"/>
                  </a:cubicBezTo>
                  <a:cubicBezTo>
                    <a:pt x="4004" y="3964"/>
                    <a:pt x="4007" y="3964"/>
                    <a:pt x="4010" y="3964"/>
                  </a:cubicBezTo>
                  <a:cubicBezTo>
                    <a:pt x="4037" y="3967"/>
                    <a:pt x="4061" y="3977"/>
                    <a:pt x="4064" y="3947"/>
                  </a:cubicBezTo>
                  <a:lnTo>
                    <a:pt x="4064" y="3947"/>
                  </a:lnTo>
                  <a:lnTo>
                    <a:pt x="4064" y="3947"/>
                  </a:lnTo>
                  <a:cubicBezTo>
                    <a:pt x="4064" y="3927"/>
                    <a:pt x="4040" y="3920"/>
                    <a:pt x="4024" y="3910"/>
                  </a:cubicBezTo>
                  <a:lnTo>
                    <a:pt x="4024" y="3910"/>
                  </a:lnTo>
                  <a:cubicBezTo>
                    <a:pt x="4014" y="3890"/>
                    <a:pt x="4004" y="3874"/>
                    <a:pt x="3993" y="3857"/>
                  </a:cubicBezTo>
                  <a:cubicBezTo>
                    <a:pt x="3993" y="3853"/>
                    <a:pt x="3997" y="3850"/>
                    <a:pt x="3997" y="3847"/>
                  </a:cubicBezTo>
                  <a:cubicBezTo>
                    <a:pt x="3997" y="3840"/>
                    <a:pt x="3997" y="3833"/>
                    <a:pt x="3993" y="3827"/>
                  </a:cubicBezTo>
                  <a:cubicBezTo>
                    <a:pt x="3993" y="3823"/>
                    <a:pt x="3990" y="3816"/>
                    <a:pt x="3987" y="3810"/>
                  </a:cubicBezTo>
                  <a:cubicBezTo>
                    <a:pt x="3967" y="3776"/>
                    <a:pt x="3967" y="3736"/>
                    <a:pt x="3930" y="3706"/>
                  </a:cubicBezTo>
                  <a:cubicBezTo>
                    <a:pt x="3926" y="3706"/>
                    <a:pt x="3923" y="3706"/>
                    <a:pt x="3923" y="3706"/>
                  </a:cubicBezTo>
                  <a:lnTo>
                    <a:pt x="3923" y="3706"/>
                  </a:lnTo>
                  <a:cubicBezTo>
                    <a:pt x="3943" y="3679"/>
                    <a:pt x="3926" y="3655"/>
                    <a:pt x="3903" y="3635"/>
                  </a:cubicBezTo>
                  <a:cubicBezTo>
                    <a:pt x="3900" y="3635"/>
                    <a:pt x="3900" y="3635"/>
                    <a:pt x="3896" y="3635"/>
                  </a:cubicBezTo>
                  <a:lnTo>
                    <a:pt x="3896" y="3635"/>
                  </a:lnTo>
                  <a:cubicBezTo>
                    <a:pt x="3913" y="3618"/>
                    <a:pt x="3913" y="3605"/>
                    <a:pt x="3896" y="3588"/>
                  </a:cubicBezTo>
                  <a:cubicBezTo>
                    <a:pt x="3889" y="3588"/>
                    <a:pt x="3886" y="3588"/>
                    <a:pt x="3883" y="3588"/>
                  </a:cubicBezTo>
                  <a:lnTo>
                    <a:pt x="3883" y="3588"/>
                  </a:lnTo>
                  <a:cubicBezTo>
                    <a:pt x="3879" y="3555"/>
                    <a:pt x="3873" y="3521"/>
                    <a:pt x="3866" y="3488"/>
                  </a:cubicBezTo>
                  <a:lnTo>
                    <a:pt x="3866" y="3488"/>
                  </a:lnTo>
                  <a:cubicBezTo>
                    <a:pt x="3873" y="3467"/>
                    <a:pt x="3866" y="3450"/>
                    <a:pt x="3853" y="3434"/>
                  </a:cubicBezTo>
                  <a:cubicBezTo>
                    <a:pt x="3826" y="3460"/>
                    <a:pt x="3853" y="3494"/>
                    <a:pt x="3846" y="3524"/>
                  </a:cubicBezTo>
                  <a:cubicBezTo>
                    <a:pt x="3849" y="3524"/>
                    <a:pt x="3853" y="3524"/>
                    <a:pt x="3853" y="3524"/>
                  </a:cubicBezTo>
                  <a:cubicBezTo>
                    <a:pt x="3856" y="3541"/>
                    <a:pt x="3856" y="3555"/>
                    <a:pt x="3859" y="3568"/>
                  </a:cubicBezTo>
                  <a:cubicBezTo>
                    <a:pt x="3869" y="3578"/>
                    <a:pt x="3869" y="3588"/>
                    <a:pt x="3869" y="3598"/>
                  </a:cubicBezTo>
                  <a:lnTo>
                    <a:pt x="3869" y="3598"/>
                  </a:lnTo>
                  <a:cubicBezTo>
                    <a:pt x="3866" y="3602"/>
                    <a:pt x="3863" y="3605"/>
                    <a:pt x="3859" y="3608"/>
                  </a:cubicBezTo>
                  <a:lnTo>
                    <a:pt x="3856" y="3608"/>
                  </a:lnTo>
                  <a:cubicBezTo>
                    <a:pt x="3863" y="3602"/>
                    <a:pt x="3859" y="3595"/>
                    <a:pt x="3856" y="3588"/>
                  </a:cubicBezTo>
                  <a:cubicBezTo>
                    <a:pt x="3853" y="3581"/>
                    <a:pt x="3846" y="3571"/>
                    <a:pt x="3843" y="3561"/>
                  </a:cubicBezTo>
                  <a:cubicBezTo>
                    <a:pt x="3843" y="3558"/>
                    <a:pt x="3839" y="3555"/>
                    <a:pt x="3839" y="3551"/>
                  </a:cubicBezTo>
                  <a:cubicBezTo>
                    <a:pt x="3836" y="3548"/>
                    <a:pt x="3832" y="3541"/>
                    <a:pt x="3829" y="3538"/>
                  </a:cubicBezTo>
                  <a:cubicBezTo>
                    <a:pt x="3826" y="3534"/>
                    <a:pt x="3822" y="3531"/>
                    <a:pt x="3822" y="3528"/>
                  </a:cubicBezTo>
                  <a:cubicBezTo>
                    <a:pt x="3816" y="3524"/>
                    <a:pt x="3812" y="3521"/>
                    <a:pt x="3809" y="3518"/>
                  </a:cubicBezTo>
                  <a:cubicBezTo>
                    <a:pt x="3809" y="3518"/>
                    <a:pt x="3809" y="3514"/>
                    <a:pt x="3806" y="3514"/>
                  </a:cubicBezTo>
                  <a:cubicBezTo>
                    <a:pt x="3799" y="3501"/>
                    <a:pt x="3792" y="3488"/>
                    <a:pt x="3786" y="3474"/>
                  </a:cubicBezTo>
                  <a:cubicBezTo>
                    <a:pt x="3779" y="3454"/>
                    <a:pt x="3762" y="3447"/>
                    <a:pt x="3738" y="3450"/>
                  </a:cubicBezTo>
                  <a:lnTo>
                    <a:pt x="3738" y="3450"/>
                  </a:lnTo>
                  <a:cubicBezTo>
                    <a:pt x="3708" y="3450"/>
                    <a:pt x="3678" y="3450"/>
                    <a:pt x="3648" y="3457"/>
                  </a:cubicBezTo>
                  <a:cubicBezTo>
                    <a:pt x="3577" y="3460"/>
                    <a:pt x="3504" y="3464"/>
                    <a:pt x="3433" y="3471"/>
                  </a:cubicBezTo>
                  <a:cubicBezTo>
                    <a:pt x="3416" y="3471"/>
                    <a:pt x="3403" y="3467"/>
                    <a:pt x="3389" y="3477"/>
                  </a:cubicBezTo>
                  <a:cubicBezTo>
                    <a:pt x="3362" y="3471"/>
                    <a:pt x="3332" y="3481"/>
                    <a:pt x="3302" y="3467"/>
                  </a:cubicBezTo>
                  <a:cubicBezTo>
                    <a:pt x="3309" y="3447"/>
                    <a:pt x="3346" y="3444"/>
                    <a:pt x="3352" y="3424"/>
                  </a:cubicBezTo>
                  <a:lnTo>
                    <a:pt x="3352" y="3424"/>
                  </a:lnTo>
                  <a:lnTo>
                    <a:pt x="3352" y="3424"/>
                  </a:lnTo>
                  <a:cubicBezTo>
                    <a:pt x="3396" y="3403"/>
                    <a:pt x="3413" y="3370"/>
                    <a:pt x="3429" y="3340"/>
                  </a:cubicBezTo>
                  <a:cubicBezTo>
                    <a:pt x="3453" y="3296"/>
                    <a:pt x="3477" y="3249"/>
                    <a:pt x="3483" y="3199"/>
                  </a:cubicBezTo>
                  <a:cubicBezTo>
                    <a:pt x="3490" y="3199"/>
                    <a:pt x="3497" y="3195"/>
                    <a:pt x="3504" y="3199"/>
                  </a:cubicBezTo>
                  <a:cubicBezTo>
                    <a:pt x="3514" y="3199"/>
                    <a:pt x="3524" y="3199"/>
                    <a:pt x="3530" y="3195"/>
                  </a:cubicBezTo>
                  <a:lnTo>
                    <a:pt x="3530" y="3195"/>
                  </a:lnTo>
                  <a:cubicBezTo>
                    <a:pt x="3537" y="3202"/>
                    <a:pt x="3547" y="3209"/>
                    <a:pt x="3557" y="3212"/>
                  </a:cubicBezTo>
                  <a:lnTo>
                    <a:pt x="3557" y="3212"/>
                  </a:lnTo>
                  <a:lnTo>
                    <a:pt x="3557" y="3212"/>
                  </a:lnTo>
                  <a:cubicBezTo>
                    <a:pt x="3557" y="3219"/>
                    <a:pt x="3564" y="3222"/>
                    <a:pt x="3571" y="3222"/>
                  </a:cubicBezTo>
                  <a:cubicBezTo>
                    <a:pt x="3584" y="3236"/>
                    <a:pt x="3601" y="3242"/>
                    <a:pt x="3621" y="3249"/>
                  </a:cubicBezTo>
                  <a:lnTo>
                    <a:pt x="3621" y="3249"/>
                  </a:lnTo>
                  <a:lnTo>
                    <a:pt x="3621" y="3249"/>
                  </a:lnTo>
                  <a:lnTo>
                    <a:pt x="3621" y="3249"/>
                  </a:lnTo>
                  <a:cubicBezTo>
                    <a:pt x="3621" y="3256"/>
                    <a:pt x="3624" y="3259"/>
                    <a:pt x="3631" y="3259"/>
                  </a:cubicBezTo>
                  <a:lnTo>
                    <a:pt x="3631" y="3259"/>
                  </a:lnTo>
                  <a:cubicBezTo>
                    <a:pt x="3634" y="3263"/>
                    <a:pt x="3641" y="3266"/>
                    <a:pt x="3648" y="3266"/>
                  </a:cubicBezTo>
                  <a:cubicBezTo>
                    <a:pt x="3651" y="3273"/>
                    <a:pt x="3654" y="3276"/>
                    <a:pt x="3661" y="3276"/>
                  </a:cubicBezTo>
                  <a:cubicBezTo>
                    <a:pt x="3665" y="3276"/>
                    <a:pt x="3665" y="3276"/>
                    <a:pt x="3665" y="3276"/>
                  </a:cubicBezTo>
                  <a:lnTo>
                    <a:pt x="3665" y="3276"/>
                  </a:lnTo>
                  <a:cubicBezTo>
                    <a:pt x="3665" y="3279"/>
                    <a:pt x="3668" y="3283"/>
                    <a:pt x="3675" y="3286"/>
                  </a:cubicBezTo>
                  <a:cubicBezTo>
                    <a:pt x="3678" y="3289"/>
                    <a:pt x="3681" y="3293"/>
                    <a:pt x="3688" y="3293"/>
                  </a:cubicBezTo>
                  <a:cubicBezTo>
                    <a:pt x="3685" y="3293"/>
                    <a:pt x="3681" y="3289"/>
                    <a:pt x="3675" y="3286"/>
                  </a:cubicBezTo>
                  <a:lnTo>
                    <a:pt x="3675" y="3286"/>
                  </a:lnTo>
                  <a:cubicBezTo>
                    <a:pt x="3681" y="3289"/>
                    <a:pt x="3685" y="3293"/>
                    <a:pt x="3688" y="3293"/>
                  </a:cubicBezTo>
                  <a:lnTo>
                    <a:pt x="3688" y="3293"/>
                  </a:lnTo>
                  <a:cubicBezTo>
                    <a:pt x="3691" y="3299"/>
                    <a:pt x="3695" y="3303"/>
                    <a:pt x="3701" y="3303"/>
                  </a:cubicBezTo>
                  <a:cubicBezTo>
                    <a:pt x="3705" y="3303"/>
                    <a:pt x="3705" y="3303"/>
                    <a:pt x="3705" y="3303"/>
                  </a:cubicBezTo>
                  <a:cubicBezTo>
                    <a:pt x="3705" y="3306"/>
                    <a:pt x="3711" y="3310"/>
                    <a:pt x="3715" y="3313"/>
                  </a:cubicBezTo>
                  <a:lnTo>
                    <a:pt x="3715" y="3313"/>
                  </a:lnTo>
                  <a:lnTo>
                    <a:pt x="3715" y="3313"/>
                  </a:lnTo>
                  <a:cubicBezTo>
                    <a:pt x="3722" y="3320"/>
                    <a:pt x="3728" y="3323"/>
                    <a:pt x="3738" y="3323"/>
                  </a:cubicBezTo>
                  <a:cubicBezTo>
                    <a:pt x="3738" y="3330"/>
                    <a:pt x="3742" y="3333"/>
                    <a:pt x="3752" y="3333"/>
                  </a:cubicBezTo>
                  <a:cubicBezTo>
                    <a:pt x="3765" y="3343"/>
                    <a:pt x="3775" y="3353"/>
                    <a:pt x="3792" y="3360"/>
                  </a:cubicBezTo>
                  <a:cubicBezTo>
                    <a:pt x="3799" y="3363"/>
                    <a:pt x="3802" y="3370"/>
                    <a:pt x="3806" y="3373"/>
                  </a:cubicBezTo>
                  <a:cubicBezTo>
                    <a:pt x="3819" y="3383"/>
                    <a:pt x="3829" y="3400"/>
                    <a:pt x="3853" y="3397"/>
                  </a:cubicBezTo>
                  <a:cubicBezTo>
                    <a:pt x="3849" y="3403"/>
                    <a:pt x="3856" y="3413"/>
                    <a:pt x="3859" y="3420"/>
                  </a:cubicBezTo>
                  <a:cubicBezTo>
                    <a:pt x="3883" y="3454"/>
                    <a:pt x="3889" y="3491"/>
                    <a:pt x="3906" y="3524"/>
                  </a:cubicBezTo>
                  <a:cubicBezTo>
                    <a:pt x="3916" y="3541"/>
                    <a:pt x="3920" y="3561"/>
                    <a:pt x="3947" y="3571"/>
                  </a:cubicBezTo>
                  <a:cubicBezTo>
                    <a:pt x="3926" y="3602"/>
                    <a:pt x="3943" y="3625"/>
                    <a:pt x="3963" y="3649"/>
                  </a:cubicBezTo>
                  <a:cubicBezTo>
                    <a:pt x="3967" y="3649"/>
                    <a:pt x="3973" y="3652"/>
                    <a:pt x="3977" y="3652"/>
                  </a:cubicBezTo>
                  <a:lnTo>
                    <a:pt x="3973" y="3652"/>
                  </a:lnTo>
                  <a:cubicBezTo>
                    <a:pt x="3973" y="3655"/>
                    <a:pt x="3973" y="3659"/>
                    <a:pt x="3977" y="3662"/>
                  </a:cubicBezTo>
                  <a:cubicBezTo>
                    <a:pt x="3973" y="3669"/>
                    <a:pt x="3977" y="3675"/>
                    <a:pt x="3983" y="3682"/>
                  </a:cubicBezTo>
                  <a:cubicBezTo>
                    <a:pt x="4004" y="3779"/>
                    <a:pt x="4054" y="3874"/>
                    <a:pt x="4101" y="3967"/>
                  </a:cubicBezTo>
                  <a:cubicBezTo>
                    <a:pt x="4097" y="3967"/>
                    <a:pt x="4094" y="3971"/>
                    <a:pt x="4091" y="3974"/>
                  </a:cubicBezTo>
                  <a:cubicBezTo>
                    <a:pt x="4087" y="3974"/>
                    <a:pt x="4081" y="3977"/>
                    <a:pt x="4077" y="3977"/>
                  </a:cubicBezTo>
                  <a:cubicBezTo>
                    <a:pt x="4054" y="3984"/>
                    <a:pt x="4024" y="3977"/>
                    <a:pt x="4007" y="3998"/>
                  </a:cubicBezTo>
                  <a:cubicBezTo>
                    <a:pt x="4010" y="3998"/>
                    <a:pt x="4010" y="4001"/>
                    <a:pt x="4010" y="4001"/>
                  </a:cubicBezTo>
                  <a:lnTo>
                    <a:pt x="4010" y="4001"/>
                  </a:lnTo>
                  <a:cubicBezTo>
                    <a:pt x="3936" y="3981"/>
                    <a:pt x="3863" y="3977"/>
                    <a:pt x="3789" y="4004"/>
                  </a:cubicBezTo>
                  <a:cubicBezTo>
                    <a:pt x="3792" y="4008"/>
                    <a:pt x="3792" y="4008"/>
                    <a:pt x="3796" y="4011"/>
                  </a:cubicBezTo>
                  <a:cubicBezTo>
                    <a:pt x="3792" y="4011"/>
                    <a:pt x="3789" y="4011"/>
                    <a:pt x="3789" y="4011"/>
                  </a:cubicBezTo>
                  <a:cubicBezTo>
                    <a:pt x="3752" y="4004"/>
                    <a:pt x="3722" y="4011"/>
                    <a:pt x="3691" y="4021"/>
                  </a:cubicBezTo>
                  <a:cubicBezTo>
                    <a:pt x="3688" y="4021"/>
                    <a:pt x="3688" y="4018"/>
                    <a:pt x="3688" y="4018"/>
                  </a:cubicBezTo>
                  <a:cubicBezTo>
                    <a:pt x="3624" y="3998"/>
                    <a:pt x="3564" y="4014"/>
                    <a:pt x="3500" y="4021"/>
                  </a:cubicBezTo>
                  <a:cubicBezTo>
                    <a:pt x="3477" y="4031"/>
                    <a:pt x="3446" y="4024"/>
                    <a:pt x="3423" y="4031"/>
                  </a:cubicBezTo>
                  <a:cubicBezTo>
                    <a:pt x="3413" y="4031"/>
                    <a:pt x="3403" y="4035"/>
                    <a:pt x="3393" y="4038"/>
                  </a:cubicBezTo>
                  <a:cubicBezTo>
                    <a:pt x="3389" y="4035"/>
                    <a:pt x="3383" y="4031"/>
                    <a:pt x="3379" y="4031"/>
                  </a:cubicBezTo>
                  <a:cubicBezTo>
                    <a:pt x="3352" y="4028"/>
                    <a:pt x="3329" y="4024"/>
                    <a:pt x="3312" y="4045"/>
                  </a:cubicBezTo>
                  <a:lnTo>
                    <a:pt x="3312" y="4048"/>
                  </a:lnTo>
                  <a:lnTo>
                    <a:pt x="3309" y="4048"/>
                  </a:lnTo>
                  <a:cubicBezTo>
                    <a:pt x="3302" y="4048"/>
                    <a:pt x="3295" y="4048"/>
                    <a:pt x="3289" y="4048"/>
                  </a:cubicBezTo>
                  <a:cubicBezTo>
                    <a:pt x="3262" y="4051"/>
                    <a:pt x="3232" y="4045"/>
                    <a:pt x="3205" y="4055"/>
                  </a:cubicBezTo>
                  <a:cubicBezTo>
                    <a:pt x="3201" y="4055"/>
                    <a:pt x="3201" y="4055"/>
                    <a:pt x="3198" y="4058"/>
                  </a:cubicBezTo>
                  <a:cubicBezTo>
                    <a:pt x="3175" y="4058"/>
                    <a:pt x="3154" y="4055"/>
                    <a:pt x="3134" y="4065"/>
                  </a:cubicBezTo>
                  <a:cubicBezTo>
                    <a:pt x="3121" y="4065"/>
                    <a:pt x="3107" y="4065"/>
                    <a:pt x="3097" y="4065"/>
                  </a:cubicBezTo>
                  <a:cubicBezTo>
                    <a:pt x="3087" y="4058"/>
                    <a:pt x="3077" y="4061"/>
                    <a:pt x="3071" y="4068"/>
                  </a:cubicBezTo>
                  <a:cubicBezTo>
                    <a:pt x="3060" y="4068"/>
                    <a:pt x="3054" y="4068"/>
                    <a:pt x="3043" y="4068"/>
                  </a:cubicBezTo>
                  <a:cubicBezTo>
                    <a:pt x="2997" y="4065"/>
                    <a:pt x="2953" y="4071"/>
                    <a:pt x="2913" y="4085"/>
                  </a:cubicBezTo>
                  <a:cubicBezTo>
                    <a:pt x="2903" y="4085"/>
                    <a:pt x="2896" y="4085"/>
                    <a:pt x="2889" y="4085"/>
                  </a:cubicBezTo>
                  <a:cubicBezTo>
                    <a:pt x="2859" y="4088"/>
                    <a:pt x="2825" y="4081"/>
                    <a:pt x="2795" y="4092"/>
                  </a:cubicBezTo>
                  <a:lnTo>
                    <a:pt x="2795" y="4092"/>
                  </a:lnTo>
                  <a:cubicBezTo>
                    <a:pt x="2779" y="4092"/>
                    <a:pt x="2761" y="4092"/>
                    <a:pt x="2748" y="4095"/>
                  </a:cubicBezTo>
                  <a:lnTo>
                    <a:pt x="2748" y="4095"/>
                  </a:lnTo>
                  <a:lnTo>
                    <a:pt x="2748" y="4095"/>
                  </a:lnTo>
                  <a:cubicBezTo>
                    <a:pt x="2728" y="4095"/>
                    <a:pt x="2708" y="4092"/>
                    <a:pt x="2691" y="4102"/>
                  </a:cubicBezTo>
                  <a:lnTo>
                    <a:pt x="2691" y="4102"/>
                  </a:lnTo>
                  <a:cubicBezTo>
                    <a:pt x="2631" y="4102"/>
                    <a:pt x="2567" y="4109"/>
                    <a:pt x="2507" y="4118"/>
                  </a:cubicBezTo>
                  <a:lnTo>
                    <a:pt x="2507" y="4118"/>
                  </a:lnTo>
                  <a:lnTo>
                    <a:pt x="2503" y="4118"/>
                  </a:lnTo>
                  <a:lnTo>
                    <a:pt x="2500" y="4118"/>
                  </a:lnTo>
                  <a:cubicBezTo>
                    <a:pt x="2497" y="4118"/>
                    <a:pt x="2493" y="4118"/>
                    <a:pt x="2490" y="4122"/>
                  </a:cubicBezTo>
                  <a:cubicBezTo>
                    <a:pt x="2480" y="4122"/>
                    <a:pt x="2473" y="4122"/>
                    <a:pt x="2463" y="4122"/>
                  </a:cubicBezTo>
                  <a:cubicBezTo>
                    <a:pt x="2463" y="4125"/>
                    <a:pt x="2460" y="4128"/>
                    <a:pt x="2460" y="4128"/>
                  </a:cubicBezTo>
                  <a:cubicBezTo>
                    <a:pt x="2456" y="4128"/>
                    <a:pt x="2453" y="4128"/>
                    <a:pt x="2450" y="4132"/>
                  </a:cubicBezTo>
                  <a:cubicBezTo>
                    <a:pt x="2409" y="4132"/>
                    <a:pt x="2369" y="4125"/>
                    <a:pt x="2332" y="4138"/>
                  </a:cubicBezTo>
                  <a:lnTo>
                    <a:pt x="2332" y="4138"/>
                  </a:lnTo>
                  <a:cubicBezTo>
                    <a:pt x="2285" y="4145"/>
                    <a:pt x="2238" y="4132"/>
                    <a:pt x="2191" y="4149"/>
                  </a:cubicBezTo>
                  <a:cubicBezTo>
                    <a:pt x="2178" y="4149"/>
                    <a:pt x="2168" y="4149"/>
                    <a:pt x="2154" y="4149"/>
                  </a:cubicBezTo>
                  <a:cubicBezTo>
                    <a:pt x="2144" y="4152"/>
                    <a:pt x="2134" y="4152"/>
                    <a:pt x="2127" y="4159"/>
                  </a:cubicBezTo>
                  <a:lnTo>
                    <a:pt x="2127" y="4159"/>
                  </a:lnTo>
                  <a:cubicBezTo>
                    <a:pt x="2111" y="4159"/>
                    <a:pt x="2094" y="4159"/>
                    <a:pt x="2077" y="4159"/>
                  </a:cubicBezTo>
                  <a:cubicBezTo>
                    <a:pt x="2033" y="4172"/>
                    <a:pt x="1983" y="4166"/>
                    <a:pt x="1947" y="4186"/>
                  </a:cubicBezTo>
                  <a:lnTo>
                    <a:pt x="1947" y="4186"/>
                  </a:lnTo>
                  <a:lnTo>
                    <a:pt x="1947" y="4186"/>
                  </a:lnTo>
                  <a:cubicBezTo>
                    <a:pt x="1910" y="4179"/>
                    <a:pt x="1876" y="4186"/>
                    <a:pt x="1843" y="4192"/>
                  </a:cubicBezTo>
                  <a:cubicBezTo>
                    <a:pt x="1823" y="4192"/>
                    <a:pt x="1806" y="4196"/>
                    <a:pt x="1793" y="4206"/>
                  </a:cubicBezTo>
                  <a:lnTo>
                    <a:pt x="1793" y="4206"/>
                  </a:lnTo>
                  <a:lnTo>
                    <a:pt x="1793" y="4206"/>
                  </a:lnTo>
                  <a:lnTo>
                    <a:pt x="1793" y="4206"/>
                  </a:lnTo>
                  <a:cubicBezTo>
                    <a:pt x="1772" y="4206"/>
                    <a:pt x="1749" y="4202"/>
                    <a:pt x="1729" y="4213"/>
                  </a:cubicBezTo>
                  <a:lnTo>
                    <a:pt x="1729" y="4213"/>
                  </a:lnTo>
                  <a:cubicBezTo>
                    <a:pt x="1722" y="4213"/>
                    <a:pt x="1719" y="4213"/>
                    <a:pt x="1715" y="4213"/>
                  </a:cubicBezTo>
                  <a:cubicBezTo>
                    <a:pt x="1635" y="4223"/>
                    <a:pt x="1554" y="4229"/>
                    <a:pt x="1477" y="4236"/>
                  </a:cubicBezTo>
                  <a:cubicBezTo>
                    <a:pt x="1460" y="4239"/>
                    <a:pt x="1444" y="4239"/>
                    <a:pt x="1430" y="4249"/>
                  </a:cubicBezTo>
                  <a:cubicBezTo>
                    <a:pt x="1323" y="4256"/>
                    <a:pt x="1215" y="4259"/>
                    <a:pt x="1108" y="4276"/>
                  </a:cubicBezTo>
                  <a:lnTo>
                    <a:pt x="1108" y="4276"/>
                  </a:lnTo>
                  <a:cubicBezTo>
                    <a:pt x="1064" y="4280"/>
                    <a:pt x="1021" y="4280"/>
                    <a:pt x="973" y="4283"/>
                  </a:cubicBezTo>
                  <a:cubicBezTo>
                    <a:pt x="957" y="4283"/>
                    <a:pt x="940" y="4286"/>
                    <a:pt x="930" y="4296"/>
                  </a:cubicBezTo>
                  <a:cubicBezTo>
                    <a:pt x="900" y="4300"/>
                    <a:pt x="866" y="4286"/>
                    <a:pt x="836" y="4303"/>
                  </a:cubicBezTo>
                  <a:cubicBezTo>
                    <a:pt x="799" y="4303"/>
                    <a:pt x="759" y="4300"/>
                    <a:pt x="722" y="4313"/>
                  </a:cubicBezTo>
                  <a:lnTo>
                    <a:pt x="722" y="4313"/>
                  </a:lnTo>
                  <a:lnTo>
                    <a:pt x="722" y="4313"/>
                  </a:lnTo>
                  <a:cubicBezTo>
                    <a:pt x="702" y="4313"/>
                    <a:pt x="682" y="4317"/>
                    <a:pt x="665" y="4323"/>
                  </a:cubicBezTo>
                  <a:cubicBezTo>
                    <a:pt x="662" y="4320"/>
                    <a:pt x="662" y="4323"/>
                    <a:pt x="658" y="4323"/>
                  </a:cubicBezTo>
                  <a:cubicBezTo>
                    <a:pt x="655" y="4320"/>
                    <a:pt x="648" y="4317"/>
                    <a:pt x="638" y="4313"/>
                  </a:cubicBezTo>
                  <a:cubicBezTo>
                    <a:pt x="608" y="4313"/>
                    <a:pt x="574" y="4306"/>
                    <a:pt x="551" y="4330"/>
                  </a:cubicBezTo>
                  <a:cubicBezTo>
                    <a:pt x="530" y="4310"/>
                    <a:pt x="510" y="4320"/>
                    <a:pt x="490" y="4333"/>
                  </a:cubicBezTo>
                  <a:lnTo>
                    <a:pt x="490" y="4333"/>
                  </a:lnTo>
                  <a:cubicBezTo>
                    <a:pt x="487" y="4333"/>
                    <a:pt x="487" y="4330"/>
                    <a:pt x="487" y="4330"/>
                  </a:cubicBezTo>
                  <a:cubicBezTo>
                    <a:pt x="460" y="4320"/>
                    <a:pt x="437" y="4320"/>
                    <a:pt x="413" y="4333"/>
                  </a:cubicBezTo>
                  <a:cubicBezTo>
                    <a:pt x="363" y="4343"/>
                    <a:pt x="312" y="4347"/>
                    <a:pt x="262" y="4353"/>
                  </a:cubicBezTo>
                  <a:cubicBezTo>
                    <a:pt x="242" y="4353"/>
                    <a:pt x="222" y="4357"/>
                    <a:pt x="202" y="4360"/>
                  </a:cubicBezTo>
                  <a:cubicBezTo>
                    <a:pt x="185" y="4363"/>
                    <a:pt x="178" y="4374"/>
                    <a:pt x="178" y="4384"/>
                  </a:cubicBezTo>
                  <a:cubicBezTo>
                    <a:pt x="178" y="4397"/>
                    <a:pt x="195" y="4397"/>
                    <a:pt x="208" y="4397"/>
                  </a:cubicBezTo>
                  <a:cubicBezTo>
                    <a:pt x="225" y="4397"/>
                    <a:pt x="242" y="4397"/>
                    <a:pt x="259" y="4397"/>
                  </a:cubicBezTo>
                  <a:cubicBezTo>
                    <a:pt x="279" y="4394"/>
                    <a:pt x="302" y="4390"/>
                    <a:pt x="323" y="4397"/>
                  </a:cubicBezTo>
                  <a:cubicBezTo>
                    <a:pt x="326" y="4400"/>
                    <a:pt x="329" y="4400"/>
                    <a:pt x="329" y="4400"/>
                  </a:cubicBezTo>
                  <a:cubicBezTo>
                    <a:pt x="333" y="4400"/>
                    <a:pt x="336" y="4397"/>
                    <a:pt x="336" y="4397"/>
                  </a:cubicBezTo>
                  <a:cubicBezTo>
                    <a:pt x="343" y="4394"/>
                    <a:pt x="353" y="4394"/>
                    <a:pt x="359" y="4397"/>
                  </a:cubicBezTo>
                  <a:cubicBezTo>
                    <a:pt x="380" y="4400"/>
                    <a:pt x="396" y="4390"/>
                    <a:pt x="413" y="4390"/>
                  </a:cubicBezTo>
                  <a:cubicBezTo>
                    <a:pt x="420" y="4390"/>
                    <a:pt x="430" y="4387"/>
                    <a:pt x="437" y="4387"/>
                  </a:cubicBezTo>
                  <a:cubicBezTo>
                    <a:pt x="440" y="4387"/>
                    <a:pt x="440" y="4384"/>
                    <a:pt x="440" y="4380"/>
                  </a:cubicBezTo>
                  <a:lnTo>
                    <a:pt x="440" y="4380"/>
                  </a:lnTo>
                  <a:cubicBezTo>
                    <a:pt x="443" y="4380"/>
                    <a:pt x="447" y="4380"/>
                    <a:pt x="450" y="4380"/>
                  </a:cubicBezTo>
                  <a:lnTo>
                    <a:pt x="450" y="4377"/>
                  </a:lnTo>
                  <a:cubicBezTo>
                    <a:pt x="453" y="4380"/>
                    <a:pt x="453" y="4380"/>
                    <a:pt x="457" y="4384"/>
                  </a:cubicBezTo>
                  <a:cubicBezTo>
                    <a:pt x="470" y="4384"/>
                    <a:pt x="487" y="4387"/>
                    <a:pt x="504" y="4380"/>
                  </a:cubicBezTo>
                  <a:cubicBezTo>
                    <a:pt x="510" y="4377"/>
                    <a:pt x="517" y="4377"/>
                    <a:pt x="524" y="4377"/>
                  </a:cubicBezTo>
                  <a:cubicBezTo>
                    <a:pt x="527" y="4377"/>
                    <a:pt x="530" y="4377"/>
                    <a:pt x="530" y="4374"/>
                  </a:cubicBezTo>
                  <a:lnTo>
                    <a:pt x="534" y="4374"/>
                  </a:lnTo>
                  <a:cubicBezTo>
                    <a:pt x="547" y="4374"/>
                    <a:pt x="567" y="4377"/>
                    <a:pt x="581" y="4370"/>
                  </a:cubicBezTo>
                  <a:cubicBezTo>
                    <a:pt x="584" y="4367"/>
                    <a:pt x="584" y="4367"/>
                    <a:pt x="587" y="4370"/>
                  </a:cubicBezTo>
                  <a:cubicBezTo>
                    <a:pt x="591" y="4367"/>
                    <a:pt x="594" y="4367"/>
                    <a:pt x="594" y="4363"/>
                  </a:cubicBezTo>
                  <a:cubicBezTo>
                    <a:pt x="615" y="4363"/>
                    <a:pt x="638" y="4367"/>
                    <a:pt x="658" y="4360"/>
                  </a:cubicBezTo>
                  <a:cubicBezTo>
                    <a:pt x="665" y="4360"/>
                    <a:pt x="672" y="4360"/>
                    <a:pt x="678" y="4360"/>
                  </a:cubicBezTo>
                  <a:cubicBezTo>
                    <a:pt x="685" y="4360"/>
                    <a:pt x="685" y="4357"/>
                    <a:pt x="685" y="4353"/>
                  </a:cubicBezTo>
                  <a:cubicBezTo>
                    <a:pt x="715" y="4350"/>
                    <a:pt x="745" y="4353"/>
                    <a:pt x="776" y="4343"/>
                  </a:cubicBezTo>
                  <a:lnTo>
                    <a:pt x="776" y="4343"/>
                  </a:lnTo>
                  <a:cubicBezTo>
                    <a:pt x="782" y="4343"/>
                    <a:pt x="792" y="4343"/>
                    <a:pt x="799" y="4343"/>
                  </a:cubicBezTo>
                  <a:cubicBezTo>
                    <a:pt x="843" y="4340"/>
                    <a:pt x="883" y="4340"/>
                    <a:pt x="927" y="4340"/>
                  </a:cubicBezTo>
                  <a:cubicBezTo>
                    <a:pt x="954" y="4333"/>
                    <a:pt x="984" y="4333"/>
                    <a:pt x="1014" y="4333"/>
                  </a:cubicBezTo>
                  <a:cubicBezTo>
                    <a:pt x="1034" y="4333"/>
                    <a:pt x="1054" y="4333"/>
                    <a:pt x="1074" y="4327"/>
                  </a:cubicBezTo>
                  <a:cubicBezTo>
                    <a:pt x="1081" y="4323"/>
                    <a:pt x="1088" y="4323"/>
                    <a:pt x="1098" y="4323"/>
                  </a:cubicBezTo>
                  <a:cubicBezTo>
                    <a:pt x="1121" y="4327"/>
                    <a:pt x="1148" y="4327"/>
                    <a:pt x="1172" y="4327"/>
                  </a:cubicBezTo>
                  <a:cubicBezTo>
                    <a:pt x="1175" y="4327"/>
                    <a:pt x="1175" y="4330"/>
                    <a:pt x="1178" y="4333"/>
                  </a:cubicBezTo>
                  <a:cubicBezTo>
                    <a:pt x="1225" y="4333"/>
                    <a:pt x="1269" y="4333"/>
                    <a:pt x="1316" y="4333"/>
                  </a:cubicBezTo>
                  <a:lnTo>
                    <a:pt x="1316" y="4333"/>
                  </a:lnTo>
                  <a:lnTo>
                    <a:pt x="1316" y="4333"/>
                  </a:lnTo>
                  <a:cubicBezTo>
                    <a:pt x="1329" y="4333"/>
                    <a:pt x="1343" y="4333"/>
                    <a:pt x="1353" y="4333"/>
                  </a:cubicBezTo>
                  <a:cubicBezTo>
                    <a:pt x="1383" y="4337"/>
                    <a:pt x="1413" y="4333"/>
                    <a:pt x="1444" y="4333"/>
                  </a:cubicBezTo>
                  <a:cubicBezTo>
                    <a:pt x="1601" y="4333"/>
                    <a:pt x="1756" y="4333"/>
                    <a:pt x="1910" y="4330"/>
                  </a:cubicBezTo>
                  <a:cubicBezTo>
                    <a:pt x="1927" y="4330"/>
                    <a:pt x="1944" y="4330"/>
                    <a:pt x="1960" y="4323"/>
                  </a:cubicBezTo>
                  <a:lnTo>
                    <a:pt x="1960" y="4323"/>
                  </a:lnTo>
                  <a:cubicBezTo>
                    <a:pt x="1964" y="4327"/>
                    <a:pt x="1967" y="4327"/>
                    <a:pt x="1970" y="4327"/>
                  </a:cubicBezTo>
                  <a:lnTo>
                    <a:pt x="1970" y="4327"/>
                  </a:lnTo>
                  <a:cubicBezTo>
                    <a:pt x="1990" y="4333"/>
                    <a:pt x="2010" y="4330"/>
                    <a:pt x="2030" y="4327"/>
                  </a:cubicBezTo>
                  <a:cubicBezTo>
                    <a:pt x="2033" y="4327"/>
                    <a:pt x="2033" y="4327"/>
                    <a:pt x="2033" y="4327"/>
                  </a:cubicBezTo>
                  <a:lnTo>
                    <a:pt x="2033" y="4327"/>
                  </a:lnTo>
                  <a:cubicBezTo>
                    <a:pt x="2057" y="4333"/>
                    <a:pt x="2080" y="4333"/>
                    <a:pt x="2104" y="4327"/>
                  </a:cubicBezTo>
                  <a:cubicBezTo>
                    <a:pt x="2107" y="4327"/>
                    <a:pt x="2111" y="4327"/>
                    <a:pt x="2114" y="4323"/>
                  </a:cubicBezTo>
                  <a:cubicBezTo>
                    <a:pt x="2124" y="4323"/>
                    <a:pt x="2131" y="4323"/>
                    <a:pt x="2141" y="4327"/>
                  </a:cubicBezTo>
                  <a:cubicBezTo>
                    <a:pt x="2194" y="4333"/>
                    <a:pt x="2248" y="4333"/>
                    <a:pt x="2305" y="4333"/>
                  </a:cubicBezTo>
                  <a:cubicBezTo>
                    <a:pt x="2369" y="4333"/>
                    <a:pt x="2436" y="4333"/>
                    <a:pt x="2503" y="4333"/>
                  </a:cubicBezTo>
                  <a:lnTo>
                    <a:pt x="2503" y="4333"/>
                  </a:lnTo>
                  <a:lnTo>
                    <a:pt x="2503" y="4333"/>
                  </a:lnTo>
                  <a:cubicBezTo>
                    <a:pt x="2537" y="4337"/>
                    <a:pt x="2570" y="4343"/>
                    <a:pt x="2607" y="4333"/>
                  </a:cubicBezTo>
                  <a:cubicBezTo>
                    <a:pt x="2611" y="4337"/>
                    <a:pt x="2614" y="4337"/>
                    <a:pt x="2617" y="4337"/>
                  </a:cubicBezTo>
                  <a:lnTo>
                    <a:pt x="2617" y="4337"/>
                  </a:lnTo>
                  <a:cubicBezTo>
                    <a:pt x="2658" y="4343"/>
                    <a:pt x="2704" y="4340"/>
                    <a:pt x="2748" y="4343"/>
                  </a:cubicBezTo>
                  <a:cubicBezTo>
                    <a:pt x="2761" y="4347"/>
                    <a:pt x="2779" y="4343"/>
                    <a:pt x="2795" y="4343"/>
                  </a:cubicBezTo>
                  <a:lnTo>
                    <a:pt x="2795" y="4343"/>
                  </a:lnTo>
                  <a:cubicBezTo>
                    <a:pt x="2836" y="4347"/>
                    <a:pt x="2876" y="4357"/>
                    <a:pt x="2916" y="4343"/>
                  </a:cubicBezTo>
                  <a:lnTo>
                    <a:pt x="2916" y="4343"/>
                  </a:lnTo>
                  <a:cubicBezTo>
                    <a:pt x="2936" y="4340"/>
                    <a:pt x="2960" y="4337"/>
                    <a:pt x="2980" y="4350"/>
                  </a:cubicBezTo>
                  <a:lnTo>
                    <a:pt x="2980" y="4350"/>
                  </a:lnTo>
                  <a:cubicBezTo>
                    <a:pt x="2980" y="4357"/>
                    <a:pt x="2983" y="4360"/>
                    <a:pt x="2990" y="4363"/>
                  </a:cubicBezTo>
                  <a:cubicBezTo>
                    <a:pt x="2997" y="4367"/>
                    <a:pt x="3000" y="4374"/>
                    <a:pt x="3003" y="4380"/>
                  </a:cubicBezTo>
                  <a:lnTo>
                    <a:pt x="3003" y="4380"/>
                  </a:lnTo>
                  <a:cubicBezTo>
                    <a:pt x="3007" y="4394"/>
                    <a:pt x="3003" y="4407"/>
                    <a:pt x="2976" y="4407"/>
                  </a:cubicBezTo>
                  <a:cubicBezTo>
                    <a:pt x="2946" y="4407"/>
                    <a:pt x="2916" y="4407"/>
                    <a:pt x="2889" y="4407"/>
                  </a:cubicBezTo>
                  <a:cubicBezTo>
                    <a:pt x="2886" y="4407"/>
                    <a:pt x="2882" y="4407"/>
                    <a:pt x="2876" y="4404"/>
                  </a:cubicBezTo>
                  <a:cubicBezTo>
                    <a:pt x="2859" y="4407"/>
                    <a:pt x="2842" y="4407"/>
                    <a:pt x="2825" y="4407"/>
                  </a:cubicBezTo>
                  <a:lnTo>
                    <a:pt x="2825" y="4407"/>
                  </a:lnTo>
                  <a:lnTo>
                    <a:pt x="2825" y="4407"/>
                  </a:lnTo>
                  <a:cubicBezTo>
                    <a:pt x="2802" y="4410"/>
                    <a:pt x="2779" y="4400"/>
                    <a:pt x="2761" y="4414"/>
                  </a:cubicBezTo>
                  <a:cubicBezTo>
                    <a:pt x="2782" y="4414"/>
                    <a:pt x="2802" y="4414"/>
                    <a:pt x="2825" y="4417"/>
                  </a:cubicBezTo>
                  <a:cubicBezTo>
                    <a:pt x="2846" y="4417"/>
                    <a:pt x="2866" y="4424"/>
                    <a:pt x="2889" y="4417"/>
                  </a:cubicBezTo>
                  <a:cubicBezTo>
                    <a:pt x="2929" y="4427"/>
                    <a:pt x="2976" y="4427"/>
                    <a:pt x="3020" y="4424"/>
                  </a:cubicBezTo>
                  <a:cubicBezTo>
                    <a:pt x="3027" y="4427"/>
                    <a:pt x="3033" y="4431"/>
                    <a:pt x="3043" y="4434"/>
                  </a:cubicBezTo>
                  <a:lnTo>
                    <a:pt x="3043" y="4434"/>
                  </a:lnTo>
                  <a:cubicBezTo>
                    <a:pt x="3047" y="4454"/>
                    <a:pt x="3040" y="4461"/>
                    <a:pt x="3010" y="4461"/>
                  </a:cubicBezTo>
                  <a:cubicBezTo>
                    <a:pt x="2943" y="4461"/>
                    <a:pt x="2876" y="4461"/>
                    <a:pt x="2812" y="4461"/>
                  </a:cubicBezTo>
                  <a:cubicBezTo>
                    <a:pt x="2732" y="4457"/>
                    <a:pt x="2651" y="4457"/>
                    <a:pt x="2570" y="4461"/>
                  </a:cubicBezTo>
                  <a:lnTo>
                    <a:pt x="2570" y="4461"/>
                  </a:lnTo>
                  <a:cubicBezTo>
                    <a:pt x="2540" y="4448"/>
                    <a:pt x="2503" y="4451"/>
                    <a:pt x="2470" y="4454"/>
                  </a:cubicBezTo>
                  <a:cubicBezTo>
                    <a:pt x="2416" y="4461"/>
                    <a:pt x="2362" y="4457"/>
                    <a:pt x="2312" y="4464"/>
                  </a:cubicBezTo>
                  <a:cubicBezTo>
                    <a:pt x="2322" y="4484"/>
                    <a:pt x="2342" y="4474"/>
                    <a:pt x="2359" y="4471"/>
                  </a:cubicBezTo>
                  <a:cubicBezTo>
                    <a:pt x="2413" y="4471"/>
                    <a:pt x="2463" y="4474"/>
                    <a:pt x="2513" y="4471"/>
                  </a:cubicBezTo>
                  <a:cubicBezTo>
                    <a:pt x="2607" y="4488"/>
                    <a:pt x="2704" y="4478"/>
                    <a:pt x="2799" y="4478"/>
                  </a:cubicBezTo>
                  <a:cubicBezTo>
                    <a:pt x="2886" y="4481"/>
                    <a:pt x="2970" y="4488"/>
                    <a:pt x="3054" y="4471"/>
                  </a:cubicBezTo>
                  <a:lnTo>
                    <a:pt x="3054" y="4471"/>
                  </a:lnTo>
                  <a:lnTo>
                    <a:pt x="3054" y="4471"/>
                  </a:lnTo>
                  <a:cubicBezTo>
                    <a:pt x="3060" y="4474"/>
                    <a:pt x="3064" y="4474"/>
                    <a:pt x="3067" y="4474"/>
                  </a:cubicBezTo>
                  <a:cubicBezTo>
                    <a:pt x="3067" y="4471"/>
                    <a:pt x="3064" y="4471"/>
                    <a:pt x="3060" y="4467"/>
                  </a:cubicBezTo>
                  <a:lnTo>
                    <a:pt x="3060" y="4467"/>
                  </a:lnTo>
                  <a:cubicBezTo>
                    <a:pt x="3064" y="4467"/>
                    <a:pt x="3067" y="4471"/>
                    <a:pt x="3067" y="4474"/>
                  </a:cubicBezTo>
                  <a:cubicBezTo>
                    <a:pt x="3067" y="4478"/>
                    <a:pt x="3067" y="4478"/>
                    <a:pt x="3067" y="4478"/>
                  </a:cubicBezTo>
                  <a:cubicBezTo>
                    <a:pt x="3071" y="4481"/>
                    <a:pt x="3071" y="4481"/>
                    <a:pt x="3071" y="4481"/>
                  </a:cubicBezTo>
                  <a:cubicBezTo>
                    <a:pt x="3067" y="4491"/>
                    <a:pt x="3077" y="4505"/>
                    <a:pt x="3067" y="4515"/>
                  </a:cubicBezTo>
                  <a:lnTo>
                    <a:pt x="3067" y="4515"/>
                  </a:lnTo>
                  <a:lnTo>
                    <a:pt x="3067" y="4515"/>
                  </a:lnTo>
                  <a:cubicBezTo>
                    <a:pt x="3000" y="4528"/>
                    <a:pt x="2933" y="4518"/>
                    <a:pt x="2862" y="4518"/>
                  </a:cubicBezTo>
                  <a:cubicBezTo>
                    <a:pt x="2856" y="4525"/>
                    <a:pt x="2856" y="4528"/>
                    <a:pt x="2862" y="4535"/>
                  </a:cubicBezTo>
                  <a:cubicBezTo>
                    <a:pt x="2923" y="4538"/>
                    <a:pt x="2983" y="4538"/>
                    <a:pt x="3043" y="4535"/>
                  </a:cubicBezTo>
                  <a:cubicBezTo>
                    <a:pt x="3057" y="4538"/>
                    <a:pt x="3071" y="4538"/>
                    <a:pt x="3081" y="4545"/>
                  </a:cubicBezTo>
                  <a:cubicBezTo>
                    <a:pt x="3081" y="4552"/>
                    <a:pt x="3081" y="4558"/>
                    <a:pt x="3081" y="4562"/>
                  </a:cubicBezTo>
                  <a:cubicBezTo>
                    <a:pt x="3081" y="4562"/>
                    <a:pt x="3084" y="4562"/>
                    <a:pt x="3087" y="4562"/>
                  </a:cubicBezTo>
                  <a:lnTo>
                    <a:pt x="3087" y="4562"/>
                  </a:lnTo>
                  <a:lnTo>
                    <a:pt x="3084" y="4565"/>
                  </a:lnTo>
                  <a:cubicBezTo>
                    <a:pt x="3084" y="4565"/>
                    <a:pt x="3081" y="4565"/>
                    <a:pt x="3081" y="4562"/>
                  </a:cubicBezTo>
                  <a:cubicBezTo>
                    <a:pt x="3050" y="4568"/>
                    <a:pt x="3020" y="4555"/>
                    <a:pt x="2990" y="4562"/>
                  </a:cubicBezTo>
                  <a:cubicBezTo>
                    <a:pt x="2956" y="4558"/>
                    <a:pt x="2923" y="4558"/>
                    <a:pt x="2889" y="4565"/>
                  </a:cubicBezTo>
                  <a:cubicBezTo>
                    <a:pt x="2882" y="4568"/>
                    <a:pt x="2872" y="4572"/>
                    <a:pt x="2859" y="4578"/>
                  </a:cubicBezTo>
                  <a:cubicBezTo>
                    <a:pt x="2909" y="4578"/>
                    <a:pt x="2956" y="4578"/>
                    <a:pt x="3003" y="4578"/>
                  </a:cubicBezTo>
                  <a:lnTo>
                    <a:pt x="3003" y="4578"/>
                  </a:lnTo>
                  <a:cubicBezTo>
                    <a:pt x="3017" y="4582"/>
                    <a:pt x="3030" y="4582"/>
                    <a:pt x="3043" y="4582"/>
                  </a:cubicBezTo>
                  <a:lnTo>
                    <a:pt x="3043" y="4582"/>
                  </a:lnTo>
                  <a:cubicBezTo>
                    <a:pt x="3054" y="4588"/>
                    <a:pt x="3064" y="4592"/>
                    <a:pt x="3074" y="4599"/>
                  </a:cubicBezTo>
                  <a:cubicBezTo>
                    <a:pt x="3071" y="4602"/>
                    <a:pt x="3071" y="4602"/>
                    <a:pt x="3071" y="4605"/>
                  </a:cubicBezTo>
                  <a:cubicBezTo>
                    <a:pt x="3071" y="4609"/>
                    <a:pt x="3067" y="4612"/>
                    <a:pt x="3067" y="4612"/>
                  </a:cubicBezTo>
                  <a:cubicBezTo>
                    <a:pt x="3060" y="4615"/>
                    <a:pt x="3050" y="4619"/>
                    <a:pt x="3043" y="4619"/>
                  </a:cubicBezTo>
                  <a:cubicBezTo>
                    <a:pt x="3017" y="4619"/>
                    <a:pt x="2993" y="4619"/>
                    <a:pt x="2966" y="4612"/>
                  </a:cubicBezTo>
                  <a:cubicBezTo>
                    <a:pt x="2950" y="4609"/>
                    <a:pt x="2929" y="4609"/>
                    <a:pt x="2913" y="4619"/>
                  </a:cubicBezTo>
                  <a:lnTo>
                    <a:pt x="2913" y="4619"/>
                  </a:lnTo>
                  <a:cubicBezTo>
                    <a:pt x="2896" y="4612"/>
                    <a:pt x="2882" y="4605"/>
                    <a:pt x="2862" y="4609"/>
                  </a:cubicBezTo>
                  <a:lnTo>
                    <a:pt x="2862" y="4609"/>
                  </a:lnTo>
                  <a:lnTo>
                    <a:pt x="2862" y="4609"/>
                  </a:lnTo>
                  <a:cubicBezTo>
                    <a:pt x="2842" y="4605"/>
                    <a:pt x="2819" y="4609"/>
                    <a:pt x="2799" y="4599"/>
                  </a:cubicBezTo>
                  <a:cubicBezTo>
                    <a:pt x="2795" y="4602"/>
                    <a:pt x="2789" y="4602"/>
                    <a:pt x="2785" y="4599"/>
                  </a:cubicBezTo>
                  <a:cubicBezTo>
                    <a:pt x="2782" y="4599"/>
                    <a:pt x="2779" y="4599"/>
                    <a:pt x="2779" y="4599"/>
                  </a:cubicBezTo>
                  <a:cubicBezTo>
                    <a:pt x="2775" y="4599"/>
                    <a:pt x="2772" y="4599"/>
                    <a:pt x="2772" y="4599"/>
                  </a:cubicBezTo>
                  <a:cubicBezTo>
                    <a:pt x="2768" y="4599"/>
                    <a:pt x="2765" y="4599"/>
                    <a:pt x="2758" y="4599"/>
                  </a:cubicBezTo>
                  <a:cubicBezTo>
                    <a:pt x="2748" y="4595"/>
                    <a:pt x="2735" y="4595"/>
                    <a:pt x="2721" y="4595"/>
                  </a:cubicBezTo>
                  <a:cubicBezTo>
                    <a:pt x="2711" y="4602"/>
                    <a:pt x="2701" y="4609"/>
                    <a:pt x="2708" y="4619"/>
                  </a:cubicBezTo>
                  <a:cubicBezTo>
                    <a:pt x="2755" y="4622"/>
                    <a:pt x="2802" y="4625"/>
                    <a:pt x="2849" y="4629"/>
                  </a:cubicBezTo>
                  <a:cubicBezTo>
                    <a:pt x="2856" y="4632"/>
                    <a:pt x="2862" y="4632"/>
                    <a:pt x="2866" y="4629"/>
                  </a:cubicBezTo>
                  <a:cubicBezTo>
                    <a:pt x="2866" y="4629"/>
                    <a:pt x="2866" y="4625"/>
                    <a:pt x="2869" y="4625"/>
                  </a:cubicBezTo>
                  <a:cubicBezTo>
                    <a:pt x="2886" y="4625"/>
                    <a:pt x="2906" y="4625"/>
                    <a:pt x="2926" y="4625"/>
                  </a:cubicBezTo>
                  <a:cubicBezTo>
                    <a:pt x="2929" y="4629"/>
                    <a:pt x="2933" y="4629"/>
                    <a:pt x="2936" y="4629"/>
                  </a:cubicBezTo>
                  <a:cubicBezTo>
                    <a:pt x="2946" y="4632"/>
                    <a:pt x="2960" y="4632"/>
                    <a:pt x="2966" y="4635"/>
                  </a:cubicBezTo>
                  <a:cubicBezTo>
                    <a:pt x="3000" y="4635"/>
                    <a:pt x="3033" y="4635"/>
                    <a:pt x="3071" y="4635"/>
                  </a:cubicBezTo>
                  <a:cubicBezTo>
                    <a:pt x="3087" y="4662"/>
                    <a:pt x="3064" y="4686"/>
                    <a:pt x="3067" y="4709"/>
                  </a:cubicBezTo>
                  <a:cubicBezTo>
                    <a:pt x="3057" y="4716"/>
                    <a:pt x="3050" y="4723"/>
                    <a:pt x="3040" y="4726"/>
                  </a:cubicBezTo>
                  <a:cubicBezTo>
                    <a:pt x="3033" y="4726"/>
                    <a:pt x="3027" y="4726"/>
                    <a:pt x="3020" y="4726"/>
                  </a:cubicBezTo>
                  <a:lnTo>
                    <a:pt x="3020" y="4726"/>
                  </a:lnTo>
                  <a:lnTo>
                    <a:pt x="3020" y="4726"/>
                  </a:lnTo>
                  <a:cubicBezTo>
                    <a:pt x="3010" y="4719"/>
                    <a:pt x="2997" y="4719"/>
                    <a:pt x="2980" y="4719"/>
                  </a:cubicBezTo>
                  <a:cubicBezTo>
                    <a:pt x="2966" y="4706"/>
                    <a:pt x="2943" y="4706"/>
                    <a:pt x="2926" y="4699"/>
                  </a:cubicBezTo>
                  <a:cubicBezTo>
                    <a:pt x="2923" y="4696"/>
                    <a:pt x="2916" y="4696"/>
                    <a:pt x="2913" y="4692"/>
                  </a:cubicBezTo>
                  <a:cubicBezTo>
                    <a:pt x="2903" y="4692"/>
                    <a:pt x="2893" y="4692"/>
                    <a:pt x="2889" y="4686"/>
                  </a:cubicBezTo>
                  <a:cubicBezTo>
                    <a:pt x="2842" y="4679"/>
                    <a:pt x="2799" y="4689"/>
                    <a:pt x="2752" y="4679"/>
                  </a:cubicBezTo>
                  <a:cubicBezTo>
                    <a:pt x="2752" y="4679"/>
                    <a:pt x="2748" y="4689"/>
                    <a:pt x="2748" y="4692"/>
                  </a:cubicBezTo>
                  <a:lnTo>
                    <a:pt x="2748" y="4692"/>
                  </a:lnTo>
                  <a:lnTo>
                    <a:pt x="2748" y="4692"/>
                  </a:lnTo>
                  <a:cubicBezTo>
                    <a:pt x="2634" y="4699"/>
                    <a:pt x="2523" y="4709"/>
                    <a:pt x="2413" y="4709"/>
                  </a:cubicBezTo>
                  <a:cubicBezTo>
                    <a:pt x="2372" y="4719"/>
                    <a:pt x="2332" y="4723"/>
                    <a:pt x="2292" y="4726"/>
                  </a:cubicBezTo>
                  <a:cubicBezTo>
                    <a:pt x="2114" y="4736"/>
                    <a:pt x="1934" y="4746"/>
                    <a:pt x="1756" y="4756"/>
                  </a:cubicBezTo>
                  <a:cubicBezTo>
                    <a:pt x="1689" y="4760"/>
                    <a:pt x="1625" y="4763"/>
                    <a:pt x="1561" y="4766"/>
                  </a:cubicBezTo>
                  <a:cubicBezTo>
                    <a:pt x="1517" y="4766"/>
                    <a:pt x="1474" y="4763"/>
                    <a:pt x="1430" y="4773"/>
                  </a:cubicBezTo>
                  <a:lnTo>
                    <a:pt x="1430" y="4773"/>
                  </a:lnTo>
                  <a:cubicBezTo>
                    <a:pt x="1407" y="4770"/>
                    <a:pt x="1380" y="4773"/>
                    <a:pt x="1353" y="4777"/>
                  </a:cubicBezTo>
                  <a:cubicBezTo>
                    <a:pt x="1336" y="4773"/>
                    <a:pt x="1319" y="4773"/>
                    <a:pt x="1302" y="4777"/>
                  </a:cubicBezTo>
                  <a:lnTo>
                    <a:pt x="1302" y="4777"/>
                  </a:lnTo>
                  <a:lnTo>
                    <a:pt x="1302" y="4777"/>
                  </a:lnTo>
                  <a:cubicBezTo>
                    <a:pt x="1266" y="4777"/>
                    <a:pt x="1225" y="4777"/>
                    <a:pt x="1185" y="4777"/>
                  </a:cubicBezTo>
                  <a:cubicBezTo>
                    <a:pt x="1125" y="4773"/>
                    <a:pt x="1068" y="4780"/>
                    <a:pt x="1007" y="4783"/>
                  </a:cubicBezTo>
                  <a:cubicBezTo>
                    <a:pt x="893" y="4783"/>
                    <a:pt x="782" y="4770"/>
                    <a:pt x="672" y="4773"/>
                  </a:cubicBezTo>
                  <a:lnTo>
                    <a:pt x="672" y="4773"/>
                  </a:lnTo>
                  <a:cubicBezTo>
                    <a:pt x="668" y="4773"/>
                    <a:pt x="665" y="4773"/>
                    <a:pt x="662" y="4773"/>
                  </a:cubicBezTo>
                  <a:lnTo>
                    <a:pt x="662" y="4773"/>
                  </a:lnTo>
                  <a:cubicBezTo>
                    <a:pt x="641" y="4763"/>
                    <a:pt x="615" y="4770"/>
                    <a:pt x="594" y="4766"/>
                  </a:cubicBezTo>
                  <a:cubicBezTo>
                    <a:pt x="577" y="4770"/>
                    <a:pt x="561" y="4770"/>
                    <a:pt x="541" y="4773"/>
                  </a:cubicBezTo>
                  <a:cubicBezTo>
                    <a:pt x="537" y="4770"/>
                    <a:pt x="534" y="4770"/>
                    <a:pt x="530" y="4766"/>
                  </a:cubicBezTo>
                  <a:cubicBezTo>
                    <a:pt x="524" y="4770"/>
                    <a:pt x="520" y="4773"/>
                    <a:pt x="517" y="4777"/>
                  </a:cubicBezTo>
                  <a:cubicBezTo>
                    <a:pt x="500" y="4777"/>
                    <a:pt x="477" y="4773"/>
                    <a:pt x="480" y="4790"/>
                  </a:cubicBezTo>
                  <a:cubicBezTo>
                    <a:pt x="483" y="4813"/>
                    <a:pt x="510" y="4800"/>
                    <a:pt x="527" y="4800"/>
                  </a:cubicBezTo>
                  <a:cubicBezTo>
                    <a:pt x="537" y="4800"/>
                    <a:pt x="547" y="4800"/>
                    <a:pt x="554" y="4800"/>
                  </a:cubicBezTo>
                  <a:cubicBezTo>
                    <a:pt x="608" y="4803"/>
                    <a:pt x="662" y="4806"/>
                    <a:pt x="712" y="4796"/>
                  </a:cubicBezTo>
                  <a:lnTo>
                    <a:pt x="712" y="4796"/>
                  </a:lnTo>
                  <a:cubicBezTo>
                    <a:pt x="739" y="4796"/>
                    <a:pt x="762" y="4800"/>
                    <a:pt x="786" y="4803"/>
                  </a:cubicBezTo>
                  <a:cubicBezTo>
                    <a:pt x="789" y="4803"/>
                    <a:pt x="792" y="4806"/>
                    <a:pt x="799" y="4806"/>
                  </a:cubicBezTo>
                  <a:cubicBezTo>
                    <a:pt x="792" y="4810"/>
                    <a:pt x="789" y="4810"/>
                    <a:pt x="786" y="4813"/>
                  </a:cubicBezTo>
                  <a:cubicBezTo>
                    <a:pt x="772" y="4813"/>
                    <a:pt x="759" y="4817"/>
                    <a:pt x="745" y="4820"/>
                  </a:cubicBezTo>
                  <a:cubicBezTo>
                    <a:pt x="705" y="4834"/>
                    <a:pt x="658" y="4823"/>
                    <a:pt x="618" y="4837"/>
                  </a:cubicBezTo>
                  <a:cubicBezTo>
                    <a:pt x="544" y="4834"/>
                    <a:pt x="473" y="4844"/>
                    <a:pt x="403" y="4850"/>
                  </a:cubicBezTo>
                  <a:cubicBezTo>
                    <a:pt x="403" y="4860"/>
                    <a:pt x="393" y="4867"/>
                    <a:pt x="400" y="4877"/>
                  </a:cubicBezTo>
                  <a:cubicBezTo>
                    <a:pt x="403" y="4884"/>
                    <a:pt x="413" y="4887"/>
                    <a:pt x="423" y="4887"/>
                  </a:cubicBezTo>
                  <a:cubicBezTo>
                    <a:pt x="463" y="4884"/>
                    <a:pt x="504" y="4884"/>
                    <a:pt x="544" y="4881"/>
                  </a:cubicBezTo>
                  <a:cubicBezTo>
                    <a:pt x="554" y="4881"/>
                    <a:pt x="561" y="4881"/>
                    <a:pt x="571" y="4877"/>
                  </a:cubicBezTo>
                  <a:cubicBezTo>
                    <a:pt x="591" y="4881"/>
                    <a:pt x="608" y="4881"/>
                    <a:pt x="628" y="4877"/>
                  </a:cubicBezTo>
                  <a:lnTo>
                    <a:pt x="628" y="4877"/>
                  </a:lnTo>
                  <a:cubicBezTo>
                    <a:pt x="638" y="4884"/>
                    <a:pt x="651" y="4887"/>
                    <a:pt x="662" y="4877"/>
                  </a:cubicBezTo>
                  <a:cubicBezTo>
                    <a:pt x="665" y="4881"/>
                    <a:pt x="668" y="4877"/>
                    <a:pt x="672" y="4877"/>
                  </a:cubicBezTo>
                  <a:cubicBezTo>
                    <a:pt x="729" y="4874"/>
                    <a:pt x="786" y="4877"/>
                    <a:pt x="843" y="4867"/>
                  </a:cubicBezTo>
                  <a:cubicBezTo>
                    <a:pt x="846" y="4870"/>
                    <a:pt x="849" y="4870"/>
                    <a:pt x="853" y="4867"/>
                  </a:cubicBezTo>
                  <a:cubicBezTo>
                    <a:pt x="990" y="4867"/>
                    <a:pt x="1131" y="4864"/>
                    <a:pt x="1272" y="4864"/>
                  </a:cubicBezTo>
                  <a:cubicBezTo>
                    <a:pt x="1283" y="4864"/>
                    <a:pt x="1293" y="4864"/>
                    <a:pt x="1302" y="4867"/>
                  </a:cubicBezTo>
                  <a:cubicBezTo>
                    <a:pt x="1390" y="4857"/>
                    <a:pt x="1474" y="4860"/>
                    <a:pt x="1561" y="4857"/>
                  </a:cubicBezTo>
                  <a:cubicBezTo>
                    <a:pt x="1588" y="4857"/>
                    <a:pt x="1615" y="4860"/>
                    <a:pt x="1641" y="4850"/>
                  </a:cubicBezTo>
                  <a:cubicBezTo>
                    <a:pt x="1648" y="4854"/>
                    <a:pt x="1655" y="4854"/>
                    <a:pt x="1665" y="4850"/>
                  </a:cubicBezTo>
                  <a:cubicBezTo>
                    <a:pt x="1712" y="4847"/>
                    <a:pt x="1762" y="4854"/>
                    <a:pt x="1813" y="4844"/>
                  </a:cubicBezTo>
                  <a:cubicBezTo>
                    <a:pt x="1816" y="4840"/>
                    <a:pt x="1816" y="4840"/>
                    <a:pt x="1819" y="4840"/>
                  </a:cubicBezTo>
                  <a:lnTo>
                    <a:pt x="1819" y="4840"/>
                  </a:lnTo>
                  <a:lnTo>
                    <a:pt x="1819" y="4840"/>
                  </a:lnTo>
                  <a:lnTo>
                    <a:pt x="1819" y="4840"/>
                  </a:lnTo>
                  <a:cubicBezTo>
                    <a:pt x="1890" y="4837"/>
                    <a:pt x="1957" y="4834"/>
                    <a:pt x="2023" y="4827"/>
                  </a:cubicBezTo>
                  <a:cubicBezTo>
                    <a:pt x="2033" y="4830"/>
                    <a:pt x="2040" y="4830"/>
                    <a:pt x="2047" y="4827"/>
                  </a:cubicBezTo>
                  <a:cubicBezTo>
                    <a:pt x="2064" y="4827"/>
                    <a:pt x="2077" y="4827"/>
                    <a:pt x="2090" y="4830"/>
                  </a:cubicBezTo>
                  <a:cubicBezTo>
                    <a:pt x="2097" y="4830"/>
                    <a:pt x="2104" y="4834"/>
                    <a:pt x="2111" y="4834"/>
                  </a:cubicBezTo>
                  <a:cubicBezTo>
                    <a:pt x="2302" y="4840"/>
                    <a:pt x="2486" y="4817"/>
                    <a:pt x="2674" y="4800"/>
                  </a:cubicBezTo>
                  <a:cubicBezTo>
                    <a:pt x="2721" y="4796"/>
                    <a:pt x="2765" y="4796"/>
                    <a:pt x="2812" y="4803"/>
                  </a:cubicBezTo>
                  <a:cubicBezTo>
                    <a:pt x="2859" y="4806"/>
                    <a:pt x="2906" y="4806"/>
                    <a:pt x="2950" y="4803"/>
                  </a:cubicBezTo>
                  <a:cubicBezTo>
                    <a:pt x="2980" y="4793"/>
                    <a:pt x="3013" y="4796"/>
                    <a:pt x="3043" y="4796"/>
                  </a:cubicBezTo>
                  <a:cubicBezTo>
                    <a:pt x="3090" y="4796"/>
                    <a:pt x="3128" y="4783"/>
                    <a:pt x="3148" y="4746"/>
                  </a:cubicBezTo>
                  <a:lnTo>
                    <a:pt x="3148" y="4746"/>
                  </a:lnTo>
                  <a:cubicBezTo>
                    <a:pt x="3151" y="4746"/>
                    <a:pt x="3154" y="4746"/>
                    <a:pt x="3158" y="4746"/>
                  </a:cubicBezTo>
                  <a:lnTo>
                    <a:pt x="3161" y="4746"/>
                  </a:lnTo>
                  <a:cubicBezTo>
                    <a:pt x="3168" y="4746"/>
                    <a:pt x="3178" y="4746"/>
                    <a:pt x="3188" y="4746"/>
                  </a:cubicBezTo>
                  <a:cubicBezTo>
                    <a:pt x="3191" y="4746"/>
                    <a:pt x="3198" y="4746"/>
                    <a:pt x="3201" y="4743"/>
                  </a:cubicBezTo>
                  <a:cubicBezTo>
                    <a:pt x="3242" y="4753"/>
                    <a:pt x="3285" y="4743"/>
                    <a:pt x="3325" y="4746"/>
                  </a:cubicBezTo>
                  <a:lnTo>
                    <a:pt x="3325" y="4746"/>
                  </a:lnTo>
                  <a:lnTo>
                    <a:pt x="3325" y="4746"/>
                  </a:lnTo>
                  <a:cubicBezTo>
                    <a:pt x="3339" y="4736"/>
                    <a:pt x="3349" y="4726"/>
                    <a:pt x="3369" y="4743"/>
                  </a:cubicBezTo>
                  <a:cubicBezTo>
                    <a:pt x="3386" y="4756"/>
                    <a:pt x="3389" y="4766"/>
                    <a:pt x="3362" y="4773"/>
                  </a:cubicBezTo>
                  <a:lnTo>
                    <a:pt x="3362" y="4773"/>
                  </a:lnTo>
                  <a:lnTo>
                    <a:pt x="3362" y="4773"/>
                  </a:lnTo>
                  <a:cubicBezTo>
                    <a:pt x="3342" y="4773"/>
                    <a:pt x="3322" y="4777"/>
                    <a:pt x="3302" y="4777"/>
                  </a:cubicBezTo>
                  <a:cubicBezTo>
                    <a:pt x="3292" y="4777"/>
                    <a:pt x="3285" y="4777"/>
                    <a:pt x="3275" y="4777"/>
                  </a:cubicBezTo>
                  <a:cubicBezTo>
                    <a:pt x="3268" y="4777"/>
                    <a:pt x="3258" y="4777"/>
                    <a:pt x="3252" y="4777"/>
                  </a:cubicBezTo>
                  <a:cubicBezTo>
                    <a:pt x="3218" y="4780"/>
                    <a:pt x="3181" y="4783"/>
                    <a:pt x="3148" y="4787"/>
                  </a:cubicBezTo>
                  <a:cubicBezTo>
                    <a:pt x="3148" y="4790"/>
                    <a:pt x="3148" y="4793"/>
                    <a:pt x="3148" y="4793"/>
                  </a:cubicBezTo>
                  <a:cubicBezTo>
                    <a:pt x="3211" y="4793"/>
                    <a:pt x="3275" y="4793"/>
                    <a:pt x="3339" y="4793"/>
                  </a:cubicBezTo>
                  <a:cubicBezTo>
                    <a:pt x="3352" y="4800"/>
                    <a:pt x="3366" y="4800"/>
                    <a:pt x="3369" y="4787"/>
                  </a:cubicBezTo>
                  <a:lnTo>
                    <a:pt x="3369" y="4787"/>
                  </a:lnTo>
                  <a:cubicBezTo>
                    <a:pt x="3372" y="4787"/>
                    <a:pt x="3376" y="4787"/>
                    <a:pt x="3379" y="4783"/>
                  </a:cubicBezTo>
                  <a:cubicBezTo>
                    <a:pt x="3379" y="4787"/>
                    <a:pt x="3383" y="4787"/>
                    <a:pt x="3386" y="4790"/>
                  </a:cubicBezTo>
                  <a:cubicBezTo>
                    <a:pt x="3389" y="4790"/>
                    <a:pt x="3393" y="4793"/>
                    <a:pt x="3396" y="4793"/>
                  </a:cubicBezTo>
                  <a:cubicBezTo>
                    <a:pt x="3362" y="4787"/>
                    <a:pt x="3336" y="4810"/>
                    <a:pt x="3302" y="4810"/>
                  </a:cubicBezTo>
                  <a:cubicBezTo>
                    <a:pt x="3292" y="4810"/>
                    <a:pt x="3285" y="4810"/>
                    <a:pt x="3275" y="4813"/>
                  </a:cubicBezTo>
                  <a:cubicBezTo>
                    <a:pt x="3262" y="4817"/>
                    <a:pt x="3252" y="4823"/>
                    <a:pt x="3238" y="4830"/>
                  </a:cubicBezTo>
                  <a:lnTo>
                    <a:pt x="3238" y="4830"/>
                  </a:lnTo>
                  <a:cubicBezTo>
                    <a:pt x="3191" y="4830"/>
                    <a:pt x="3144" y="4830"/>
                    <a:pt x="3094" y="4830"/>
                  </a:cubicBezTo>
                  <a:cubicBezTo>
                    <a:pt x="3071" y="4830"/>
                    <a:pt x="3043" y="4834"/>
                    <a:pt x="3020" y="4834"/>
                  </a:cubicBezTo>
                  <a:cubicBezTo>
                    <a:pt x="3017" y="4837"/>
                    <a:pt x="3013" y="4837"/>
                    <a:pt x="3007" y="4837"/>
                  </a:cubicBezTo>
                  <a:cubicBezTo>
                    <a:pt x="3003" y="4834"/>
                    <a:pt x="2997" y="4830"/>
                    <a:pt x="2993" y="4827"/>
                  </a:cubicBezTo>
                  <a:cubicBezTo>
                    <a:pt x="2933" y="4837"/>
                    <a:pt x="2872" y="4844"/>
                    <a:pt x="2812" y="4840"/>
                  </a:cubicBezTo>
                  <a:cubicBezTo>
                    <a:pt x="2795" y="4854"/>
                    <a:pt x="2765" y="4837"/>
                    <a:pt x="2748" y="4850"/>
                  </a:cubicBezTo>
                  <a:cubicBezTo>
                    <a:pt x="2768" y="4877"/>
                    <a:pt x="2799" y="4857"/>
                    <a:pt x="2825" y="4860"/>
                  </a:cubicBezTo>
                  <a:cubicBezTo>
                    <a:pt x="2872" y="4857"/>
                    <a:pt x="2919" y="4860"/>
                    <a:pt x="2963" y="4850"/>
                  </a:cubicBezTo>
                  <a:lnTo>
                    <a:pt x="2963" y="4850"/>
                  </a:lnTo>
                  <a:cubicBezTo>
                    <a:pt x="2997" y="4857"/>
                    <a:pt x="3027" y="4850"/>
                    <a:pt x="3057" y="4847"/>
                  </a:cubicBezTo>
                  <a:lnTo>
                    <a:pt x="3057" y="4847"/>
                  </a:lnTo>
                  <a:cubicBezTo>
                    <a:pt x="3060" y="4847"/>
                    <a:pt x="3064" y="4847"/>
                    <a:pt x="3071" y="4847"/>
                  </a:cubicBezTo>
                  <a:cubicBezTo>
                    <a:pt x="3077" y="4847"/>
                    <a:pt x="3087" y="4847"/>
                    <a:pt x="3094" y="4847"/>
                  </a:cubicBezTo>
                  <a:cubicBezTo>
                    <a:pt x="3114" y="4850"/>
                    <a:pt x="3131" y="4850"/>
                    <a:pt x="3148" y="4847"/>
                  </a:cubicBezTo>
                  <a:cubicBezTo>
                    <a:pt x="3154" y="4850"/>
                    <a:pt x="3164" y="4850"/>
                    <a:pt x="3171" y="4850"/>
                  </a:cubicBezTo>
                  <a:cubicBezTo>
                    <a:pt x="3178" y="4850"/>
                    <a:pt x="3181" y="4850"/>
                    <a:pt x="3185" y="4850"/>
                  </a:cubicBezTo>
                  <a:cubicBezTo>
                    <a:pt x="3185" y="4847"/>
                    <a:pt x="3185" y="4847"/>
                    <a:pt x="3188" y="4847"/>
                  </a:cubicBezTo>
                  <a:lnTo>
                    <a:pt x="3188" y="4847"/>
                  </a:lnTo>
                  <a:lnTo>
                    <a:pt x="3188" y="4847"/>
                  </a:lnTo>
                  <a:lnTo>
                    <a:pt x="3188" y="4847"/>
                  </a:lnTo>
                  <a:cubicBezTo>
                    <a:pt x="3188" y="4847"/>
                    <a:pt x="3185" y="4847"/>
                    <a:pt x="3185" y="4850"/>
                  </a:cubicBezTo>
                  <a:cubicBezTo>
                    <a:pt x="3232" y="4867"/>
                    <a:pt x="3282" y="4854"/>
                    <a:pt x="3332" y="4857"/>
                  </a:cubicBezTo>
                  <a:cubicBezTo>
                    <a:pt x="3366" y="4860"/>
                    <a:pt x="3400" y="4857"/>
                    <a:pt x="3433" y="4857"/>
                  </a:cubicBezTo>
                  <a:cubicBezTo>
                    <a:pt x="3450" y="4857"/>
                    <a:pt x="3457" y="4864"/>
                    <a:pt x="3457" y="4874"/>
                  </a:cubicBezTo>
                  <a:cubicBezTo>
                    <a:pt x="3366" y="4887"/>
                    <a:pt x="3272" y="4884"/>
                    <a:pt x="3181" y="4884"/>
                  </a:cubicBezTo>
                  <a:cubicBezTo>
                    <a:pt x="3131" y="4884"/>
                    <a:pt x="3081" y="4891"/>
                    <a:pt x="3030" y="4894"/>
                  </a:cubicBezTo>
                  <a:lnTo>
                    <a:pt x="3030" y="4894"/>
                  </a:lnTo>
                  <a:lnTo>
                    <a:pt x="3030" y="4894"/>
                  </a:lnTo>
                  <a:cubicBezTo>
                    <a:pt x="2980" y="4881"/>
                    <a:pt x="2936" y="4897"/>
                    <a:pt x="2889" y="4907"/>
                  </a:cubicBezTo>
                  <a:cubicBezTo>
                    <a:pt x="2936" y="4907"/>
                    <a:pt x="2986" y="4921"/>
                    <a:pt x="3030" y="4901"/>
                  </a:cubicBezTo>
                  <a:cubicBezTo>
                    <a:pt x="3043" y="4907"/>
                    <a:pt x="3054" y="4911"/>
                    <a:pt x="3067" y="4911"/>
                  </a:cubicBezTo>
                  <a:cubicBezTo>
                    <a:pt x="3161" y="4901"/>
                    <a:pt x="3255" y="4907"/>
                    <a:pt x="3349" y="4904"/>
                  </a:cubicBezTo>
                  <a:cubicBezTo>
                    <a:pt x="3393" y="4904"/>
                    <a:pt x="3433" y="4901"/>
                    <a:pt x="3473" y="4887"/>
                  </a:cubicBezTo>
                  <a:cubicBezTo>
                    <a:pt x="3483" y="4927"/>
                    <a:pt x="3483" y="4927"/>
                    <a:pt x="3416" y="4931"/>
                  </a:cubicBezTo>
                  <a:cubicBezTo>
                    <a:pt x="3413" y="4934"/>
                    <a:pt x="3413" y="4934"/>
                    <a:pt x="3409" y="4934"/>
                  </a:cubicBezTo>
                  <a:cubicBezTo>
                    <a:pt x="3406" y="4934"/>
                    <a:pt x="3403" y="4931"/>
                    <a:pt x="3403" y="4931"/>
                  </a:cubicBezTo>
                  <a:cubicBezTo>
                    <a:pt x="3393" y="4931"/>
                    <a:pt x="3379" y="4931"/>
                    <a:pt x="3369" y="4931"/>
                  </a:cubicBezTo>
                  <a:cubicBezTo>
                    <a:pt x="3366" y="4934"/>
                    <a:pt x="3362" y="4934"/>
                    <a:pt x="3362" y="4934"/>
                  </a:cubicBezTo>
                  <a:cubicBezTo>
                    <a:pt x="3362" y="4938"/>
                    <a:pt x="3362" y="4938"/>
                    <a:pt x="3362" y="4941"/>
                  </a:cubicBezTo>
                  <a:cubicBezTo>
                    <a:pt x="3342" y="4941"/>
                    <a:pt x="3322" y="4941"/>
                    <a:pt x="3305" y="4941"/>
                  </a:cubicBezTo>
                  <a:cubicBezTo>
                    <a:pt x="3302" y="4941"/>
                    <a:pt x="3299" y="4938"/>
                    <a:pt x="3299" y="4938"/>
                  </a:cubicBezTo>
                  <a:cubicBezTo>
                    <a:pt x="3262" y="4938"/>
                    <a:pt x="3222" y="4931"/>
                    <a:pt x="3185" y="4941"/>
                  </a:cubicBezTo>
                  <a:cubicBezTo>
                    <a:pt x="3164" y="4944"/>
                    <a:pt x="3141" y="4948"/>
                    <a:pt x="3121" y="4951"/>
                  </a:cubicBezTo>
                  <a:lnTo>
                    <a:pt x="3121" y="4951"/>
                  </a:lnTo>
                  <a:cubicBezTo>
                    <a:pt x="3107" y="4948"/>
                    <a:pt x="3094" y="4948"/>
                    <a:pt x="3084" y="4951"/>
                  </a:cubicBezTo>
                  <a:lnTo>
                    <a:pt x="3084" y="4951"/>
                  </a:lnTo>
                  <a:lnTo>
                    <a:pt x="3084" y="4951"/>
                  </a:lnTo>
                  <a:cubicBezTo>
                    <a:pt x="3071" y="4951"/>
                    <a:pt x="3060" y="4951"/>
                    <a:pt x="3057" y="4958"/>
                  </a:cubicBezTo>
                  <a:lnTo>
                    <a:pt x="3057" y="4958"/>
                  </a:lnTo>
                  <a:cubicBezTo>
                    <a:pt x="3017" y="4954"/>
                    <a:pt x="2980" y="4954"/>
                    <a:pt x="2943" y="4961"/>
                  </a:cubicBezTo>
                  <a:cubicBezTo>
                    <a:pt x="2940" y="4961"/>
                    <a:pt x="2936" y="4964"/>
                    <a:pt x="2936" y="4964"/>
                  </a:cubicBezTo>
                  <a:cubicBezTo>
                    <a:pt x="2929" y="4964"/>
                    <a:pt x="2923" y="4964"/>
                    <a:pt x="2913" y="4968"/>
                  </a:cubicBezTo>
                  <a:cubicBezTo>
                    <a:pt x="2909" y="4968"/>
                    <a:pt x="2906" y="4968"/>
                    <a:pt x="2903" y="4968"/>
                  </a:cubicBezTo>
                  <a:cubicBezTo>
                    <a:pt x="2903" y="4974"/>
                    <a:pt x="2903" y="4981"/>
                    <a:pt x="2903" y="4984"/>
                  </a:cubicBezTo>
                  <a:lnTo>
                    <a:pt x="2903" y="4984"/>
                  </a:lnTo>
                  <a:cubicBezTo>
                    <a:pt x="2906" y="4988"/>
                    <a:pt x="2906" y="4988"/>
                    <a:pt x="2909" y="4988"/>
                  </a:cubicBezTo>
                  <a:cubicBezTo>
                    <a:pt x="2913" y="4988"/>
                    <a:pt x="2916" y="4988"/>
                    <a:pt x="2916" y="4984"/>
                  </a:cubicBezTo>
                  <a:lnTo>
                    <a:pt x="2916" y="4984"/>
                  </a:lnTo>
                  <a:cubicBezTo>
                    <a:pt x="2919" y="4981"/>
                    <a:pt x="2933" y="4984"/>
                    <a:pt x="2940" y="4978"/>
                  </a:cubicBezTo>
                  <a:lnTo>
                    <a:pt x="2943" y="4981"/>
                  </a:lnTo>
                  <a:cubicBezTo>
                    <a:pt x="2956" y="4981"/>
                    <a:pt x="2966" y="4981"/>
                    <a:pt x="2980" y="4978"/>
                  </a:cubicBezTo>
                  <a:cubicBezTo>
                    <a:pt x="2983" y="4978"/>
                    <a:pt x="2986" y="4978"/>
                    <a:pt x="2990" y="4978"/>
                  </a:cubicBezTo>
                  <a:cubicBezTo>
                    <a:pt x="2997" y="4981"/>
                    <a:pt x="3000" y="4981"/>
                    <a:pt x="3007" y="4978"/>
                  </a:cubicBezTo>
                  <a:cubicBezTo>
                    <a:pt x="3027" y="4974"/>
                    <a:pt x="3050" y="4981"/>
                    <a:pt x="3071" y="4968"/>
                  </a:cubicBezTo>
                  <a:lnTo>
                    <a:pt x="3071" y="4968"/>
                  </a:lnTo>
                  <a:cubicBezTo>
                    <a:pt x="3074" y="4968"/>
                    <a:pt x="3077" y="4968"/>
                    <a:pt x="3081" y="4968"/>
                  </a:cubicBezTo>
                  <a:lnTo>
                    <a:pt x="3081" y="4968"/>
                  </a:lnTo>
                  <a:cubicBezTo>
                    <a:pt x="3090" y="4974"/>
                    <a:pt x="3101" y="4974"/>
                    <a:pt x="3107" y="4968"/>
                  </a:cubicBezTo>
                  <a:lnTo>
                    <a:pt x="3107" y="4968"/>
                  </a:lnTo>
                  <a:lnTo>
                    <a:pt x="3107" y="4968"/>
                  </a:lnTo>
                  <a:lnTo>
                    <a:pt x="3107" y="4968"/>
                  </a:lnTo>
                  <a:cubicBezTo>
                    <a:pt x="3171" y="4964"/>
                    <a:pt x="3238" y="4961"/>
                    <a:pt x="3302" y="4958"/>
                  </a:cubicBezTo>
                  <a:lnTo>
                    <a:pt x="3302" y="4958"/>
                  </a:lnTo>
                  <a:cubicBezTo>
                    <a:pt x="3329" y="4961"/>
                    <a:pt x="3356" y="4961"/>
                    <a:pt x="3383" y="4951"/>
                  </a:cubicBezTo>
                  <a:lnTo>
                    <a:pt x="3383" y="4951"/>
                  </a:lnTo>
                  <a:lnTo>
                    <a:pt x="3383" y="4951"/>
                  </a:lnTo>
                  <a:cubicBezTo>
                    <a:pt x="3386" y="4951"/>
                    <a:pt x="3389" y="4951"/>
                    <a:pt x="3393" y="4951"/>
                  </a:cubicBezTo>
                  <a:lnTo>
                    <a:pt x="3393" y="4951"/>
                  </a:lnTo>
                  <a:cubicBezTo>
                    <a:pt x="3413" y="4951"/>
                    <a:pt x="3433" y="4951"/>
                    <a:pt x="3453" y="4951"/>
                  </a:cubicBezTo>
                  <a:cubicBezTo>
                    <a:pt x="3480" y="4951"/>
                    <a:pt x="3483" y="4961"/>
                    <a:pt x="3483" y="4978"/>
                  </a:cubicBezTo>
                  <a:lnTo>
                    <a:pt x="3483" y="4978"/>
                  </a:lnTo>
                  <a:cubicBezTo>
                    <a:pt x="3457" y="4991"/>
                    <a:pt x="3426" y="4995"/>
                    <a:pt x="3396" y="4998"/>
                  </a:cubicBezTo>
                  <a:cubicBezTo>
                    <a:pt x="3369" y="4998"/>
                    <a:pt x="3342" y="5001"/>
                    <a:pt x="3315" y="5005"/>
                  </a:cubicBezTo>
                  <a:lnTo>
                    <a:pt x="3315" y="5005"/>
                  </a:lnTo>
                  <a:cubicBezTo>
                    <a:pt x="3299" y="5005"/>
                    <a:pt x="3282" y="5005"/>
                    <a:pt x="3265" y="5005"/>
                  </a:cubicBezTo>
                  <a:cubicBezTo>
                    <a:pt x="3245" y="4995"/>
                    <a:pt x="3222" y="4998"/>
                    <a:pt x="3201" y="5005"/>
                  </a:cubicBezTo>
                  <a:cubicBezTo>
                    <a:pt x="3185" y="4995"/>
                    <a:pt x="3164" y="4998"/>
                    <a:pt x="3148" y="4998"/>
                  </a:cubicBezTo>
                  <a:lnTo>
                    <a:pt x="3148" y="4998"/>
                  </a:lnTo>
                  <a:cubicBezTo>
                    <a:pt x="3141" y="4998"/>
                    <a:pt x="3138" y="4998"/>
                    <a:pt x="3134" y="4998"/>
                  </a:cubicBezTo>
                  <a:lnTo>
                    <a:pt x="3134" y="4998"/>
                  </a:lnTo>
                  <a:cubicBezTo>
                    <a:pt x="3121" y="4995"/>
                    <a:pt x="3107" y="5001"/>
                    <a:pt x="3094" y="5005"/>
                  </a:cubicBezTo>
                  <a:lnTo>
                    <a:pt x="3094" y="5005"/>
                  </a:lnTo>
                  <a:cubicBezTo>
                    <a:pt x="3090" y="5005"/>
                    <a:pt x="3087" y="5005"/>
                    <a:pt x="3084" y="5005"/>
                  </a:cubicBezTo>
                  <a:cubicBezTo>
                    <a:pt x="3043" y="5005"/>
                    <a:pt x="3007" y="5005"/>
                    <a:pt x="2966" y="5005"/>
                  </a:cubicBezTo>
                  <a:cubicBezTo>
                    <a:pt x="2960" y="5011"/>
                    <a:pt x="2953" y="5018"/>
                    <a:pt x="2946" y="5025"/>
                  </a:cubicBezTo>
                  <a:cubicBezTo>
                    <a:pt x="2929" y="5045"/>
                    <a:pt x="2936" y="5058"/>
                    <a:pt x="2973" y="5055"/>
                  </a:cubicBezTo>
                  <a:cubicBezTo>
                    <a:pt x="3000" y="5055"/>
                    <a:pt x="3023" y="5055"/>
                    <a:pt x="3050" y="5055"/>
                  </a:cubicBezTo>
                  <a:cubicBezTo>
                    <a:pt x="3081" y="5052"/>
                    <a:pt x="3114" y="5058"/>
                    <a:pt x="3148" y="5052"/>
                  </a:cubicBezTo>
                  <a:cubicBezTo>
                    <a:pt x="3151" y="5052"/>
                    <a:pt x="3154" y="5052"/>
                    <a:pt x="3161" y="5052"/>
                  </a:cubicBezTo>
                  <a:cubicBezTo>
                    <a:pt x="3168" y="5055"/>
                    <a:pt x="3178" y="5055"/>
                    <a:pt x="3185" y="5052"/>
                  </a:cubicBezTo>
                  <a:lnTo>
                    <a:pt x="3185" y="5052"/>
                  </a:lnTo>
                  <a:cubicBezTo>
                    <a:pt x="3188" y="5048"/>
                    <a:pt x="3191" y="5045"/>
                    <a:pt x="3188" y="5045"/>
                  </a:cubicBezTo>
                  <a:cubicBezTo>
                    <a:pt x="3191" y="5048"/>
                    <a:pt x="3198" y="5048"/>
                    <a:pt x="3201" y="5048"/>
                  </a:cubicBezTo>
                  <a:cubicBezTo>
                    <a:pt x="3225" y="5035"/>
                    <a:pt x="3252" y="5055"/>
                    <a:pt x="3275" y="5042"/>
                  </a:cubicBezTo>
                  <a:lnTo>
                    <a:pt x="3275" y="5042"/>
                  </a:lnTo>
                  <a:cubicBezTo>
                    <a:pt x="3285" y="5042"/>
                    <a:pt x="3292" y="5045"/>
                    <a:pt x="3302" y="5042"/>
                  </a:cubicBezTo>
                  <a:lnTo>
                    <a:pt x="3302" y="5042"/>
                  </a:lnTo>
                  <a:cubicBezTo>
                    <a:pt x="3305" y="5045"/>
                    <a:pt x="3309" y="5048"/>
                    <a:pt x="3312" y="5048"/>
                  </a:cubicBezTo>
                  <a:lnTo>
                    <a:pt x="3312" y="5048"/>
                  </a:lnTo>
                  <a:cubicBezTo>
                    <a:pt x="3279" y="5058"/>
                    <a:pt x="3245" y="5068"/>
                    <a:pt x="3208" y="5078"/>
                  </a:cubicBezTo>
                  <a:lnTo>
                    <a:pt x="3208" y="5078"/>
                  </a:lnTo>
                  <a:cubicBezTo>
                    <a:pt x="3128" y="5092"/>
                    <a:pt x="3047" y="5099"/>
                    <a:pt x="2963" y="5105"/>
                  </a:cubicBezTo>
                  <a:cubicBezTo>
                    <a:pt x="2953" y="5109"/>
                    <a:pt x="2943" y="5112"/>
                    <a:pt x="2933" y="5112"/>
                  </a:cubicBezTo>
                  <a:cubicBezTo>
                    <a:pt x="2923" y="5116"/>
                    <a:pt x="2913" y="5116"/>
                    <a:pt x="2903" y="5116"/>
                  </a:cubicBezTo>
                  <a:cubicBezTo>
                    <a:pt x="2903" y="5112"/>
                    <a:pt x="2899" y="5112"/>
                    <a:pt x="2896" y="5109"/>
                  </a:cubicBezTo>
                  <a:cubicBezTo>
                    <a:pt x="2872" y="5102"/>
                    <a:pt x="2849" y="5105"/>
                    <a:pt x="2825" y="5105"/>
                  </a:cubicBezTo>
                  <a:cubicBezTo>
                    <a:pt x="2684" y="5116"/>
                    <a:pt x="2543" y="5129"/>
                    <a:pt x="2403" y="5142"/>
                  </a:cubicBezTo>
                  <a:cubicBezTo>
                    <a:pt x="2379" y="5149"/>
                    <a:pt x="2355" y="5149"/>
                    <a:pt x="2332" y="5152"/>
                  </a:cubicBezTo>
                  <a:cubicBezTo>
                    <a:pt x="2275" y="5159"/>
                    <a:pt x="2218" y="5163"/>
                    <a:pt x="2161" y="5169"/>
                  </a:cubicBezTo>
                  <a:cubicBezTo>
                    <a:pt x="2134" y="5176"/>
                    <a:pt x="2104" y="5173"/>
                    <a:pt x="2087" y="5193"/>
                  </a:cubicBezTo>
                  <a:lnTo>
                    <a:pt x="2087" y="5196"/>
                  </a:lnTo>
                  <a:lnTo>
                    <a:pt x="2084" y="5196"/>
                  </a:lnTo>
                  <a:cubicBezTo>
                    <a:pt x="2057" y="5179"/>
                    <a:pt x="2023" y="5183"/>
                    <a:pt x="1993" y="5186"/>
                  </a:cubicBezTo>
                  <a:cubicBezTo>
                    <a:pt x="1853" y="5199"/>
                    <a:pt x="1715" y="5213"/>
                    <a:pt x="1574" y="5223"/>
                  </a:cubicBezTo>
                  <a:cubicBezTo>
                    <a:pt x="1551" y="5223"/>
                    <a:pt x="1524" y="5230"/>
                    <a:pt x="1507" y="5243"/>
                  </a:cubicBezTo>
                  <a:cubicBezTo>
                    <a:pt x="1497" y="5236"/>
                    <a:pt x="1487" y="5236"/>
                    <a:pt x="1474" y="5240"/>
                  </a:cubicBezTo>
                  <a:cubicBezTo>
                    <a:pt x="1470" y="5240"/>
                    <a:pt x="1470" y="5243"/>
                    <a:pt x="1470" y="5243"/>
                  </a:cubicBezTo>
                  <a:cubicBezTo>
                    <a:pt x="1454" y="5240"/>
                    <a:pt x="1433" y="5240"/>
                    <a:pt x="1417" y="5240"/>
                  </a:cubicBezTo>
                  <a:cubicBezTo>
                    <a:pt x="1387" y="5240"/>
                    <a:pt x="1353" y="5240"/>
                    <a:pt x="1323" y="5243"/>
                  </a:cubicBezTo>
                  <a:cubicBezTo>
                    <a:pt x="1289" y="5253"/>
                    <a:pt x="1255" y="5250"/>
                    <a:pt x="1222" y="5250"/>
                  </a:cubicBezTo>
                  <a:cubicBezTo>
                    <a:pt x="1212" y="5250"/>
                    <a:pt x="1202" y="5253"/>
                    <a:pt x="1195" y="5256"/>
                  </a:cubicBezTo>
                  <a:cubicBezTo>
                    <a:pt x="1185" y="5263"/>
                    <a:pt x="1175" y="5263"/>
                    <a:pt x="1165" y="5256"/>
                  </a:cubicBezTo>
                  <a:cubicBezTo>
                    <a:pt x="1158" y="5256"/>
                    <a:pt x="1151" y="5256"/>
                    <a:pt x="1145" y="5256"/>
                  </a:cubicBezTo>
                  <a:cubicBezTo>
                    <a:pt x="1094" y="5260"/>
                    <a:pt x="1041" y="5260"/>
                    <a:pt x="990" y="5260"/>
                  </a:cubicBezTo>
                  <a:cubicBezTo>
                    <a:pt x="930" y="5260"/>
                    <a:pt x="863" y="5250"/>
                    <a:pt x="806" y="5273"/>
                  </a:cubicBezTo>
                  <a:cubicBezTo>
                    <a:pt x="802" y="5277"/>
                    <a:pt x="799" y="5277"/>
                    <a:pt x="796" y="5280"/>
                  </a:cubicBezTo>
                  <a:cubicBezTo>
                    <a:pt x="779" y="5280"/>
                    <a:pt x="766" y="5280"/>
                    <a:pt x="749" y="5283"/>
                  </a:cubicBezTo>
                  <a:cubicBezTo>
                    <a:pt x="745" y="5280"/>
                    <a:pt x="742" y="5277"/>
                    <a:pt x="742" y="5273"/>
                  </a:cubicBezTo>
                  <a:cubicBezTo>
                    <a:pt x="725" y="5270"/>
                    <a:pt x="708" y="5270"/>
                    <a:pt x="692" y="5273"/>
                  </a:cubicBezTo>
                  <a:cubicBezTo>
                    <a:pt x="645" y="5280"/>
                    <a:pt x="594" y="5277"/>
                    <a:pt x="554" y="5300"/>
                  </a:cubicBezTo>
                  <a:cubicBezTo>
                    <a:pt x="551" y="5300"/>
                    <a:pt x="547" y="5300"/>
                    <a:pt x="544" y="5300"/>
                  </a:cubicBezTo>
                  <a:cubicBezTo>
                    <a:pt x="541" y="5303"/>
                    <a:pt x="534" y="5307"/>
                    <a:pt x="527" y="5313"/>
                  </a:cubicBezTo>
                  <a:cubicBezTo>
                    <a:pt x="544" y="5324"/>
                    <a:pt x="564" y="5317"/>
                    <a:pt x="581" y="5317"/>
                  </a:cubicBezTo>
                  <a:cubicBezTo>
                    <a:pt x="655" y="5310"/>
                    <a:pt x="729" y="5313"/>
                    <a:pt x="799" y="5300"/>
                  </a:cubicBezTo>
                  <a:cubicBezTo>
                    <a:pt x="856" y="5297"/>
                    <a:pt x="913" y="5293"/>
                    <a:pt x="967" y="5290"/>
                  </a:cubicBezTo>
                  <a:cubicBezTo>
                    <a:pt x="977" y="5290"/>
                    <a:pt x="984" y="5290"/>
                    <a:pt x="994" y="5290"/>
                  </a:cubicBezTo>
                  <a:cubicBezTo>
                    <a:pt x="997" y="5290"/>
                    <a:pt x="1001" y="5290"/>
                    <a:pt x="1007" y="5290"/>
                  </a:cubicBezTo>
                  <a:lnTo>
                    <a:pt x="1007" y="5290"/>
                  </a:lnTo>
                  <a:cubicBezTo>
                    <a:pt x="1061" y="5290"/>
                    <a:pt x="1115" y="5293"/>
                    <a:pt x="1168" y="5280"/>
                  </a:cubicBezTo>
                  <a:cubicBezTo>
                    <a:pt x="1178" y="5280"/>
                    <a:pt x="1188" y="5280"/>
                    <a:pt x="1198" y="5280"/>
                  </a:cubicBezTo>
                  <a:cubicBezTo>
                    <a:pt x="1205" y="5280"/>
                    <a:pt x="1209" y="5280"/>
                    <a:pt x="1212" y="5280"/>
                  </a:cubicBezTo>
                  <a:cubicBezTo>
                    <a:pt x="1242" y="5280"/>
                    <a:pt x="1276" y="5280"/>
                    <a:pt x="1306" y="5273"/>
                  </a:cubicBezTo>
                  <a:cubicBezTo>
                    <a:pt x="1309" y="5273"/>
                    <a:pt x="1316" y="5273"/>
                    <a:pt x="1319" y="5273"/>
                  </a:cubicBezTo>
                  <a:cubicBezTo>
                    <a:pt x="1333" y="5273"/>
                    <a:pt x="1343" y="5273"/>
                    <a:pt x="1356" y="5270"/>
                  </a:cubicBezTo>
                  <a:cubicBezTo>
                    <a:pt x="1373" y="5270"/>
                    <a:pt x="1390" y="5270"/>
                    <a:pt x="1407" y="5270"/>
                  </a:cubicBezTo>
                  <a:cubicBezTo>
                    <a:pt x="1410" y="5270"/>
                    <a:pt x="1413" y="5270"/>
                    <a:pt x="1420" y="5270"/>
                  </a:cubicBezTo>
                  <a:cubicBezTo>
                    <a:pt x="1444" y="5270"/>
                    <a:pt x="1467" y="5273"/>
                    <a:pt x="1487" y="5263"/>
                  </a:cubicBezTo>
                  <a:cubicBezTo>
                    <a:pt x="1491" y="5266"/>
                    <a:pt x="1494" y="5263"/>
                    <a:pt x="1497" y="5263"/>
                  </a:cubicBezTo>
                  <a:lnTo>
                    <a:pt x="1497" y="5263"/>
                  </a:lnTo>
                  <a:lnTo>
                    <a:pt x="1497" y="5263"/>
                  </a:lnTo>
                  <a:cubicBezTo>
                    <a:pt x="1544" y="5260"/>
                    <a:pt x="1591" y="5266"/>
                    <a:pt x="1638" y="5253"/>
                  </a:cubicBezTo>
                  <a:cubicBezTo>
                    <a:pt x="1789" y="5240"/>
                    <a:pt x="1937" y="5230"/>
                    <a:pt x="2087" y="5216"/>
                  </a:cubicBezTo>
                  <a:cubicBezTo>
                    <a:pt x="2100" y="5216"/>
                    <a:pt x="2114" y="5216"/>
                    <a:pt x="2127" y="5209"/>
                  </a:cubicBezTo>
                  <a:cubicBezTo>
                    <a:pt x="2218" y="5199"/>
                    <a:pt x="2305" y="5189"/>
                    <a:pt x="2396" y="5179"/>
                  </a:cubicBezTo>
                  <a:cubicBezTo>
                    <a:pt x="2470" y="5173"/>
                    <a:pt x="2543" y="5166"/>
                    <a:pt x="2617" y="5159"/>
                  </a:cubicBezTo>
                  <a:cubicBezTo>
                    <a:pt x="2681" y="5156"/>
                    <a:pt x="2742" y="5149"/>
                    <a:pt x="2802" y="5142"/>
                  </a:cubicBezTo>
                  <a:cubicBezTo>
                    <a:pt x="2819" y="5142"/>
                    <a:pt x="2832" y="5142"/>
                    <a:pt x="2849" y="5142"/>
                  </a:cubicBezTo>
                  <a:cubicBezTo>
                    <a:pt x="2862" y="5135"/>
                    <a:pt x="2882" y="5142"/>
                    <a:pt x="2896" y="5132"/>
                  </a:cubicBezTo>
                  <a:lnTo>
                    <a:pt x="2896" y="5132"/>
                  </a:lnTo>
                  <a:cubicBezTo>
                    <a:pt x="2916" y="5132"/>
                    <a:pt x="2933" y="5132"/>
                    <a:pt x="2950" y="5132"/>
                  </a:cubicBezTo>
                  <a:lnTo>
                    <a:pt x="2950" y="5132"/>
                  </a:lnTo>
                  <a:lnTo>
                    <a:pt x="2950" y="5132"/>
                  </a:lnTo>
                  <a:cubicBezTo>
                    <a:pt x="2956" y="5135"/>
                    <a:pt x="2960" y="5139"/>
                    <a:pt x="2966" y="5142"/>
                  </a:cubicBezTo>
                  <a:cubicBezTo>
                    <a:pt x="2956" y="5145"/>
                    <a:pt x="2943" y="5142"/>
                    <a:pt x="2929" y="5149"/>
                  </a:cubicBezTo>
                  <a:cubicBezTo>
                    <a:pt x="2926" y="5149"/>
                    <a:pt x="2923" y="5152"/>
                    <a:pt x="2919" y="5152"/>
                  </a:cubicBezTo>
                  <a:cubicBezTo>
                    <a:pt x="2909" y="5152"/>
                    <a:pt x="2899" y="5152"/>
                    <a:pt x="2889" y="5152"/>
                  </a:cubicBezTo>
                  <a:cubicBezTo>
                    <a:pt x="2876" y="5159"/>
                    <a:pt x="2859" y="5149"/>
                    <a:pt x="2849" y="5159"/>
                  </a:cubicBezTo>
                  <a:cubicBezTo>
                    <a:pt x="2735" y="5176"/>
                    <a:pt x="2624" y="5189"/>
                    <a:pt x="2510" y="5203"/>
                  </a:cubicBezTo>
                  <a:cubicBezTo>
                    <a:pt x="2493" y="5206"/>
                    <a:pt x="2480" y="5213"/>
                    <a:pt x="2463" y="5216"/>
                  </a:cubicBezTo>
                  <a:cubicBezTo>
                    <a:pt x="2439" y="5216"/>
                    <a:pt x="2416" y="5213"/>
                    <a:pt x="2399" y="5223"/>
                  </a:cubicBezTo>
                  <a:cubicBezTo>
                    <a:pt x="2382" y="5223"/>
                    <a:pt x="2365" y="5226"/>
                    <a:pt x="2352" y="5233"/>
                  </a:cubicBezTo>
                  <a:cubicBezTo>
                    <a:pt x="2352" y="5233"/>
                    <a:pt x="2349" y="5233"/>
                    <a:pt x="2346" y="5233"/>
                  </a:cubicBezTo>
                  <a:cubicBezTo>
                    <a:pt x="2312" y="5233"/>
                    <a:pt x="2275" y="5230"/>
                    <a:pt x="2241" y="5243"/>
                  </a:cubicBezTo>
                  <a:cubicBezTo>
                    <a:pt x="2208" y="5243"/>
                    <a:pt x="2171" y="5240"/>
                    <a:pt x="2141" y="5253"/>
                  </a:cubicBezTo>
                  <a:cubicBezTo>
                    <a:pt x="2100" y="5246"/>
                    <a:pt x="2060" y="5253"/>
                    <a:pt x="2020" y="5260"/>
                  </a:cubicBezTo>
                  <a:cubicBezTo>
                    <a:pt x="2017" y="5260"/>
                    <a:pt x="2013" y="5260"/>
                    <a:pt x="2010" y="5263"/>
                  </a:cubicBezTo>
                  <a:cubicBezTo>
                    <a:pt x="1977" y="5260"/>
                    <a:pt x="1944" y="5263"/>
                    <a:pt x="1910" y="5270"/>
                  </a:cubicBezTo>
                  <a:cubicBezTo>
                    <a:pt x="1900" y="5270"/>
                    <a:pt x="1893" y="5270"/>
                    <a:pt x="1883" y="5270"/>
                  </a:cubicBezTo>
                  <a:cubicBezTo>
                    <a:pt x="1819" y="5270"/>
                    <a:pt x="1752" y="5266"/>
                    <a:pt x="1689" y="5280"/>
                  </a:cubicBezTo>
                  <a:cubicBezTo>
                    <a:pt x="1672" y="5280"/>
                    <a:pt x="1655" y="5280"/>
                    <a:pt x="1638" y="5280"/>
                  </a:cubicBezTo>
                  <a:cubicBezTo>
                    <a:pt x="1635" y="5280"/>
                    <a:pt x="1628" y="5280"/>
                    <a:pt x="1625" y="5280"/>
                  </a:cubicBezTo>
                  <a:cubicBezTo>
                    <a:pt x="1571" y="5287"/>
                    <a:pt x="1511" y="5283"/>
                    <a:pt x="1457" y="5297"/>
                  </a:cubicBezTo>
                  <a:lnTo>
                    <a:pt x="1457" y="5297"/>
                  </a:lnTo>
                  <a:cubicBezTo>
                    <a:pt x="1454" y="5297"/>
                    <a:pt x="1450" y="5300"/>
                    <a:pt x="1444" y="5300"/>
                  </a:cubicBezTo>
                  <a:cubicBezTo>
                    <a:pt x="1423" y="5300"/>
                    <a:pt x="1400" y="5300"/>
                    <a:pt x="1380" y="5307"/>
                  </a:cubicBezTo>
                  <a:lnTo>
                    <a:pt x="1380" y="5307"/>
                  </a:lnTo>
                  <a:cubicBezTo>
                    <a:pt x="1376" y="5307"/>
                    <a:pt x="1373" y="5307"/>
                    <a:pt x="1366" y="5307"/>
                  </a:cubicBezTo>
                  <a:cubicBezTo>
                    <a:pt x="1360" y="5303"/>
                    <a:pt x="1350" y="5307"/>
                    <a:pt x="1343" y="5310"/>
                  </a:cubicBezTo>
                  <a:cubicBezTo>
                    <a:pt x="1336" y="5310"/>
                    <a:pt x="1333" y="5310"/>
                    <a:pt x="1329" y="5310"/>
                  </a:cubicBezTo>
                  <a:lnTo>
                    <a:pt x="1329" y="5310"/>
                  </a:lnTo>
                  <a:lnTo>
                    <a:pt x="1329" y="5310"/>
                  </a:lnTo>
                  <a:cubicBezTo>
                    <a:pt x="1312" y="5307"/>
                    <a:pt x="1299" y="5310"/>
                    <a:pt x="1286" y="5317"/>
                  </a:cubicBezTo>
                  <a:cubicBezTo>
                    <a:pt x="1279" y="5317"/>
                    <a:pt x="1272" y="5317"/>
                    <a:pt x="1266" y="5317"/>
                  </a:cubicBezTo>
                  <a:cubicBezTo>
                    <a:pt x="1219" y="5317"/>
                    <a:pt x="1175" y="5313"/>
                    <a:pt x="1131" y="5327"/>
                  </a:cubicBezTo>
                  <a:lnTo>
                    <a:pt x="1131" y="5327"/>
                  </a:lnTo>
                  <a:cubicBezTo>
                    <a:pt x="1118" y="5324"/>
                    <a:pt x="1101" y="5324"/>
                    <a:pt x="1084" y="5327"/>
                  </a:cubicBezTo>
                  <a:cubicBezTo>
                    <a:pt x="997" y="5330"/>
                    <a:pt x="910" y="5320"/>
                    <a:pt x="823" y="5344"/>
                  </a:cubicBezTo>
                  <a:cubicBezTo>
                    <a:pt x="786" y="5340"/>
                    <a:pt x="745" y="5340"/>
                    <a:pt x="705" y="5344"/>
                  </a:cubicBezTo>
                  <a:cubicBezTo>
                    <a:pt x="655" y="5350"/>
                    <a:pt x="605" y="5350"/>
                    <a:pt x="554" y="5354"/>
                  </a:cubicBezTo>
                  <a:cubicBezTo>
                    <a:pt x="544" y="5357"/>
                    <a:pt x="537" y="5364"/>
                    <a:pt x="527" y="5364"/>
                  </a:cubicBezTo>
                  <a:cubicBezTo>
                    <a:pt x="500" y="5364"/>
                    <a:pt x="517" y="5374"/>
                    <a:pt x="517" y="5381"/>
                  </a:cubicBezTo>
                  <a:cubicBezTo>
                    <a:pt x="527" y="5384"/>
                    <a:pt x="541" y="5387"/>
                    <a:pt x="551" y="5391"/>
                  </a:cubicBezTo>
                  <a:lnTo>
                    <a:pt x="554" y="5391"/>
                  </a:lnTo>
                  <a:cubicBezTo>
                    <a:pt x="554" y="5394"/>
                    <a:pt x="554" y="5394"/>
                    <a:pt x="551" y="5397"/>
                  </a:cubicBezTo>
                  <a:cubicBezTo>
                    <a:pt x="581" y="5411"/>
                    <a:pt x="615" y="5407"/>
                    <a:pt x="645" y="5397"/>
                  </a:cubicBezTo>
                  <a:cubicBezTo>
                    <a:pt x="729" y="5384"/>
                    <a:pt x="816" y="5384"/>
                    <a:pt x="903" y="5381"/>
                  </a:cubicBezTo>
                  <a:cubicBezTo>
                    <a:pt x="977" y="5377"/>
                    <a:pt x="1051" y="5384"/>
                    <a:pt x="1125" y="5374"/>
                  </a:cubicBezTo>
                  <a:lnTo>
                    <a:pt x="1125" y="5374"/>
                  </a:lnTo>
                  <a:cubicBezTo>
                    <a:pt x="1128" y="5377"/>
                    <a:pt x="1131" y="5377"/>
                    <a:pt x="1135" y="5374"/>
                  </a:cubicBezTo>
                  <a:cubicBezTo>
                    <a:pt x="1138" y="5381"/>
                    <a:pt x="1145" y="5377"/>
                    <a:pt x="1151" y="5374"/>
                  </a:cubicBezTo>
                  <a:cubicBezTo>
                    <a:pt x="1165" y="5377"/>
                    <a:pt x="1175" y="5374"/>
                    <a:pt x="1185" y="5370"/>
                  </a:cubicBezTo>
                  <a:lnTo>
                    <a:pt x="1185" y="5370"/>
                  </a:lnTo>
                  <a:cubicBezTo>
                    <a:pt x="1222" y="5370"/>
                    <a:pt x="1262" y="5374"/>
                    <a:pt x="1296" y="5367"/>
                  </a:cubicBezTo>
                  <a:cubicBezTo>
                    <a:pt x="1299" y="5367"/>
                    <a:pt x="1302" y="5367"/>
                    <a:pt x="1306" y="5364"/>
                  </a:cubicBezTo>
                  <a:cubicBezTo>
                    <a:pt x="1360" y="5364"/>
                    <a:pt x="1417" y="5364"/>
                    <a:pt x="1470" y="5354"/>
                  </a:cubicBezTo>
                  <a:cubicBezTo>
                    <a:pt x="1474" y="5354"/>
                    <a:pt x="1480" y="5354"/>
                    <a:pt x="1484" y="5354"/>
                  </a:cubicBezTo>
                  <a:lnTo>
                    <a:pt x="1484" y="5354"/>
                  </a:lnTo>
                  <a:cubicBezTo>
                    <a:pt x="1514" y="5354"/>
                    <a:pt x="1544" y="5357"/>
                    <a:pt x="1574" y="5347"/>
                  </a:cubicBezTo>
                  <a:lnTo>
                    <a:pt x="1574" y="5347"/>
                  </a:lnTo>
                  <a:cubicBezTo>
                    <a:pt x="1584" y="5347"/>
                    <a:pt x="1591" y="5347"/>
                    <a:pt x="1598" y="5344"/>
                  </a:cubicBezTo>
                  <a:cubicBezTo>
                    <a:pt x="1605" y="5344"/>
                    <a:pt x="1608" y="5344"/>
                    <a:pt x="1612" y="5344"/>
                  </a:cubicBezTo>
                  <a:lnTo>
                    <a:pt x="1612" y="5344"/>
                  </a:lnTo>
                  <a:lnTo>
                    <a:pt x="1612" y="5344"/>
                  </a:lnTo>
                  <a:cubicBezTo>
                    <a:pt x="1658" y="5347"/>
                    <a:pt x="1702" y="5347"/>
                    <a:pt x="1746" y="5337"/>
                  </a:cubicBezTo>
                  <a:lnTo>
                    <a:pt x="1746" y="5337"/>
                  </a:lnTo>
                  <a:cubicBezTo>
                    <a:pt x="1766" y="5340"/>
                    <a:pt x="1786" y="5340"/>
                    <a:pt x="1806" y="5337"/>
                  </a:cubicBezTo>
                  <a:cubicBezTo>
                    <a:pt x="1836" y="5337"/>
                    <a:pt x="1870" y="5337"/>
                    <a:pt x="1900" y="5327"/>
                  </a:cubicBezTo>
                  <a:cubicBezTo>
                    <a:pt x="1977" y="5327"/>
                    <a:pt x="2054" y="5324"/>
                    <a:pt x="2127" y="5310"/>
                  </a:cubicBezTo>
                  <a:lnTo>
                    <a:pt x="2127" y="5310"/>
                  </a:lnTo>
                  <a:cubicBezTo>
                    <a:pt x="2151" y="5310"/>
                    <a:pt x="2174" y="5310"/>
                    <a:pt x="2191" y="5300"/>
                  </a:cubicBezTo>
                  <a:lnTo>
                    <a:pt x="2191" y="5300"/>
                  </a:lnTo>
                  <a:lnTo>
                    <a:pt x="2191" y="5300"/>
                  </a:lnTo>
                  <a:cubicBezTo>
                    <a:pt x="2208" y="5300"/>
                    <a:pt x="2221" y="5300"/>
                    <a:pt x="2231" y="5290"/>
                  </a:cubicBezTo>
                  <a:cubicBezTo>
                    <a:pt x="2251" y="5290"/>
                    <a:pt x="2268" y="5287"/>
                    <a:pt x="2282" y="5280"/>
                  </a:cubicBezTo>
                  <a:cubicBezTo>
                    <a:pt x="2305" y="5283"/>
                    <a:pt x="2329" y="5280"/>
                    <a:pt x="2349" y="5277"/>
                  </a:cubicBezTo>
                  <a:cubicBezTo>
                    <a:pt x="2352" y="5273"/>
                    <a:pt x="2355" y="5273"/>
                    <a:pt x="2362" y="5273"/>
                  </a:cubicBezTo>
                  <a:lnTo>
                    <a:pt x="2362" y="5273"/>
                  </a:lnTo>
                  <a:lnTo>
                    <a:pt x="2362" y="5273"/>
                  </a:lnTo>
                  <a:lnTo>
                    <a:pt x="2362" y="5273"/>
                  </a:lnTo>
                  <a:lnTo>
                    <a:pt x="2362" y="5273"/>
                  </a:lnTo>
                  <a:cubicBezTo>
                    <a:pt x="2416" y="5270"/>
                    <a:pt x="2463" y="5253"/>
                    <a:pt x="2517" y="5243"/>
                  </a:cubicBezTo>
                  <a:lnTo>
                    <a:pt x="2517" y="5243"/>
                  </a:lnTo>
                  <a:cubicBezTo>
                    <a:pt x="2631" y="5230"/>
                    <a:pt x="2748" y="5223"/>
                    <a:pt x="2862" y="5199"/>
                  </a:cubicBezTo>
                  <a:cubicBezTo>
                    <a:pt x="2872" y="5199"/>
                    <a:pt x="2879" y="5199"/>
                    <a:pt x="2889" y="5196"/>
                  </a:cubicBezTo>
                  <a:cubicBezTo>
                    <a:pt x="2893" y="5196"/>
                    <a:pt x="2896" y="5196"/>
                    <a:pt x="2903" y="5196"/>
                  </a:cubicBezTo>
                  <a:cubicBezTo>
                    <a:pt x="2923" y="5196"/>
                    <a:pt x="2940" y="5196"/>
                    <a:pt x="2960" y="5193"/>
                  </a:cubicBezTo>
                  <a:cubicBezTo>
                    <a:pt x="2960" y="5193"/>
                    <a:pt x="2963" y="5189"/>
                    <a:pt x="2966" y="5189"/>
                  </a:cubicBezTo>
                  <a:cubicBezTo>
                    <a:pt x="2976" y="5193"/>
                    <a:pt x="2983" y="5193"/>
                    <a:pt x="2993" y="5189"/>
                  </a:cubicBezTo>
                  <a:cubicBezTo>
                    <a:pt x="3027" y="5189"/>
                    <a:pt x="3060" y="5183"/>
                    <a:pt x="3094" y="5179"/>
                  </a:cubicBezTo>
                  <a:lnTo>
                    <a:pt x="3094" y="5179"/>
                  </a:lnTo>
                  <a:cubicBezTo>
                    <a:pt x="3131" y="5176"/>
                    <a:pt x="3168" y="5186"/>
                    <a:pt x="3201" y="5173"/>
                  </a:cubicBezTo>
                  <a:lnTo>
                    <a:pt x="3201" y="5173"/>
                  </a:lnTo>
                  <a:cubicBezTo>
                    <a:pt x="3258" y="5169"/>
                    <a:pt x="3312" y="5156"/>
                    <a:pt x="3366" y="5142"/>
                  </a:cubicBezTo>
                  <a:lnTo>
                    <a:pt x="3366" y="5142"/>
                  </a:lnTo>
                  <a:lnTo>
                    <a:pt x="3366" y="5142"/>
                  </a:lnTo>
                  <a:cubicBezTo>
                    <a:pt x="3396" y="5139"/>
                    <a:pt x="3426" y="5139"/>
                    <a:pt x="3457" y="5142"/>
                  </a:cubicBezTo>
                  <a:cubicBezTo>
                    <a:pt x="3480" y="5145"/>
                    <a:pt x="3504" y="5145"/>
                    <a:pt x="3520" y="5132"/>
                  </a:cubicBezTo>
                  <a:cubicBezTo>
                    <a:pt x="3594" y="5105"/>
                    <a:pt x="3611" y="5055"/>
                    <a:pt x="3621" y="5005"/>
                  </a:cubicBezTo>
                  <a:cubicBezTo>
                    <a:pt x="3634" y="4951"/>
                    <a:pt x="3631" y="4897"/>
                    <a:pt x="3624" y="4844"/>
                  </a:cubicBezTo>
                  <a:cubicBezTo>
                    <a:pt x="3624" y="4840"/>
                    <a:pt x="3618" y="4834"/>
                    <a:pt x="3614" y="4827"/>
                  </a:cubicBezTo>
                  <a:cubicBezTo>
                    <a:pt x="3611" y="4817"/>
                    <a:pt x="3611" y="4806"/>
                    <a:pt x="3611" y="4796"/>
                  </a:cubicBezTo>
                  <a:cubicBezTo>
                    <a:pt x="3607" y="4790"/>
                    <a:pt x="3604" y="4790"/>
                    <a:pt x="3597" y="4790"/>
                  </a:cubicBezTo>
                  <a:cubicBezTo>
                    <a:pt x="3597" y="4780"/>
                    <a:pt x="3597" y="4766"/>
                    <a:pt x="3597" y="4756"/>
                  </a:cubicBezTo>
                  <a:cubicBezTo>
                    <a:pt x="3574" y="4733"/>
                    <a:pt x="3564" y="4706"/>
                    <a:pt x="3557" y="4676"/>
                  </a:cubicBezTo>
                  <a:cubicBezTo>
                    <a:pt x="3527" y="4635"/>
                    <a:pt x="3497" y="4595"/>
                    <a:pt x="3467" y="4555"/>
                  </a:cubicBezTo>
                  <a:lnTo>
                    <a:pt x="3467" y="4555"/>
                  </a:lnTo>
                  <a:lnTo>
                    <a:pt x="3467" y="4555"/>
                  </a:lnTo>
                  <a:cubicBezTo>
                    <a:pt x="3470" y="4548"/>
                    <a:pt x="3470" y="4538"/>
                    <a:pt x="3483" y="4535"/>
                  </a:cubicBezTo>
                  <a:lnTo>
                    <a:pt x="3483" y="4535"/>
                  </a:lnTo>
                  <a:lnTo>
                    <a:pt x="3483" y="4535"/>
                  </a:lnTo>
                  <a:cubicBezTo>
                    <a:pt x="3504" y="4545"/>
                    <a:pt x="3517" y="4558"/>
                    <a:pt x="3524" y="4575"/>
                  </a:cubicBezTo>
                  <a:cubicBezTo>
                    <a:pt x="3534" y="4595"/>
                    <a:pt x="3544" y="4619"/>
                    <a:pt x="3567" y="4632"/>
                  </a:cubicBezTo>
                  <a:cubicBezTo>
                    <a:pt x="3567" y="4635"/>
                    <a:pt x="3567" y="4635"/>
                    <a:pt x="3567" y="4635"/>
                  </a:cubicBezTo>
                  <a:cubicBezTo>
                    <a:pt x="3571" y="4635"/>
                    <a:pt x="3571" y="4639"/>
                    <a:pt x="3574" y="4642"/>
                  </a:cubicBezTo>
                  <a:lnTo>
                    <a:pt x="3574" y="4642"/>
                  </a:lnTo>
                  <a:cubicBezTo>
                    <a:pt x="3574" y="4645"/>
                    <a:pt x="3574" y="4645"/>
                    <a:pt x="3574" y="4645"/>
                  </a:cubicBezTo>
                  <a:lnTo>
                    <a:pt x="3577" y="4645"/>
                  </a:lnTo>
                  <a:cubicBezTo>
                    <a:pt x="3577" y="4649"/>
                    <a:pt x="3577" y="4649"/>
                    <a:pt x="3577" y="4649"/>
                  </a:cubicBezTo>
                  <a:cubicBezTo>
                    <a:pt x="3581" y="4656"/>
                    <a:pt x="3581" y="4659"/>
                    <a:pt x="3587" y="4662"/>
                  </a:cubicBezTo>
                  <a:cubicBezTo>
                    <a:pt x="3591" y="4666"/>
                    <a:pt x="3594" y="4669"/>
                    <a:pt x="3597" y="4672"/>
                  </a:cubicBezTo>
                  <a:cubicBezTo>
                    <a:pt x="3634" y="4702"/>
                    <a:pt x="3658" y="4739"/>
                    <a:pt x="3698" y="4766"/>
                  </a:cubicBezTo>
                  <a:lnTo>
                    <a:pt x="3698" y="4766"/>
                  </a:lnTo>
                  <a:cubicBezTo>
                    <a:pt x="3718" y="4790"/>
                    <a:pt x="3738" y="4813"/>
                    <a:pt x="3755" y="4837"/>
                  </a:cubicBezTo>
                  <a:cubicBezTo>
                    <a:pt x="3768" y="4854"/>
                    <a:pt x="3782" y="4867"/>
                    <a:pt x="3802" y="4877"/>
                  </a:cubicBezTo>
                  <a:cubicBezTo>
                    <a:pt x="3826" y="4901"/>
                    <a:pt x="3849" y="4924"/>
                    <a:pt x="3879" y="4941"/>
                  </a:cubicBezTo>
                  <a:cubicBezTo>
                    <a:pt x="3906" y="4961"/>
                    <a:pt x="3916" y="4988"/>
                    <a:pt x="3947" y="5005"/>
                  </a:cubicBezTo>
                  <a:lnTo>
                    <a:pt x="3947" y="5005"/>
                  </a:lnTo>
                  <a:lnTo>
                    <a:pt x="3947" y="5005"/>
                  </a:lnTo>
                  <a:cubicBezTo>
                    <a:pt x="3947" y="5011"/>
                    <a:pt x="3953" y="5015"/>
                    <a:pt x="3960" y="5015"/>
                  </a:cubicBezTo>
                  <a:cubicBezTo>
                    <a:pt x="3957" y="5011"/>
                    <a:pt x="3950" y="5008"/>
                    <a:pt x="3947" y="5005"/>
                  </a:cubicBezTo>
                  <a:cubicBezTo>
                    <a:pt x="3953" y="5008"/>
                    <a:pt x="3957" y="5011"/>
                    <a:pt x="3960" y="5015"/>
                  </a:cubicBezTo>
                  <a:cubicBezTo>
                    <a:pt x="3960" y="5018"/>
                    <a:pt x="3960" y="5021"/>
                    <a:pt x="3960" y="5021"/>
                  </a:cubicBezTo>
                  <a:cubicBezTo>
                    <a:pt x="3997" y="5042"/>
                    <a:pt x="4010" y="5078"/>
                    <a:pt x="4050" y="5099"/>
                  </a:cubicBezTo>
                  <a:cubicBezTo>
                    <a:pt x="4050" y="5102"/>
                    <a:pt x="4054" y="5109"/>
                    <a:pt x="4061" y="5112"/>
                  </a:cubicBezTo>
                  <a:cubicBezTo>
                    <a:pt x="4061" y="5109"/>
                    <a:pt x="4061" y="5105"/>
                    <a:pt x="4057" y="5102"/>
                  </a:cubicBezTo>
                  <a:cubicBezTo>
                    <a:pt x="4061" y="5105"/>
                    <a:pt x="4061" y="5109"/>
                    <a:pt x="4061" y="5112"/>
                  </a:cubicBezTo>
                  <a:cubicBezTo>
                    <a:pt x="4077" y="5135"/>
                    <a:pt x="4091" y="5159"/>
                    <a:pt x="4125" y="5173"/>
                  </a:cubicBezTo>
                  <a:cubicBezTo>
                    <a:pt x="4138" y="5193"/>
                    <a:pt x="4165" y="5203"/>
                    <a:pt x="4188" y="5216"/>
                  </a:cubicBezTo>
                  <a:cubicBezTo>
                    <a:pt x="4188" y="5223"/>
                    <a:pt x="4192" y="5230"/>
                    <a:pt x="4192" y="5233"/>
                  </a:cubicBezTo>
                  <a:cubicBezTo>
                    <a:pt x="4195" y="5236"/>
                    <a:pt x="4198" y="5236"/>
                    <a:pt x="4202" y="5236"/>
                  </a:cubicBezTo>
                  <a:lnTo>
                    <a:pt x="4205" y="5233"/>
                  </a:lnTo>
                  <a:cubicBezTo>
                    <a:pt x="4205" y="5236"/>
                    <a:pt x="4205" y="5236"/>
                    <a:pt x="4205" y="5236"/>
                  </a:cubicBezTo>
                  <a:lnTo>
                    <a:pt x="4202" y="5236"/>
                  </a:lnTo>
                  <a:lnTo>
                    <a:pt x="4202" y="5236"/>
                  </a:lnTo>
                  <a:lnTo>
                    <a:pt x="4202" y="5236"/>
                  </a:lnTo>
                  <a:cubicBezTo>
                    <a:pt x="4205" y="5236"/>
                    <a:pt x="4205" y="5236"/>
                    <a:pt x="4205" y="5236"/>
                  </a:cubicBezTo>
                  <a:lnTo>
                    <a:pt x="4205" y="5236"/>
                  </a:lnTo>
                  <a:cubicBezTo>
                    <a:pt x="4205" y="5240"/>
                    <a:pt x="4205" y="5240"/>
                    <a:pt x="4208" y="5243"/>
                  </a:cubicBezTo>
                  <a:cubicBezTo>
                    <a:pt x="4208" y="5246"/>
                    <a:pt x="4208" y="5250"/>
                    <a:pt x="4208" y="5253"/>
                  </a:cubicBezTo>
                  <a:cubicBezTo>
                    <a:pt x="4215" y="5253"/>
                    <a:pt x="4218" y="5256"/>
                    <a:pt x="4218" y="5263"/>
                  </a:cubicBezTo>
                  <a:cubicBezTo>
                    <a:pt x="4222" y="5263"/>
                    <a:pt x="4225" y="5266"/>
                    <a:pt x="4229" y="5266"/>
                  </a:cubicBezTo>
                  <a:cubicBezTo>
                    <a:pt x="4229" y="5270"/>
                    <a:pt x="4229" y="5270"/>
                    <a:pt x="4229" y="5270"/>
                  </a:cubicBezTo>
                  <a:cubicBezTo>
                    <a:pt x="4232" y="5273"/>
                    <a:pt x="4232" y="5273"/>
                    <a:pt x="4232" y="5273"/>
                  </a:cubicBezTo>
                  <a:lnTo>
                    <a:pt x="4232" y="5273"/>
                  </a:lnTo>
                  <a:lnTo>
                    <a:pt x="4232" y="5273"/>
                  </a:lnTo>
                  <a:cubicBezTo>
                    <a:pt x="4232" y="5273"/>
                    <a:pt x="4232" y="5277"/>
                    <a:pt x="4229" y="5280"/>
                  </a:cubicBezTo>
                  <a:cubicBezTo>
                    <a:pt x="4232" y="5283"/>
                    <a:pt x="4232" y="5283"/>
                    <a:pt x="4232" y="5283"/>
                  </a:cubicBezTo>
                  <a:cubicBezTo>
                    <a:pt x="4232" y="5287"/>
                    <a:pt x="4232" y="5287"/>
                    <a:pt x="4232" y="5287"/>
                  </a:cubicBezTo>
                  <a:cubicBezTo>
                    <a:pt x="4232" y="5290"/>
                    <a:pt x="4235" y="5290"/>
                    <a:pt x="4239" y="5290"/>
                  </a:cubicBezTo>
                  <a:lnTo>
                    <a:pt x="4239" y="5290"/>
                  </a:lnTo>
                  <a:lnTo>
                    <a:pt x="4239" y="5290"/>
                  </a:lnTo>
                  <a:cubicBezTo>
                    <a:pt x="4239" y="5297"/>
                    <a:pt x="4235" y="5303"/>
                    <a:pt x="4242" y="5307"/>
                  </a:cubicBezTo>
                  <a:cubicBezTo>
                    <a:pt x="4245" y="5310"/>
                    <a:pt x="4245" y="5310"/>
                    <a:pt x="4245" y="5310"/>
                  </a:cubicBezTo>
                  <a:cubicBezTo>
                    <a:pt x="4245" y="5313"/>
                    <a:pt x="4245" y="5313"/>
                    <a:pt x="4245" y="5313"/>
                  </a:cubicBezTo>
                  <a:cubicBezTo>
                    <a:pt x="4249" y="5313"/>
                    <a:pt x="4252" y="5317"/>
                    <a:pt x="4255" y="5317"/>
                  </a:cubicBezTo>
                  <a:lnTo>
                    <a:pt x="4255" y="5317"/>
                  </a:lnTo>
                  <a:cubicBezTo>
                    <a:pt x="4255" y="5324"/>
                    <a:pt x="4255" y="5330"/>
                    <a:pt x="4255" y="5337"/>
                  </a:cubicBezTo>
                  <a:cubicBezTo>
                    <a:pt x="4259" y="5337"/>
                    <a:pt x="4265" y="5337"/>
                    <a:pt x="4269" y="5340"/>
                  </a:cubicBezTo>
                  <a:cubicBezTo>
                    <a:pt x="4265" y="5344"/>
                    <a:pt x="4265" y="5344"/>
                    <a:pt x="4265" y="5344"/>
                  </a:cubicBezTo>
                  <a:cubicBezTo>
                    <a:pt x="4269" y="5344"/>
                    <a:pt x="4269" y="5344"/>
                    <a:pt x="4269" y="5344"/>
                  </a:cubicBezTo>
                  <a:cubicBezTo>
                    <a:pt x="4262" y="5354"/>
                    <a:pt x="4262" y="5364"/>
                    <a:pt x="4269" y="5374"/>
                  </a:cubicBezTo>
                  <a:cubicBezTo>
                    <a:pt x="4269" y="5377"/>
                    <a:pt x="4269" y="5384"/>
                    <a:pt x="4272" y="5387"/>
                  </a:cubicBezTo>
                  <a:cubicBezTo>
                    <a:pt x="4275" y="5391"/>
                    <a:pt x="4279" y="5391"/>
                    <a:pt x="4282" y="5394"/>
                  </a:cubicBezTo>
                  <a:cubicBezTo>
                    <a:pt x="4282" y="5404"/>
                    <a:pt x="4282" y="5414"/>
                    <a:pt x="4282" y="5427"/>
                  </a:cubicBezTo>
                  <a:cubicBezTo>
                    <a:pt x="4259" y="5427"/>
                    <a:pt x="4235" y="5434"/>
                    <a:pt x="4215" y="5421"/>
                  </a:cubicBezTo>
                  <a:lnTo>
                    <a:pt x="4215" y="5421"/>
                  </a:lnTo>
                  <a:lnTo>
                    <a:pt x="4215" y="5421"/>
                  </a:lnTo>
                  <a:cubicBezTo>
                    <a:pt x="4215" y="5417"/>
                    <a:pt x="4215" y="5414"/>
                    <a:pt x="4218" y="5411"/>
                  </a:cubicBezTo>
                  <a:cubicBezTo>
                    <a:pt x="4208" y="5404"/>
                    <a:pt x="4208" y="5397"/>
                    <a:pt x="4208" y="5391"/>
                  </a:cubicBezTo>
                  <a:cubicBezTo>
                    <a:pt x="4218" y="5381"/>
                    <a:pt x="4202" y="5384"/>
                    <a:pt x="4195" y="5381"/>
                  </a:cubicBezTo>
                  <a:lnTo>
                    <a:pt x="4195" y="5381"/>
                  </a:lnTo>
                  <a:cubicBezTo>
                    <a:pt x="4192" y="5374"/>
                    <a:pt x="4188" y="5367"/>
                    <a:pt x="4178" y="5364"/>
                  </a:cubicBezTo>
                  <a:cubicBezTo>
                    <a:pt x="4182" y="5364"/>
                    <a:pt x="4182" y="5364"/>
                    <a:pt x="4182" y="5360"/>
                  </a:cubicBezTo>
                  <a:cubicBezTo>
                    <a:pt x="4185" y="5354"/>
                    <a:pt x="4185" y="5350"/>
                    <a:pt x="4175" y="5347"/>
                  </a:cubicBezTo>
                  <a:cubicBezTo>
                    <a:pt x="4151" y="5334"/>
                    <a:pt x="4148" y="5313"/>
                    <a:pt x="4128" y="5297"/>
                  </a:cubicBezTo>
                  <a:cubicBezTo>
                    <a:pt x="4125" y="5293"/>
                    <a:pt x="4121" y="5290"/>
                    <a:pt x="4114" y="5290"/>
                  </a:cubicBezTo>
                  <a:lnTo>
                    <a:pt x="4114" y="5290"/>
                  </a:lnTo>
                  <a:cubicBezTo>
                    <a:pt x="4104" y="5287"/>
                    <a:pt x="4097" y="5287"/>
                    <a:pt x="4087" y="5290"/>
                  </a:cubicBezTo>
                  <a:cubicBezTo>
                    <a:pt x="3973" y="5293"/>
                    <a:pt x="3863" y="5303"/>
                    <a:pt x="3752" y="5327"/>
                  </a:cubicBezTo>
                  <a:cubicBezTo>
                    <a:pt x="3738" y="5327"/>
                    <a:pt x="3722" y="5327"/>
                    <a:pt x="3708" y="5334"/>
                  </a:cubicBezTo>
                  <a:lnTo>
                    <a:pt x="3708" y="5334"/>
                  </a:lnTo>
                  <a:cubicBezTo>
                    <a:pt x="3604" y="5344"/>
                    <a:pt x="3497" y="5354"/>
                    <a:pt x="3393" y="5364"/>
                  </a:cubicBezTo>
                  <a:cubicBezTo>
                    <a:pt x="3369" y="5360"/>
                    <a:pt x="3346" y="5364"/>
                    <a:pt x="3322" y="5370"/>
                  </a:cubicBezTo>
                  <a:cubicBezTo>
                    <a:pt x="3312" y="5370"/>
                    <a:pt x="3299" y="5374"/>
                    <a:pt x="3289" y="5374"/>
                  </a:cubicBezTo>
                  <a:cubicBezTo>
                    <a:pt x="3265" y="5374"/>
                    <a:pt x="3242" y="5370"/>
                    <a:pt x="3218" y="5381"/>
                  </a:cubicBezTo>
                  <a:cubicBezTo>
                    <a:pt x="3195" y="5384"/>
                    <a:pt x="3168" y="5377"/>
                    <a:pt x="3144" y="5391"/>
                  </a:cubicBezTo>
                  <a:lnTo>
                    <a:pt x="3144" y="5391"/>
                  </a:lnTo>
                  <a:cubicBezTo>
                    <a:pt x="3134" y="5391"/>
                    <a:pt x="3128" y="5391"/>
                    <a:pt x="3121" y="5391"/>
                  </a:cubicBezTo>
                  <a:lnTo>
                    <a:pt x="3121" y="5391"/>
                  </a:lnTo>
                  <a:cubicBezTo>
                    <a:pt x="3118" y="5391"/>
                    <a:pt x="3111" y="5391"/>
                    <a:pt x="3107" y="5391"/>
                  </a:cubicBezTo>
                  <a:cubicBezTo>
                    <a:pt x="3094" y="5387"/>
                    <a:pt x="3084" y="5387"/>
                    <a:pt x="3071" y="5391"/>
                  </a:cubicBezTo>
                  <a:cubicBezTo>
                    <a:pt x="3037" y="5391"/>
                    <a:pt x="3003" y="5391"/>
                    <a:pt x="2966" y="5397"/>
                  </a:cubicBezTo>
                  <a:cubicBezTo>
                    <a:pt x="2879" y="5411"/>
                    <a:pt x="2785" y="5414"/>
                    <a:pt x="2694" y="5421"/>
                  </a:cubicBezTo>
                  <a:cubicBezTo>
                    <a:pt x="2664" y="5421"/>
                    <a:pt x="2631" y="5417"/>
                    <a:pt x="2600" y="5427"/>
                  </a:cubicBezTo>
                  <a:cubicBezTo>
                    <a:pt x="2594" y="5427"/>
                    <a:pt x="2587" y="5427"/>
                    <a:pt x="2577" y="5427"/>
                  </a:cubicBezTo>
                  <a:lnTo>
                    <a:pt x="2577" y="5427"/>
                  </a:lnTo>
                  <a:lnTo>
                    <a:pt x="2577" y="5427"/>
                  </a:lnTo>
                  <a:cubicBezTo>
                    <a:pt x="2560" y="5427"/>
                    <a:pt x="2540" y="5427"/>
                    <a:pt x="2523" y="5434"/>
                  </a:cubicBezTo>
                  <a:cubicBezTo>
                    <a:pt x="2520" y="5434"/>
                    <a:pt x="2517" y="5434"/>
                    <a:pt x="2513" y="5438"/>
                  </a:cubicBezTo>
                  <a:cubicBezTo>
                    <a:pt x="2493" y="5438"/>
                    <a:pt x="2473" y="5438"/>
                    <a:pt x="2456" y="5445"/>
                  </a:cubicBezTo>
                  <a:cubicBezTo>
                    <a:pt x="2446" y="5445"/>
                    <a:pt x="2436" y="5448"/>
                    <a:pt x="2423" y="5448"/>
                  </a:cubicBezTo>
                  <a:cubicBezTo>
                    <a:pt x="2406" y="5448"/>
                    <a:pt x="2386" y="5441"/>
                    <a:pt x="2369" y="5455"/>
                  </a:cubicBezTo>
                  <a:lnTo>
                    <a:pt x="2369" y="5455"/>
                  </a:lnTo>
                  <a:lnTo>
                    <a:pt x="2369" y="5455"/>
                  </a:lnTo>
                  <a:lnTo>
                    <a:pt x="2369" y="5455"/>
                  </a:lnTo>
                  <a:lnTo>
                    <a:pt x="2369" y="5455"/>
                  </a:lnTo>
                  <a:lnTo>
                    <a:pt x="2369" y="5455"/>
                  </a:lnTo>
                  <a:cubicBezTo>
                    <a:pt x="2258" y="5455"/>
                    <a:pt x="2147" y="5465"/>
                    <a:pt x="2036" y="5478"/>
                  </a:cubicBezTo>
                  <a:cubicBezTo>
                    <a:pt x="2027" y="5478"/>
                    <a:pt x="2017" y="5478"/>
                    <a:pt x="2010" y="5481"/>
                  </a:cubicBezTo>
                  <a:cubicBezTo>
                    <a:pt x="1996" y="5478"/>
                    <a:pt x="1984" y="5478"/>
                    <a:pt x="1974" y="5481"/>
                  </a:cubicBezTo>
                  <a:cubicBezTo>
                    <a:pt x="1947" y="5485"/>
                    <a:pt x="1917" y="5478"/>
                    <a:pt x="1890" y="5491"/>
                  </a:cubicBezTo>
                  <a:cubicBezTo>
                    <a:pt x="1880" y="5488"/>
                    <a:pt x="1866" y="5488"/>
                    <a:pt x="1856" y="5491"/>
                  </a:cubicBezTo>
                  <a:cubicBezTo>
                    <a:pt x="1826" y="5491"/>
                    <a:pt x="1793" y="5491"/>
                    <a:pt x="1766" y="5502"/>
                  </a:cubicBezTo>
                  <a:cubicBezTo>
                    <a:pt x="1672" y="5498"/>
                    <a:pt x="1578" y="5515"/>
                    <a:pt x="1484" y="5522"/>
                  </a:cubicBezTo>
                  <a:cubicBezTo>
                    <a:pt x="1393" y="5532"/>
                    <a:pt x="1302" y="5538"/>
                    <a:pt x="1212" y="5545"/>
                  </a:cubicBezTo>
                  <a:cubicBezTo>
                    <a:pt x="1195" y="5548"/>
                    <a:pt x="1182" y="5548"/>
                    <a:pt x="1168" y="5555"/>
                  </a:cubicBezTo>
                  <a:cubicBezTo>
                    <a:pt x="1162" y="5555"/>
                    <a:pt x="1155" y="5555"/>
                    <a:pt x="1148" y="5555"/>
                  </a:cubicBezTo>
                  <a:cubicBezTo>
                    <a:pt x="1105" y="5555"/>
                    <a:pt x="1064" y="5569"/>
                    <a:pt x="1021" y="5565"/>
                  </a:cubicBezTo>
                  <a:cubicBezTo>
                    <a:pt x="1017" y="5569"/>
                    <a:pt x="1017" y="5572"/>
                    <a:pt x="1014" y="5572"/>
                  </a:cubicBezTo>
                  <a:lnTo>
                    <a:pt x="1014" y="5572"/>
                  </a:lnTo>
                  <a:cubicBezTo>
                    <a:pt x="1007" y="5572"/>
                    <a:pt x="1004" y="5572"/>
                    <a:pt x="997" y="5575"/>
                  </a:cubicBezTo>
                  <a:cubicBezTo>
                    <a:pt x="987" y="5572"/>
                    <a:pt x="973" y="5572"/>
                    <a:pt x="964" y="5572"/>
                  </a:cubicBezTo>
                  <a:cubicBezTo>
                    <a:pt x="913" y="5565"/>
                    <a:pt x="863" y="5579"/>
                    <a:pt x="812" y="5582"/>
                  </a:cubicBezTo>
                  <a:cubicBezTo>
                    <a:pt x="802" y="5585"/>
                    <a:pt x="792" y="5589"/>
                    <a:pt x="782" y="5592"/>
                  </a:cubicBezTo>
                  <a:lnTo>
                    <a:pt x="782" y="5592"/>
                  </a:lnTo>
                  <a:cubicBezTo>
                    <a:pt x="772" y="5592"/>
                    <a:pt x="759" y="5592"/>
                    <a:pt x="749" y="5595"/>
                  </a:cubicBezTo>
                  <a:cubicBezTo>
                    <a:pt x="705" y="5585"/>
                    <a:pt x="665" y="5606"/>
                    <a:pt x="621" y="5602"/>
                  </a:cubicBezTo>
                  <a:cubicBezTo>
                    <a:pt x="662" y="5622"/>
                    <a:pt x="705" y="5609"/>
                    <a:pt x="749" y="5609"/>
                  </a:cubicBezTo>
                  <a:lnTo>
                    <a:pt x="749" y="5609"/>
                  </a:lnTo>
                  <a:cubicBezTo>
                    <a:pt x="779" y="5609"/>
                    <a:pt x="809" y="5606"/>
                    <a:pt x="839" y="5602"/>
                  </a:cubicBezTo>
                  <a:cubicBezTo>
                    <a:pt x="900" y="5602"/>
                    <a:pt x="964" y="5595"/>
                    <a:pt x="1024" y="5585"/>
                  </a:cubicBezTo>
                  <a:lnTo>
                    <a:pt x="1024" y="5585"/>
                  </a:lnTo>
                  <a:lnTo>
                    <a:pt x="1024" y="5585"/>
                  </a:lnTo>
                  <a:cubicBezTo>
                    <a:pt x="1027" y="5585"/>
                    <a:pt x="1031" y="5585"/>
                    <a:pt x="1031" y="5582"/>
                  </a:cubicBezTo>
                  <a:cubicBezTo>
                    <a:pt x="1081" y="5585"/>
                    <a:pt x="1131" y="5579"/>
                    <a:pt x="1178" y="5565"/>
                  </a:cubicBezTo>
                  <a:cubicBezTo>
                    <a:pt x="1182" y="5569"/>
                    <a:pt x="1185" y="5569"/>
                    <a:pt x="1185" y="5565"/>
                  </a:cubicBezTo>
                  <a:cubicBezTo>
                    <a:pt x="1192" y="5565"/>
                    <a:pt x="1195" y="5565"/>
                    <a:pt x="1198" y="5565"/>
                  </a:cubicBezTo>
                  <a:cubicBezTo>
                    <a:pt x="1205" y="5565"/>
                    <a:pt x="1209" y="5565"/>
                    <a:pt x="1212" y="5565"/>
                  </a:cubicBezTo>
                  <a:cubicBezTo>
                    <a:pt x="1309" y="5565"/>
                    <a:pt x="1407" y="5552"/>
                    <a:pt x="1504" y="5542"/>
                  </a:cubicBezTo>
                  <a:cubicBezTo>
                    <a:pt x="1531" y="5542"/>
                    <a:pt x="1558" y="5535"/>
                    <a:pt x="1588" y="5538"/>
                  </a:cubicBezTo>
                  <a:cubicBezTo>
                    <a:pt x="1605" y="5538"/>
                    <a:pt x="1621" y="5538"/>
                    <a:pt x="1638" y="5538"/>
                  </a:cubicBezTo>
                  <a:cubicBezTo>
                    <a:pt x="1635" y="5542"/>
                    <a:pt x="1635" y="5545"/>
                    <a:pt x="1638" y="5548"/>
                  </a:cubicBezTo>
                  <a:cubicBezTo>
                    <a:pt x="1638" y="5555"/>
                    <a:pt x="1638" y="5562"/>
                    <a:pt x="1655" y="5562"/>
                  </a:cubicBezTo>
                  <a:cubicBezTo>
                    <a:pt x="1662" y="5562"/>
                    <a:pt x="1662" y="5559"/>
                    <a:pt x="1662" y="5552"/>
                  </a:cubicBezTo>
                  <a:cubicBezTo>
                    <a:pt x="1665" y="5545"/>
                    <a:pt x="1662" y="5542"/>
                    <a:pt x="1655" y="5538"/>
                  </a:cubicBezTo>
                  <a:cubicBezTo>
                    <a:pt x="1685" y="5538"/>
                    <a:pt x="1712" y="5538"/>
                    <a:pt x="1739" y="5528"/>
                  </a:cubicBezTo>
                  <a:cubicBezTo>
                    <a:pt x="1766" y="5522"/>
                    <a:pt x="1793" y="5522"/>
                    <a:pt x="1819" y="5522"/>
                  </a:cubicBezTo>
                  <a:cubicBezTo>
                    <a:pt x="1836" y="5522"/>
                    <a:pt x="1853" y="5522"/>
                    <a:pt x="1866" y="5518"/>
                  </a:cubicBezTo>
                  <a:cubicBezTo>
                    <a:pt x="1890" y="5515"/>
                    <a:pt x="1913" y="5512"/>
                    <a:pt x="1934" y="5515"/>
                  </a:cubicBezTo>
                  <a:cubicBezTo>
                    <a:pt x="1954" y="5515"/>
                    <a:pt x="1974" y="5512"/>
                    <a:pt x="1993" y="5508"/>
                  </a:cubicBezTo>
                  <a:cubicBezTo>
                    <a:pt x="2013" y="5505"/>
                    <a:pt x="2033" y="5505"/>
                    <a:pt x="2050" y="5502"/>
                  </a:cubicBezTo>
                  <a:cubicBezTo>
                    <a:pt x="2057" y="5498"/>
                    <a:pt x="2060" y="5495"/>
                    <a:pt x="2064" y="5491"/>
                  </a:cubicBezTo>
                  <a:cubicBezTo>
                    <a:pt x="2067" y="5491"/>
                    <a:pt x="2070" y="5491"/>
                    <a:pt x="2074" y="5491"/>
                  </a:cubicBezTo>
                  <a:cubicBezTo>
                    <a:pt x="2084" y="5495"/>
                    <a:pt x="2090" y="5498"/>
                    <a:pt x="2100" y="5502"/>
                  </a:cubicBezTo>
                  <a:cubicBezTo>
                    <a:pt x="2194" y="5505"/>
                    <a:pt x="2282" y="5485"/>
                    <a:pt x="2376" y="5481"/>
                  </a:cubicBezTo>
                  <a:cubicBezTo>
                    <a:pt x="2386" y="5481"/>
                    <a:pt x="2393" y="5478"/>
                    <a:pt x="2399" y="5474"/>
                  </a:cubicBezTo>
                  <a:cubicBezTo>
                    <a:pt x="2413" y="5474"/>
                    <a:pt x="2429" y="5474"/>
                    <a:pt x="2443" y="5471"/>
                  </a:cubicBezTo>
                  <a:cubicBezTo>
                    <a:pt x="2456" y="5471"/>
                    <a:pt x="2466" y="5468"/>
                    <a:pt x="2480" y="5468"/>
                  </a:cubicBezTo>
                  <a:lnTo>
                    <a:pt x="2483" y="5468"/>
                  </a:lnTo>
                  <a:cubicBezTo>
                    <a:pt x="2483" y="5468"/>
                    <a:pt x="2486" y="5468"/>
                    <a:pt x="2490" y="5468"/>
                  </a:cubicBezTo>
                  <a:cubicBezTo>
                    <a:pt x="2500" y="5465"/>
                    <a:pt x="2513" y="5465"/>
                    <a:pt x="2527" y="5461"/>
                  </a:cubicBezTo>
                  <a:cubicBezTo>
                    <a:pt x="2540" y="5458"/>
                    <a:pt x="2554" y="5458"/>
                    <a:pt x="2570" y="5458"/>
                  </a:cubicBezTo>
                  <a:cubicBezTo>
                    <a:pt x="2584" y="5458"/>
                    <a:pt x="2597" y="5455"/>
                    <a:pt x="2607" y="5455"/>
                  </a:cubicBezTo>
                  <a:cubicBezTo>
                    <a:pt x="2627" y="5448"/>
                    <a:pt x="2647" y="5448"/>
                    <a:pt x="2668" y="5451"/>
                  </a:cubicBezTo>
                  <a:cubicBezTo>
                    <a:pt x="2765" y="5455"/>
                    <a:pt x="2862" y="5448"/>
                    <a:pt x="2956" y="5434"/>
                  </a:cubicBezTo>
                  <a:cubicBezTo>
                    <a:pt x="3030" y="5421"/>
                    <a:pt x="3104" y="5431"/>
                    <a:pt x="3178" y="5414"/>
                  </a:cubicBezTo>
                  <a:cubicBezTo>
                    <a:pt x="3185" y="5411"/>
                    <a:pt x="3188" y="5407"/>
                    <a:pt x="3188" y="5401"/>
                  </a:cubicBezTo>
                  <a:cubicBezTo>
                    <a:pt x="3208" y="5414"/>
                    <a:pt x="3235" y="5411"/>
                    <a:pt x="3258" y="5407"/>
                  </a:cubicBezTo>
                  <a:cubicBezTo>
                    <a:pt x="3272" y="5404"/>
                    <a:pt x="3289" y="5401"/>
                    <a:pt x="3299" y="5394"/>
                  </a:cubicBezTo>
                  <a:cubicBezTo>
                    <a:pt x="3302" y="5394"/>
                    <a:pt x="3302" y="5394"/>
                    <a:pt x="3305" y="5394"/>
                  </a:cubicBezTo>
                  <a:cubicBezTo>
                    <a:pt x="3312" y="5397"/>
                    <a:pt x="3319" y="5394"/>
                    <a:pt x="3325" y="5394"/>
                  </a:cubicBezTo>
                  <a:cubicBezTo>
                    <a:pt x="3342" y="5394"/>
                    <a:pt x="3362" y="5394"/>
                    <a:pt x="3379" y="5394"/>
                  </a:cubicBezTo>
                  <a:cubicBezTo>
                    <a:pt x="3480" y="5394"/>
                    <a:pt x="3581" y="5381"/>
                    <a:pt x="3678" y="5367"/>
                  </a:cubicBezTo>
                  <a:cubicBezTo>
                    <a:pt x="3691" y="5364"/>
                    <a:pt x="3708" y="5357"/>
                    <a:pt x="3722" y="5357"/>
                  </a:cubicBezTo>
                  <a:cubicBezTo>
                    <a:pt x="3732" y="5354"/>
                    <a:pt x="3742" y="5354"/>
                    <a:pt x="3748" y="5350"/>
                  </a:cubicBezTo>
                  <a:cubicBezTo>
                    <a:pt x="3752" y="5347"/>
                    <a:pt x="3755" y="5347"/>
                    <a:pt x="3755" y="5344"/>
                  </a:cubicBezTo>
                  <a:cubicBezTo>
                    <a:pt x="3762" y="5344"/>
                    <a:pt x="3765" y="5344"/>
                    <a:pt x="3768" y="5344"/>
                  </a:cubicBezTo>
                  <a:cubicBezTo>
                    <a:pt x="3772" y="5344"/>
                    <a:pt x="3775" y="5344"/>
                    <a:pt x="3779" y="5347"/>
                  </a:cubicBezTo>
                  <a:cubicBezTo>
                    <a:pt x="3863" y="5344"/>
                    <a:pt x="3943" y="5330"/>
                    <a:pt x="4024" y="5324"/>
                  </a:cubicBezTo>
                  <a:cubicBezTo>
                    <a:pt x="4027" y="5324"/>
                    <a:pt x="4034" y="5324"/>
                    <a:pt x="4037" y="5324"/>
                  </a:cubicBezTo>
                  <a:cubicBezTo>
                    <a:pt x="4037" y="5327"/>
                    <a:pt x="4040" y="5330"/>
                    <a:pt x="4040" y="5334"/>
                  </a:cubicBezTo>
                  <a:lnTo>
                    <a:pt x="4040" y="5334"/>
                  </a:lnTo>
                  <a:cubicBezTo>
                    <a:pt x="4050" y="5337"/>
                    <a:pt x="4057" y="5344"/>
                    <a:pt x="4061" y="5354"/>
                  </a:cubicBezTo>
                  <a:cubicBezTo>
                    <a:pt x="4050" y="5354"/>
                    <a:pt x="4040" y="5354"/>
                    <a:pt x="4037" y="5360"/>
                  </a:cubicBezTo>
                  <a:cubicBezTo>
                    <a:pt x="4010" y="5364"/>
                    <a:pt x="3987" y="5364"/>
                    <a:pt x="3960" y="5364"/>
                  </a:cubicBezTo>
                  <a:cubicBezTo>
                    <a:pt x="3960" y="5370"/>
                    <a:pt x="3963" y="5374"/>
                    <a:pt x="3967" y="5377"/>
                  </a:cubicBezTo>
                  <a:cubicBezTo>
                    <a:pt x="3990" y="5384"/>
                    <a:pt x="4014" y="5384"/>
                    <a:pt x="4037" y="5374"/>
                  </a:cubicBezTo>
                  <a:cubicBezTo>
                    <a:pt x="4037" y="5374"/>
                    <a:pt x="4037" y="5370"/>
                    <a:pt x="4040" y="5370"/>
                  </a:cubicBezTo>
                  <a:cubicBezTo>
                    <a:pt x="4050" y="5377"/>
                    <a:pt x="4057" y="5370"/>
                    <a:pt x="4061" y="5364"/>
                  </a:cubicBezTo>
                  <a:cubicBezTo>
                    <a:pt x="4064" y="5367"/>
                    <a:pt x="4067" y="5367"/>
                    <a:pt x="4071" y="5370"/>
                  </a:cubicBezTo>
                  <a:cubicBezTo>
                    <a:pt x="4061" y="5384"/>
                    <a:pt x="4034" y="5387"/>
                    <a:pt x="4020" y="5401"/>
                  </a:cubicBezTo>
                  <a:cubicBezTo>
                    <a:pt x="4004" y="5397"/>
                    <a:pt x="3990" y="5401"/>
                    <a:pt x="3973" y="5404"/>
                  </a:cubicBezTo>
                  <a:lnTo>
                    <a:pt x="3973" y="5407"/>
                  </a:lnTo>
                  <a:cubicBezTo>
                    <a:pt x="3990" y="5411"/>
                    <a:pt x="4007" y="5411"/>
                    <a:pt x="4020" y="5407"/>
                  </a:cubicBezTo>
                  <a:cubicBezTo>
                    <a:pt x="4024" y="5411"/>
                    <a:pt x="4024" y="5411"/>
                    <a:pt x="4027" y="5414"/>
                  </a:cubicBezTo>
                  <a:cubicBezTo>
                    <a:pt x="4050" y="5421"/>
                    <a:pt x="4074" y="5417"/>
                    <a:pt x="4094" y="5407"/>
                  </a:cubicBezTo>
                  <a:cubicBezTo>
                    <a:pt x="4097" y="5404"/>
                    <a:pt x="4097" y="5404"/>
                    <a:pt x="4101" y="5401"/>
                  </a:cubicBezTo>
                  <a:lnTo>
                    <a:pt x="4101" y="5401"/>
                  </a:lnTo>
                  <a:lnTo>
                    <a:pt x="4097" y="5404"/>
                  </a:lnTo>
                  <a:cubicBezTo>
                    <a:pt x="4094" y="5414"/>
                    <a:pt x="4101" y="5424"/>
                    <a:pt x="4104" y="5434"/>
                  </a:cubicBezTo>
                  <a:cubicBezTo>
                    <a:pt x="4081" y="5438"/>
                    <a:pt x="4061" y="5438"/>
                    <a:pt x="4037" y="5438"/>
                  </a:cubicBezTo>
                  <a:cubicBezTo>
                    <a:pt x="4034" y="5438"/>
                    <a:pt x="4030" y="5441"/>
                    <a:pt x="4027" y="5438"/>
                  </a:cubicBezTo>
                  <a:cubicBezTo>
                    <a:pt x="4024" y="5438"/>
                    <a:pt x="4024" y="5438"/>
                    <a:pt x="4024" y="5438"/>
                  </a:cubicBezTo>
                  <a:cubicBezTo>
                    <a:pt x="4017" y="5438"/>
                    <a:pt x="4007" y="5438"/>
                    <a:pt x="4000" y="5438"/>
                  </a:cubicBezTo>
                  <a:cubicBezTo>
                    <a:pt x="3997" y="5438"/>
                    <a:pt x="3993" y="5441"/>
                    <a:pt x="3993" y="5445"/>
                  </a:cubicBezTo>
                  <a:cubicBezTo>
                    <a:pt x="3967" y="5441"/>
                    <a:pt x="3936" y="5441"/>
                    <a:pt x="3906" y="5445"/>
                  </a:cubicBezTo>
                  <a:cubicBezTo>
                    <a:pt x="3910" y="5448"/>
                    <a:pt x="3910" y="5448"/>
                    <a:pt x="3910" y="5448"/>
                  </a:cubicBezTo>
                  <a:lnTo>
                    <a:pt x="3910" y="5448"/>
                  </a:lnTo>
                  <a:lnTo>
                    <a:pt x="3910" y="5448"/>
                  </a:lnTo>
                  <a:cubicBezTo>
                    <a:pt x="3893" y="5448"/>
                    <a:pt x="3876" y="5448"/>
                    <a:pt x="3859" y="5448"/>
                  </a:cubicBezTo>
                  <a:cubicBezTo>
                    <a:pt x="3836" y="5455"/>
                    <a:pt x="3806" y="5448"/>
                    <a:pt x="3779" y="5455"/>
                  </a:cubicBezTo>
                  <a:cubicBezTo>
                    <a:pt x="3772" y="5455"/>
                    <a:pt x="3762" y="5455"/>
                    <a:pt x="3755" y="5458"/>
                  </a:cubicBezTo>
                  <a:cubicBezTo>
                    <a:pt x="3695" y="5465"/>
                    <a:pt x="3631" y="5458"/>
                    <a:pt x="3574" y="5474"/>
                  </a:cubicBezTo>
                  <a:lnTo>
                    <a:pt x="3574" y="5474"/>
                  </a:lnTo>
                  <a:cubicBezTo>
                    <a:pt x="3547" y="5474"/>
                    <a:pt x="3524" y="5474"/>
                    <a:pt x="3497" y="5474"/>
                  </a:cubicBezTo>
                  <a:cubicBezTo>
                    <a:pt x="3507" y="5485"/>
                    <a:pt x="3524" y="5481"/>
                    <a:pt x="3534" y="5485"/>
                  </a:cubicBezTo>
                  <a:cubicBezTo>
                    <a:pt x="3547" y="5485"/>
                    <a:pt x="3561" y="5481"/>
                    <a:pt x="3574" y="5481"/>
                  </a:cubicBezTo>
                  <a:lnTo>
                    <a:pt x="3574" y="5481"/>
                  </a:lnTo>
                  <a:cubicBezTo>
                    <a:pt x="3641" y="5474"/>
                    <a:pt x="3711" y="5478"/>
                    <a:pt x="3782" y="5465"/>
                  </a:cubicBezTo>
                  <a:lnTo>
                    <a:pt x="3782" y="5465"/>
                  </a:lnTo>
                  <a:lnTo>
                    <a:pt x="3782" y="5465"/>
                  </a:lnTo>
                  <a:cubicBezTo>
                    <a:pt x="3822" y="5461"/>
                    <a:pt x="3866" y="5468"/>
                    <a:pt x="3910" y="5458"/>
                  </a:cubicBezTo>
                  <a:lnTo>
                    <a:pt x="3910" y="5458"/>
                  </a:lnTo>
                  <a:cubicBezTo>
                    <a:pt x="3943" y="5458"/>
                    <a:pt x="3977" y="5455"/>
                    <a:pt x="4010" y="5455"/>
                  </a:cubicBezTo>
                  <a:cubicBezTo>
                    <a:pt x="4044" y="5451"/>
                    <a:pt x="4081" y="5448"/>
                    <a:pt x="4114" y="5448"/>
                  </a:cubicBezTo>
                  <a:cubicBezTo>
                    <a:pt x="4131" y="5455"/>
                    <a:pt x="4138" y="5465"/>
                    <a:pt x="4135" y="5474"/>
                  </a:cubicBezTo>
                  <a:cubicBezTo>
                    <a:pt x="4131" y="5478"/>
                    <a:pt x="4128" y="5478"/>
                    <a:pt x="4125" y="5481"/>
                  </a:cubicBezTo>
                  <a:lnTo>
                    <a:pt x="4121" y="5481"/>
                  </a:lnTo>
                  <a:cubicBezTo>
                    <a:pt x="4104" y="5485"/>
                    <a:pt x="4084" y="5485"/>
                    <a:pt x="4064" y="5485"/>
                  </a:cubicBezTo>
                  <a:lnTo>
                    <a:pt x="4064" y="5485"/>
                  </a:lnTo>
                  <a:cubicBezTo>
                    <a:pt x="3990" y="5485"/>
                    <a:pt x="3913" y="5485"/>
                    <a:pt x="3839" y="5485"/>
                  </a:cubicBezTo>
                  <a:cubicBezTo>
                    <a:pt x="3826" y="5485"/>
                    <a:pt x="3812" y="5485"/>
                    <a:pt x="3802" y="5491"/>
                  </a:cubicBezTo>
                  <a:lnTo>
                    <a:pt x="3802" y="5491"/>
                  </a:lnTo>
                  <a:lnTo>
                    <a:pt x="3802" y="5491"/>
                  </a:lnTo>
                  <a:cubicBezTo>
                    <a:pt x="3755" y="5491"/>
                    <a:pt x="3711" y="5491"/>
                    <a:pt x="3665" y="5495"/>
                  </a:cubicBezTo>
                  <a:cubicBezTo>
                    <a:pt x="3614" y="5488"/>
                    <a:pt x="3571" y="5502"/>
                    <a:pt x="3520" y="5502"/>
                  </a:cubicBezTo>
                  <a:lnTo>
                    <a:pt x="3520" y="5502"/>
                  </a:lnTo>
                  <a:cubicBezTo>
                    <a:pt x="3477" y="5498"/>
                    <a:pt x="3436" y="5512"/>
                    <a:pt x="3393" y="5512"/>
                  </a:cubicBezTo>
                  <a:cubicBezTo>
                    <a:pt x="3393" y="5528"/>
                    <a:pt x="3406" y="5525"/>
                    <a:pt x="3419" y="5522"/>
                  </a:cubicBezTo>
                  <a:cubicBezTo>
                    <a:pt x="3443" y="5518"/>
                    <a:pt x="3470" y="5518"/>
                    <a:pt x="3493" y="5518"/>
                  </a:cubicBezTo>
                  <a:cubicBezTo>
                    <a:pt x="3504" y="5515"/>
                    <a:pt x="3514" y="5515"/>
                    <a:pt x="3524" y="5512"/>
                  </a:cubicBezTo>
                  <a:lnTo>
                    <a:pt x="3524" y="5512"/>
                  </a:lnTo>
                  <a:cubicBezTo>
                    <a:pt x="3544" y="5512"/>
                    <a:pt x="3564" y="5512"/>
                    <a:pt x="3584" y="5512"/>
                  </a:cubicBezTo>
                  <a:cubicBezTo>
                    <a:pt x="3624" y="5512"/>
                    <a:pt x="3661" y="5512"/>
                    <a:pt x="3698" y="5508"/>
                  </a:cubicBezTo>
                  <a:cubicBezTo>
                    <a:pt x="3705" y="5508"/>
                    <a:pt x="3705" y="5505"/>
                    <a:pt x="3705" y="5502"/>
                  </a:cubicBezTo>
                  <a:cubicBezTo>
                    <a:pt x="3742" y="5508"/>
                    <a:pt x="3779" y="5505"/>
                    <a:pt x="3819" y="5502"/>
                  </a:cubicBezTo>
                  <a:cubicBezTo>
                    <a:pt x="3836" y="5502"/>
                    <a:pt x="3853" y="5502"/>
                    <a:pt x="3869" y="5498"/>
                  </a:cubicBezTo>
                  <a:lnTo>
                    <a:pt x="3869" y="5498"/>
                  </a:lnTo>
                  <a:lnTo>
                    <a:pt x="3869" y="5498"/>
                  </a:lnTo>
                  <a:cubicBezTo>
                    <a:pt x="3903" y="5502"/>
                    <a:pt x="3936" y="5502"/>
                    <a:pt x="3973" y="5502"/>
                  </a:cubicBezTo>
                  <a:cubicBezTo>
                    <a:pt x="4017" y="5498"/>
                    <a:pt x="4061" y="5505"/>
                    <a:pt x="4104" y="5495"/>
                  </a:cubicBezTo>
                  <a:lnTo>
                    <a:pt x="4104" y="5495"/>
                  </a:lnTo>
                  <a:cubicBezTo>
                    <a:pt x="4107" y="5495"/>
                    <a:pt x="4111" y="5495"/>
                    <a:pt x="4118" y="5495"/>
                  </a:cubicBezTo>
                  <a:cubicBezTo>
                    <a:pt x="4114" y="5498"/>
                    <a:pt x="4114" y="5502"/>
                    <a:pt x="4114" y="5505"/>
                  </a:cubicBezTo>
                  <a:cubicBezTo>
                    <a:pt x="4087" y="5495"/>
                    <a:pt x="4057" y="5505"/>
                    <a:pt x="4027" y="5505"/>
                  </a:cubicBezTo>
                  <a:cubicBezTo>
                    <a:pt x="3997" y="5508"/>
                    <a:pt x="3963" y="5508"/>
                    <a:pt x="3933" y="5508"/>
                  </a:cubicBezTo>
                  <a:cubicBezTo>
                    <a:pt x="3916" y="5508"/>
                    <a:pt x="3903" y="5508"/>
                    <a:pt x="3889" y="5512"/>
                  </a:cubicBezTo>
                  <a:cubicBezTo>
                    <a:pt x="3883" y="5515"/>
                    <a:pt x="3879" y="5518"/>
                    <a:pt x="3879" y="5525"/>
                  </a:cubicBezTo>
                  <a:lnTo>
                    <a:pt x="3879" y="5528"/>
                  </a:lnTo>
                  <a:cubicBezTo>
                    <a:pt x="3843" y="5528"/>
                    <a:pt x="3806" y="5528"/>
                    <a:pt x="3765" y="5532"/>
                  </a:cubicBezTo>
                  <a:cubicBezTo>
                    <a:pt x="3765" y="5525"/>
                    <a:pt x="3765" y="5525"/>
                    <a:pt x="3765" y="5525"/>
                  </a:cubicBezTo>
                  <a:cubicBezTo>
                    <a:pt x="3725" y="5532"/>
                    <a:pt x="3681" y="5535"/>
                    <a:pt x="3638" y="5538"/>
                  </a:cubicBezTo>
                  <a:lnTo>
                    <a:pt x="3638" y="5538"/>
                  </a:lnTo>
                  <a:cubicBezTo>
                    <a:pt x="3628" y="5538"/>
                    <a:pt x="3621" y="5538"/>
                    <a:pt x="3611" y="5535"/>
                  </a:cubicBezTo>
                  <a:cubicBezTo>
                    <a:pt x="3591" y="5538"/>
                    <a:pt x="3567" y="5545"/>
                    <a:pt x="3547" y="5548"/>
                  </a:cubicBezTo>
                  <a:cubicBezTo>
                    <a:pt x="3540" y="5552"/>
                    <a:pt x="3540" y="5552"/>
                    <a:pt x="3547" y="5555"/>
                  </a:cubicBezTo>
                  <a:cubicBezTo>
                    <a:pt x="3571" y="5559"/>
                    <a:pt x="3601" y="5552"/>
                    <a:pt x="3621" y="5562"/>
                  </a:cubicBezTo>
                  <a:lnTo>
                    <a:pt x="3621" y="5562"/>
                  </a:lnTo>
                  <a:lnTo>
                    <a:pt x="3621" y="5562"/>
                  </a:lnTo>
                  <a:cubicBezTo>
                    <a:pt x="3607" y="5565"/>
                    <a:pt x="3591" y="5565"/>
                    <a:pt x="3574" y="5569"/>
                  </a:cubicBezTo>
                  <a:lnTo>
                    <a:pt x="3574" y="5569"/>
                  </a:lnTo>
                  <a:lnTo>
                    <a:pt x="3574" y="5569"/>
                  </a:lnTo>
                  <a:cubicBezTo>
                    <a:pt x="3547" y="5569"/>
                    <a:pt x="3520" y="5572"/>
                    <a:pt x="3497" y="5575"/>
                  </a:cubicBezTo>
                  <a:lnTo>
                    <a:pt x="3497" y="5575"/>
                  </a:lnTo>
                  <a:cubicBezTo>
                    <a:pt x="3467" y="5572"/>
                    <a:pt x="3443" y="5589"/>
                    <a:pt x="3416" y="5582"/>
                  </a:cubicBezTo>
                  <a:cubicBezTo>
                    <a:pt x="3409" y="5582"/>
                    <a:pt x="3403" y="5585"/>
                    <a:pt x="3393" y="5585"/>
                  </a:cubicBezTo>
                  <a:cubicBezTo>
                    <a:pt x="3409" y="5602"/>
                    <a:pt x="3436" y="5592"/>
                    <a:pt x="3457" y="5595"/>
                  </a:cubicBezTo>
                  <a:cubicBezTo>
                    <a:pt x="3460" y="5595"/>
                    <a:pt x="3467" y="5595"/>
                    <a:pt x="3470" y="5592"/>
                  </a:cubicBezTo>
                  <a:cubicBezTo>
                    <a:pt x="3473" y="5595"/>
                    <a:pt x="3477" y="5595"/>
                    <a:pt x="3483" y="5592"/>
                  </a:cubicBezTo>
                  <a:lnTo>
                    <a:pt x="3483" y="5592"/>
                  </a:lnTo>
                  <a:cubicBezTo>
                    <a:pt x="3487" y="5589"/>
                    <a:pt x="3493" y="5589"/>
                    <a:pt x="3500" y="5585"/>
                  </a:cubicBezTo>
                  <a:cubicBezTo>
                    <a:pt x="3537" y="5585"/>
                    <a:pt x="3574" y="5582"/>
                    <a:pt x="3611" y="5582"/>
                  </a:cubicBezTo>
                  <a:cubicBezTo>
                    <a:pt x="3611" y="5582"/>
                    <a:pt x="3611" y="5579"/>
                    <a:pt x="3614" y="5575"/>
                  </a:cubicBezTo>
                  <a:cubicBezTo>
                    <a:pt x="3648" y="5575"/>
                    <a:pt x="3678" y="5575"/>
                    <a:pt x="3711" y="5575"/>
                  </a:cubicBezTo>
                  <a:cubicBezTo>
                    <a:pt x="3715" y="5575"/>
                    <a:pt x="3715" y="5579"/>
                    <a:pt x="3718" y="5579"/>
                  </a:cubicBezTo>
                  <a:cubicBezTo>
                    <a:pt x="3768" y="5595"/>
                    <a:pt x="3822" y="5585"/>
                    <a:pt x="3873" y="5585"/>
                  </a:cubicBezTo>
                  <a:cubicBezTo>
                    <a:pt x="3950" y="5582"/>
                    <a:pt x="4030" y="5582"/>
                    <a:pt x="4107" y="5572"/>
                  </a:cubicBezTo>
                  <a:cubicBezTo>
                    <a:pt x="4111" y="5569"/>
                    <a:pt x="4114" y="5569"/>
                    <a:pt x="4114" y="5565"/>
                  </a:cubicBezTo>
                  <a:cubicBezTo>
                    <a:pt x="4118" y="5569"/>
                    <a:pt x="4118" y="5572"/>
                    <a:pt x="4121" y="5572"/>
                  </a:cubicBezTo>
                  <a:cubicBezTo>
                    <a:pt x="4094" y="5572"/>
                    <a:pt x="4064" y="5579"/>
                    <a:pt x="4037" y="5585"/>
                  </a:cubicBezTo>
                  <a:cubicBezTo>
                    <a:pt x="4020" y="5589"/>
                    <a:pt x="4000" y="5592"/>
                    <a:pt x="3980" y="5589"/>
                  </a:cubicBezTo>
                  <a:cubicBezTo>
                    <a:pt x="3957" y="5589"/>
                    <a:pt x="3933" y="5589"/>
                    <a:pt x="3910" y="5592"/>
                  </a:cubicBezTo>
                  <a:cubicBezTo>
                    <a:pt x="3886" y="5599"/>
                    <a:pt x="3859" y="5599"/>
                    <a:pt x="3832" y="5599"/>
                  </a:cubicBezTo>
                  <a:cubicBezTo>
                    <a:pt x="3822" y="5602"/>
                    <a:pt x="3812" y="5602"/>
                    <a:pt x="3802" y="5606"/>
                  </a:cubicBezTo>
                  <a:cubicBezTo>
                    <a:pt x="3799" y="5606"/>
                    <a:pt x="3796" y="5606"/>
                    <a:pt x="3792" y="5609"/>
                  </a:cubicBezTo>
                  <a:cubicBezTo>
                    <a:pt x="3748" y="5589"/>
                    <a:pt x="3705" y="5606"/>
                    <a:pt x="3665" y="5619"/>
                  </a:cubicBezTo>
                  <a:cubicBezTo>
                    <a:pt x="3661" y="5622"/>
                    <a:pt x="3661" y="5622"/>
                    <a:pt x="3661" y="5622"/>
                  </a:cubicBezTo>
                  <a:cubicBezTo>
                    <a:pt x="3661" y="5619"/>
                    <a:pt x="3658" y="5619"/>
                    <a:pt x="3654" y="5616"/>
                  </a:cubicBezTo>
                  <a:cubicBezTo>
                    <a:pt x="3621" y="5619"/>
                    <a:pt x="3581" y="5612"/>
                    <a:pt x="3547" y="5622"/>
                  </a:cubicBezTo>
                  <a:cubicBezTo>
                    <a:pt x="3544" y="5622"/>
                    <a:pt x="3540" y="5622"/>
                    <a:pt x="3537" y="5622"/>
                  </a:cubicBezTo>
                  <a:cubicBezTo>
                    <a:pt x="3514" y="5626"/>
                    <a:pt x="3490" y="5622"/>
                    <a:pt x="3467" y="5629"/>
                  </a:cubicBezTo>
                  <a:cubicBezTo>
                    <a:pt x="3450" y="5629"/>
                    <a:pt x="3429" y="5629"/>
                    <a:pt x="3413" y="5632"/>
                  </a:cubicBezTo>
                  <a:cubicBezTo>
                    <a:pt x="3406" y="5632"/>
                    <a:pt x="3400" y="5632"/>
                    <a:pt x="3393" y="5632"/>
                  </a:cubicBezTo>
                  <a:cubicBezTo>
                    <a:pt x="3389" y="5632"/>
                    <a:pt x="3389" y="5636"/>
                    <a:pt x="3386" y="5639"/>
                  </a:cubicBezTo>
                  <a:lnTo>
                    <a:pt x="3386" y="5639"/>
                  </a:lnTo>
                  <a:cubicBezTo>
                    <a:pt x="3379" y="5639"/>
                    <a:pt x="3372" y="5639"/>
                    <a:pt x="3366" y="5639"/>
                  </a:cubicBezTo>
                  <a:cubicBezTo>
                    <a:pt x="3342" y="5639"/>
                    <a:pt x="3319" y="5636"/>
                    <a:pt x="3299" y="5649"/>
                  </a:cubicBezTo>
                  <a:cubicBezTo>
                    <a:pt x="3292" y="5649"/>
                    <a:pt x="3282" y="5649"/>
                    <a:pt x="3275" y="5649"/>
                  </a:cubicBezTo>
                  <a:lnTo>
                    <a:pt x="3275" y="5649"/>
                  </a:lnTo>
                  <a:lnTo>
                    <a:pt x="3275" y="5649"/>
                  </a:lnTo>
                  <a:cubicBezTo>
                    <a:pt x="3255" y="5649"/>
                    <a:pt x="3235" y="5646"/>
                    <a:pt x="3218" y="5656"/>
                  </a:cubicBezTo>
                  <a:cubicBezTo>
                    <a:pt x="3211" y="5656"/>
                    <a:pt x="3205" y="5656"/>
                    <a:pt x="3198" y="5659"/>
                  </a:cubicBezTo>
                  <a:lnTo>
                    <a:pt x="3198" y="5659"/>
                  </a:lnTo>
                  <a:lnTo>
                    <a:pt x="3198" y="5659"/>
                  </a:lnTo>
                  <a:cubicBezTo>
                    <a:pt x="3134" y="5659"/>
                    <a:pt x="3067" y="5663"/>
                    <a:pt x="3003" y="5676"/>
                  </a:cubicBezTo>
                  <a:cubicBezTo>
                    <a:pt x="2953" y="5676"/>
                    <a:pt x="2903" y="5676"/>
                    <a:pt x="2849" y="5686"/>
                  </a:cubicBezTo>
                  <a:cubicBezTo>
                    <a:pt x="2779" y="5683"/>
                    <a:pt x="2711" y="5689"/>
                    <a:pt x="2644" y="5703"/>
                  </a:cubicBezTo>
                  <a:cubicBezTo>
                    <a:pt x="2533" y="5703"/>
                    <a:pt x="2429" y="5720"/>
                    <a:pt x="2322" y="5730"/>
                  </a:cubicBezTo>
                  <a:cubicBezTo>
                    <a:pt x="2308" y="5726"/>
                    <a:pt x="2295" y="5730"/>
                    <a:pt x="2282" y="5733"/>
                  </a:cubicBezTo>
                  <a:cubicBezTo>
                    <a:pt x="2265" y="5733"/>
                    <a:pt x="2251" y="5730"/>
                    <a:pt x="2238" y="5740"/>
                  </a:cubicBezTo>
                  <a:cubicBezTo>
                    <a:pt x="2231" y="5740"/>
                    <a:pt x="2225" y="5740"/>
                    <a:pt x="2218" y="5740"/>
                  </a:cubicBezTo>
                  <a:cubicBezTo>
                    <a:pt x="2184" y="5716"/>
                    <a:pt x="2198" y="5689"/>
                    <a:pt x="2194" y="5663"/>
                  </a:cubicBezTo>
                  <a:cubicBezTo>
                    <a:pt x="2198" y="5663"/>
                    <a:pt x="2201" y="5659"/>
                    <a:pt x="2208" y="5659"/>
                  </a:cubicBezTo>
                  <a:cubicBezTo>
                    <a:pt x="2218" y="5656"/>
                    <a:pt x="2228" y="5656"/>
                    <a:pt x="2241" y="5656"/>
                  </a:cubicBezTo>
                  <a:cubicBezTo>
                    <a:pt x="2285" y="5646"/>
                    <a:pt x="2336" y="5656"/>
                    <a:pt x="2379" y="5636"/>
                  </a:cubicBezTo>
                  <a:cubicBezTo>
                    <a:pt x="2386" y="5636"/>
                    <a:pt x="2389" y="5629"/>
                    <a:pt x="2389" y="5626"/>
                  </a:cubicBezTo>
                  <a:cubicBezTo>
                    <a:pt x="2386" y="5595"/>
                    <a:pt x="2355" y="5592"/>
                    <a:pt x="2322" y="5592"/>
                  </a:cubicBezTo>
                  <a:cubicBezTo>
                    <a:pt x="2315" y="5592"/>
                    <a:pt x="2308" y="5595"/>
                    <a:pt x="2302" y="5595"/>
                  </a:cubicBezTo>
                  <a:cubicBezTo>
                    <a:pt x="2218" y="5602"/>
                    <a:pt x="2134" y="5595"/>
                    <a:pt x="2050" y="5606"/>
                  </a:cubicBezTo>
                  <a:cubicBezTo>
                    <a:pt x="2027" y="5609"/>
                    <a:pt x="2003" y="5602"/>
                    <a:pt x="1986" y="5619"/>
                  </a:cubicBezTo>
                  <a:cubicBezTo>
                    <a:pt x="1984" y="5619"/>
                    <a:pt x="1980" y="5616"/>
                    <a:pt x="1974" y="5619"/>
                  </a:cubicBezTo>
                  <a:lnTo>
                    <a:pt x="1974" y="5619"/>
                  </a:lnTo>
                  <a:cubicBezTo>
                    <a:pt x="1954" y="5616"/>
                    <a:pt x="1934" y="5616"/>
                    <a:pt x="1913" y="5619"/>
                  </a:cubicBezTo>
                  <a:lnTo>
                    <a:pt x="1913" y="5619"/>
                  </a:lnTo>
                  <a:cubicBezTo>
                    <a:pt x="1913" y="5616"/>
                    <a:pt x="1910" y="5616"/>
                    <a:pt x="1910" y="5612"/>
                  </a:cubicBezTo>
                  <a:cubicBezTo>
                    <a:pt x="1900" y="5612"/>
                    <a:pt x="1887" y="5612"/>
                    <a:pt x="1880" y="5619"/>
                  </a:cubicBezTo>
                  <a:cubicBezTo>
                    <a:pt x="1876" y="5619"/>
                    <a:pt x="1876" y="5619"/>
                    <a:pt x="1873" y="5619"/>
                  </a:cubicBezTo>
                  <a:cubicBezTo>
                    <a:pt x="1870" y="5619"/>
                    <a:pt x="1866" y="5616"/>
                    <a:pt x="1863" y="5616"/>
                  </a:cubicBezTo>
                  <a:cubicBezTo>
                    <a:pt x="1846" y="5609"/>
                    <a:pt x="1833" y="5612"/>
                    <a:pt x="1819" y="5619"/>
                  </a:cubicBezTo>
                  <a:cubicBezTo>
                    <a:pt x="1803" y="5622"/>
                    <a:pt x="1786" y="5626"/>
                    <a:pt x="1766" y="5629"/>
                  </a:cubicBezTo>
                  <a:lnTo>
                    <a:pt x="1766" y="5629"/>
                  </a:lnTo>
                  <a:lnTo>
                    <a:pt x="1766" y="5629"/>
                  </a:lnTo>
                  <a:cubicBezTo>
                    <a:pt x="1756" y="5629"/>
                    <a:pt x="1742" y="5629"/>
                    <a:pt x="1729" y="5629"/>
                  </a:cubicBezTo>
                  <a:cubicBezTo>
                    <a:pt x="1726" y="5629"/>
                    <a:pt x="1719" y="5629"/>
                    <a:pt x="1715" y="5629"/>
                  </a:cubicBezTo>
                  <a:cubicBezTo>
                    <a:pt x="1695" y="5632"/>
                    <a:pt x="1672" y="5629"/>
                    <a:pt x="1652" y="5639"/>
                  </a:cubicBezTo>
                  <a:cubicBezTo>
                    <a:pt x="1621" y="5639"/>
                    <a:pt x="1588" y="5636"/>
                    <a:pt x="1561" y="5646"/>
                  </a:cubicBezTo>
                  <a:lnTo>
                    <a:pt x="1561" y="5646"/>
                  </a:lnTo>
                  <a:cubicBezTo>
                    <a:pt x="1537" y="5646"/>
                    <a:pt x="1517" y="5646"/>
                    <a:pt x="1497" y="5649"/>
                  </a:cubicBezTo>
                  <a:lnTo>
                    <a:pt x="1497" y="5649"/>
                  </a:lnTo>
                  <a:lnTo>
                    <a:pt x="1497" y="5649"/>
                  </a:lnTo>
                  <a:cubicBezTo>
                    <a:pt x="1464" y="5646"/>
                    <a:pt x="1427" y="5652"/>
                    <a:pt x="1393" y="5656"/>
                  </a:cubicBezTo>
                  <a:cubicBezTo>
                    <a:pt x="1360" y="5636"/>
                    <a:pt x="1323" y="5649"/>
                    <a:pt x="1286" y="5652"/>
                  </a:cubicBezTo>
                  <a:cubicBezTo>
                    <a:pt x="1269" y="5652"/>
                    <a:pt x="1252" y="5649"/>
                    <a:pt x="1239" y="5656"/>
                  </a:cubicBezTo>
                  <a:cubicBezTo>
                    <a:pt x="1118" y="5652"/>
                    <a:pt x="997" y="5663"/>
                    <a:pt x="876" y="5676"/>
                  </a:cubicBezTo>
                  <a:lnTo>
                    <a:pt x="876" y="5676"/>
                  </a:lnTo>
                  <a:cubicBezTo>
                    <a:pt x="856" y="5676"/>
                    <a:pt x="833" y="5676"/>
                    <a:pt x="812" y="5676"/>
                  </a:cubicBezTo>
                  <a:cubicBezTo>
                    <a:pt x="792" y="5683"/>
                    <a:pt x="769" y="5683"/>
                    <a:pt x="749" y="5686"/>
                  </a:cubicBezTo>
                  <a:cubicBezTo>
                    <a:pt x="745" y="5709"/>
                    <a:pt x="779" y="5693"/>
                    <a:pt x="786" y="5703"/>
                  </a:cubicBezTo>
                  <a:cubicBezTo>
                    <a:pt x="816" y="5703"/>
                    <a:pt x="849" y="5706"/>
                    <a:pt x="876" y="5693"/>
                  </a:cubicBezTo>
                  <a:cubicBezTo>
                    <a:pt x="954" y="5699"/>
                    <a:pt x="1024" y="5683"/>
                    <a:pt x="1098" y="5683"/>
                  </a:cubicBezTo>
                  <a:cubicBezTo>
                    <a:pt x="1141" y="5683"/>
                    <a:pt x="1182" y="5676"/>
                    <a:pt x="1225" y="5676"/>
                  </a:cubicBezTo>
                  <a:lnTo>
                    <a:pt x="1225" y="5676"/>
                  </a:lnTo>
                  <a:cubicBezTo>
                    <a:pt x="1272" y="5693"/>
                    <a:pt x="1323" y="5686"/>
                    <a:pt x="1370" y="5673"/>
                  </a:cubicBezTo>
                  <a:lnTo>
                    <a:pt x="1370" y="5673"/>
                  </a:lnTo>
                  <a:cubicBezTo>
                    <a:pt x="1373" y="5676"/>
                    <a:pt x="1376" y="5676"/>
                    <a:pt x="1380" y="5676"/>
                  </a:cubicBezTo>
                  <a:lnTo>
                    <a:pt x="1380" y="5676"/>
                  </a:lnTo>
                  <a:cubicBezTo>
                    <a:pt x="1400" y="5676"/>
                    <a:pt x="1417" y="5679"/>
                    <a:pt x="1433" y="5669"/>
                  </a:cubicBezTo>
                  <a:cubicBezTo>
                    <a:pt x="1457" y="5673"/>
                    <a:pt x="1497" y="5656"/>
                    <a:pt x="1494" y="5693"/>
                  </a:cubicBezTo>
                  <a:cubicBezTo>
                    <a:pt x="1494" y="5706"/>
                    <a:pt x="1521" y="5703"/>
                    <a:pt x="1537" y="5696"/>
                  </a:cubicBezTo>
                  <a:lnTo>
                    <a:pt x="1537" y="5696"/>
                  </a:lnTo>
                  <a:cubicBezTo>
                    <a:pt x="1615" y="5693"/>
                    <a:pt x="1692" y="5693"/>
                    <a:pt x="1769" y="5683"/>
                  </a:cubicBezTo>
                  <a:cubicBezTo>
                    <a:pt x="1809" y="5679"/>
                    <a:pt x="1853" y="5686"/>
                    <a:pt x="1897" y="5686"/>
                  </a:cubicBezTo>
                  <a:cubicBezTo>
                    <a:pt x="1900" y="5709"/>
                    <a:pt x="1903" y="5733"/>
                    <a:pt x="1907" y="5756"/>
                  </a:cubicBezTo>
                  <a:lnTo>
                    <a:pt x="1907" y="5756"/>
                  </a:lnTo>
                  <a:cubicBezTo>
                    <a:pt x="1887" y="5763"/>
                    <a:pt x="1863" y="5767"/>
                    <a:pt x="1840" y="5767"/>
                  </a:cubicBezTo>
                  <a:cubicBezTo>
                    <a:pt x="1669" y="5784"/>
                    <a:pt x="1497" y="5794"/>
                    <a:pt x="1329" y="5807"/>
                  </a:cubicBezTo>
                  <a:cubicBezTo>
                    <a:pt x="1312" y="5807"/>
                    <a:pt x="1296" y="5807"/>
                    <a:pt x="1286" y="5813"/>
                  </a:cubicBezTo>
                  <a:cubicBezTo>
                    <a:pt x="1279" y="5813"/>
                    <a:pt x="1272" y="5813"/>
                    <a:pt x="1262" y="5813"/>
                  </a:cubicBezTo>
                  <a:cubicBezTo>
                    <a:pt x="1245" y="5813"/>
                    <a:pt x="1229" y="5813"/>
                    <a:pt x="1212" y="5813"/>
                  </a:cubicBezTo>
                  <a:cubicBezTo>
                    <a:pt x="1205" y="5810"/>
                    <a:pt x="1195" y="5810"/>
                    <a:pt x="1185" y="5813"/>
                  </a:cubicBezTo>
                  <a:cubicBezTo>
                    <a:pt x="1061" y="5820"/>
                    <a:pt x="937" y="5830"/>
                    <a:pt x="812" y="5841"/>
                  </a:cubicBezTo>
                  <a:cubicBezTo>
                    <a:pt x="779" y="5837"/>
                    <a:pt x="745" y="5844"/>
                    <a:pt x="712" y="5844"/>
                  </a:cubicBezTo>
                  <a:cubicBezTo>
                    <a:pt x="712" y="5844"/>
                    <a:pt x="708" y="5847"/>
                    <a:pt x="708" y="5851"/>
                  </a:cubicBezTo>
                  <a:cubicBezTo>
                    <a:pt x="692" y="5851"/>
                    <a:pt x="678" y="5851"/>
                    <a:pt x="665" y="5851"/>
                  </a:cubicBezTo>
                  <a:cubicBezTo>
                    <a:pt x="648" y="5847"/>
                    <a:pt x="641" y="5857"/>
                    <a:pt x="638" y="5867"/>
                  </a:cubicBezTo>
                  <a:cubicBezTo>
                    <a:pt x="638" y="5867"/>
                    <a:pt x="638" y="5871"/>
                    <a:pt x="638" y="5874"/>
                  </a:cubicBezTo>
                  <a:cubicBezTo>
                    <a:pt x="641" y="5871"/>
                    <a:pt x="645" y="5871"/>
                    <a:pt x="645" y="5867"/>
                  </a:cubicBezTo>
                  <a:cubicBezTo>
                    <a:pt x="665" y="5861"/>
                    <a:pt x="682" y="5861"/>
                    <a:pt x="702" y="5864"/>
                  </a:cubicBezTo>
                  <a:cubicBezTo>
                    <a:pt x="712" y="5867"/>
                    <a:pt x="725" y="5871"/>
                    <a:pt x="735" y="5867"/>
                  </a:cubicBezTo>
                  <a:cubicBezTo>
                    <a:pt x="745" y="5871"/>
                    <a:pt x="752" y="5871"/>
                    <a:pt x="759" y="5871"/>
                  </a:cubicBezTo>
                  <a:cubicBezTo>
                    <a:pt x="776" y="5871"/>
                    <a:pt x="789" y="5867"/>
                    <a:pt x="799" y="5861"/>
                  </a:cubicBezTo>
                  <a:cubicBezTo>
                    <a:pt x="799" y="5861"/>
                    <a:pt x="802" y="5864"/>
                    <a:pt x="809" y="5867"/>
                  </a:cubicBezTo>
                  <a:cubicBezTo>
                    <a:pt x="873" y="5881"/>
                    <a:pt x="940" y="5864"/>
                    <a:pt x="1007" y="5861"/>
                  </a:cubicBezTo>
                  <a:cubicBezTo>
                    <a:pt x="994" y="5864"/>
                    <a:pt x="980" y="5864"/>
                    <a:pt x="967" y="5867"/>
                  </a:cubicBezTo>
                  <a:cubicBezTo>
                    <a:pt x="947" y="5871"/>
                    <a:pt x="930" y="5877"/>
                    <a:pt x="910" y="5877"/>
                  </a:cubicBezTo>
                  <a:cubicBezTo>
                    <a:pt x="903" y="5877"/>
                    <a:pt x="896" y="5877"/>
                    <a:pt x="890" y="5881"/>
                  </a:cubicBezTo>
                  <a:cubicBezTo>
                    <a:pt x="886" y="5881"/>
                    <a:pt x="883" y="5881"/>
                    <a:pt x="883" y="5884"/>
                  </a:cubicBezTo>
                  <a:cubicBezTo>
                    <a:pt x="839" y="5877"/>
                    <a:pt x="799" y="5877"/>
                    <a:pt x="755" y="5888"/>
                  </a:cubicBezTo>
                  <a:cubicBezTo>
                    <a:pt x="755" y="5884"/>
                    <a:pt x="752" y="5884"/>
                    <a:pt x="752" y="5881"/>
                  </a:cubicBezTo>
                  <a:cubicBezTo>
                    <a:pt x="708" y="5867"/>
                    <a:pt x="662" y="5877"/>
                    <a:pt x="615" y="5874"/>
                  </a:cubicBezTo>
                  <a:cubicBezTo>
                    <a:pt x="587" y="5881"/>
                    <a:pt x="554" y="5874"/>
                    <a:pt x="530" y="5888"/>
                  </a:cubicBezTo>
                  <a:cubicBezTo>
                    <a:pt x="524" y="5891"/>
                    <a:pt x="520" y="5894"/>
                    <a:pt x="517" y="5898"/>
                  </a:cubicBezTo>
                  <a:lnTo>
                    <a:pt x="517" y="5898"/>
                  </a:lnTo>
                  <a:lnTo>
                    <a:pt x="517" y="5898"/>
                  </a:lnTo>
                  <a:cubicBezTo>
                    <a:pt x="477" y="5894"/>
                    <a:pt x="443" y="5904"/>
                    <a:pt x="406" y="5918"/>
                  </a:cubicBezTo>
                  <a:cubicBezTo>
                    <a:pt x="420" y="5928"/>
                    <a:pt x="443" y="5918"/>
                    <a:pt x="450" y="5934"/>
                  </a:cubicBezTo>
                  <a:cubicBezTo>
                    <a:pt x="447" y="5934"/>
                    <a:pt x="443" y="5938"/>
                    <a:pt x="437" y="5941"/>
                  </a:cubicBezTo>
                  <a:cubicBezTo>
                    <a:pt x="413" y="5945"/>
                    <a:pt x="390" y="5948"/>
                    <a:pt x="366" y="5955"/>
                  </a:cubicBezTo>
                  <a:cubicBezTo>
                    <a:pt x="349" y="5958"/>
                    <a:pt x="339" y="5965"/>
                    <a:pt x="343" y="5978"/>
                  </a:cubicBezTo>
                  <a:cubicBezTo>
                    <a:pt x="349" y="5988"/>
                    <a:pt x="363" y="5988"/>
                    <a:pt x="373" y="5988"/>
                  </a:cubicBezTo>
                  <a:cubicBezTo>
                    <a:pt x="396" y="5988"/>
                    <a:pt x="416" y="5988"/>
                    <a:pt x="437" y="5988"/>
                  </a:cubicBezTo>
                  <a:lnTo>
                    <a:pt x="440" y="5985"/>
                  </a:lnTo>
                  <a:cubicBezTo>
                    <a:pt x="494" y="5985"/>
                    <a:pt x="551" y="5991"/>
                    <a:pt x="601" y="5971"/>
                  </a:cubicBezTo>
                  <a:cubicBezTo>
                    <a:pt x="605" y="5985"/>
                    <a:pt x="621" y="5985"/>
                    <a:pt x="638" y="5981"/>
                  </a:cubicBezTo>
                  <a:cubicBezTo>
                    <a:pt x="651" y="5981"/>
                    <a:pt x="668" y="5968"/>
                    <a:pt x="685" y="5978"/>
                  </a:cubicBezTo>
                  <a:lnTo>
                    <a:pt x="685" y="5978"/>
                  </a:lnTo>
                  <a:cubicBezTo>
                    <a:pt x="685" y="5981"/>
                    <a:pt x="688" y="5981"/>
                    <a:pt x="692" y="5981"/>
                  </a:cubicBezTo>
                  <a:cubicBezTo>
                    <a:pt x="695" y="5981"/>
                    <a:pt x="695" y="5981"/>
                    <a:pt x="695" y="5978"/>
                  </a:cubicBezTo>
                  <a:cubicBezTo>
                    <a:pt x="698" y="5978"/>
                    <a:pt x="702" y="5978"/>
                    <a:pt x="705" y="5978"/>
                  </a:cubicBezTo>
                  <a:cubicBezTo>
                    <a:pt x="776" y="5968"/>
                    <a:pt x="846" y="5981"/>
                    <a:pt x="916" y="5968"/>
                  </a:cubicBezTo>
                  <a:cubicBezTo>
                    <a:pt x="920" y="5968"/>
                    <a:pt x="923" y="5968"/>
                    <a:pt x="930" y="5971"/>
                  </a:cubicBezTo>
                  <a:cubicBezTo>
                    <a:pt x="937" y="5971"/>
                    <a:pt x="947" y="5971"/>
                    <a:pt x="954" y="5971"/>
                  </a:cubicBezTo>
                  <a:cubicBezTo>
                    <a:pt x="967" y="5965"/>
                    <a:pt x="980" y="5965"/>
                    <a:pt x="994" y="5971"/>
                  </a:cubicBezTo>
                  <a:lnTo>
                    <a:pt x="994" y="5971"/>
                  </a:lnTo>
                  <a:cubicBezTo>
                    <a:pt x="1007" y="5968"/>
                    <a:pt x="1021" y="5965"/>
                    <a:pt x="1031" y="5961"/>
                  </a:cubicBezTo>
                  <a:lnTo>
                    <a:pt x="1031" y="5961"/>
                  </a:lnTo>
                  <a:lnTo>
                    <a:pt x="1031" y="5961"/>
                  </a:lnTo>
                  <a:cubicBezTo>
                    <a:pt x="1054" y="5961"/>
                    <a:pt x="1074" y="5961"/>
                    <a:pt x="1098" y="5961"/>
                  </a:cubicBezTo>
                  <a:cubicBezTo>
                    <a:pt x="1108" y="5961"/>
                    <a:pt x="1121" y="5961"/>
                    <a:pt x="1135" y="5961"/>
                  </a:cubicBezTo>
                  <a:lnTo>
                    <a:pt x="1135" y="5961"/>
                  </a:lnTo>
                  <a:lnTo>
                    <a:pt x="1135" y="5961"/>
                  </a:lnTo>
                  <a:cubicBezTo>
                    <a:pt x="1145" y="5961"/>
                    <a:pt x="1151" y="5961"/>
                    <a:pt x="1162" y="5961"/>
                  </a:cubicBezTo>
                  <a:cubicBezTo>
                    <a:pt x="1209" y="5961"/>
                    <a:pt x="1255" y="5961"/>
                    <a:pt x="1302" y="5958"/>
                  </a:cubicBezTo>
                  <a:lnTo>
                    <a:pt x="1306" y="5955"/>
                  </a:lnTo>
                  <a:lnTo>
                    <a:pt x="1306" y="5951"/>
                  </a:lnTo>
                  <a:cubicBezTo>
                    <a:pt x="1323" y="5958"/>
                    <a:pt x="1340" y="5958"/>
                    <a:pt x="1356" y="5955"/>
                  </a:cubicBezTo>
                  <a:cubicBezTo>
                    <a:pt x="1366" y="5951"/>
                    <a:pt x="1380" y="5951"/>
                    <a:pt x="1393" y="5951"/>
                  </a:cubicBezTo>
                  <a:cubicBezTo>
                    <a:pt x="1450" y="5955"/>
                    <a:pt x="1504" y="5941"/>
                    <a:pt x="1561" y="5941"/>
                  </a:cubicBezTo>
                  <a:cubicBezTo>
                    <a:pt x="1568" y="5938"/>
                    <a:pt x="1578" y="5938"/>
                    <a:pt x="1588" y="5934"/>
                  </a:cubicBezTo>
                  <a:cubicBezTo>
                    <a:pt x="1591" y="5931"/>
                    <a:pt x="1594" y="5928"/>
                    <a:pt x="1598" y="5921"/>
                  </a:cubicBezTo>
                  <a:lnTo>
                    <a:pt x="1598" y="5918"/>
                  </a:lnTo>
                  <a:cubicBezTo>
                    <a:pt x="1554" y="5921"/>
                    <a:pt x="1511" y="5921"/>
                    <a:pt x="1470" y="5934"/>
                  </a:cubicBezTo>
                  <a:lnTo>
                    <a:pt x="1470" y="5934"/>
                  </a:lnTo>
                  <a:lnTo>
                    <a:pt x="1470" y="5934"/>
                  </a:lnTo>
                  <a:cubicBezTo>
                    <a:pt x="1467" y="5934"/>
                    <a:pt x="1460" y="5931"/>
                    <a:pt x="1457" y="5934"/>
                  </a:cubicBezTo>
                  <a:cubicBezTo>
                    <a:pt x="1460" y="5934"/>
                    <a:pt x="1460" y="5934"/>
                    <a:pt x="1464" y="5934"/>
                  </a:cubicBezTo>
                  <a:cubicBezTo>
                    <a:pt x="1464" y="5934"/>
                    <a:pt x="1464" y="5938"/>
                    <a:pt x="1460" y="5934"/>
                  </a:cubicBezTo>
                  <a:lnTo>
                    <a:pt x="1457" y="5934"/>
                  </a:lnTo>
                  <a:cubicBezTo>
                    <a:pt x="1454" y="5931"/>
                    <a:pt x="1450" y="5931"/>
                    <a:pt x="1444" y="5934"/>
                  </a:cubicBezTo>
                  <a:lnTo>
                    <a:pt x="1444" y="5934"/>
                  </a:lnTo>
                  <a:cubicBezTo>
                    <a:pt x="1433" y="5934"/>
                    <a:pt x="1420" y="5934"/>
                    <a:pt x="1407" y="5934"/>
                  </a:cubicBezTo>
                  <a:cubicBezTo>
                    <a:pt x="1400" y="5934"/>
                    <a:pt x="1390" y="5934"/>
                    <a:pt x="1380" y="5934"/>
                  </a:cubicBezTo>
                  <a:cubicBezTo>
                    <a:pt x="1376" y="5934"/>
                    <a:pt x="1376" y="5938"/>
                    <a:pt x="1376" y="5941"/>
                  </a:cubicBezTo>
                  <a:cubicBezTo>
                    <a:pt x="1353" y="5934"/>
                    <a:pt x="1333" y="5938"/>
                    <a:pt x="1309" y="5938"/>
                  </a:cubicBezTo>
                  <a:cubicBezTo>
                    <a:pt x="1306" y="5941"/>
                    <a:pt x="1302" y="5941"/>
                    <a:pt x="1302" y="5945"/>
                  </a:cubicBezTo>
                  <a:cubicBezTo>
                    <a:pt x="1296" y="5945"/>
                    <a:pt x="1293" y="5945"/>
                    <a:pt x="1286" y="5945"/>
                  </a:cubicBezTo>
                  <a:cubicBezTo>
                    <a:pt x="1276" y="5941"/>
                    <a:pt x="1266" y="5941"/>
                    <a:pt x="1252" y="5938"/>
                  </a:cubicBezTo>
                  <a:cubicBezTo>
                    <a:pt x="1249" y="5934"/>
                    <a:pt x="1242" y="5934"/>
                    <a:pt x="1235" y="5934"/>
                  </a:cubicBezTo>
                  <a:cubicBezTo>
                    <a:pt x="1212" y="5934"/>
                    <a:pt x="1185" y="5928"/>
                    <a:pt x="1168" y="5945"/>
                  </a:cubicBezTo>
                  <a:cubicBezTo>
                    <a:pt x="1168" y="5941"/>
                    <a:pt x="1165" y="5934"/>
                    <a:pt x="1162" y="5931"/>
                  </a:cubicBezTo>
                  <a:lnTo>
                    <a:pt x="1162" y="5931"/>
                  </a:lnTo>
                  <a:cubicBezTo>
                    <a:pt x="1178" y="5931"/>
                    <a:pt x="1195" y="5931"/>
                    <a:pt x="1212" y="5931"/>
                  </a:cubicBezTo>
                  <a:lnTo>
                    <a:pt x="1212" y="5931"/>
                  </a:lnTo>
                  <a:cubicBezTo>
                    <a:pt x="1215" y="5931"/>
                    <a:pt x="1219" y="5931"/>
                    <a:pt x="1222" y="5931"/>
                  </a:cubicBezTo>
                  <a:cubicBezTo>
                    <a:pt x="1225" y="5931"/>
                    <a:pt x="1229" y="5931"/>
                    <a:pt x="1235" y="5928"/>
                  </a:cubicBezTo>
                  <a:cubicBezTo>
                    <a:pt x="1249" y="5934"/>
                    <a:pt x="1262" y="5934"/>
                    <a:pt x="1279" y="5924"/>
                  </a:cubicBezTo>
                  <a:cubicBezTo>
                    <a:pt x="1283" y="5924"/>
                    <a:pt x="1289" y="5924"/>
                    <a:pt x="1293" y="5924"/>
                  </a:cubicBezTo>
                  <a:cubicBezTo>
                    <a:pt x="1299" y="5924"/>
                    <a:pt x="1309" y="5928"/>
                    <a:pt x="1319" y="5928"/>
                  </a:cubicBezTo>
                  <a:cubicBezTo>
                    <a:pt x="1430" y="5931"/>
                    <a:pt x="1541" y="5908"/>
                    <a:pt x="1652" y="5898"/>
                  </a:cubicBezTo>
                  <a:cubicBezTo>
                    <a:pt x="1665" y="5894"/>
                    <a:pt x="1679" y="5891"/>
                    <a:pt x="1689" y="5888"/>
                  </a:cubicBezTo>
                  <a:lnTo>
                    <a:pt x="1689" y="5888"/>
                  </a:lnTo>
                  <a:lnTo>
                    <a:pt x="1689" y="5888"/>
                  </a:lnTo>
                  <a:cubicBezTo>
                    <a:pt x="1712" y="5891"/>
                    <a:pt x="1736" y="5891"/>
                    <a:pt x="1756" y="5881"/>
                  </a:cubicBezTo>
                  <a:lnTo>
                    <a:pt x="1756" y="5881"/>
                  </a:lnTo>
                  <a:cubicBezTo>
                    <a:pt x="1803" y="5877"/>
                    <a:pt x="1850" y="5874"/>
                    <a:pt x="1897" y="5871"/>
                  </a:cubicBezTo>
                  <a:lnTo>
                    <a:pt x="1897" y="5871"/>
                  </a:lnTo>
                  <a:cubicBezTo>
                    <a:pt x="1903" y="5861"/>
                    <a:pt x="1923" y="5867"/>
                    <a:pt x="1920" y="5881"/>
                  </a:cubicBezTo>
                  <a:lnTo>
                    <a:pt x="1917" y="5884"/>
                  </a:lnTo>
                  <a:lnTo>
                    <a:pt x="1917" y="5884"/>
                  </a:lnTo>
                  <a:lnTo>
                    <a:pt x="1917" y="5888"/>
                  </a:lnTo>
                  <a:cubicBezTo>
                    <a:pt x="1917" y="5888"/>
                    <a:pt x="1917" y="5891"/>
                    <a:pt x="1917" y="5894"/>
                  </a:cubicBezTo>
                  <a:lnTo>
                    <a:pt x="1917" y="5898"/>
                  </a:lnTo>
                  <a:cubicBezTo>
                    <a:pt x="1907" y="5941"/>
                    <a:pt x="1920" y="5991"/>
                    <a:pt x="1907" y="6035"/>
                  </a:cubicBezTo>
                  <a:cubicBezTo>
                    <a:pt x="1917" y="6032"/>
                    <a:pt x="1927" y="6028"/>
                    <a:pt x="1937" y="6025"/>
                  </a:cubicBezTo>
                  <a:lnTo>
                    <a:pt x="1937" y="6025"/>
                  </a:lnTo>
                  <a:lnTo>
                    <a:pt x="1940" y="6022"/>
                  </a:lnTo>
                  <a:cubicBezTo>
                    <a:pt x="1944" y="6022"/>
                    <a:pt x="1944" y="6022"/>
                    <a:pt x="1947" y="6022"/>
                  </a:cubicBezTo>
                  <a:lnTo>
                    <a:pt x="1947" y="6022"/>
                  </a:lnTo>
                  <a:cubicBezTo>
                    <a:pt x="1964" y="6015"/>
                    <a:pt x="1980" y="6005"/>
                    <a:pt x="1996" y="5998"/>
                  </a:cubicBezTo>
                  <a:cubicBezTo>
                    <a:pt x="2020" y="5985"/>
                    <a:pt x="2047" y="5961"/>
                    <a:pt x="2074" y="5958"/>
                  </a:cubicBezTo>
                  <a:cubicBezTo>
                    <a:pt x="2080" y="5958"/>
                    <a:pt x="2084" y="5958"/>
                    <a:pt x="2087" y="5958"/>
                  </a:cubicBezTo>
                  <a:cubicBezTo>
                    <a:pt x="2087" y="5955"/>
                    <a:pt x="2090" y="5955"/>
                    <a:pt x="2090" y="5951"/>
                  </a:cubicBezTo>
                  <a:cubicBezTo>
                    <a:pt x="2094" y="5955"/>
                    <a:pt x="2100" y="5958"/>
                    <a:pt x="2104" y="5961"/>
                  </a:cubicBezTo>
                  <a:cubicBezTo>
                    <a:pt x="2107" y="5961"/>
                    <a:pt x="2111" y="5965"/>
                    <a:pt x="2117" y="5968"/>
                  </a:cubicBezTo>
                  <a:cubicBezTo>
                    <a:pt x="2121" y="5971"/>
                    <a:pt x="2124" y="5975"/>
                    <a:pt x="2127" y="5975"/>
                  </a:cubicBezTo>
                  <a:lnTo>
                    <a:pt x="2127" y="5978"/>
                  </a:lnTo>
                  <a:cubicBezTo>
                    <a:pt x="2151" y="5991"/>
                    <a:pt x="2178" y="6008"/>
                    <a:pt x="2208" y="6018"/>
                  </a:cubicBezTo>
                  <a:cubicBezTo>
                    <a:pt x="2218" y="5961"/>
                    <a:pt x="2208" y="5904"/>
                    <a:pt x="2208" y="5844"/>
                  </a:cubicBezTo>
                  <a:cubicBezTo>
                    <a:pt x="2208" y="5841"/>
                    <a:pt x="2211" y="5834"/>
                    <a:pt x="2218" y="5834"/>
                  </a:cubicBezTo>
                  <a:cubicBezTo>
                    <a:pt x="2225" y="5834"/>
                    <a:pt x="2231" y="5834"/>
                    <a:pt x="2235" y="5834"/>
                  </a:cubicBezTo>
                  <a:cubicBezTo>
                    <a:pt x="2241" y="5830"/>
                    <a:pt x="2248" y="5830"/>
                    <a:pt x="2255" y="5830"/>
                  </a:cubicBezTo>
                  <a:cubicBezTo>
                    <a:pt x="2258" y="5827"/>
                    <a:pt x="2258" y="5827"/>
                    <a:pt x="2258" y="5824"/>
                  </a:cubicBezTo>
                  <a:lnTo>
                    <a:pt x="2258" y="5824"/>
                  </a:lnTo>
                  <a:cubicBezTo>
                    <a:pt x="2308" y="5824"/>
                    <a:pt x="2359" y="5824"/>
                    <a:pt x="2409" y="5820"/>
                  </a:cubicBezTo>
                  <a:cubicBezTo>
                    <a:pt x="2413" y="5820"/>
                    <a:pt x="2413" y="5820"/>
                    <a:pt x="2413" y="5820"/>
                  </a:cubicBezTo>
                  <a:cubicBezTo>
                    <a:pt x="2426" y="5834"/>
                    <a:pt x="2443" y="5827"/>
                    <a:pt x="2460" y="5824"/>
                  </a:cubicBezTo>
                  <a:cubicBezTo>
                    <a:pt x="2453" y="5834"/>
                    <a:pt x="2433" y="5824"/>
                    <a:pt x="2423" y="5841"/>
                  </a:cubicBezTo>
                  <a:cubicBezTo>
                    <a:pt x="2463" y="5851"/>
                    <a:pt x="2500" y="5847"/>
                    <a:pt x="2540" y="5844"/>
                  </a:cubicBezTo>
                  <a:cubicBezTo>
                    <a:pt x="2634" y="5841"/>
                    <a:pt x="2728" y="5841"/>
                    <a:pt x="2825" y="5841"/>
                  </a:cubicBezTo>
                  <a:lnTo>
                    <a:pt x="2825" y="5841"/>
                  </a:lnTo>
                  <a:lnTo>
                    <a:pt x="2825" y="5841"/>
                  </a:lnTo>
                  <a:cubicBezTo>
                    <a:pt x="2829" y="5841"/>
                    <a:pt x="2832" y="5841"/>
                    <a:pt x="2836" y="5841"/>
                  </a:cubicBezTo>
                  <a:lnTo>
                    <a:pt x="2836" y="5841"/>
                  </a:lnTo>
                  <a:lnTo>
                    <a:pt x="2836" y="5841"/>
                  </a:lnTo>
                  <a:cubicBezTo>
                    <a:pt x="2842" y="5841"/>
                    <a:pt x="2846" y="5841"/>
                    <a:pt x="2849" y="5841"/>
                  </a:cubicBezTo>
                  <a:lnTo>
                    <a:pt x="2849" y="5841"/>
                  </a:lnTo>
                  <a:lnTo>
                    <a:pt x="2849" y="5841"/>
                  </a:lnTo>
                  <a:cubicBezTo>
                    <a:pt x="2859" y="5844"/>
                    <a:pt x="2866" y="5844"/>
                    <a:pt x="2876" y="5841"/>
                  </a:cubicBezTo>
                  <a:cubicBezTo>
                    <a:pt x="2889" y="5841"/>
                    <a:pt x="2903" y="5841"/>
                    <a:pt x="2916" y="5841"/>
                  </a:cubicBezTo>
                  <a:lnTo>
                    <a:pt x="2919" y="5837"/>
                  </a:lnTo>
                  <a:cubicBezTo>
                    <a:pt x="2923" y="5837"/>
                    <a:pt x="2926" y="5841"/>
                    <a:pt x="2929" y="5841"/>
                  </a:cubicBezTo>
                  <a:cubicBezTo>
                    <a:pt x="2940" y="5837"/>
                    <a:pt x="2953" y="5837"/>
                    <a:pt x="2963" y="5837"/>
                  </a:cubicBezTo>
                  <a:cubicBezTo>
                    <a:pt x="2970" y="5834"/>
                    <a:pt x="2973" y="5834"/>
                    <a:pt x="2976" y="5830"/>
                  </a:cubicBezTo>
                  <a:cubicBezTo>
                    <a:pt x="3007" y="5830"/>
                    <a:pt x="3037" y="5830"/>
                    <a:pt x="3071" y="5834"/>
                  </a:cubicBezTo>
                  <a:cubicBezTo>
                    <a:pt x="3124" y="5830"/>
                    <a:pt x="3181" y="5824"/>
                    <a:pt x="3235" y="5820"/>
                  </a:cubicBezTo>
                  <a:lnTo>
                    <a:pt x="3235" y="5820"/>
                  </a:lnTo>
                  <a:lnTo>
                    <a:pt x="3235" y="5820"/>
                  </a:lnTo>
                  <a:cubicBezTo>
                    <a:pt x="3245" y="5820"/>
                    <a:pt x="3255" y="5820"/>
                    <a:pt x="3265" y="5820"/>
                  </a:cubicBezTo>
                  <a:cubicBezTo>
                    <a:pt x="3272" y="5820"/>
                    <a:pt x="3279" y="5824"/>
                    <a:pt x="3289" y="5824"/>
                  </a:cubicBezTo>
                  <a:cubicBezTo>
                    <a:pt x="3336" y="5824"/>
                    <a:pt x="3386" y="5824"/>
                    <a:pt x="3433" y="5807"/>
                  </a:cubicBezTo>
                  <a:cubicBezTo>
                    <a:pt x="3359" y="5807"/>
                    <a:pt x="3285" y="5807"/>
                    <a:pt x="3211" y="5807"/>
                  </a:cubicBezTo>
                  <a:lnTo>
                    <a:pt x="3215" y="5807"/>
                  </a:lnTo>
                  <a:lnTo>
                    <a:pt x="3211" y="5807"/>
                  </a:lnTo>
                  <a:cubicBezTo>
                    <a:pt x="3134" y="5810"/>
                    <a:pt x="3057" y="5810"/>
                    <a:pt x="2980" y="5813"/>
                  </a:cubicBezTo>
                  <a:cubicBezTo>
                    <a:pt x="2966" y="5810"/>
                    <a:pt x="2953" y="5810"/>
                    <a:pt x="2940" y="5817"/>
                  </a:cubicBezTo>
                  <a:lnTo>
                    <a:pt x="2940" y="5817"/>
                  </a:lnTo>
                  <a:lnTo>
                    <a:pt x="2940" y="5817"/>
                  </a:lnTo>
                  <a:cubicBezTo>
                    <a:pt x="2909" y="5813"/>
                    <a:pt x="2876" y="5810"/>
                    <a:pt x="2846" y="5820"/>
                  </a:cubicBezTo>
                  <a:cubicBezTo>
                    <a:pt x="2839" y="5820"/>
                    <a:pt x="2836" y="5820"/>
                    <a:pt x="2829" y="5820"/>
                  </a:cubicBezTo>
                  <a:lnTo>
                    <a:pt x="2829" y="5820"/>
                  </a:lnTo>
                  <a:cubicBezTo>
                    <a:pt x="2815" y="5817"/>
                    <a:pt x="2805" y="5813"/>
                    <a:pt x="2795" y="5820"/>
                  </a:cubicBezTo>
                  <a:cubicBezTo>
                    <a:pt x="2789" y="5820"/>
                    <a:pt x="2782" y="5820"/>
                    <a:pt x="2775" y="5820"/>
                  </a:cubicBezTo>
                  <a:lnTo>
                    <a:pt x="2775" y="5820"/>
                  </a:lnTo>
                  <a:cubicBezTo>
                    <a:pt x="2755" y="5813"/>
                    <a:pt x="2738" y="5813"/>
                    <a:pt x="2718" y="5820"/>
                  </a:cubicBezTo>
                  <a:cubicBezTo>
                    <a:pt x="2658" y="5824"/>
                    <a:pt x="2597" y="5824"/>
                    <a:pt x="2537" y="5824"/>
                  </a:cubicBezTo>
                  <a:cubicBezTo>
                    <a:pt x="2523" y="5824"/>
                    <a:pt x="2510" y="5824"/>
                    <a:pt x="2503" y="5813"/>
                  </a:cubicBezTo>
                  <a:lnTo>
                    <a:pt x="2503" y="5813"/>
                  </a:lnTo>
                  <a:cubicBezTo>
                    <a:pt x="2557" y="5807"/>
                    <a:pt x="2614" y="5804"/>
                    <a:pt x="2668" y="5797"/>
                  </a:cubicBezTo>
                  <a:cubicBezTo>
                    <a:pt x="2711" y="5797"/>
                    <a:pt x="2758" y="5797"/>
                    <a:pt x="2799" y="5787"/>
                  </a:cubicBezTo>
                  <a:lnTo>
                    <a:pt x="2799" y="5787"/>
                  </a:lnTo>
                  <a:cubicBezTo>
                    <a:pt x="2839" y="5787"/>
                    <a:pt x="2879" y="5787"/>
                    <a:pt x="2916" y="5777"/>
                  </a:cubicBezTo>
                  <a:cubicBezTo>
                    <a:pt x="2923" y="5780"/>
                    <a:pt x="2926" y="5780"/>
                    <a:pt x="2926" y="5777"/>
                  </a:cubicBezTo>
                  <a:cubicBezTo>
                    <a:pt x="2946" y="5777"/>
                    <a:pt x="2966" y="5780"/>
                    <a:pt x="2983" y="5770"/>
                  </a:cubicBezTo>
                  <a:cubicBezTo>
                    <a:pt x="3107" y="5763"/>
                    <a:pt x="3232" y="5756"/>
                    <a:pt x="3352" y="5750"/>
                  </a:cubicBezTo>
                  <a:cubicBezTo>
                    <a:pt x="3393" y="5746"/>
                    <a:pt x="3436" y="5750"/>
                    <a:pt x="3477" y="5740"/>
                  </a:cubicBezTo>
                  <a:lnTo>
                    <a:pt x="3477" y="5740"/>
                  </a:lnTo>
                  <a:lnTo>
                    <a:pt x="3477" y="5740"/>
                  </a:lnTo>
                  <a:cubicBezTo>
                    <a:pt x="3480" y="5743"/>
                    <a:pt x="3480" y="5743"/>
                    <a:pt x="3480" y="5743"/>
                  </a:cubicBezTo>
                  <a:cubicBezTo>
                    <a:pt x="3483" y="5743"/>
                    <a:pt x="3483" y="5743"/>
                    <a:pt x="3483" y="5743"/>
                  </a:cubicBezTo>
                  <a:cubicBezTo>
                    <a:pt x="3493" y="5746"/>
                    <a:pt x="3510" y="5736"/>
                    <a:pt x="3520" y="5746"/>
                  </a:cubicBezTo>
                  <a:cubicBezTo>
                    <a:pt x="3540" y="5760"/>
                    <a:pt x="3561" y="5770"/>
                    <a:pt x="3574" y="5787"/>
                  </a:cubicBezTo>
                  <a:cubicBezTo>
                    <a:pt x="3577" y="5787"/>
                    <a:pt x="3581" y="5790"/>
                    <a:pt x="3581" y="5790"/>
                  </a:cubicBezTo>
                  <a:cubicBezTo>
                    <a:pt x="3581" y="5794"/>
                    <a:pt x="3581" y="5797"/>
                    <a:pt x="3581" y="5800"/>
                  </a:cubicBezTo>
                  <a:cubicBezTo>
                    <a:pt x="3584" y="5813"/>
                    <a:pt x="3581" y="5830"/>
                    <a:pt x="3611" y="5834"/>
                  </a:cubicBezTo>
                  <a:lnTo>
                    <a:pt x="3611" y="5830"/>
                  </a:lnTo>
                  <a:lnTo>
                    <a:pt x="3611" y="5830"/>
                  </a:lnTo>
                  <a:lnTo>
                    <a:pt x="3611" y="5830"/>
                  </a:lnTo>
                  <a:cubicBezTo>
                    <a:pt x="3611" y="5834"/>
                    <a:pt x="3614" y="5837"/>
                    <a:pt x="3614" y="5841"/>
                  </a:cubicBezTo>
                  <a:lnTo>
                    <a:pt x="3614" y="5841"/>
                  </a:lnTo>
                  <a:cubicBezTo>
                    <a:pt x="3614" y="5844"/>
                    <a:pt x="3618" y="5847"/>
                    <a:pt x="3618" y="5851"/>
                  </a:cubicBezTo>
                  <a:cubicBezTo>
                    <a:pt x="3621" y="5857"/>
                    <a:pt x="3624" y="5861"/>
                    <a:pt x="3628" y="5867"/>
                  </a:cubicBezTo>
                  <a:cubicBezTo>
                    <a:pt x="3628" y="5871"/>
                    <a:pt x="3631" y="5874"/>
                    <a:pt x="3631" y="5877"/>
                  </a:cubicBezTo>
                  <a:cubicBezTo>
                    <a:pt x="3634" y="5888"/>
                    <a:pt x="3634" y="5898"/>
                    <a:pt x="3634" y="5908"/>
                  </a:cubicBezTo>
                  <a:cubicBezTo>
                    <a:pt x="3654" y="5968"/>
                    <a:pt x="3641" y="6025"/>
                    <a:pt x="3618" y="6082"/>
                  </a:cubicBezTo>
                  <a:cubicBezTo>
                    <a:pt x="3614" y="6089"/>
                    <a:pt x="3611" y="6092"/>
                    <a:pt x="3607" y="6099"/>
                  </a:cubicBezTo>
                  <a:cubicBezTo>
                    <a:pt x="3604" y="6102"/>
                    <a:pt x="3604" y="6106"/>
                    <a:pt x="3601" y="6109"/>
                  </a:cubicBezTo>
                  <a:cubicBezTo>
                    <a:pt x="3601" y="6112"/>
                    <a:pt x="3597" y="6116"/>
                    <a:pt x="3597" y="6119"/>
                  </a:cubicBezTo>
                  <a:cubicBezTo>
                    <a:pt x="3597" y="6123"/>
                    <a:pt x="3597" y="6123"/>
                    <a:pt x="3597" y="6126"/>
                  </a:cubicBezTo>
                  <a:lnTo>
                    <a:pt x="3597" y="6126"/>
                  </a:lnTo>
                  <a:cubicBezTo>
                    <a:pt x="3594" y="6126"/>
                    <a:pt x="3594" y="6126"/>
                    <a:pt x="3594" y="6123"/>
                  </a:cubicBezTo>
                  <a:cubicBezTo>
                    <a:pt x="3567" y="6119"/>
                    <a:pt x="3554" y="6133"/>
                    <a:pt x="3534" y="6139"/>
                  </a:cubicBezTo>
                  <a:cubicBezTo>
                    <a:pt x="3530" y="6143"/>
                    <a:pt x="3524" y="6146"/>
                    <a:pt x="3524" y="6149"/>
                  </a:cubicBezTo>
                  <a:cubicBezTo>
                    <a:pt x="3514" y="6146"/>
                    <a:pt x="3500" y="6146"/>
                    <a:pt x="3490" y="6146"/>
                  </a:cubicBezTo>
                  <a:cubicBezTo>
                    <a:pt x="3470" y="6149"/>
                    <a:pt x="3453" y="6159"/>
                    <a:pt x="3436" y="6152"/>
                  </a:cubicBezTo>
                  <a:cubicBezTo>
                    <a:pt x="3429" y="6149"/>
                    <a:pt x="3423" y="6149"/>
                    <a:pt x="3419" y="6149"/>
                  </a:cubicBezTo>
                  <a:cubicBezTo>
                    <a:pt x="3416" y="6152"/>
                    <a:pt x="3416" y="6152"/>
                    <a:pt x="3413" y="6152"/>
                  </a:cubicBezTo>
                  <a:cubicBezTo>
                    <a:pt x="3413" y="6152"/>
                    <a:pt x="3413" y="6149"/>
                    <a:pt x="3409" y="6149"/>
                  </a:cubicBezTo>
                  <a:cubicBezTo>
                    <a:pt x="3393" y="6143"/>
                    <a:pt x="3372" y="6139"/>
                    <a:pt x="3356" y="6143"/>
                  </a:cubicBezTo>
                  <a:cubicBezTo>
                    <a:pt x="3379" y="6133"/>
                    <a:pt x="3406" y="6136"/>
                    <a:pt x="3433" y="6136"/>
                  </a:cubicBezTo>
                  <a:cubicBezTo>
                    <a:pt x="3429" y="6136"/>
                    <a:pt x="3429" y="6136"/>
                    <a:pt x="3429" y="6136"/>
                  </a:cubicBezTo>
                  <a:cubicBezTo>
                    <a:pt x="3440" y="6136"/>
                    <a:pt x="3446" y="6136"/>
                    <a:pt x="3457" y="6136"/>
                  </a:cubicBezTo>
                  <a:cubicBezTo>
                    <a:pt x="3517" y="6129"/>
                    <a:pt x="3540" y="6099"/>
                    <a:pt x="3561" y="6062"/>
                  </a:cubicBezTo>
                  <a:cubicBezTo>
                    <a:pt x="3584" y="6028"/>
                    <a:pt x="3591" y="5995"/>
                    <a:pt x="3577" y="5958"/>
                  </a:cubicBezTo>
                  <a:cubicBezTo>
                    <a:pt x="3571" y="5941"/>
                    <a:pt x="3561" y="5928"/>
                    <a:pt x="3564" y="5911"/>
                  </a:cubicBezTo>
                  <a:cubicBezTo>
                    <a:pt x="3571" y="5891"/>
                    <a:pt x="3544" y="5888"/>
                    <a:pt x="3534" y="5877"/>
                  </a:cubicBezTo>
                  <a:lnTo>
                    <a:pt x="3534" y="5877"/>
                  </a:lnTo>
                  <a:cubicBezTo>
                    <a:pt x="3534" y="5874"/>
                    <a:pt x="3530" y="5867"/>
                    <a:pt x="3524" y="5867"/>
                  </a:cubicBezTo>
                  <a:cubicBezTo>
                    <a:pt x="3524" y="5864"/>
                    <a:pt x="3520" y="5861"/>
                    <a:pt x="3517" y="5861"/>
                  </a:cubicBezTo>
                  <a:lnTo>
                    <a:pt x="3517" y="5861"/>
                  </a:lnTo>
                  <a:lnTo>
                    <a:pt x="3517" y="5861"/>
                  </a:lnTo>
                  <a:cubicBezTo>
                    <a:pt x="3517" y="5857"/>
                    <a:pt x="3514" y="5854"/>
                    <a:pt x="3507" y="5854"/>
                  </a:cubicBezTo>
                  <a:cubicBezTo>
                    <a:pt x="3507" y="5851"/>
                    <a:pt x="3507" y="5851"/>
                    <a:pt x="3507" y="5851"/>
                  </a:cubicBezTo>
                  <a:lnTo>
                    <a:pt x="3507" y="5851"/>
                  </a:lnTo>
                  <a:lnTo>
                    <a:pt x="3507" y="5851"/>
                  </a:lnTo>
                  <a:cubicBezTo>
                    <a:pt x="3500" y="5844"/>
                    <a:pt x="3493" y="5837"/>
                    <a:pt x="3483" y="5834"/>
                  </a:cubicBezTo>
                  <a:cubicBezTo>
                    <a:pt x="3473" y="5827"/>
                    <a:pt x="3460" y="5820"/>
                    <a:pt x="3450" y="5830"/>
                  </a:cubicBezTo>
                  <a:cubicBezTo>
                    <a:pt x="3443" y="5837"/>
                    <a:pt x="3453" y="5844"/>
                    <a:pt x="3457" y="5851"/>
                  </a:cubicBezTo>
                  <a:cubicBezTo>
                    <a:pt x="3473" y="5861"/>
                    <a:pt x="3443" y="5861"/>
                    <a:pt x="3446" y="5867"/>
                  </a:cubicBezTo>
                  <a:cubicBezTo>
                    <a:pt x="3463" y="5867"/>
                    <a:pt x="3480" y="5867"/>
                    <a:pt x="3493" y="5871"/>
                  </a:cubicBezTo>
                  <a:cubicBezTo>
                    <a:pt x="3493" y="5871"/>
                    <a:pt x="3497" y="5874"/>
                    <a:pt x="3497" y="5877"/>
                  </a:cubicBezTo>
                  <a:lnTo>
                    <a:pt x="3500" y="5877"/>
                  </a:lnTo>
                  <a:cubicBezTo>
                    <a:pt x="3500" y="5881"/>
                    <a:pt x="3504" y="5881"/>
                    <a:pt x="3500" y="5884"/>
                  </a:cubicBezTo>
                  <a:cubicBezTo>
                    <a:pt x="3500" y="5888"/>
                    <a:pt x="3504" y="5891"/>
                    <a:pt x="3504" y="5894"/>
                  </a:cubicBezTo>
                  <a:cubicBezTo>
                    <a:pt x="3507" y="5898"/>
                    <a:pt x="3507" y="5898"/>
                    <a:pt x="3510" y="5901"/>
                  </a:cubicBezTo>
                  <a:cubicBezTo>
                    <a:pt x="3510" y="5904"/>
                    <a:pt x="3510" y="5904"/>
                    <a:pt x="3510" y="5904"/>
                  </a:cubicBezTo>
                  <a:lnTo>
                    <a:pt x="3514" y="5904"/>
                  </a:lnTo>
                  <a:lnTo>
                    <a:pt x="3514" y="5908"/>
                  </a:lnTo>
                  <a:cubicBezTo>
                    <a:pt x="3517" y="5911"/>
                    <a:pt x="3517" y="5911"/>
                    <a:pt x="3524" y="5914"/>
                  </a:cubicBezTo>
                  <a:cubicBezTo>
                    <a:pt x="3550" y="5968"/>
                    <a:pt x="3574" y="5981"/>
                    <a:pt x="3460" y="5988"/>
                  </a:cubicBezTo>
                  <a:cubicBezTo>
                    <a:pt x="3443" y="5988"/>
                    <a:pt x="3423" y="5988"/>
                    <a:pt x="3406" y="5988"/>
                  </a:cubicBezTo>
                  <a:cubicBezTo>
                    <a:pt x="3349" y="5988"/>
                    <a:pt x="3292" y="5988"/>
                    <a:pt x="3238" y="5988"/>
                  </a:cubicBezTo>
                  <a:cubicBezTo>
                    <a:pt x="3161" y="5988"/>
                    <a:pt x="3081" y="5988"/>
                    <a:pt x="3003" y="5991"/>
                  </a:cubicBezTo>
                  <a:cubicBezTo>
                    <a:pt x="3007" y="5988"/>
                    <a:pt x="3007" y="5988"/>
                    <a:pt x="3007" y="5988"/>
                  </a:cubicBezTo>
                  <a:cubicBezTo>
                    <a:pt x="2993" y="5988"/>
                    <a:pt x="2980" y="5988"/>
                    <a:pt x="2966" y="5988"/>
                  </a:cubicBezTo>
                  <a:cubicBezTo>
                    <a:pt x="2956" y="5995"/>
                    <a:pt x="2950" y="5998"/>
                    <a:pt x="2943" y="6005"/>
                  </a:cubicBezTo>
                  <a:cubicBezTo>
                    <a:pt x="2950" y="6008"/>
                    <a:pt x="2956" y="6008"/>
                    <a:pt x="2963" y="6008"/>
                  </a:cubicBezTo>
                  <a:cubicBezTo>
                    <a:pt x="2956" y="6008"/>
                    <a:pt x="2946" y="6012"/>
                    <a:pt x="2940" y="6015"/>
                  </a:cubicBezTo>
                  <a:cubicBezTo>
                    <a:pt x="2899" y="6012"/>
                    <a:pt x="2862" y="6032"/>
                    <a:pt x="2822" y="6022"/>
                  </a:cubicBezTo>
                  <a:cubicBezTo>
                    <a:pt x="2856" y="6035"/>
                    <a:pt x="2933" y="6035"/>
                    <a:pt x="2990" y="6025"/>
                  </a:cubicBezTo>
                  <a:cubicBezTo>
                    <a:pt x="3047" y="6038"/>
                    <a:pt x="3104" y="6032"/>
                    <a:pt x="3161" y="6035"/>
                  </a:cubicBezTo>
                  <a:cubicBezTo>
                    <a:pt x="3245" y="6035"/>
                    <a:pt x="3329" y="6035"/>
                    <a:pt x="3416" y="6035"/>
                  </a:cubicBezTo>
                  <a:cubicBezTo>
                    <a:pt x="3443" y="6035"/>
                    <a:pt x="3470" y="6038"/>
                    <a:pt x="3497" y="6025"/>
                  </a:cubicBezTo>
                  <a:cubicBezTo>
                    <a:pt x="3493" y="6018"/>
                    <a:pt x="3490" y="6012"/>
                    <a:pt x="3483" y="6008"/>
                  </a:cubicBezTo>
                  <a:cubicBezTo>
                    <a:pt x="3500" y="6005"/>
                    <a:pt x="3517" y="6002"/>
                    <a:pt x="3534" y="5998"/>
                  </a:cubicBezTo>
                  <a:cubicBezTo>
                    <a:pt x="3540" y="5995"/>
                    <a:pt x="3554" y="5988"/>
                    <a:pt x="3554" y="6002"/>
                  </a:cubicBezTo>
                  <a:cubicBezTo>
                    <a:pt x="3554" y="6015"/>
                    <a:pt x="3547" y="6028"/>
                    <a:pt x="3547" y="6042"/>
                  </a:cubicBezTo>
                  <a:lnTo>
                    <a:pt x="3547" y="6042"/>
                  </a:lnTo>
                  <a:cubicBezTo>
                    <a:pt x="3524" y="6052"/>
                    <a:pt x="3524" y="6072"/>
                    <a:pt x="3510" y="6085"/>
                  </a:cubicBezTo>
                  <a:cubicBezTo>
                    <a:pt x="3500" y="6099"/>
                    <a:pt x="3500" y="6119"/>
                    <a:pt x="3467" y="6119"/>
                  </a:cubicBezTo>
                  <a:lnTo>
                    <a:pt x="3467" y="6119"/>
                  </a:lnTo>
                  <a:cubicBezTo>
                    <a:pt x="3436" y="6116"/>
                    <a:pt x="3406" y="6116"/>
                    <a:pt x="3376" y="6126"/>
                  </a:cubicBezTo>
                  <a:lnTo>
                    <a:pt x="3376" y="6126"/>
                  </a:lnTo>
                  <a:cubicBezTo>
                    <a:pt x="3302" y="6126"/>
                    <a:pt x="3232" y="6126"/>
                    <a:pt x="3158" y="6129"/>
                  </a:cubicBezTo>
                  <a:cubicBezTo>
                    <a:pt x="3124" y="6126"/>
                    <a:pt x="3090" y="6126"/>
                    <a:pt x="3057" y="6126"/>
                  </a:cubicBezTo>
                  <a:cubicBezTo>
                    <a:pt x="3023" y="6129"/>
                    <a:pt x="2990" y="6129"/>
                    <a:pt x="2956" y="6129"/>
                  </a:cubicBezTo>
                  <a:cubicBezTo>
                    <a:pt x="2846" y="6123"/>
                    <a:pt x="2738" y="6133"/>
                    <a:pt x="2631" y="6139"/>
                  </a:cubicBezTo>
                  <a:lnTo>
                    <a:pt x="2631" y="6139"/>
                  </a:lnTo>
                  <a:lnTo>
                    <a:pt x="2631" y="6139"/>
                  </a:lnTo>
                  <a:cubicBezTo>
                    <a:pt x="2617" y="6139"/>
                    <a:pt x="2600" y="6139"/>
                    <a:pt x="2590" y="6143"/>
                  </a:cubicBezTo>
                  <a:cubicBezTo>
                    <a:pt x="2577" y="6146"/>
                    <a:pt x="2564" y="6146"/>
                    <a:pt x="2554" y="6146"/>
                  </a:cubicBezTo>
                  <a:cubicBezTo>
                    <a:pt x="2540" y="6146"/>
                    <a:pt x="2530" y="6146"/>
                    <a:pt x="2523" y="6152"/>
                  </a:cubicBezTo>
                  <a:cubicBezTo>
                    <a:pt x="2507" y="6149"/>
                    <a:pt x="2490" y="6149"/>
                    <a:pt x="2476" y="6152"/>
                  </a:cubicBezTo>
                  <a:cubicBezTo>
                    <a:pt x="2466" y="6156"/>
                    <a:pt x="2460" y="6156"/>
                    <a:pt x="2450" y="6156"/>
                  </a:cubicBezTo>
                  <a:cubicBezTo>
                    <a:pt x="2389" y="6156"/>
                    <a:pt x="2325" y="6159"/>
                    <a:pt x="2265" y="6170"/>
                  </a:cubicBezTo>
                  <a:lnTo>
                    <a:pt x="2265" y="6170"/>
                  </a:lnTo>
                  <a:cubicBezTo>
                    <a:pt x="2204" y="6170"/>
                    <a:pt x="2144" y="6170"/>
                    <a:pt x="2084" y="6180"/>
                  </a:cubicBezTo>
                  <a:lnTo>
                    <a:pt x="2084" y="6180"/>
                  </a:lnTo>
                  <a:cubicBezTo>
                    <a:pt x="2064" y="6180"/>
                    <a:pt x="2043" y="6183"/>
                    <a:pt x="2023" y="6183"/>
                  </a:cubicBezTo>
                  <a:cubicBezTo>
                    <a:pt x="1980" y="6180"/>
                    <a:pt x="1937" y="6176"/>
                    <a:pt x="1893" y="6190"/>
                  </a:cubicBezTo>
                  <a:lnTo>
                    <a:pt x="1893" y="6190"/>
                  </a:lnTo>
                  <a:cubicBezTo>
                    <a:pt x="1873" y="6186"/>
                    <a:pt x="1853" y="6190"/>
                    <a:pt x="1833" y="6193"/>
                  </a:cubicBezTo>
                  <a:cubicBezTo>
                    <a:pt x="1739" y="6193"/>
                    <a:pt x="1648" y="6206"/>
                    <a:pt x="1554" y="6213"/>
                  </a:cubicBezTo>
                  <a:cubicBezTo>
                    <a:pt x="1517" y="6216"/>
                    <a:pt x="1477" y="6213"/>
                    <a:pt x="1444" y="6227"/>
                  </a:cubicBezTo>
                  <a:cubicBezTo>
                    <a:pt x="1440" y="6227"/>
                    <a:pt x="1437" y="6227"/>
                    <a:pt x="1433" y="6227"/>
                  </a:cubicBezTo>
                  <a:cubicBezTo>
                    <a:pt x="1333" y="6223"/>
                    <a:pt x="1235" y="6240"/>
                    <a:pt x="1135" y="6237"/>
                  </a:cubicBezTo>
                  <a:cubicBezTo>
                    <a:pt x="1125" y="6237"/>
                    <a:pt x="1118" y="6237"/>
                    <a:pt x="1108" y="6237"/>
                  </a:cubicBezTo>
                  <a:cubicBezTo>
                    <a:pt x="1091" y="6240"/>
                    <a:pt x="1071" y="6237"/>
                    <a:pt x="1054" y="6243"/>
                  </a:cubicBezTo>
                  <a:lnTo>
                    <a:pt x="1054" y="6243"/>
                  </a:lnTo>
                  <a:lnTo>
                    <a:pt x="1054" y="6243"/>
                  </a:lnTo>
                  <a:cubicBezTo>
                    <a:pt x="1048" y="6247"/>
                    <a:pt x="1041" y="6247"/>
                    <a:pt x="1031" y="6247"/>
                  </a:cubicBezTo>
                  <a:cubicBezTo>
                    <a:pt x="1001" y="6243"/>
                    <a:pt x="970" y="6247"/>
                    <a:pt x="940" y="6247"/>
                  </a:cubicBezTo>
                  <a:cubicBezTo>
                    <a:pt x="933" y="6247"/>
                    <a:pt x="923" y="6247"/>
                    <a:pt x="916" y="6247"/>
                  </a:cubicBezTo>
                  <a:cubicBezTo>
                    <a:pt x="903" y="6250"/>
                    <a:pt x="886" y="6247"/>
                    <a:pt x="873" y="6253"/>
                  </a:cubicBezTo>
                  <a:cubicBezTo>
                    <a:pt x="853" y="6253"/>
                    <a:pt x="833" y="6257"/>
                    <a:pt x="812" y="6257"/>
                  </a:cubicBezTo>
                  <a:cubicBezTo>
                    <a:pt x="755" y="6260"/>
                    <a:pt x="702" y="6263"/>
                    <a:pt x="645" y="6267"/>
                  </a:cubicBezTo>
                  <a:lnTo>
                    <a:pt x="645" y="6267"/>
                  </a:lnTo>
                  <a:lnTo>
                    <a:pt x="645" y="6267"/>
                  </a:lnTo>
                  <a:cubicBezTo>
                    <a:pt x="598" y="6267"/>
                    <a:pt x="551" y="6267"/>
                    <a:pt x="504" y="6267"/>
                  </a:cubicBezTo>
                  <a:cubicBezTo>
                    <a:pt x="487" y="6277"/>
                    <a:pt x="470" y="6263"/>
                    <a:pt x="453" y="6267"/>
                  </a:cubicBezTo>
                  <a:cubicBezTo>
                    <a:pt x="453" y="6270"/>
                    <a:pt x="453" y="6277"/>
                    <a:pt x="453" y="6280"/>
                  </a:cubicBezTo>
                  <a:cubicBezTo>
                    <a:pt x="467" y="6284"/>
                    <a:pt x="477" y="6284"/>
                    <a:pt x="490" y="6284"/>
                  </a:cubicBezTo>
                  <a:cubicBezTo>
                    <a:pt x="507" y="6290"/>
                    <a:pt x="524" y="6287"/>
                    <a:pt x="541" y="6287"/>
                  </a:cubicBezTo>
                  <a:cubicBezTo>
                    <a:pt x="551" y="6287"/>
                    <a:pt x="558" y="6284"/>
                    <a:pt x="564" y="6284"/>
                  </a:cubicBezTo>
                  <a:cubicBezTo>
                    <a:pt x="567" y="6284"/>
                    <a:pt x="567" y="6284"/>
                    <a:pt x="567" y="6284"/>
                  </a:cubicBezTo>
                  <a:lnTo>
                    <a:pt x="567" y="6284"/>
                  </a:lnTo>
                  <a:lnTo>
                    <a:pt x="567" y="6284"/>
                  </a:lnTo>
                  <a:cubicBezTo>
                    <a:pt x="571" y="6284"/>
                    <a:pt x="577" y="6284"/>
                    <a:pt x="581" y="6284"/>
                  </a:cubicBezTo>
                  <a:cubicBezTo>
                    <a:pt x="591" y="6284"/>
                    <a:pt x="601" y="6284"/>
                    <a:pt x="611" y="6284"/>
                  </a:cubicBezTo>
                  <a:cubicBezTo>
                    <a:pt x="621" y="6284"/>
                    <a:pt x="628" y="6287"/>
                    <a:pt x="635" y="6287"/>
                  </a:cubicBezTo>
                  <a:cubicBezTo>
                    <a:pt x="638" y="6287"/>
                    <a:pt x="641" y="6287"/>
                    <a:pt x="645" y="6284"/>
                  </a:cubicBezTo>
                  <a:lnTo>
                    <a:pt x="645" y="6287"/>
                  </a:lnTo>
                  <a:cubicBezTo>
                    <a:pt x="651" y="6287"/>
                    <a:pt x="655" y="6290"/>
                    <a:pt x="662" y="6290"/>
                  </a:cubicBezTo>
                  <a:cubicBezTo>
                    <a:pt x="658" y="6290"/>
                    <a:pt x="651" y="6290"/>
                    <a:pt x="648" y="6290"/>
                  </a:cubicBezTo>
                  <a:cubicBezTo>
                    <a:pt x="635" y="6290"/>
                    <a:pt x="625" y="6294"/>
                    <a:pt x="618" y="6300"/>
                  </a:cubicBezTo>
                  <a:cubicBezTo>
                    <a:pt x="618" y="6304"/>
                    <a:pt x="618" y="6304"/>
                    <a:pt x="618" y="6304"/>
                  </a:cubicBezTo>
                  <a:cubicBezTo>
                    <a:pt x="618" y="6304"/>
                    <a:pt x="615" y="6304"/>
                    <a:pt x="611" y="6307"/>
                  </a:cubicBezTo>
                  <a:cubicBezTo>
                    <a:pt x="615" y="6304"/>
                    <a:pt x="618" y="6304"/>
                    <a:pt x="618" y="6304"/>
                  </a:cubicBezTo>
                  <a:cubicBezTo>
                    <a:pt x="577" y="6304"/>
                    <a:pt x="537" y="6304"/>
                    <a:pt x="494" y="6300"/>
                  </a:cubicBezTo>
                  <a:cubicBezTo>
                    <a:pt x="470" y="6300"/>
                    <a:pt x="457" y="6310"/>
                    <a:pt x="440" y="6320"/>
                  </a:cubicBezTo>
                  <a:cubicBezTo>
                    <a:pt x="443" y="6344"/>
                    <a:pt x="467" y="6344"/>
                    <a:pt x="487" y="6347"/>
                  </a:cubicBezTo>
                  <a:cubicBezTo>
                    <a:pt x="520" y="6347"/>
                    <a:pt x="551" y="6344"/>
                    <a:pt x="581" y="6337"/>
                  </a:cubicBezTo>
                  <a:cubicBezTo>
                    <a:pt x="601" y="6344"/>
                    <a:pt x="625" y="6337"/>
                    <a:pt x="645" y="6344"/>
                  </a:cubicBezTo>
                  <a:cubicBezTo>
                    <a:pt x="655" y="6344"/>
                    <a:pt x="662" y="6341"/>
                    <a:pt x="672" y="6337"/>
                  </a:cubicBezTo>
                  <a:lnTo>
                    <a:pt x="672" y="6337"/>
                  </a:lnTo>
                  <a:cubicBezTo>
                    <a:pt x="745" y="6344"/>
                    <a:pt x="816" y="6334"/>
                    <a:pt x="890" y="6324"/>
                  </a:cubicBezTo>
                  <a:cubicBezTo>
                    <a:pt x="900" y="6324"/>
                    <a:pt x="910" y="6324"/>
                    <a:pt x="920" y="6320"/>
                  </a:cubicBezTo>
                  <a:cubicBezTo>
                    <a:pt x="923" y="6324"/>
                    <a:pt x="927" y="6320"/>
                    <a:pt x="930" y="6317"/>
                  </a:cubicBezTo>
                  <a:cubicBezTo>
                    <a:pt x="947" y="6317"/>
                    <a:pt x="967" y="6320"/>
                    <a:pt x="984" y="6310"/>
                  </a:cubicBezTo>
                  <a:cubicBezTo>
                    <a:pt x="990" y="6310"/>
                    <a:pt x="997" y="6310"/>
                    <a:pt x="1004" y="6314"/>
                  </a:cubicBezTo>
                  <a:lnTo>
                    <a:pt x="1004" y="6314"/>
                  </a:lnTo>
                  <a:cubicBezTo>
                    <a:pt x="1007" y="6314"/>
                    <a:pt x="1011" y="6314"/>
                    <a:pt x="1014" y="6314"/>
                  </a:cubicBezTo>
                  <a:cubicBezTo>
                    <a:pt x="1017" y="6314"/>
                    <a:pt x="1017" y="6314"/>
                    <a:pt x="1021" y="6310"/>
                  </a:cubicBezTo>
                  <a:cubicBezTo>
                    <a:pt x="1024" y="6310"/>
                    <a:pt x="1027" y="6310"/>
                    <a:pt x="1031" y="6310"/>
                  </a:cubicBezTo>
                  <a:cubicBezTo>
                    <a:pt x="1078" y="6307"/>
                    <a:pt x="1121" y="6314"/>
                    <a:pt x="1168" y="6304"/>
                  </a:cubicBezTo>
                  <a:cubicBezTo>
                    <a:pt x="1172" y="6304"/>
                    <a:pt x="1175" y="6304"/>
                    <a:pt x="1178" y="6304"/>
                  </a:cubicBezTo>
                  <a:cubicBezTo>
                    <a:pt x="1185" y="6304"/>
                    <a:pt x="1192" y="6310"/>
                    <a:pt x="1198" y="6307"/>
                  </a:cubicBezTo>
                  <a:cubicBezTo>
                    <a:pt x="1266" y="6304"/>
                    <a:pt x="1329" y="6304"/>
                    <a:pt x="1393" y="6294"/>
                  </a:cubicBezTo>
                  <a:cubicBezTo>
                    <a:pt x="1400" y="6297"/>
                    <a:pt x="1410" y="6297"/>
                    <a:pt x="1417" y="6294"/>
                  </a:cubicBezTo>
                  <a:cubicBezTo>
                    <a:pt x="1423" y="6297"/>
                    <a:pt x="1427" y="6297"/>
                    <a:pt x="1433" y="6294"/>
                  </a:cubicBezTo>
                  <a:cubicBezTo>
                    <a:pt x="1430" y="6290"/>
                    <a:pt x="1430" y="6290"/>
                    <a:pt x="1430" y="6290"/>
                  </a:cubicBezTo>
                  <a:lnTo>
                    <a:pt x="1430" y="6290"/>
                  </a:lnTo>
                  <a:lnTo>
                    <a:pt x="1433" y="6294"/>
                  </a:lnTo>
                  <a:cubicBezTo>
                    <a:pt x="1491" y="6294"/>
                    <a:pt x="1548" y="6294"/>
                    <a:pt x="1601" y="6284"/>
                  </a:cubicBezTo>
                  <a:cubicBezTo>
                    <a:pt x="1658" y="6284"/>
                    <a:pt x="1715" y="6287"/>
                    <a:pt x="1769" y="6273"/>
                  </a:cubicBezTo>
                  <a:cubicBezTo>
                    <a:pt x="1783" y="6277"/>
                    <a:pt x="1796" y="6277"/>
                    <a:pt x="1806" y="6273"/>
                  </a:cubicBezTo>
                  <a:lnTo>
                    <a:pt x="1806" y="6273"/>
                  </a:lnTo>
                  <a:cubicBezTo>
                    <a:pt x="1836" y="6270"/>
                    <a:pt x="1866" y="6277"/>
                    <a:pt x="1897" y="6267"/>
                  </a:cubicBezTo>
                  <a:lnTo>
                    <a:pt x="1897" y="6267"/>
                  </a:lnTo>
                  <a:cubicBezTo>
                    <a:pt x="1907" y="6267"/>
                    <a:pt x="1913" y="6263"/>
                    <a:pt x="1923" y="6263"/>
                  </a:cubicBezTo>
                  <a:cubicBezTo>
                    <a:pt x="1960" y="6260"/>
                    <a:pt x="2000" y="6267"/>
                    <a:pt x="2036" y="6257"/>
                  </a:cubicBezTo>
                  <a:lnTo>
                    <a:pt x="2036" y="6257"/>
                  </a:lnTo>
                  <a:lnTo>
                    <a:pt x="2036" y="6257"/>
                  </a:lnTo>
                  <a:cubicBezTo>
                    <a:pt x="2124" y="6253"/>
                    <a:pt x="2208" y="6250"/>
                    <a:pt x="2295" y="6247"/>
                  </a:cubicBezTo>
                  <a:cubicBezTo>
                    <a:pt x="2386" y="6250"/>
                    <a:pt x="2480" y="6243"/>
                    <a:pt x="2570" y="6230"/>
                  </a:cubicBezTo>
                  <a:lnTo>
                    <a:pt x="2570" y="6230"/>
                  </a:lnTo>
                  <a:cubicBezTo>
                    <a:pt x="2704" y="6227"/>
                    <a:pt x="2839" y="6230"/>
                    <a:pt x="2973" y="6220"/>
                  </a:cubicBezTo>
                  <a:cubicBezTo>
                    <a:pt x="3064" y="6213"/>
                    <a:pt x="3158" y="6210"/>
                    <a:pt x="3248" y="6206"/>
                  </a:cubicBezTo>
                  <a:cubicBezTo>
                    <a:pt x="3258" y="6206"/>
                    <a:pt x="3268" y="6206"/>
                    <a:pt x="3279" y="6200"/>
                  </a:cubicBezTo>
                  <a:lnTo>
                    <a:pt x="3279" y="6200"/>
                  </a:lnTo>
                  <a:lnTo>
                    <a:pt x="3279" y="6200"/>
                  </a:lnTo>
                  <a:lnTo>
                    <a:pt x="3279" y="6200"/>
                  </a:lnTo>
                  <a:lnTo>
                    <a:pt x="3275" y="6200"/>
                  </a:lnTo>
                  <a:cubicBezTo>
                    <a:pt x="3312" y="6196"/>
                    <a:pt x="3352" y="6203"/>
                    <a:pt x="3386" y="6193"/>
                  </a:cubicBezTo>
                  <a:cubicBezTo>
                    <a:pt x="3393" y="6196"/>
                    <a:pt x="3400" y="6193"/>
                    <a:pt x="3406" y="6193"/>
                  </a:cubicBezTo>
                  <a:cubicBezTo>
                    <a:pt x="3429" y="6193"/>
                    <a:pt x="3457" y="6193"/>
                    <a:pt x="3483" y="6190"/>
                  </a:cubicBezTo>
                  <a:cubicBezTo>
                    <a:pt x="3534" y="6193"/>
                    <a:pt x="3574" y="6176"/>
                    <a:pt x="3614" y="6156"/>
                  </a:cubicBezTo>
                  <a:cubicBezTo>
                    <a:pt x="3675" y="6136"/>
                    <a:pt x="3678" y="6092"/>
                    <a:pt x="3691" y="6055"/>
                  </a:cubicBezTo>
                  <a:cubicBezTo>
                    <a:pt x="3715" y="5981"/>
                    <a:pt x="3728" y="5908"/>
                    <a:pt x="3718" y="5834"/>
                  </a:cubicBezTo>
                  <a:cubicBezTo>
                    <a:pt x="3715" y="5800"/>
                    <a:pt x="3685" y="5777"/>
                    <a:pt x="3665" y="5750"/>
                  </a:cubicBezTo>
                  <a:lnTo>
                    <a:pt x="3665" y="5750"/>
                  </a:lnTo>
                  <a:cubicBezTo>
                    <a:pt x="3668" y="5743"/>
                    <a:pt x="3671" y="5736"/>
                    <a:pt x="3678" y="5733"/>
                  </a:cubicBezTo>
                  <a:cubicBezTo>
                    <a:pt x="3705" y="5733"/>
                    <a:pt x="3732" y="5733"/>
                    <a:pt x="3755" y="5723"/>
                  </a:cubicBezTo>
                  <a:cubicBezTo>
                    <a:pt x="3782" y="5720"/>
                    <a:pt x="3809" y="5723"/>
                    <a:pt x="3832" y="5713"/>
                  </a:cubicBezTo>
                  <a:lnTo>
                    <a:pt x="3832" y="5713"/>
                  </a:lnTo>
                  <a:lnTo>
                    <a:pt x="3832" y="5713"/>
                  </a:lnTo>
                  <a:cubicBezTo>
                    <a:pt x="3896" y="5709"/>
                    <a:pt x="3957" y="5709"/>
                    <a:pt x="4017" y="5703"/>
                  </a:cubicBezTo>
                  <a:cubicBezTo>
                    <a:pt x="4057" y="5703"/>
                    <a:pt x="4097" y="5699"/>
                    <a:pt x="4131" y="5676"/>
                  </a:cubicBezTo>
                  <a:lnTo>
                    <a:pt x="4131" y="5676"/>
                  </a:lnTo>
                  <a:lnTo>
                    <a:pt x="4131" y="5676"/>
                  </a:lnTo>
                  <a:cubicBezTo>
                    <a:pt x="4135" y="5679"/>
                    <a:pt x="4138" y="5676"/>
                    <a:pt x="4141" y="5676"/>
                  </a:cubicBezTo>
                  <a:cubicBezTo>
                    <a:pt x="4171" y="5676"/>
                    <a:pt x="4202" y="5673"/>
                    <a:pt x="4222" y="5649"/>
                  </a:cubicBezTo>
                  <a:cubicBezTo>
                    <a:pt x="4239" y="5649"/>
                    <a:pt x="4249" y="5642"/>
                    <a:pt x="4259" y="5632"/>
                  </a:cubicBezTo>
                  <a:cubicBezTo>
                    <a:pt x="4319" y="5622"/>
                    <a:pt x="4332" y="5582"/>
                    <a:pt x="4349" y="5548"/>
                  </a:cubicBezTo>
                  <a:lnTo>
                    <a:pt x="4349" y="5548"/>
                  </a:lnTo>
                  <a:cubicBezTo>
                    <a:pt x="4369" y="5512"/>
                    <a:pt x="4373" y="5474"/>
                    <a:pt x="4369" y="5438"/>
                  </a:cubicBezTo>
                  <a:cubicBezTo>
                    <a:pt x="4363" y="5374"/>
                    <a:pt x="4339" y="5317"/>
                    <a:pt x="4299" y="5260"/>
                  </a:cubicBezTo>
                  <a:lnTo>
                    <a:pt x="4299" y="5260"/>
                  </a:lnTo>
                  <a:lnTo>
                    <a:pt x="4299" y="5260"/>
                  </a:lnTo>
                  <a:cubicBezTo>
                    <a:pt x="4299" y="5236"/>
                    <a:pt x="4272" y="5223"/>
                    <a:pt x="4259" y="5206"/>
                  </a:cubicBezTo>
                  <a:cubicBezTo>
                    <a:pt x="4255" y="5186"/>
                    <a:pt x="4239" y="5169"/>
                    <a:pt x="4222" y="5152"/>
                  </a:cubicBezTo>
                  <a:cubicBezTo>
                    <a:pt x="4182" y="5116"/>
                    <a:pt x="4141" y="5078"/>
                    <a:pt x="4101" y="5042"/>
                  </a:cubicBezTo>
                  <a:cubicBezTo>
                    <a:pt x="4101" y="5035"/>
                    <a:pt x="4097" y="5031"/>
                    <a:pt x="4091" y="5031"/>
                  </a:cubicBezTo>
                  <a:lnTo>
                    <a:pt x="4091" y="5031"/>
                  </a:lnTo>
                  <a:lnTo>
                    <a:pt x="4091" y="5031"/>
                  </a:lnTo>
                  <a:cubicBezTo>
                    <a:pt x="4081" y="5008"/>
                    <a:pt x="4061" y="4991"/>
                    <a:pt x="4037" y="4978"/>
                  </a:cubicBezTo>
                  <a:cubicBezTo>
                    <a:pt x="4037" y="4978"/>
                    <a:pt x="4034" y="4978"/>
                    <a:pt x="4034" y="4981"/>
                  </a:cubicBezTo>
                  <a:lnTo>
                    <a:pt x="4034" y="4981"/>
                  </a:lnTo>
                  <a:cubicBezTo>
                    <a:pt x="4037" y="4978"/>
                    <a:pt x="4037" y="4978"/>
                    <a:pt x="4037" y="4978"/>
                  </a:cubicBezTo>
                  <a:cubicBezTo>
                    <a:pt x="4034" y="4961"/>
                    <a:pt x="4014" y="4958"/>
                    <a:pt x="4000" y="4948"/>
                  </a:cubicBezTo>
                  <a:lnTo>
                    <a:pt x="4000" y="4948"/>
                  </a:lnTo>
                  <a:cubicBezTo>
                    <a:pt x="3967" y="4897"/>
                    <a:pt x="3903" y="4864"/>
                    <a:pt x="3859" y="4820"/>
                  </a:cubicBezTo>
                  <a:lnTo>
                    <a:pt x="3859" y="4820"/>
                  </a:lnTo>
                  <a:lnTo>
                    <a:pt x="3859" y="4820"/>
                  </a:lnTo>
                  <a:cubicBezTo>
                    <a:pt x="3856" y="4806"/>
                    <a:pt x="3846" y="4796"/>
                    <a:pt x="3832" y="4793"/>
                  </a:cubicBezTo>
                  <a:cubicBezTo>
                    <a:pt x="3789" y="4733"/>
                    <a:pt x="3732" y="4679"/>
                    <a:pt x="3678" y="4625"/>
                  </a:cubicBezTo>
                  <a:cubicBezTo>
                    <a:pt x="3651" y="4599"/>
                    <a:pt x="3634" y="4568"/>
                    <a:pt x="3601" y="4545"/>
                  </a:cubicBezTo>
                  <a:lnTo>
                    <a:pt x="3601" y="4545"/>
                  </a:lnTo>
                  <a:cubicBezTo>
                    <a:pt x="3601" y="4538"/>
                    <a:pt x="3594" y="4535"/>
                    <a:pt x="3587" y="4535"/>
                  </a:cubicBezTo>
                  <a:cubicBezTo>
                    <a:pt x="3581" y="4511"/>
                    <a:pt x="3557" y="4495"/>
                    <a:pt x="3534" y="4481"/>
                  </a:cubicBezTo>
                  <a:cubicBezTo>
                    <a:pt x="3520" y="4461"/>
                    <a:pt x="3507" y="4441"/>
                    <a:pt x="3487" y="4424"/>
                  </a:cubicBezTo>
                  <a:lnTo>
                    <a:pt x="3487" y="4424"/>
                  </a:lnTo>
                  <a:cubicBezTo>
                    <a:pt x="3467" y="4394"/>
                    <a:pt x="3446" y="4363"/>
                    <a:pt x="3406" y="4340"/>
                  </a:cubicBezTo>
                  <a:cubicBezTo>
                    <a:pt x="3403" y="4320"/>
                    <a:pt x="3389" y="4303"/>
                    <a:pt x="3366" y="4286"/>
                  </a:cubicBezTo>
                  <a:lnTo>
                    <a:pt x="3366" y="4286"/>
                  </a:lnTo>
                  <a:cubicBezTo>
                    <a:pt x="3325" y="4239"/>
                    <a:pt x="3285" y="4192"/>
                    <a:pt x="3258" y="4138"/>
                  </a:cubicBezTo>
                  <a:cubicBezTo>
                    <a:pt x="3245" y="4102"/>
                    <a:pt x="3242" y="4105"/>
                    <a:pt x="3295" y="4092"/>
                  </a:cubicBezTo>
                  <a:cubicBezTo>
                    <a:pt x="3336" y="4085"/>
                    <a:pt x="3383" y="4085"/>
                    <a:pt x="3423" y="4068"/>
                  </a:cubicBezTo>
                  <a:lnTo>
                    <a:pt x="3423" y="4068"/>
                  </a:lnTo>
                  <a:lnTo>
                    <a:pt x="3423" y="4068"/>
                  </a:lnTo>
                  <a:cubicBezTo>
                    <a:pt x="3493" y="4065"/>
                    <a:pt x="3567" y="4075"/>
                    <a:pt x="3638" y="4058"/>
                  </a:cubicBezTo>
                  <a:cubicBezTo>
                    <a:pt x="3644" y="4058"/>
                    <a:pt x="3651" y="4058"/>
                    <a:pt x="3661" y="4058"/>
                  </a:cubicBezTo>
                  <a:lnTo>
                    <a:pt x="3661" y="4058"/>
                  </a:lnTo>
                  <a:cubicBezTo>
                    <a:pt x="3675" y="4065"/>
                    <a:pt x="3691" y="4065"/>
                    <a:pt x="3708" y="4065"/>
                  </a:cubicBezTo>
                  <a:cubicBezTo>
                    <a:pt x="3772" y="4058"/>
                    <a:pt x="3832" y="4058"/>
                    <a:pt x="3893" y="4048"/>
                  </a:cubicBezTo>
                  <a:cubicBezTo>
                    <a:pt x="3900" y="4055"/>
                    <a:pt x="3903" y="4055"/>
                    <a:pt x="3910" y="4048"/>
                  </a:cubicBezTo>
                  <a:cubicBezTo>
                    <a:pt x="3943" y="4045"/>
                    <a:pt x="3977" y="4045"/>
                    <a:pt x="4010" y="4041"/>
                  </a:cubicBezTo>
                  <a:cubicBezTo>
                    <a:pt x="4034" y="4041"/>
                    <a:pt x="4054" y="4041"/>
                    <a:pt x="4077" y="4041"/>
                  </a:cubicBezTo>
                  <a:cubicBezTo>
                    <a:pt x="4118" y="4038"/>
                    <a:pt x="4131" y="4031"/>
                    <a:pt x="4141" y="4001"/>
                  </a:cubicBezTo>
                  <a:cubicBezTo>
                    <a:pt x="4148" y="3974"/>
                    <a:pt x="4148" y="3951"/>
                    <a:pt x="4138" y="3924"/>
                  </a:cubicBezTo>
                  <a:cubicBezTo>
                    <a:pt x="4128" y="3897"/>
                    <a:pt x="4114" y="3874"/>
                    <a:pt x="4101" y="3847"/>
                  </a:cubicBezTo>
                  <a:lnTo>
                    <a:pt x="4101" y="3847"/>
                  </a:lnTo>
                  <a:lnTo>
                    <a:pt x="4101" y="3847"/>
                  </a:lnTo>
                  <a:cubicBezTo>
                    <a:pt x="4101" y="3837"/>
                    <a:pt x="4104" y="3823"/>
                    <a:pt x="4101" y="3813"/>
                  </a:cubicBezTo>
                  <a:cubicBezTo>
                    <a:pt x="4077" y="3756"/>
                    <a:pt x="4050" y="3699"/>
                    <a:pt x="4027" y="3638"/>
                  </a:cubicBezTo>
                  <a:cubicBezTo>
                    <a:pt x="4024" y="3595"/>
                    <a:pt x="4007" y="3551"/>
                    <a:pt x="3973" y="3511"/>
                  </a:cubicBezTo>
                  <a:cubicBezTo>
                    <a:pt x="3977" y="3481"/>
                    <a:pt x="3977" y="3447"/>
                    <a:pt x="3963" y="3413"/>
                  </a:cubicBezTo>
                  <a:cubicBezTo>
                    <a:pt x="3953" y="3393"/>
                    <a:pt x="3940" y="3380"/>
                    <a:pt x="3910" y="3377"/>
                  </a:cubicBezTo>
                  <a:lnTo>
                    <a:pt x="3910" y="3377"/>
                  </a:lnTo>
                  <a:lnTo>
                    <a:pt x="3910" y="3377"/>
                  </a:lnTo>
                  <a:lnTo>
                    <a:pt x="3910" y="3377"/>
                  </a:lnTo>
                  <a:cubicBezTo>
                    <a:pt x="3900" y="3363"/>
                    <a:pt x="3883" y="3356"/>
                    <a:pt x="3869" y="3350"/>
                  </a:cubicBezTo>
                  <a:cubicBezTo>
                    <a:pt x="3856" y="3333"/>
                    <a:pt x="3829" y="3323"/>
                    <a:pt x="3806" y="3313"/>
                  </a:cubicBezTo>
                  <a:cubicBezTo>
                    <a:pt x="3802" y="3306"/>
                    <a:pt x="3799" y="3303"/>
                    <a:pt x="3792" y="3303"/>
                  </a:cubicBezTo>
                  <a:lnTo>
                    <a:pt x="3792" y="3303"/>
                  </a:lnTo>
                  <a:cubicBezTo>
                    <a:pt x="3782" y="3293"/>
                    <a:pt x="3768" y="3289"/>
                    <a:pt x="3755" y="3283"/>
                  </a:cubicBezTo>
                  <a:cubicBezTo>
                    <a:pt x="3752" y="3286"/>
                    <a:pt x="3752" y="3286"/>
                    <a:pt x="3752" y="3286"/>
                  </a:cubicBezTo>
                  <a:lnTo>
                    <a:pt x="3752" y="3286"/>
                  </a:lnTo>
                  <a:lnTo>
                    <a:pt x="3752" y="3286"/>
                  </a:lnTo>
                  <a:cubicBezTo>
                    <a:pt x="3755" y="3283"/>
                    <a:pt x="3755" y="3283"/>
                    <a:pt x="3755" y="3283"/>
                  </a:cubicBezTo>
                  <a:cubicBezTo>
                    <a:pt x="3752" y="3279"/>
                    <a:pt x="3745" y="3276"/>
                    <a:pt x="3742" y="3273"/>
                  </a:cubicBezTo>
                  <a:cubicBezTo>
                    <a:pt x="3742" y="3273"/>
                    <a:pt x="3738" y="3276"/>
                    <a:pt x="3738" y="3279"/>
                  </a:cubicBezTo>
                  <a:lnTo>
                    <a:pt x="3738" y="3279"/>
                  </a:lnTo>
                  <a:cubicBezTo>
                    <a:pt x="3738" y="3276"/>
                    <a:pt x="3738" y="3276"/>
                    <a:pt x="3738" y="3276"/>
                  </a:cubicBezTo>
                  <a:cubicBezTo>
                    <a:pt x="3738" y="3276"/>
                    <a:pt x="3742" y="3276"/>
                    <a:pt x="3742" y="3273"/>
                  </a:cubicBezTo>
                  <a:cubicBezTo>
                    <a:pt x="3742" y="3269"/>
                    <a:pt x="3738" y="3266"/>
                    <a:pt x="3732" y="3266"/>
                  </a:cubicBezTo>
                  <a:cubicBezTo>
                    <a:pt x="3728" y="3266"/>
                    <a:pt x="3728" y="3266"/>
                    <a:pt x="3725" y="3269"/>
                  </a:cubicBezTo>
                  <a:lnTo>
                    <a:pt x="3725" y="3269"/>
                  </a:lnTo>
                  <a:cubicBezTo>
                    <a:pt x="3728" y="3266"/>
                    <a:pt x="3728" y="3266"/>
                    <a:pt x="3732" y="3266"/>
                  </a:cubicBezTo>
                  <a:cubicBezTo>
                    <a:pt x="3728" y="3259"/>
                    <a:pt x="3725" y="3256"/>
                    <a:pt x="3718" y="3256"/>
                  </a:cubicBezTo>
                  <a:lnTo>
                    <a:pt x="3718" y="3256"/>
                  </a:lnTo>
                  <a:cubicBezTo>
                    <a:pt x="3711" y="3242"/>
                    <a:pt x="3695" y="3239"/>
                    <a:pt x="3678" y="3239"/>
                  </a:cubicBezTo>
                  <a:lnTo>
                    <a:pt x="3678" y="3239"/>
                  </a:lnTo>
                  <a:lnTo>
                    <a:pt x="3678" y="3239"/>
                  </a:lnTo>
                  <a:cubicBezTo>
                    <a:pt x="3675" y="3222"/>
                    <a:pt x="3661" y="3212"/>
                    <a:pt x="3638" y="3209"/>
                  </a:cubicBezTo>
                  <a:cubicBezTo>
                    <a:pt x="3638" y="3195"/>
                    <a:pt x="3618" y="3189"/>
                    <a:pt x="3607" y="3175"/>
                  </a:cubicBezTo>
                  <a:cubicBezTo>
                    <a:pt x="3577" y="3165"/>
                    <a:pt x="3557" y="3138"/>
                    <a:pt x="3520" y="3131"/>
                  </a:cubicBezTo>
                  <a:cubicBezTo>
                    <a:pt x="3504" y="3128"/>
                    <a:pt x="3507" y="3118"/>
                    <a:pt x="3507" y="3111"/>
                  </a:cubicBezTo>
                  <a:cubicBezTo>
                    <a:pt x="3510" y="3088"/>
                    <a:pt x="3514" y="3064"/>
                    <a:pt x="3520" y="3041"/>
                  </a:cubicBezTo>
                  <a:cubicBezTo>
                    <a:pt x="3540" y="2981"/>
                    <a:pt x="3510" y="2924"/>
                    <a:pt x="3470" y="2870"/>
                  </a:cubicBezTo>
                  <a:lnTo>
                    <a:pt x="3470" y="2870"/>
                  </a:lnTo>
                  <a:cubicBezTo>
                    <a:pt x="3463" y="2849"/>
                    <a:pt x="3453" y="2830"/>
                    <a:pt x="3433" y="2813"/>
                  </a:cubicBezTo>
                  <a:cubicBezTo>
                    <a:pt x="3433" y="2789"/>
                    <a:pt x="3413" y="2772"/>
                    <a:pt x="3393" y="2752"/>
                  </a:cubicBezTo>
                  <a:lnTo>
                    <a:pt x="3393" y="2752"/>
                  </a:lnTo>
                  <a:lnTo>
                    <a:pt x="3393" y="2752"/>
                  </a:lnTo>
                  <a:cubicBezTo>
                    <a:pt x="3379" y="2715"/>
                    <a:pt x="3346" y="2688"/>
                    <a:pt x="3315" y="2658"/>
                  </a:cubicBezTo>
                  <a:cubicBezTo>
                    <a:pt x="3315" y="2655"/>
                    <a:pt x="3315" y="2652"/>
                    <a:pt x="3312" y="2652"/>
                  </a:cubicBezTo>
                  <a:cubicBezTo>
                    <a:pt x="3315" y="2635"/>
                    <a:pt x="3332" y="2635"/>
                    <a:pt x="3349" y="2631"/>
                  </a:cubicBezTo>
                  <a:cubicBezTo>
                    <a:pt x="3460" y="2621"/>
                    <a:pt x="3567" y="2608"/>
                    <a:pt x="3678" y="2605"/>
                  </a:cubicBezTo>
                  <a:cubicBezTo>
                    <a:pt x="3701" y="2605"/>
                    <a:pt x="3718" y="2598"/>
                    <a:pt x="3742" y="2595"/>
                  </a:cubicBezTo>
                  <a:cubicBezTo>
                    <a:pt x="3812" y="2598"/>
                    <a:pt x="3886" y="2601"/>
                    <a:pt x="3960" y="2605"/>
                  </a:cubicBezTo>
                  <a:lnTo>
                    <a:pt x="3960" y="2605"/>
                  </a:lnTo>
                  <a:cubicBezTo>
                    <a:pt x="3973" y="2608"/>
                    <a:pt x="3983" y="2615"/>
                    <a:pt x="3997" y="2611"/>
                  </a:cubicBezTo>
                  <a:cubicBezTo>
                    <a:pt x="4071" y="2621"/>
                    <a:pt x="4087" y="2615"/>
                    <a:pt x="4087" y="2561"/>
                  </a:cubicBezTo>
                  <a:cubicBezTo>
                    <a:pt x="4087" y="2538"/>
                    <a:pt x="4087" y="2510"/>
                    <a:pt x="4091" y="2484"/>
                  </a:cubicBezTo>
                  <a:cubicBezTo>
                    <a:pt x="4094" y="2386"/>
                    <a:pt x="4097" y="2289"/>
                    <a:pt x="4097" y="2192"/>
                  </a:cubicBezTo>
                  <a:cubicBezTo>
                    <a:pt x="4097" y="2148"/>
                    <a:pt x="4104" y="2101"/>
                    <a:pt x="4111" y="2057"/>
                  </a:cubicBezTo>
                  <a:cubicBezTo>
                    <a:pt x="4118" y="2027"/>
                    <a:pt x="4107" y="2000"/>
                    <a:pt x="4097" y="1974"/>
                  </a:cubicBezTo>
                  <a:cubicBezTo>
                    <a:pt x="4094" y="1963"/>
                    <a:pt x="4081" y="1953"/>
                    <a:pt x="4064" y="1950"/>
                  </a:cubicBezTo>
                  <a:lnTo>
                    <a:pt x="4064" y="1950"/>
                  </a:lnTo>
                  <a:lnTo>
                    <a:pt x="4064" y="1950"/>
                  </a:lnTo>
                  <a:cubicBezTo>
                    <a:pt x="4017" y="1896"/>
                    <a:pt x="3957" y="1856"/>
                    <a:pt x="3903" y="1806"/>
                  </a:cubicBezTo>
                  <a:cubicBezTo>
                    <a:pt x="3889" y="1796"/>
                    <a:pt x="3876" y="1789"/>
                    <a:pt x="3896" y="1779"/>
                  </a:cubicBezTo>
                  <a:cubicBezTo>
                    <a:pt x="3926" y="1779"/>
                    <a:pt x="3957" y="1775"/>
                    <a:pt x="3983" y="1775"/>
                  </a:cubicBezTo>
                  <a:cubicBezTo>
                    <a:pt x="3997" y="1769"/>
                    <a:pt x="4014" y="1775"/>
                    <a:pt x="4024" y="1769"/>
                  </a:cubicBezTo>
                  <a:lnTo>
                    <a:pt x="4024" y="1769"/>
                  </a:lnTo>
                  <a:cubicBezTo>
                    <a:pt x="4034" y="1759"/>
                    <a:pt x="4050" y="1765"/>
                    <a:pt x="4064" y="1759"/>
                  </a:cubicBezTo>
                  <a:moveTo>
                    <a:pt x="2047" y="37"/>
                  </a:moveTo>
                  <a:lnTo>
                    <a:pt x="2047" y="37"/>
                  </a:lnTo>
                  <a:cubicBezTo>
                    <a:pt x="2043" y="37"/>
                    <a:pt x="2043" y="33"/>
                    <a:pt x="2043" y="33"/>
                  </a:cubicBezTo>
                  <a:lnTo>
                    <a:pt x="2043" y="33"/>
                  </a:lnTo>
                  <a:cubicBezTo>
                    <a:pt x="2043" y="33"/>
                    <a:pt x="2043" y="37"/>
                    <a:pt x="2047" y="37"/>
                  </a:cubicBezTo>
                  <a:moveTo>
                    <a:pt x="1729" y="30"/>
                  </a:moveTo>
                  <a:lnTo>
                    <a:pt x="1729" y="30"/>
                  </a:lnTo>
                  <a:lnTo>
                    <a:pt x="1729" y="30"/>
                  </a:lnTo>
                  <a:lnTo>
                    <a:pt x="1732" y="30"/>
                  </a:lnTo>
                  <a:cubicBezTo>
                    <a:pt x="1729" y="30"/>
                    <a:pt x="1729" y="30"/>
                    <a:pt x="1729" y="30"/>
                  </a:cubicBezTo>
                  <a:moveTo>
                    <a:pt x="2282" y="47"/>
                  </a:moveTo>
                  <a:lnTo>
                    <a:pt x="2282" y="47"/>
                  </a:lnTo>
                  <a:moveTo>
                    <a:pt x="2694" y="60"/>
                  </a:moveTo>
                  <a:lnTo>
                    <a:pt x="2694" y="60"/>
                  </a:lnTo>
                  <a:cubicBezTo>
                    <a:pt x="2694" y="64"/>
                    <a:pt x="2694" y="64"/>
                    <a:pt x="2694" y="64"/>
                  </a:cubicBezTo>
                  <a:lnTo>
                    <a:pt x="2694" y="60"/>
                  </a:lnTo>
                  <a:moveTo>
                    <a:pt x="1789" y="255"/>
                  </a:moveTo>
                  <a:lnTo>
                    <a:pt x="1789" y="255"/>
                  </a:lnTo>
                  <a:lnTo>
                    <a:pt x="1786" y="255"/>
                  </a:lnTo>
                  <a:cubicBezTo>
                    <a:pt x="1789" y="255"/>
                    <a:pt x="1789" y="255"/>
                    <a:pt x="1789" y="255"/>
                  </a:cubicBezTo>
                  <a:moveTo>
                    <a:pt x="3339" y="242"/>
                  </a:moveTo>
                  <a:lnTo>
                    <a:pt x="3339" y="242"/>
                  </a:lnTo>
                  <a:moveTo>
                    <a:pt x="3742" y="1228"/>
                  </a:moveTo>
                  <a:lnTo>
                    <a:pt x="3742" y="1228"/>
                  </a:lnTo>
                  <a:cubicBezTo>
                    <a:pt x="3738" y="1228"/>
                    <a:pt x="3738" y="1228"/>
                    <a:pt x="3738" y="1228"/>
                  </a:cubicBezTo>
                  <a:cubicBezTo>
                    <a:pt x="3742" y="1228"/>
                    <a:pt x="3742" y="1228"/>
                    <a:pt x="3745" y="1228"/>
                  </a:cubicBezTo>
                  <a:cubicBezTo>
                    <a:pt x="3742" y="1228"/>
                    <a:pt x="3742" y="1228"/>
                    <a:pt x="3742" y="1228"/>
                  </a:cubicBezTo>
                  <a:moveTo>
                    <a:pt x="2554" y="1238"/>
                  </a:moveTo>
                  <a:lnTo>
                    <a:pt x="2554" y="1238"/>
                  </a:lnTo>
                  <a:lnTo>
                    <a:pt x="2554" y="1238"/>
                  </a:lnTo>
                  <a:lnTo>
                    <a:pt x="2554" y="1242"/>
                  </a:lnTo>
                  <a:lnTo>
                    <a:pt x="2554" y="1238"/>
                  </a:lnTo>
                  <a:moveTo>
                    <a:pt x="2698" y="1279"/>
                  </a:moveTo>
                  <a:lnTo>
                    <a:pt x="2698" y="1279"/>
                  </a:lnTo>
                  <a:lnTo>
                    <a:pt x="2694" y="1279"/>
                  </a:lnTo>
                  <a:cubicBezTo>
                    <a:pt x="2698" y="1279"/>
                    <a:pt x="2698" y="1279"/>
                    <a:pt x="2698" y="1279"/>
                  </a:cubicBezTo>
                  <a:moveTo>
                    <a:pt x="2879" y="1252"/>
                  </a:moveTo>
                  <a:lnTo>
                    <a:pt x="2879" y="1252"/>
                  </a:lnTo>
                  <a:lnTo>
                    <a:pt x="2879" y="1252"/>
                  </a:lnTo>
                  <a:cubicBezTo>
                    <a:pt x="2876" y="1252"/>
                    <a:pt x="2876" y="1252"/>
                    <a:pt x="2876" y="1252"/>
                  </a:cubicBezTo>
                  <a:lnTo>
                    <a:pt x="2879" y="1252"/>
                  </a:lnTo>
                  <a:moveTo>
                    <a:pt x="4071" y="1561"/>
                  </a:moveTo>
                  <a:lnTo>
                    <a:pt x="4071" y="1561"/>
                  </a:lnTo>
                  <a:cubicBezTo>
                    <a:pt x="4071" y="1557"/>
                    <a:pt x="4074" y="1557"/>
                    <a:pt x="4074" y="1554"/>
                  </a:cubicBezTo>
                  <a:cubicBezTo>
                    <a:pt x="4074" y="1557"/>
                    <a:pt x="4071" y="1557"/>
                    <a:pt x="4071" y="1561"/>
                  </a:cubicBezTo>
                  <a:moveTo>
                    <a:pt x="3916" y="1692"/>
                  </a:moveTo>
                  <a:lnTo>
                    <a:pt x="3916" y="1692"/>
                  </a:lnTo>
                  <a:lnTo>
                    <a:pt x="3916" y="1692"/>
                  </a:lnTo>
                  <a:cubicBezTo>
                    <a:pt x="3913" y="1692"/>
                    <a:pt x="3913" y="1692"/>
                    <a:pt x="3910" y="1695"/>
                  </a:cubicBezTo>
                  <a:cubicBezTo>
                    <a:pt x="3910" y="1692"/>
                    <a:pt x="3910" y="1692"/>
                    <a:pt x="3916" y="1692"/>
                  </a:cubicBezTo>
                  <a:moveTo>
                    <a:pt x="373" y="2007"/>
                  </a:moveTo>
                  <a:lnTo>
                    <a:pt x="373" y="2007"/>
                  </a:lnTo>
                  <a:lnTo>
                    <a:pt x="373" y="2007"/>
                  </a:lnTo>
                  <a:lnTo>
                    <a:pt x="373" y="2004"/>
                  </a:lnTo>
                  <a:cubicBezTo>
                    <a:pt x="373" y="2007"/>
                    <a:pt x="373" y="2007"/>
                    <a:pt x="373" y="2007"/>
                  </a:cubicBezTo>
                  <a:moveTo>
                    <a:pt x="631" y="2000"/>
                  </a:moveTo>
                  <a:lnTo>
                    <a:pt x="631" y="2000"/>
                  </a:lnTo>
                  <a:cubicBezTo>
                    <a:pt x="635" y="1997"/>
                    <a:pt x="638" y="1994"/>
                    <a:pt x="641" y="1990"/>
                  </a:cubicBezTo>
                  <a:cubicBezTo>
                    <a:pt x="645" y="1994"/>
                    <a:pt x="648" y="1994"/>
                    <a:pt x="651" y="1997"/>
                  </a:cubicBezTo>
                  <a:cubicBezTo>
                    <a:pt x="655" y="1997"/>
                    <a:pt x="655" y="1997"/>
                    <a:pt x="658" y="1997"/>
                  </a:cubicBezTo>
                  <a:cubicBezTo>
                    <a:pt x="648" y="1997"/>
                    <a:pt x="641" y="1997"/>
                    <a:pt x="631" y="2000"/>
                  </a:cubicBezTo>
                  <a:moveTo>
                    <a:pt x="1759" y="1977"/>
                  </a:moveTo>
                  <a:lnTo>
                    <a:pt x="1759" y="1977"/>
                  </a:lnTo>
                  <a:cubicBezTo>
                    <a:pt x="1756" y="1974"/>
                    <a:pt x="1749" y="1970"/>
                    <a:pt x="1742" y="1970"/>
                  </a:cubicBezTo>
                  <a:cubicBezTo>
                    <a:pt x="1752" y="1970"/>
                    <a:pt x="1759" y="1970"/>
                    <a:pt x="1769" y="1970"/>
                  </a:cubicBezTo>
                  <a:cubicBezTo>
                    <a:pt x="1766" y="1970"/>
                    <a:pt x="1766" y="1974"/>
                    <a:pt x="1762" y="1974"/>
                  </a:cubicBezTo>
                  <a:cubicBezTo>
                    <a:pt x="1762" y="1974"/>
                    <a:pt x="1762" y="1977"/>
                    <a:pt x="1759" y="1977"/>
                  </a:cubicBezTo>
                  <a:moveTo>
                    <a:pt x="1276" y="1933"/>
                  </a:moveTo>
                  <a:lnTo>
                    <a:pt x="1276" y="1933"/>
                  </a:lnTo>
                  <a:moveTo>
                    <a:pt x="1279" y="1933"/>
                  </a:moveTo>
                  <a:lnTo>
                    <a:pt x="1279" y="1933"/>
                  </a:lnTo>
                  <a:lnTo>
                    <a:pt x="1276" y="1933"/>
                  </a:lnTo>
                  <a:lnTo>
                    <a:pt x="1276" y="1933"/>
                  </a:lnTo>
                  <a:lnTo>
                    <a:pt x="1276" y="1930"/>
                  </a:lnTo>
                  <a:cubicBezTo>
                    <a:pt x="1279" y="1933"/>
                    <a:pt x="1279" y="1933"/>
                    <a:pt x="1279" y="1933"/>
                  </a:cubicBezTo>
                  <a:moveTo>
                    <a:pt x="957" y="1994"/>
                  </a:moveTo>
                  <a:lnTo>
                    <a:pt x="957" y="1994"/>
                  </a:lnTo>
                  <a:cubicBezTo>
                    <a:pt x="954" y="1997"/>
                    <a:pt x="954" y="2004"/>
                    <a:pt x="947" y="2004"/>
                  </a:cubicBezTo>
                  <a:cubicBezTo>
                    <a:pt x="944" y="2004"/>
                    <a:pt x="940" y="2004"/>
                    <a:pt x="937" y="2007"/>
                  </a:cubicBezTo>
                  <a:lnTo>
                    <a:pt x="937" y="2004"/>
                  </a:lnTo>
                  <a:cubicBezTo>
                    <a:pt x="930" y="2004"/>
                    <a:pt x="920" y="2004"/>
                    <a:pt x="913" y="2000"/>
                  </a:cubicBezTo>
                  <a:cubicBezTo>
                    <a:pt x="906" y="2000"/>
                    <a:pt x="896" y="2000"/>
                    <a:pt x="890" y="2004"/>
                  </a:cubicBezTo>
                  <a:cubicBezTo>
                    <a:pt x="890" y="2004"/>
                    <a:pt x="890" y="2007"/>
                    <a:pt x="886" y="2007"/>
                  </a:cubicBezTo>
                  <a:cubicBezTo>
                    <a:pt x="883" y="2007"/>
                    <a:pt x="880" y="2004"/>
                    <a:pt x="876" y="2007"/>
                  </a:cubicBezTo>
                  <a:cubicBezTo>
                    <a:pt x="873" y="2004"/>
                    <a:pt x="866" y="2000"/>
                    <a:pt x="863" y="2000"/>
                  </a:cubicBezTo>
                  <a:cubicBezTo>
                    <a:pt x="856" y="2000"/>
                    <a:pt x="849" y="2000"/>
                    <a:pt x="843" y="1997"/>
                  </a:cubicBezTo>
                  <a:cubicBezTo>
                    <a:pt x="896" y="1997"/>
                    <a:pt x="950" y="1990"/>
                    <a:pt x="1004" y="1980"/>
                  </a:cubicBezTo>
                  <a:cubicBezTo>
                    <a:pt x="1011" y="1977"/>
                    <a:pt x="1011" y="1974"/>
                    <a:pt x="1007" y="1970"/>
                  </a:cubicBezTo>
                  <a:lnTo>
                    <a:pt x="1007" y="1970"/>
                  </a:lnTo>
                  <a:cubicBezTo>
                    <a:pt x="1031" y="1974"/>
                    <a:pt x="1058" y="1974"/>
                    <a:pt x="1084" y="1967"/>
                  </a:cubicBezTo>
                  <a:cubicBezTo>
                    <a:pt x="1091" y="1967"/>
                    <a:pt x="1101" y="1970"/>
                    <a:pt x="1108" y="1970"/>
                  </a:cubicBezTo>
                  <a:cubicBezTo>
                    <a:pt x="1111" y="1967"/>
                    <a:pt x="1111" y="1967"/>
                    <a:pt x="1111" y="1967"/>
                  </a:cubicBezTo>
                  <a:cubicBezTo>
                    <a:pt x="1115" y="1970"/>
                    <a:pt x="1118" y="1974"/>
                    <a:pt x="1121" y="1977"/>
                  </a:cubicBezTo>
                  <a:cubicBezTo>
                    <a:pt x="1125" y="1977"/>
                    <a:pt x="1128" y="1977"/>
                    <a:pt x="1135" y="1977"/>
                  </a:cubicBezTo>
                  <a:cubicBezTo>
                    <a:pt x="1108" y="1980"/>
                    <a:pt x="1081" y="1984"/>
                    <a:pt x="1058" y="1994"/>
                  </a:cubicBezTo>
                  <a:cubicBezTo>
                    <a:pt x="1058" y="1997"/>
                    <a:pt x="1054" y="1997"/>
                    <a:pt x="1054" y="1997"/>
                  </a:cubicBezTo>
                  <a:cubicBezTo>
                    <a:pt x="1024" y="1974"/>
                    <a:pt x="990" y="1984"/>
                    <a:pt x="957" y="1994"/>
                  </a:cubicBezTo>
                  <a:moveTo>
                    <a:pt x="1561" y="1987"/>
                  </a:moveTo>
                  <a:lnTo>
                    <a:pt x="1561" y="1987"/>
                  </a:lnTo>
                  <a:lnTo>
                    <a:pt x="1558" y="1984"/>
                  </a:lnTo>
                  <a:cubicBezTo>
                    <a:pt x="1531" y="1974"/>
                    <a:pt x="1504" y="1974"/>
                    <a:pt x="1480" y="1987"/>
                  </a:cubicBezTo>
                  <a:cubicBezTo>
                    <a:pt x="1474" y="1990"/>
                    <a:pt x="1474" y="1994"/>
                    <a:pt x="1470" y="1997"/>
                  </a:cubicBezTo>
                  <a:lnTo>
                    <a:pt x="1467" y="1997"/>
                  </a:lnTo>
                  <a:cubicBezTo>
                    <a:pt x="1470" y="1997"/>
                    <a:pt x="1474" y="1994"/>
                    <a:pt x="1470" y="1987"/>
                  </a:cubicBezTo>
                  <a:cubicBezTo>
                    <a:pt x="1454" y="1977"/>
                    <a:pt x="1433" y="1977"/>
                    <a:pt x="1413" y="1980"/>
                  </a:cubicBezTo>
                  <a:cubicBezTo>
                    <a:pt x="1410" y="1980"/>
                    <a:pt x="1407" y="1987"/>
                    <a:pt x="1403" y="1990"/>
                  </a:cubicBezTo>
                  <a:cubicBezTo>
                    <a:pt x="1400" y="1990"/>
                    <a:pt x="1397" y="1990"/>
                    <a:pt x="1393" y="1990"/>
                  </a:cubicBezTo>
                  <a:lnTo>
                    <a:pt x="1390" y="1990"/>
                  </a:lnTo>
                  <a:cubicBezTo>
                    <a:pt x="1390" y="1990"/>
                    <a:pt x="1387" y="1987"/>
                    <a:pt x="1387" y="1984"/>
                  </a:cubicBezTo>
                  <a:cubicBezTo>
                    <a:pt x="1373" y="1980"/>
                    <a:pt x="1360" y="1977"/>
                    <a:pt x="1350" y="1977"/>
                  </a:cubicBezTo>
                  <a:cubicBezTo>
                    <a:pt x="1350" y="1977"/>
                    <a:pt x="1353" y="1977"/>
                    <a:pt x="1356" y="1974"/>
                  </a:cubicBezTo>
                  <a:cubicBezTo>
                    <a:pt x="1356" y="1974"/>
                    <a:pt x="1356" y="1970"/>
                    <a:pt x="1360" y="1970"/>
                  </a:cubicBezTo>
                  <a:cubicBezTo>
                    <a:pt x="1370" y="1970"/>
                    <a:pt x="1383" y="1970"/>
                    <a:pt x="1393" y="1970"/>
                  </a:cubicBezTo>
                  <a:lnTo>
                    <a:pt x="1393" y="1970"/>
                  </a:lnTo>
                  <a:cubicBezTo>
                    <a:pt x="1410" y="1970"/>
                    <a:pt x="1427" y="1970"/>
                    <a:pt x="1444" y="1967"/>
                  </a:cubicBezTo>
                  <a:cubicBezTo>
                    <a:pt x="1450" y="1967"/>
                    <a:pt x="1460" y="1967"/>
                    <a:pt x="1467" y="1970"/>
                  </a:cubicBezTo>
                  <a:cubicBezTo>
                    <a:pt x="1470" y="1970"/>
                    <a:pt x="1474" y="1970"/>
                    <a:pt x="1477" y="1970"/>
                  </a:cubicBezTo>
                  <a:cubicBezTo>
                    <a:pt x="1507" y="1974"/>
                    <a:pt x="1541" y="1974"/>
                    <a:pt x="1571" y="1970"/>
                  </a:cubicBezTo>
                  <a:lnTo>
                    <a:pt x="1571" y="1970"/>
                  </a:lnTo>
                  <a:cubicBezTo>
                    <a:pt x="1578" y="1970"/>
                    <a:pt x="1588" y="1970"/>
                    <a:pt x="1594" y="1970"/>
                  </a:cubicBezTo>
                  <a:cubicBezTo>
                    <a:pt x="1581" y="1970"/>
                    <a:pt x="1568" y="1977"/>
                    <a:pt x="1561" y="1987"/>
                  </a:cubicBezTo>
                  <a:moveTo>
                    <a:pt x="3607" y="2329"/>
                  </a:moveTo>
                  <a:cubicBezTo>
                    <a:pt x="3607" y="2329"/>
                    <a:pt x="3614" y="2326"/>
                    <a:pt x="3607" y="2329"/>
                  </a:cubicBezTo>
                  <a:moveTo>
                    <a:pt x="3920" y="2266"/>
                  </a:moveTo>
                  <a:lnTo>
                    <a:pt x="3920" y="2266"/>
                  </a:lnTo>
                  <a:moveTo>
                    <a:pt x="608" y="2772"/>
                  </a:moveTo>
                  <a:lnTo>
                    <a:pt x="608" y="2772"/>
                  </a:lnTo>
                  <a:lnTo>
                    <a:pt x="605" y="2776"/>
                  </a:lnTo>
                  <a:cubicBezTo>
                    <a:pt x="601" y="2776"/>
                    <a:pt x="605" y="2772"/>
                    <a:pt x="605" y="2772"/>
                  </a:cubicBezTo>
                  <a:lnTo>
                    <a:pt x="608" y="2772"/>
                  </a:lnTo>
                  <a:moveTo>
                    <a:pt x="3738" y="3783"/>
                  </a:moveTo>
                  <a:lnTo>
                    <a:pt x="3738" y="3783"/>
                  </a:lnTo>
                  <a:cubicBezTo>
                    <a:pt x="3738" y="3779"/>
                    <a:pt x="3738" y="3779"/>
                    <a:pt x="3738" y="3779"/>
                  </a:cubicBezTo>
                  <a:lnTo>
                    <a:pt x="3738" y="3779"/>
                  </a:lnTo>
                  <a:lnTo>
                    <a:pt x="3738" y="3779"/>
                  </a:lnTo>
                  <a:lnTo>
                    <a:pt x="3738" y="3779"/>
                  </a:lnTo>
                  <a:cubicBezTo>
                    <a:pt x="3738" y="3783"/>
                    <a:pt x="3738" y="3776"/>
                    <a:pt x="3742" y="3783"/>
                  </a:cubicBezTo>
                  <a:lnTo>
                    <a:pt x="3738" y="3783"/>
                  </a:lnTo>
                  <a:moveTo>
                    <a:pt x="3725" y="3779"/>
                  </a:moveTo>
                  <a:lnTo>
                    <a:pt x="3725" y="3779"/>
                  </a:lnTo>
                  <a:cubicBezTo>
                    <a:pt x="3715" y="3779"/>
                    <a:pt x="3705" y="3776"/>
                    <a:pt x="3695" y="3776"/>
                  </a:cubicBezTo>
                  <a:cubicBezTo>
                    <a:pt x="3698" y="3776"/>
                    <a:pt x="3698" y="3776"/>
                    <a:pt x="3701" y="3773"/>
                  </a:cubicBezTo>
                  <a:cubicBezTo>
                    <a:pt x="3701" y="3773"/>
                    <a:pt x="3705" y="3773"/>
                    <a:pt x="3705" y="3770"/>
                  </a:cubicBezTo>
                  <a:cubicBezTo>
                    <a:pt x="3711" y="3779"/>
                    <a:pt x="3725" y="3779"/>
                    <a:pt x="3738" y="3773"/>
                  </a:cubicBezTo>
                  <a:cubicBezTo>
                    <a:pt x="3735" y="3776"/>
                    <a:pt x="3735" y="3776"/>
                    <a:pt x="3735" y="3779"/>
                  </a:cubicBezTo>
                  <a:cubicBezTo>
                    <a:pt x="3738" y="3779"/>
                    <a:pt x="3738" y="3779"/>
                    <a:pt x="3738" y="3779"/>
                  </a:cubicBezTo>
                  <a:cubicBezTo>
                    <a:pt x="3735" y="3779"/>
                    <a:pt x="3735" y="3779"/>
                    <a:pt x="3735" y="3779"/>
                  </a:cubicBezTo>
                  <a:cubicBezTo>
                    <a:pt x="3732" y="3779"/>
                    <a:pt x="3728" y="3779"/>
                    <a:pt x="3725" y="3779"/>
                  </a:cubicBezTo>
                  <a:moveTo>
                    <a:pt x="3651" y="3884"/>
                  </a:moveTo>
                  <a:lnTo>
                    <a:pt x="3651" y="3884"/>
                  </a:lnTo>
                  <a:lnTo>
                    <a:pt x="3648" y="3884"/>
                  </a:lnTo>
                  <a:cubicBezTo>
                    <a:pt x="3648" y="3880"/>
                    <a:pt x="3648" y="3877"/>
                    <a:pt x="3648" y="3874"/>
                  </a:cubicBezTo>
                  <a:lnTo>
                    <a:pt x="3648" y="3874"/>
                  </a:lnTo>
                  <a:lnTo>
                    <a:pt x="3648" y="3874"/>
                  </a:lnTo>
                  <a:cubicBezTo>
                    <a:pt x="3651" y="3874"/>
                    <a:pt x="3651" y="3874"/>
                    <a:pt x="3654" y="3874"/>
                  </a:cubicBezTo>
                  <a:cubicBezTo>
                    <a:pt x="3661" y="3874"/>
                    <a:pt x="3668" y="3870"/>
                    <a:pt x="3675" y="3867"/>
                  </a:cubicBezTo>
                  <a:cubicBezTo>
                    <a:pt x="3675" y="3877"/>
                    <a:pt x="3681" y="3880"/>
                    <a:pt x="3688" y="3884"/>
                  </a:cubicBezTo>
                  <a:cubicBezTo>
                    <a:pt x="3681" y="3884"/>
                    <a:pt x="3675" y="3884"/>
                    <a:pt x="3665" y="3884"/>
                  </a:cubicBezTo>
                  <a:cubicBezTo>
                    <a:pt x="3661" y="3884"/>
                    <a:pt x="3654" y="3884"/>
                    <a:pt x="3651" y="3884"/>
                  </a:cubicBezTo>
                  <a:moveTo>
                    <a:pt x="3574" y="3605"/>
                  </a:moveTo>
                  <a:lnTo>
                    <a:pt x="3574" y="3605"/>
                  </a:lnTo>
                  <a:cubicBezTo>
                    <a:pt x="3564" y="3602"/>
                    <a:pt x="3554" y="3605"/>
                    <a:pt x="3544" y="3605"/>
                  </a:cubicBezTo>
                  <a:cubicBezTo>
                    <a:pt x="3550" y="3605"/>
                    <a:pt x="3557" y="3602"/>
                    <a:pt x="3561" y="3598"/>
                  </a:cubicBezTo>
                  <a:cubicBezTo>
                    <a:pt x="3564" y="3598"/>
                    <a:pt x="3571" y="3602"/>
                    <a:pt x="3577" y="3602"/>
                  </a:cubicBezTo>
                  <a:cubicBezTo>
                    <a:pt x="3581" y="3602"/>
                    <a:pt x="3584" y="3602"/>
                    <a:pt x="3587" y="3602"/>
                  </a:cubicBezTo>
                  <a:cubicBezTo>
                    <a:pt x="3584" y="3602"/>
                    <a:pt x="3577" y="3605"/>
                    <a:pt x="3574" y="3605"/>
                  </a:cubicBezTo>
                  <a:moveTo>
                    <a:pt x="3799" y="3605"/>
                  </a:moveTo>
                  <a:lnTo>
                    <a:pt x="3799" y="3605"/>
                  </a:lnTo>
                  <a:cubicBezTo>
                    <a:pt x="3792" y="3605"/>
                    <a:pt x="3786" y="3605"/>
                    <a:pt x="3779" y="3608"/>
                  </a:cubicBezTo>
                  <a:cubicBezTo>
                    <a:pt x="3775" y="3608"/>
                    <a:pt x="3768" y="3612"/>
                    <a:pt x="3765" y="3612"/>
                  </a:cubicBezTo>
                  <a:cubicBezTo>
                    <a:pt x="3762" y="3615"/>
                    <a:pt x="3758" y="3618"/>
                    <a:pt x="3755" y="3618"/>
                  </a:cubicBezTo>
                  <a:lnTo>
                    <a:pt x="3752" y="3618"/>
                  </a:lnTo>
                  <a:cubicBezTo>
                    <a:pt x="3755" y="3618"/>
                    <a:pt x="3755" y="3615"/>
                    <a:pt x="3755" y="3615"/>
                  </a:cubicBezTo>
                  <a:cubicBezTo>
                    <a:pt x="3752" y="3612"/>
                    <a:pt x="3748" y="3608"/>
                    <a:pt x="3742" y="3608"/>
                  </a:cubicBezTo>
                  <a:cubicBezTo>
                    <a:pt x="3732" y="3605"/>
                    <a:pt x="3725" y="3602"/>
                    <a:pt x="3715" y="3602"/>
                  </a:cubicBezTo>
                  <a:cubicBezTo>
                    <a:pt x="3701" y="3598"/>
                    <a:pt x="3691" y="3598"/>
                    <a:pt x="3681" y="3602"/>
                  </a:cubicBezTo>
                  <a:cubicBezTo>
                    <a:pt x="3671" y="3602"/>
                    <a:pt x="3661" y="3605"/>
                    <a:pt x="3654" y="3608"/>
                  </a:cubicBezTo>
                  <a:cubicBezTo>
                    <a:pt x="3651" y="3608"/>
                    <a:pt x="3651" y="3608"/>
                    <a:pt x="3651" y="3608"/>
                  </a:cubicBezTo>
                  <a:cubicBezTo>
                    <a:pt x="3651" y="3605"/>
                    <a:pt x="3648" y="3602"/>
                    <a:pt x="3644" y="3602"/>
                  </a:cubicBezTo>
                  <a:cubicBezTo>
                    <a:pt x="3641" y="3602"/>
                    <a:pt x="3638" y="3602"/>
                    <a:pt x="3634" y="3598"/>
                  </a:cubicBezTo>
                  <a:cubicBezTo>
                    <a:pt x="3641" y="3602"/>
                    <a:pt x="3648" y="3602"/>
                    <a:pt x="3658" y="3602"/>
                  </a:cubicBezTo>
                  <a:cubicBezTo>
                    <a:pt x="3685" y="3595"/>
                    <a:pt x="3715" y="3602"/>
                    <a:pt x="3745" y="3595"/>
                  </a:cubicBezTo>
                  <a:cubicBezTo>
                    <a:pt x="3748" y="3595"/>
                    <a:pt x="3755" y="3592"/>
                    <a:pt x="3758" y="3585"/>
                  </a:cubicBezTo>
                  <a:lnTo>
                    <a:pt x="3755" y="3581"/>
                  </a:lnTo>
                  <a:lnTo>
                    <a:pt x="3755" y="3581"/>
                  </a:lnTo>
                  <a:cubicBezTo>
                    <a:pt x="3768" y="3588"/>
                    <a:pt x="3782" y="3581"/>
                    <a:pt x="3796" y="3585"/>
                  </a:cubicBezTo>
                  <a:lnTo>
                    <a:pt x="3796" y="3585"/>
                  </a:lnTo>
                  <a:cubicBezTo>
                    <a:pt x="3796" y="3588"/>
                    <a:pt x="3799" y="3592"/>
                    <a:pt x="3799" y="3595"/>
                  </a:cubicBezTo>
                  <a:cubicBezTo>
                    <a:pt x="3802" y="3598"/>
                    <a:pt x="3806" y="3602"/>
                    <a:pt x="3809" y="3602"/>
                  </a:cubicBezTo>
                  <a:lnTo>
                    <a:pt x="3809" y="3602"/>
                  </a:lnTo>
                  <a:cubicBezTo>
                    <a:pt x="3806" y="3602"/>
                    <a:pt x="3802" y="3605"/>
                    <a:pt x="3799" y="3605"/>
                  </a:cubicBezTo>
                  <a:moveTo>
                    <a:pt x="685" y="4353"/>
                  </a:moveTo>
                  <a:lnTo>
                    <a:pt x="685" y="4353"/>
                  </a:lnTo>
                  <a:cubicBezTo>
                    <a:pt x="685" y="4350"/>
                    <a:pt x="685" y="4350"/>
                    <a:pt x="685" y="4350"/>
                  </a:cubicBezTo>
                  <a:lnTo>
                    <a:pt x="685" y="4353"/>
                  </a:lnTo>
                  <a:moveTo>
                    <a:pt x="672" y="4773"/>
                  </a:moveTo>
                  <a:lnTo>
                    <a:pt x="672" y="4773"/>
                  </a:lnTo>
                  <a:cubicBezTo>
                    <a:pt x="672" y="4777"/>
                    <a:pt x="668" y="4777"/>
                    <a:pt x="665" y="4777"/>
                  </a:cubicBezTo>
                  <a:cubicBezTo>
                    <a:pt x="668" y="4777"/>
                    <a:pt x="668" y="4777"/>
                    <a:pt x="672" y="4773"/>
                  </a:cubicBezTo>
                  <a:moveTo>
                    <a:pt x="645" y="4793"/>
                  </a:moveTo>
                  <a:lnTo>
                    <a:pt x="645" y="4793"/>
                  </a:lnTo>
                  <a:moveTo>
                    <a:pt x="1135" y="5374"/>
                  </a:moveTo>
                  <a:lnTo>
                    <a:pt x="1135" y="5374"/>
                  </a:lnTo>
                  <a:cubicBezTo>
                    <a:pt x="1131" y="5370"/>
                    <a:pt x="1128" y="5370"/>
                    <a:pt x="1128" y="5367"/>
                  </a:cubicBezTo>
                  <a:lnTo>
                    <a:pt x="1128" y="5367"/>
                  </a:lnTo>
                  <a:cubicBezTo>
                    <a:pt x="1131" y="5370"/>
                    <a:pt x="1131" y="5370"/>
                    <a:pt x="1135" y="5374"/>
                  </a:cubicBezTo>
                  <a:moveTo>
                    <a:pt x="2010" y="5290"/>
                  </a:moveTo>
                  <a:lnTo>
                    <a:pt x="2010" y="5290"/>
                  </a:lnTo>
                  <a:lnTo>
                    <a:pt x="2010" y="5290"/>
                  </a:lnTo>
                  <a:lnTo>
                    <a:pt x="2013" y="5290"/>
                  </a:lnTo>
                  <a:cubicBezTo>
                    <a:pt x="2010" y="5293"/>
                    <a:pt x="2007" y="5293"/>
                    <a:pt x="2003" y="5297"/>
                  </a:cubicBezTo>
                  <a:cubicBezTo>
                    <a:pt x="2003" y="5293"/>
                    <a:pt x="2007" y="5290"/>
                    <a:pt x="2010" y="5290"/>
                  </a:cubicBezTo>
                  <a:lnTo>
                    <a:pt x="2010" y="5290"/>
                  </a:lnTo>
                  <a:cubicBezTo>
                    <a:pt x="2013" y="5290"/>
                    <a:pt x="2013" y="5290"/>
                    <a:pt x="2013" y="5290"/>
                  </a:cubicBezTo>
                  <a:lnTo>
                    <a:pt x="2017" y="5290"/>
                  </a:lnTo>
                  <a:cubicBezTo>
                    <a:pt x="2013" y="5290"/>
                    <a:pt x="2013" y="5290"/>
                    <a:pt x="2010" y="5290"/>
                  </a:cubicBezTo>
                  <a:moveTo>
                    <a:pt x="1457" y="5297"/>
                  </a:moveTo>
                  <a:lnTo>
                    <a:pt x="1457" y="5297"/>
                  </a:lnTo>
                  <a:cubicBezTo>
                    <a:pt x="1457" y="5300"/>
                    <a:pt x="1460" y="5300"/>
                    <a:pt x="1460" y="5300"/>
                  </a:cubicBezTo>
                  <a:lnTo>
                    <a:pt x="1457" y="5300"/>
                  </a:lnTo>
                  <a:cubicBezTo>
                    <a:pt x="1454" y="5300"/>
                    <a:pt x="1454" y="5300"/>
                    <a:pt x="1457" y="5297"/>
                  </a:cubicBezTo>
                  <a:moveTo>
                    <a:pt x="2064" y="5293"/>
                  </a:moveTo>
                  <a:lnTo>
                    <a:pt x="2064" y="5293"/>
                  </a:lnTo>
                  <a:moveTo>
                    <a:pt x="3027" y="6018"/>
                  </a:moveTo>
                  <a:lnTo>
                    <a:pt x="3027" y="6018"/>
                  </a:lnTo>
                  <a:cubicBezTo>
                    <a:pt x="3023" y="6018"/>
                    <a:pt x="3023" y="6018"/>
                    <a:pt x="3023" y="6018"/>
                  </a:cubicBezTo>
                  <a:cubicBezTo>
                    <a:pt x="3023" y="6015"/>
                    <a:pt x="3020" y="6015"/>
                    <a:pt x="3017" y="6012"/>
                  </a:cubicBezTo>
                  <a:cubicBezTo>
                    <a:pt x="3013" y="6012"/>
                    <a:pt x="3007" y="6012"/>
                    <a:pt x="3003" y="6015"/>
                  </a:cubicBezTo>
                  <a:lnTo>
                    <a:pt x="3000" y="6015"/>
                  </a:lnTo>
                  <a:cubicBezTo>
                    <a:pt x="2993" y="6008"/>
                    <a:pt x="2983" y="6005"/>
                    <a:pt x="2973" y="6005"/>
                  </a:cubicBezTo>
                  <a:cubicBezTo>
                    <a:pt x="2983" y="6005"/>
                    <a:pt x="2993" y="6002"/>
                    <a:pt x="3003" y="5998"/>
                  </a:cubicBezTo>
                  <a:lnTo>
                    <a:pt x="3003" y="5998"/>
                  </a:lnTo>
                  <a:lnTo>
                    <a:pt x="3003" y="5998"/>
                  </a:lnTo>
                  <a:lnTo>
                    <a:pt x="3003" y="5998"/>
                  </a:lnTo>
                  <a:lnTo>
                    <a:pt x="3003" y="5998"/>
                  </a:lnTo>
                  <a:cubicBezTo>
                    <a:pt x="3010" y="6008"/>
                    <a:pt x="3030" y="6005"/>
                    <a:pt x="3040" y="6012"/>
                  </a:cubicBezTo>
                  <a:cubicBezTo>
                    <a:pt x="3037" y="6012"/>
                    <a:pt x="3037" y="6012"/>
                    <a:pt x="3037" y="6012"/>
                  </a:cubicBezTo>
                  <a:cubicBezTo>
                    <a:pt x="3033" y="6015"/>
                    <a:pt x="3030" y="6018"/>
                    <a:pt x="3027" y="6018"/>
                  </a:cubicBezTo>
                  <a:moveTo>
                    <a:pt x="3057" y="6012"/>
                  </a:moveTo>
                  <a:lnTo>
                    <a:pt x="3057" y="6012"/>
                  </a:lnTo>
                  <a:lnTo>
                    <a:pt x="3057" y="6008"/>
                  </a:lnTo>
                  <a:lnTo>
                    <a:pt x="3057" y="6008"/>
                  </a:lnTo>
                  <a:cubicBezTo>
                    <a:pt x="3067" y="6008"/>
                    <a:pt x="3081" y="6008"/>
                    <a:pt x="3090" y="6008"/>
                  </a:cubicBezTo>
                  <a:lnTo>
                    <a:pt x="3090" y="6008"/>
                  </a:lnTo>
                  <a:cubicBezTo>
                    <a:pt x="3081" y="6012"/>
                    <a:pt x="3067" y="6012"/>
                    <a:pt x="3057" y="6012"/>
                  </a:cubicBezTo>
                  <a:moveTo>
                    <a:pt x="1232" y="6260"/>
                  </a:moveTo>
                  <a:lnTo>
                    <a:pt x="1232" y="6260"/>
                  </a:lnTo>
                  <a:cubicBezTo>
                    <a:pt x="1235" y="6260"/>
                    <a:pt x="1235" y="6260"/>
                    <a:pt x="1239" y="6260"/>
                  </a:cubicBezTo>
                  <a:cubicBezTo>
                    <a:pt x="1235" y="6260"/>
                    <a:pt x="1235" y="6260"/>
                    <a:pt x="1235" y="6260"/>
                  </a:cubicBezTo>
                  <a:lnTo>
                    <a:pt x="1232" y="6260"/>
                  </a:lnTo>
                  <a:moveTo>
                    <a:pt x="1121" y="6260"/>
                  </a:moveTo>
                  <a:lnTo>
                    <a:pt x="1121" y="6260"/>
                  </a:lnTo>
                  <a:lnTo>
                    <a:pt x="1121" y="6260"/>
                  </a:lnTo>
                  <a:cubicBezTo>
                    <a:pt x="1125" y="6260"/>
                    <a:pt x="1125" y="6260"/>
                    <a:pt x="1125" y="6263"/>
                  </a:cubicBezTo>
                  <a:cubicBezTo>
                    <a:pt x="1125" y="6260"/>
                    <a:pt x="1121" y="6260"/>
                    <a:pt x="1121" y="6260"/>
                  </a:cubicBezTo>
                  <a:moveTo>
                    <a:pt x="833" y="6280"/>
                  </a:moveTo>
                  <a:lnTo>
                    <a:pt x="833" y="6280"/>
                  </a:lnTo>
                  <a:cubicBezTo>
                    <a:pt x="849" y="6277"/>
                    <a:pt x="866" y="6273"/>
                    <a:pt x="883" y="6273"/>
                  </a:cubicBezTo>
                  <a:cubicBezTo>
                    <a:pt x="890" y="6273"/>
                    <a:pt x="893" y="6273"/>
                    <a:pt x="900" y="6273"/>
                  </a:cubicBezTo>
                  <a:cubicBezTo>
                    <a:pt x="906" y="6273"/>
                    <a:pt x="910" y="6273"/>
                    <a:pt x="916" y="6273"/>
                  </a:cubicBezTo>
                  <a:cubicBezTo>
                    <a:pt x="923" y="6273"/>
                    <a:pt x="927" y="6273"/>
                    <a:pt x="933" y="6273"/>
                  </a:cubicBezTo>
                  <a:lnTo>
                    <a:pt x="930" y="6277"/>
                  </a:lnTo>
                  <a:lnTo>
                    <a:pt x="930" y="6277"/>
                  </a:lnTo>
                  <a:cubicBezTo>
                    <a:pt x="920" y="6280"/>
                    <a:pt x="910" y="6277"/>
                    <a:pt x="900" y="6273"/>
                  </a:cubicBezTo>
                  <a:cubicBezTo>
                    <a:pt x="880" y="6273"/>
                    <a:pt x="863" y="6273"/>
                    <a:pt x="846" y="6284"/>
                  </a:cubicBezTo>
                  <a:cubicBezTo>
                    <a:pt x="843" y="6297"/>
                    <a:pt x="829" y="6287"/>
                    <a:pt x="823" y="6287"/>
                  </a:cubicBezTo>
                  <a:cubicBezTo>
                    <a:pt x="816" y="6287"/>
                    <a:pt x="812" y="6290"/>
                    <a:pt x="809" y="6290"/>
                  </a:cubicBezTo>
                  <a:cubicBezTo>
                    <a:pt x="802" y="6287"/>
                    <a:pt x="796" y="6284"/>
                    <a:pt x="786" y="6284"/>
                  </a:cubicBezTo>
                  <a:cubicBezTo>
                    <a:pt x="796" y="6280"/>
                    <a:pt x="806" y="6280"/>
                    <a:pt x="809" y="6273"/>
                  </a:cubicBezTo>
                  <a:cubicBezTo>
                    <a:pt x="816" y="6280"/>
                    <a:pt x="826" y="6280"/>
                    <a:pt x="833" y="6280"/>
                  </a:cubicBezTo>
                  <a:moveTo>
                    <a:pt x="732" y="6297"/>
                  </a:moveTo>
                  <a:lnTo>
                    <a:pt x="732" y="6297"/>
                  </a:lnTo>
                  <a:lnTo>
                    <a:pt x="732" y="6300"/>
                  </a:lnTo>
                  <a:cubicBezTo>
                    <a:pt x="729" y="6300"/>
                    <a:pt x="725" y="6300"/>
                    <a:pt x="725" y="6300"/>
                  </a:cubicBezTo>
                  <a:cubicBezTo>
                    <a:pt x="722" y="6300"/>
                    <a:pt x="722" y="6297"/>
                    <a:pt x="719" y="6297"/>
                  </a:cubicBezTo>
                  <a:cubicBezTo>
                    <a:pt x="715" y="6294"/>
                    <a:pt x="708" y="6294"/>
                    <a:pt x="705" y="6294"/>
                  </a:cubicBezTo>
                  <a:cubicBezTo>
                    <a:pt x="719" y="6290"/>
                    <a:pt x="732" y="6290"/>
                    <a:pt x="745" y="6287"/>
                  </a:cubicBezTo>
                  <a:cubicBezTo>
                    <a:pt x="742" y="6290"/>
                    <a:pt x="735" y="6294"/>
                    <a:pt x="732" y="6297"/>
                  </a:cubicBezTo>
                  <a:moveTo>
                    <a:pt x="930" y="6317"/>
                  </a:moveTo>
                  <a:lnTo>
                    <a:pt x="930" y="6317"/>
                  </a:lnTo>
                  <a:moveTo>
                    <a:pt x="1400" y="6253"/>
                  </a:moveTo>
                  <a:lnTo>
                    <a:pt x="1400" y="6253"/>
                  </a:lnTo>
                  <a:cubicBezTo>
                    <a:pt x="1397" y="6253"/>
                    <a:pt x="1397" y="6253"/>
                    <a:pt x="1397" y="6250"/>
                  </a:cubicBezTo>
                  <a:cubicBezTo>
                    <a:pt x="1417" y="6250"/>
                    <a:pt x="1437" y="6250"/>
                    <a:pt x="1457" y="6247"/>
                  </a:cubicBezTo>
                  <a:cubicBezTo>
                    <a:pt x="1460" y="6243"/>
                    <a:pt x="1460" y="6240"/>
                    <a:pt x="1457" y="6237"/>
                  </a:cubicBezTo>
                  <a:cubicBezTo>
                    <a:pt x="1460" y="6240"/>
                    <a:pt x="1460" y="6240"/>
                    <a:pt x="1460" y="6240"/>
                  </a:cubicBezTo>
                  <a:cubicBezTo>
                    <a:pt x="1470" y="6237"/>
                    <a:pt x="1484" y="6237"/>
                    <a:pt x="1494" y="6233"/>
                  </a:cubicBezTo>
                  <a:cubicBezTo>
                    <a:pt x="1497" y="6240"/>
                    <a:pt x="1497" y="6240"/>
                    <a:pt x="1497" y="6240"/>
                  </a:cubicBezTo>
                  <a:cubicBezTo>
                    <a:pt x="1507" y="6240"/>
                    <a:pt x="1517" y="6237"/>
                    <a:pt x="1527" y="6237"/>
                  </a:cubicBezTo>
                  <a:cubicBezTo>
                    <a:pt x="1524" y="6237"/>
                    <a:pt x="1521" y="6240"/>
                    <a:pt x="1517" y="6240"/>
                  </a:cubicBezTo>
                  <a:cubicBezTo>
                    <a:pt x="1511" y="6243"/>
                    <a:pt x="1507" y="6247"/>
                    <a:pt x="1504" y="6250"/>
                  </a:cubicBezTo>
                  <a:lnTo>
                    <a:pt x="1504" y="6253"/>
                  </a:lnTo>
                  <a:lnTo>
                    <a:pt x="1504" y="6253"/>
                  </a:lnTo>
                  <a:cubicBezTo>
                    <a:pt x="1477" y="6253"/>
                    <a:pt x="1450" y="6253"/>
                    <a:pt x="1423" y="6257"/>
                  </a:cubicBezTo>
                  <a:lnTo>
                    <a:pt x="1420" y="6253"/>
                  </a:lnTo>
                  <a:cubicBezTo>
                    <a:pt x="1413" y="6250"/>
                    <a:pt x="1403" y="6250"/>
                    <a:pt x="1400" y="6253"/>
                  </a:cubicBezTo>
                  <a:moveTo>
                    <a:pt x="2184" y="6223"/>
                  </a:moveTo>
                  <a:lnTo>
                    <a:pt x="2184" y="6223"/>
                  </a:lnTo>
                  <a:moveTo>
                    <a:pt x="2651" y="6183"/>
                  </a:moveTo>
                  <a:lnTo>
                    <a:pt x="2651" y="6183"/>
                  </a:lnTo>
                  <a:cubicBezTo>
                    <a:pt x="2651" y="6186"/>
                    <a:pt x="2647" y="6190"/>
                    <a:pt x="2644" y="6193"/>
                  </a:cubicBezTo>
                  <a:cubicBezTo>
                    <a:pt x="2644" y="6190"/>
                    <a:pt x="2644" y="6190"/>
                    <a:pt x="2644" y="6190"/>
                  </a:cubicBezTo>
                  <a:cubicBezTo>
                    <a:pt x="2637" y="6190"/>
                    <a:pt x="2627" y="6190"/>
                    <a:pt x="2621" y="6190"/>
                  </a:cubicBezTo>
                  <a:cubicBezTo>
                    <a:pt x="2614" y="6190"/>
                    <a:pt x="2607" y="6183"/>
                    <a:pt x="2600" y="6183"/>
                  </a:cubicBezTo>
                  <a:cubicBezTo>
                    <a:pt x="2560" y="6180"/>
                    <a:pt x="2520" y="6170"/>
                    <a:pt x="2486" y="6196"/>
                  </a:cubicBezTo>
                  <a:cubicBezTo>
                    <a:pt x="2486" y="6196"/>
                    <a:pt x="2490" y="6196"/>
                    <a:pt x="2490" y="6200"/>
                  </a:cubicBezTo>
                  <a:lnTo>
                    <a:pt x="2486" y="6200"/>
                  </a:lnTo>
                  <a:cubicBezTo>
                    <a:pt x="2483" y="6196"/>
                    <a:pt x="2480" y="6200"/>
                    <a:pt x="2476" y="6200"/>
                  </a:cubicBezTo>
                  <a:cubicBezTo>
                    <a:pt x="2463" y="6200"/>
                    <a:pt x="2450" y="6200"/>
                    <a:pt x="2436" y="6200"/>
                  </a:cubicBezTo>
                  <a:cubicBezTo>
                    <a:pt x="2386" y="6200"/>
                    <a:pt x="2336" y="6200"/>
                    <a:pt x="2285" y="6200"/>
                  </a:cubicBezTo>
                  <a:cubicBezTo>
                    <a:pt x="2268" y="6210"/>
                    <a:pt x="2245" y="6200"/>
                    <a:pt x="2228" y="6206"/>
                  </a:cubicBezTo>
                  <a:cubicBezTo>
                    <a:pt x="2228" y="6210"/>
                    <a:pt x="2228" y="6210"/>
                    <a:pt x="2228" y="6210"/>
                  </a:cubicBezTo>
                  <a:cubicBezTo>
                    <a:pt x="2218" y="6206"/>
                    <a:pt x="2204" y="6206"/>
                    <a:pt x="2194" y="6210"/>
                  </a:cubicBezTo>
                  <a:lnTo>
                    <a:pt x="2194" y="6206"/>
                  </a:lnTo>
                  <a:cubicBezTo>
                    <a:pt x="2188" y="6203"/>
                    <a:pt x="2184" y="6203"/>
                    <a:pt x="2178" y="6200"/>
                  </a:cubicBezTo>
                  <a:cubicBezTo>
                    <a:pt x="2151" y="6196"/>
                    <a:pt x="2121" y="6193"/>
                    <a:pt x="2100" y="6210"/>
                  </a:cubicBezTo>
                  <a:cubicBezTo>
                    <a:pt x="2104" y="6213"/>
                    <a:pt x="2104" y="6216"/>
                    <a:pt x="2107" y="6216"/>
                  </a:cubicBezTo>
                  <a:cubicBezTo>
                    <a:pt x="2104" y="6216"/>
                    <a:pt x="2100" y="6216"/>
                    <a:pt x="2097" y="6216"/>
                  </a:cubicBezTo>
                  <a:cubicBezTo>
                    <a:pt x="2080" y="6216"/>
                    <a:pt x="2067" y="6220"/>
                    <a:pt x="2050" y="6220"/>
                  </a:cubicBezTo>
                  <a:lnTo>
                    <a:pt x="2050" y="6220"/>
                  </a:lnTo>
                  <a:cubicBezTo>
                    <a:pt x="2040" y="6216"/>
                    <a:pt x="2033" y="6216"/>
                    <a:pt x="2023" y="6213"/>
                  </a:cubicBezTo>
                  <a:cubicBezTo>
                    <a:pt x="2017" y="6213"/>
                    <a:pt x="2010" y="6213"/>
                    <a:pt x="2007" y="6213"/>
                  </a:cubicBezTo>
                  <a:cubicBezTo>
                    <a:pt x="1986" y="6216"/>
                    <a:pt x="1970" y="6216"/>
                    <a:pt x="1954" y="6216"/>
                  </a:cubicBezTo>
                  <a:cubicBezTo>
                    <a:pt x="1934" y="6216"/>
                    <a:pt x="1910" y="6216"/>
                    <a:pt x="1890" y="6220"/>
                  </a:cubicBezTo>
                  <a:cubicBezTo>
                    <a:pt x="1876" y="6223"/>
                    <a:pt x="1863" y="6227"/>
                    <a:pt x="1850" y="6230"/>
                  </a:cubicBezTo>
                  <a:cubicBezTo>
                    <a:pt x="1833" y="6230"/>
                    <a:pt x="1819" y="6230"/>
                    <a:pt x="1803" y="6237"/>
                  </a:cubicBezTo>
                  <a:cubicBezTo>
                    <a:pt x="1799" y="6237"/>
                    <a:pt x="1799" y="6237"/>
                    <a:pt x="1799" y="6237"/>
                  </a:cubicBezTo>
                  <a:cubicBezTo>
                    <a:pt x="1796" y="6233"/>
                    <a:pt x="1793" y="6233"/>
                    <a:pt x="1789" y="6230"/>
                  </a:cubicBezTo>
                  <a:cubicBezTo>
                    <a:pt x="1772" y="6227"/>
                    <a:pt x="1759" y="6227"/>
                    <a:pt x="1746" y="6230"/>
                  </a:cubicBezTo>
                  <a:cubicBezTo>
                    <a:pt x="1722" y="6233"/>
                    <a:pt x="1702" y="6233"/>
                    <a:pt x="1682" y="6240"/>
                  </a:cubicBezTo>
                  <a:cubicBezTo>
                    <a:pt x="1679" y="6243"/>
                    <a:pt x="1675" y="6243"/>
                    <a:pt x="1675" y="6247"/>
                  </a:cubicBezTo>
                  <a:cubicBezTo>
                    <a:pt x="1669" y="6240"/>
                    <a:pt x="1658" y="6240"/>
                    <a:pt x="1652" y="6243"/>
                  </a:cubicBezTo>
                  <a:lnTo>
                    <a:pt x="1648" y="6247"/>
                  </a:lnTo>
                  <a:cubicBezTo>
                    <a:pt x="1635" y="6247"/>
                    <a:pt x="1625" y="6247"/>
                    <a:pt x="1615" y="6247"/>
                  </a:cubicBezTo>
                  <a:cubicBezTo>
                    <a:pt x="1612" y="6247"/>
                    <a:pt x="1612" y="6243"/>
                    <a:pt x="1612" y="6243"/>
                  </a:cubicBezTo>
                  <a:cubicBezTo>
                    <a:pt x="1605" y="6240"/>
                    <a:pt x="1601" y="6237"/>
                    <a:pt x="1594" y="6237"/>
                  </a:cubicBezTo>
                  <a:cubicBezTo>
                    <a:pt x="1584" y="6237"/>
                    <a:pt x="1578" y="6237"/>
                    <a:pt x="1568" y="6233"/>
                  </a:cubicBezTo>
                  <a:cubicBezTo>
                    <a:pt x="1641" y="6223"/>
                    <a:pt x="1719" y="6223"/>
                    <a:pt x="1796" y="6213"/>
                  </a:cubicBezTo>
                  <a:cubicBezTo>
                    <a:pt x="1806" y="6210"/>
                    <a:pt x="1819" y="6210"/>
                    <a:pt x="1833" y="6210"/>
                  </a:cubicBezTo>
                  <a:lnTo>
                    <a:pt x="1833" y="6210"/>
                  </a:lnTo>
                  <a:cubicBezTo>
                    <a:pt x="1866" y="6206"/>
                    <a:pt x="1900" y="6210"/>
                    <a:pt x="1934" y="6200"/>
                  </a:cubicBezTo>
                  <a:cubicBezTo>
                    <a:pt x="1986" y="6200"/>
                    <a:pt x="2040" y="6203"/>
                    <a:pt x="2090" y="6193"/>
                  </a:cubicBezTo>
                  <a:lnTo>
                    <a:pt x="2090" y="6193"/>
                  </a:lnTo>
                  <a:lnTo>
                    <a:pt x="2090" y="6193"/>
                  </a:lnTo>
                  <a:cubicBezTo>
                    <a:pt x="2107" y="6193"/>
                    <a:pt x="2124" y="6190"/>
                    <a:pt x="2141" y="6190"/>
                  </a:cubicBezTo>
                  <a:cubicBezTo>
                    <a:pt x="2157" y="6190"/>
                    <a:pt x="2174" y="6190"/>
                    <a:pt x="2191" y="6190"/>
                  </a:cubicBezTo>
                  <a:cubicBezTo>
                    <a:pt x="2201" y="6190"/>
                    <a:pt x="2211" y="6190"/>
                    <a:pt x="2218" y="6193"/>
                  </a:cubicBezTo>
                  <a:cubicBezTo>
                    <a:pt x="2241" y="6186"/>
                    <a:pt x="2265" y="6193"/>
                    <a:pt x="2288" y="6183"/>
                  </a:cubicBezTo>
                  <a:lnTo>
                    <a:pt x="2288" y="6183"/>
                  </a:lnTo>
                  <a:lnTo>
                    <a:pt x="2288" y="6183"/>
                  </a:lnTo>
                  <a:lnTo>
                    <a:pt x="2288" y="6183"/>
                  </a:lnTo>
                  <a:cubicBezTo>
                    <a:pt x="2298" y="6186"/>
                    <a:pt x="2305" y="6186"/>
                    <a:pt x="2315" y="6183"/>
                  </a:cubicBezTo>
                  <a:cubicBezTo>
                    <a:pt x="2325" y="6186"/>
                    <a:pt x="2336" y="6183"/>
                    <a:pt x="2346" y="6180"/>
                  </a:cubicBezTo>
                  <a:cubicBezTo>
                    <a:pt x="2382" y="6183"/>
                    <a:pt x="2416" y="6176"/>
                    <a:pt x="2450" y="6173"/>
                  </a:cubicBezTo>
                  <a:cubicBezTo>
                    <a:pt x="2483" y="6170"/>
                    <a:pt x="2517" y="6176"/>
                    <a:pt x="2547" y="6166"/>
                  </a:cubicBezTo>
                  <a:lnTo>
                    <a:pt x="2547" y="6166"/>
                  </a:lnTo>
                  <a:lnTo>
                    <a:pt x="2547" y="6166"/>
                  </a:lnTo>
                  <a:cubicBezTo>
                    <a:pt x="2564" y="6166"/>
                    <a:pt x="2577" y="6166"/>
                    <a:pt x="2594" y="6163"/>
                  </a:cubicBezTo>
                  <a:lnTo>
                    <a:pt x="2594" y="6163"/>
                  </a:lnTo>
                  <a:lnTo>
                    <a:pt x="2594" y="6163"/>
                  </a:lnTo>
                  <a:cubicBezTo>
                    <a:pt x="2604" y="6163"/>
                    <a:pt x="2614" y="6159"/>
                    <a:pt x="2621" y="6156"/>
                  </a:cubicBezTo>
                  <a:cubicBezTo>
                    <a:pt x="2795" y="6152"/>
                    <a:pt x="2973" y="6146"/>
                    <a:pt x="3148" y="6143"/>
                  </a:cubicBezTo>
                  <a:cubicBezTo>
                    <a:pt x="3154" y="6143"/>
                    <a:pt x="3164" y="6143"/>
                    <a:pt x="3175" y="6143"/>
                  </a:cubicBezTo>
                  <a:cubicBezTo>
                    <a:pt x="3178" y="6146"/>
                    <a:pt x="3181" y="6146"/>
                    <a:pt x="3185" y="6146"/>
                  </a:cubicBezTo>
                  <a:cubicBezTo>
                    <a:pt x="3201" y="6146"/>
                    <a:pt x="3218" y="6146"/>
                    <a:pt x="3238" y="6143"/>
                  </a:cubicBezTo>
                  <a:cubicBezTo>
                    <a:pt x="3245" y="6146"/>
                    <a:pt x="3255" y="6146"/>
                    <a:pt x="3265" y="6146"/>
                  </a:cubicBezTo>
                  <a:cubicBezTo>
                    <a:pt x="3285" y="6149"/>
                    <a:pt x="3309" y="6152"/>
                    <a:pt x="3329" y="6149"/>
                  </a:cubicBezTo>
                  <a:cubicBezTo>
                    <a:pt x="3325" y="6149"/>
                    <a:pt x="3322" y="6152"/>
                    <a:pt x="3319" y="6156"/>
                  </a:cubicBezTo>
                  <a:cubicBezTo>
                    <a:pt x="3315" y="6156"/>
                    <a:pt x="3315" y="6156"/>
                    <a:pt x="3315" y="6156"/>
                  </a:cubicBezTo>
                  <a:lnTo>
                    <a:pt x="3315" y="6156"/>
                  </a:lnTo>
                  <a:cubicBezTo>
                    <a:pt x="3305" y="6156"/>
                    <a:pt x="3299" y="6156"/>
                    <a:pt x="3292" y="6159"/>
                  </a:cubicBezTo>
                  <a:cubicBezTo>
                    <a:pt x="3292" y="6163"/>
                    <a:pt x="3289" y="6163"/>
                    <a:pt x="3285" y="6163"/>
                  </a:cubicBezTo>
                  <a:lnTo>
                    <a:pt x="3282" y="6163"/>
                  </a:lnTo>
                  <a:cubicBezTo>
                    <a:pt x="3282" y="6163"/>
                    <a:pt x="3279" y="6163"/>
                    <a:pt x="3275" y="6159"/>
                  </a:cubicBezTo>
                  <a:cubicBezTo>
                    <a:pt x="3272" y="6159"/>
                    <a:pt x="3265" y="6159"/>
                    <a:pt x="3262" y="6159"/>
                  </a:cubicBezTo>
                  <a:cubicBezTo>
                    <a:pt x="3252" y="6159"/>
                    <a:pt x="3245" y="6159"/>
                    <a:pt x="3238" y="6156"/>
                  </a:cubicBezTo>
                  <a:cubicBezTo>
                    <a:pt x="3228" y="6156"/>
                    <a:pt x="3218" y="6156"/>
                    <a:pt x="3208" y="6156"/>
                  </a:cubicBezTo>
                  <a:cubicBezTo>
                    <a:pt x="3205" y="6156"/>
                    <a:pt x="3201" y="6159"/>
                    <a:pt x="3195" y="6163"/>
                  </a:cubicBezTo>
                  <a:lnTo>
                    <a:pt x="3195" y="6163"/>
                  </a:lnTo>
                  <a:cubicBezTo>
                    <a:pt x="3191" y="6163"/>
                    <a:pt x="3188" y="6166"/>
                    <a:pt x="3181" y="6166"/>
                  </a:cubicBezTo>
                  <a:cubicBezTo>
                    <a:pt x="3181" y="6163"/>
                    <a:pt x="3178" y="6163"/>
                    <a:pt x="3175" y="6163"/>
                  </a:cubicBezTo>
                  <a:cubicBezTo>
                    <a:pt x="3141" y="6159"/>
                    <a:pt x="3107" y="6163"/>
                    <a:pt x="3074" y="6159"/>
                  </a:cubicBezTo>
                  <a:cubicBezTo>
                    <a:pt x="3064" y="6159"/>
                    <a:pt x="3054" y="6159"/>
                    <a:pt x="3047" y="6159"/>
                  </a:cubicBezTo>
                  <a:cubicBezTo>
                    <a:pt x="3033" y="6159"/>
                    <a:pt x="3020" y="6159"/>
                    <a:pt x="3007" y="6159"/>
                  </a:cubicBezTo>
                  <a:cubicBezTo>
                    <a:pt x="2993" y="6163"/>
                    <a:pt x="2980" y="6163"/>
                    <a:pt x="2966" y="6166"/>
                  </a:cubicBezTo>
                  <a:cubicBezTo>
                    <a:pt x="2963" y="6166"/>
                    <a:pt x="2960" y="6166"/>
                    <a:pt x="2960" y="6170"/>
                  </a:cubicBezTo>
                  <a:cubicBezTo>
                    <a:pt x="2936" y="6166"/>
                    <a:pt x="2913" y="6173"/>
                    <a:pt x="2889" y="6173"/>
                  </a:cubicBezTo>
                  <a:cubicBezTo>
                    <a:pt x="2862" y="6173"/>
                    <a:pt x="2836" y="6170"/>
                    <a:pt x="2812" y="6180"/>
                  </a:cubicBezTo>
                  <a:lnTo>
                    <a:pt x="2812" y="6180"/>
                  </a:lnTo>
                  <a:cubicBezTo>
                    <a:pt x="2799" y="6183"/>
                    <a:pt x="2785" y="6183"/>
                    <a:pt x="2772" y="6183"/>
                  </a:cubicBezTo>
                  <a:cubicBezTo>
                    <a:pt x="2768" y="6180"/>
                    <a:pt x="2765" y="6183"/>
                    <a:pt x="2761" y="6183"/>
                  </a:cubicBezTo>
                  <a:lnTo>
                    <a:pt x="2761" y="6183"/>
                  </a:lnTo>
                  <a:lnTo>
                    <a:pt x="2761" y="6183"/>
                  </a:lnTo>
                  <a:cubicBezTo>
                    <a:pt x="2748" y="6183"/>
                    <a:pt x="2738" y="6183"/>
                    <a:pt x="2732" y="6190"/>
                  </a:cubicBezTo>
                  <a:cubicBezTo>
                    <a:pt x="2725" y="6190"/>
                    <a:pt x="2715" y="6190"/>
                    <a:pt x="2708" y="6190"/>
                  </a:cubicBezTo>
                  <a:cubicBezTo>
                    <a:pt x="2708" y="6190"/>
                    <a:pt x="2708" y="6186"/>
                    <a:pt x="2704" y="6186"/>
                  </a:cubicBezTo>
                  <a:cubicBezTo>
                    <a:pt x="2688" y="6180"/>
                    <a:pt x="2671" y="6180"/>
                    <a:pt x="2651" y="6183"/>
                  </a:cubicBezTo>
                  <a:moveTo>
                    <a:pt x="4101" y="5622"/>
                  </a:moveTo>
                  <a:lnTo>
                    <a:pt x="4101" y="5622"/>
                  </a:lnTo>
                  <a:cubicBezTo>
                    <a:pt x="4097" y="5622"/>
                    <a:pt x="4091" y="5622"/>
                    <a:pt x="4084" y="5622"/>
                  </a:cubicBezTo>
                  <a:lnTo>
                    <a:pt x="4081" y="5622"/>
                  </a:lnTo>
                  <a:cubicBezTo>
                    <a:pt x="4087" y="5622"/>
                    <a:pt x="4097" y="5622"/>
                    <a:pt x="4107" y="5622"/>
                  </a:cubicBezTo>
                  <a:cubicBezTo>
                    <a:pt x="4104" y="5622"/>
                    <a:pt x="4104" y="5622"/>
                    <a:pt x="4101" y="5622"/>
                  </a:cubicBezTo>
                  <a:moveTo>
                    <a:pt x="4178" y="5602"/>
                  </a:moveTo>
                  <a:lnTo>
                    <a:pt x="4178" y="5602"/>
                  </a:lnTo>
                  <a:lnTo>
                    <a:pt x="4178" y="5602"/>
                  </a:lnTo>
                  <a:lnTo>
                    <a:pt x="4178" y="5602"/>
                  </a:lnTo>
                  <a:lnTo>
                    <a:pt x="4178" y="5602"/>
                  </a:lnTo>
                  <a:lnTo>
                    <a:pt x="4178" y="5606"/>
                  </a:lnTo>
                  <a:cubicBezTo>
                    <a:pt x="4178" y="5606"/>
                    <a:pt x="4175" y="5606"/>
                    <a:pt x="4175" y="5602"/>
                  </a:cubicBezTo>
                  <a:lnTo>
                    <a:pt x="4178" y="5602"/>
                  </a:lnTo>
                  <a:moveTo>
                    <a:pt x="4249" y="5488"/>
                  </a:moveTo>
                  <a:lnTo>
                    <a:pt x="4249" y="5488"/>
                  </a:lnTo>
                  <a:cubicBezTo>
                    <a:pt x="4245" y="5471"/>
                    <a:pt x="4252" y="5455"/>
                    <a:pt x="4269" y="5445"/>
                  </a:cubicBezTo>
                  <a:cubicBezTo>
                    <a:pt x="4269" y="5451"/>
                    <a:pt x="4269" y="5458"/>
                    <a:pt x="4269" y="5465"/>
                  </a:cubicBezTo>
                  <a:lnTo>
                    <a:pt x="4269" y="5468"/>
                  </a:lnTo>
                  <a:cubicBezTo>
                    <a:pt x="4249" y="5474"/>
                    <a:pt x="4255" y="5491"/>
                    <a:pt x="4252" y="5505"/>
                  </a:cubicBezTo>
                  <a:cubicBezTo>
                    <a:pt x="4252" y="5522"/>
                    <a:pt x="4249" y="5538"/>
                    <a:pt x="4249" y="5555"/>
                  </a:cubicBezTo>
                  <a:cubicBezTo>
                    <a:pt x="4249" y="5555"/>
                    <a:pt x="4249" y="5559"/>
                    <a:pt x="4252" y="5559"/>
                  </a:cubicBezTo>
                  <a:cubicBezTo>
                    <a:pt x="4245" y="5562"/>
                    <a:pt x="4242" y="5565"/>
                    <a:pt x="4239" y="5569"/>
                  </a:cubicBezTo>
                  <a:cubicBezTo>
                    <a:pt x="4235" y="5572"/>
                    <a:pt x="4235" y="5572"/>
                    <a:pt x="4235" y="5572"/>
                  </a:cubicBezTo>
                  <a:cubicBezTo>
                    <a:pt x="4242" y="5545"/>
                    <a:pt x="4252" y="5515"/>
                    <a:pt x="4249" y="5488"/>
                  </a:cubicBezTo>
                  <a:moveTo>
                    <a:pt x="4111" y="5344"/>
                  </a:moveTo>
                  <a:lnTo>
                    <a:pt x="4111" y="5344"/>
                  </a:lnTo>
                  <a:cubicBezTo>
                    <a:pt x="4104" y="5344"/>
                    <a:pt x="4097" y="5344"/>
                    <a:pt x="4087" y="5344"/>
                  </a:cubicBezTo>
                  <a:cubicBezTo>
                    <a:pt x="4081" y="5334"/>
                    <a:pt x="4067" y="5327"/>
                    <a:pt x="4064" y="5317"/>
                  </a:cubicBezTo>
                  <a:cubicBezTo>
                    <a:pt x="4067" y="5317"/>
                    <a:pt x="4071" y="5317"/>
                    <a:pt x="4077" y="5313"/>
                  </a:cubicBezTo>
                  <a:cubicBezTo>
                    <a:pt x="4077" y="5313"/>
                    <a:pt x="4081" y="5313"/>
                    <a:pt x="4081" y="5310"/>
                  </a:cubicBezTo>
                  <a:cubicBezTo>
                    <a:pt x="4091" y="5317"/>
                    <a:pt x="4101" y="5320"/>
                    <a:pt x="4111" y="5320"/>
                  </a:cubicBezTo>
                  <a:cubicBezTo>
                    <a:pt x="4111" y="5327"/>
                    <a:pt x="4107" y="5334"/>
                    <a:pt x="4111" y="5344"/>
                  </a:cubicBezTo>
                  <a:moveTo>
                    <a:pt x="4128" y="5357"/>
                  </a:moveTo>
                  <a:lnTo>
                    <a:pt x="4128" y="5357"/>
                  </a:lnTo>
                  <a:cubicBezTo>
                    <a:pt x="4138" y="5364"/>
                    <a:pt x="4148" y="5367"/>
                    <a:pt x="4158" y="5367"/>
                  </a:cubicBezTo>
                  <a:cubicBezTo>
                    <a:pt x="4154" y="5370"/>
                    <a:pt x="4154" y="5377"/>
                    <a:pt x="4154" y="5381"/>
                  </a:cubicBezTo>
                  <a:cubicBezTo>
                    <a:pt x="4158" y="5381"/>
                    <a:pt x="4158" y="5381"/>
                    <a:pt x="4158" y="5384"/>
                  </a:cubicBezTo>
                  <a:cubicBezTo>
                    <a:pt x="4154" y="5384"/>
                    <a:pt x="4154" y="5384"/>
                    <a:pt x="4151" y="5384"/>
                  </a:cubicBezTo>
                  <a:cubicBezTo>
                    <a:pt x="4138" y="5377"/>
                    <a:pt x="4131" y="5370"/>
                    <a:pt x="4128" y="5357"/>
                  </a:cubicBezTo>
                  <a:moveTo>
                    <a:pt x="3685" y="5548"/>
                  </a:moveTo>
                  <a:lnTo>
                    <a:pt x="3685" y="5548"/>
                  </a:lnTo>
                  <a:cubicBezTo>
                    <a:pt x="3675" y="5548"/>
                    <a:pt x="3668" y="5548"/>
                    <a:pt x="3661" y="5548"/>
                  </a:cubicBezTo>
                  <a:cubicBezTo>
                    <a:pt x="3668" y="5548"/>
                    <a:pt x="3675" y="5548"/>
                    <a:pt x="3685" y="5548"/>
                  </a:cubicBezTo>
                  <a:moveTo>
                    <a:pt x="3853" y="5545"/>
                  </a:moveTo>
                  <a:lnTo>
                    <a:pt x="3853" y="5545"/>
                  </a:lnTo>
                  <a:cubicBezTo>
                    <a:pt x="3812" y="5545"/>
                    <a:pt x="3772" y="5542"/>
                    <a:pt x="3732" y="5548"/>
                  </a:cubicBezTo>
                  <a:cubicBezTo>
                    <a:pt x="3728" y="5552"/>
                    <a:pt x="3725" y="5552"/>
                    <a:pt x="3722" y="5552"/>
                  </a:cubicBezTo>
                  <a:cubicBezTo>
                    <a:pt x="3715" y="5548"/>
                    <a:pt x="3708" y="5548"/>
                    <a:pt x="3701" y="5548"/>
                  </a:cubicBezTo>
                  <a:cubicBezTo>
                    <a:pt x="3722" y="5545"/>
                    <a:pt x="3745" y="5545"/>
                    <a:pt x="3765" y="5538"/>
                  </a:cubicBezTo>
                  <a:lnTo>
                    <a:pt x="3765" y="5538"/>
                  </a:lnTo>
                  <a:cubicBezTo>
                    <a:pt x="3802" y="5538"/>
                    <a:pt x="3843" y="5538"/>
                    <a:pt x="3879" y="5535"/>
                  </a:cubicBezTo>
                  <a:cubicBezTo>
                    <a:pt x="3879" y="5535"/>
                    <a:pt x="3879" y="5532"/>
                    <a:pt x="3883" y="5532"/>
                  </a:cubicBezTo>
                  <a:cubicBezTo>
                    <a:pt x="3886" y="5535"/>
                    <a:pt x="3889" y="5542"/>
                    <a:pt x="3896" y="5542"/>
                  </a:cubicBezTo>
                  <a:cubicBezTo>
                    <a:pt x="3900" y="5545"/>
                    <a:pt x="3900" y="5545"/>
                    <a:pt x="3903" y="5545"/>
                  </a:cubicBezTo>
                  <a:cubicBezTo>
                    <a:pt x="3886" y="5545"/>
                    <a:pt x="3869" y="5545"/>
                    <a:pt x="3853" y="5545"/>
                  </a:cubicBezTo>
                  <a:moveTo>
                    <a:pt x="3943" y="5545"/>
                  </a:moveTo>
                  <a:lnTo>
                    <a:pt x="3943" y="5545"/>
                  </a:lnTo>
                  <a:cubicBezTo>
                    <a:pt x="3963" y="5542"/>
                    <a:pt x="3983" y="5538"/>
                    <a:pt x="4004" y="5538"/>
                  </a:cubicBezTo>
                  <a:cubicBezTo>
                    <a:pt x="3990" y="5542"/>
                    <a:pt x="3973" y="5545"/>
                    <a:pt x="3957" y="5545"/>
                  </a:cubicBezTo>
                  <a:cubicBezTo>
                    <a:pt x="3953" y="5545"/>
                    <a:pt x="3950" y="5545"/>
                    <a:pt x="3943" y="5545"/>
                  </a:cubicBezTo>
                  <a:moveTo>
                    <a:pt x="4077" y="5538"/>
                  </a:moveTo>
                  <a:lnTo>
                    <a:pt x="4077" y="5538"/>
                  </a:lnTo>
                  <a:cubicBezTo>
                    <a:pt x="4087" y="5538"/>
                    <a:pt x="4094" y="5538"/>
                    <a:pt x="4104" y="5538"/>
                  </a:cubicBezTo>
                  <a:cubicBezTo>
                    <a:pt x="4101" y="5538"/>
                    <a:pt x="4097" y="5542"/>
                    <a:pt x="4101" y="5548"/>
                  </a:cubicBezTo>
                  <a:cubicBezTo>
                    <a:pt x="4101" y="5545"/>
                    <a:pt x="4097" y="5545"/>
                    <a:pt x="4097" y="5542"/>
                  </a:cubicBezTo>
                  <a:cubicBezTo>
                    <a:pt x="4091" y="5542"/>
                    <a:pt x="4084" y="5538"/>
                    <a:pt x="4077" y="5538"/>
                  </a:cubicBezTo>
                  <a:moveTo>
                    <a:pt x="2178" y="5813"/>
                  </a:moveTo>
                  <a:lnTo>
                    <a:pt x="2178" y="5813"/>
                  </a:lnTo>
                  <a:moveTo>
                    <a:pt x="1302" y="5841"/>
                  </a:moveTo>
                  <a:lnTo>
                    <a:pt x="1302" y="5841"/>
                  </a:lnTo>
                  <a:cubicBezTo>
                    <a:pt x="1323" y="5837"/>
                    <a:pt x="1343" y="5834"/>
                    <a:pt x="1366" y="5837"/>
                  </a:cubicBezTo>
                  <a:cubicBezTo>
                    <a:pt x="1393" y="5837"/>
                    <a:pt x="1423" y="5834"/>
                    <a:pt x="1454" y="5834"/>
                  </a:cubicBezTo>
                  <a:cubicBezTo>
                    <a:pt x="1383" y="5837"/>
                    <a:pt x="1312" y="5844"/>
                    <a:pt x="1242" y="5847"/>
                  </a:cubicBezTo>
                  <a:cubicBezTo>
                    <a:pt x="1245" y="5847"/>
                    <a:pt x="1245" y="5844"/>
                    <a:pt x="1249" y="5844"/>
                  </a:cubicBezTo>
                  <a:lnTo>
                    <a:pt x="1252" y="5844"/>
                  </a:lnTo>
                  <a:cubicBezTo>
                    <a:pt x="1269" y="5844"/>
                    <a:pt x="1286" y="5844"/>
                    <a:pt x="1302" y="5841"/>
                  </a:cubicBezTo>
                  <a:moveTo>
                    <a:pt x="514" y="5924"/>
                  </a:moveTo>
                  <a:lnTo>
                    <a:pt x="514" y="5924"/>
                  </a:lnTo>
                  <a:lnTo>
                    <a:pt x="517" y="5924"/>
                  </a:lnTo>
                  <a:cubicBezTo>
                    <a:pt x="514" y="5924"/>
                    <a:pt x="514" y="5924"/>
                    <a:pt x="514" y="5924"/>
                  </a:cubicBezTo>
                  <a:moveTo>
                    <a:pt x="1054" y="5861"/>
                  </a:moveTo>
                  <a:lnTo>
                    <a:pt x="1054" y="5861"/>
                  </a:lnTo>
                  <a:cubicBezTo>
                    <a:pt x="1091" y="5857"/>
                    <a:pt x="1128" y="5854"/>
                    <a:pt x="1165" y="5854"/>
                  </a:cubicBezTo>
                  <a:cubicBezTo>
                    <a:pt x="1158" y="5854"/>
                    <a:pt x="1155" y="5857"/>
                    <a:pt x="1151" y="5861"/>
                  </a:cubicBezTo>
                  <a:cubicBezTo>
                    <a:pt x="1148" y="5864"/>
                    <a:pt x="1145" y="5867"/>
                    <a:pt x="1145" y="5867"/>
                  </a:cubicBezTo>
                  <a:cubicBezTo>
                    <a:pt x="1115" y="5867"/>
                    <a:pt x="1084" y="5864"/>
                    <a:pt x="1054" y="5861"/>
                  </a:cubicBezTo>
                  <a:moveTo>
                    <a:pt x="1145" y="5827"/>
                  </a:moveTo>
                  <a:lnTo>
                    <a:pt x="1145" y="5827"/>
                  </a:lnTo>
                  <a:lnTo>
                    <a:pt x="1145" y="5827"/>
                  </a:lnTo>
                  <a:cubicBezTo>
                    <a:pt x="1145" y="5827"/>
                    <a:pt x="1141" y="5827"/>
                    <a:pt x="1138" y="5827"/>
                  </a:cubicBezTo>
                  <a:cubicBezTo>
                    <a:pt x="1141" y="5827"/>
                    <a:pt x="1145" y="5827"/>
                    <a:pt x="1145" y="5827"/>
                  </a:cubicBezTo>
                  <a:moveTo>
                    <a:pt x="1108" y="5934"/>
                  </a:moveTo>
                  <a:lnTo>
                    <a:pt x="1108" y="5934"/>
                  </a:lnTo>
                  <a:lnTo>
                    <a:pt x="1111" y="5934"/>
                  </a:lnTo>
                  <a:cubicBezTo>
                    <a:pt x="1115" y="5938"/>
                    <a:pt x="1118" y="5938"/>
                    <a:pt x="1121" y="5938"/>
                  </a:cubicBezTo>
                  <a:cubicBezTo>
                    <a:pt x="1115" y="5938"/>
                    <a:pt x="1111" y="5938"/>
                    <a:pt x="1108" y="5934"/>
                  </a:cubicBezTo>
                  <a:moveTo>
                    <a:pt x="1752" y="5874"/>
                  </a:moveTo>
                  <a:lnTo>
                    <a:pt x="1752" y="5874"/>
                  </a:lnTo>
                  <a:lnTo>
                    <a:pt x="1752" y="5877"/>
                  </a:lnTo>
                  <a:lnTo>
                    <a:pt x="1752" y="5874"/>
                  </a:lnTo>
                  <a:moveTo>
                    <a:pt x="1742" y="5851"/>
                  </a:moveTo>
                  <a:lnTo>
                    <a:pt x="1742" y="5851"/>
                  </a:lnTo>
                  <a:lnTo>
                    <a:pt x="1742" y="5851"/>
                  </a:lnTo>
                  <a:lnTo>
                    <a:pt x="1742" y="5847"/>
                  </a:lnTo>
                  <a:cubicBezTo>
                    <a:pt x="1742" y="5851"/>
                    <a:pt x="1742" y="5851"/>
                    <a:pt x="1742" y="5851"/>
                  </a:cubicBezTo>
                  <a:moveTo>
                    <a:pt x="1655" y="5830"/>
                  </a:moveTo>
                  <a:lnTo>
                    <a:pt x="1655" y="5830"/>
                  </a:lnTo>
                  <a:cubicBezTo>
                    <a:pt x="1652" y="5830"/>
                    <a:pt x="1652" y="5834"/>
                    <a:pt x="1652" y="5834"/>
                  </a:cubicBezTo>
                  <a:cubicBezTo>
                    <a:pt x="1645" y="5834"/>
                    <a:pt x="1641" y="5834"/>
                    <a:pt x="1635" y="5834"/>
                  </a:cubicBezTo>
                  <a:cubicBezTo>
                    <a:pt x="1615" y="5827"/>
                    <a:pt x="1591" y="5827"/>
                    <a:pt x="1568" y="5827"/>
                  </a:cubicBezTo>
                  <a:cubicBezTo>
                    <a:pt x="1662" y="5820"/>
                    <a:pt x="1752" y="5810"/>
                    <a:pt x="1846" y="5807"/>
                  </a:cubicBezTo>
                  <a:cubicBezTo>
                    <a:pt x="1863" y="5804"/>
                    <a:pt x="1880" y="5800"/>
                    <a:pt x="1893" y="5797"/>
                  </a:cubicBezTo>
                  <a:cubicBezTo>
                    <a:pt x="1893" y="5800"/>
                    <a:pt x="1893" y="5804"/>
                    <a:pt x="1893" y="5810"/>
                  </a:cubicBezTo>
                  <a:cubicBezTo>
                    <a:pt x="1890" y="5810"/>
                    <a:pt x="1890" y="5810"/>
                    <a:pt x="1890" y="5813"/>
                  </a:cubicBezTo>
                  <a:cubicBezTo>
                    <a:pt x="1809" y="5804"/>
                    <a:pt x="1732" y="5810"/>
                    <a:pt x="1655" y="5830"/>
                  </a:cubicBezTo>
                  <a:moveTo>
                    <a:pt x="2178" y="5955"/>
                  </a:moveTo>
                  <a:lnTo>
                    <a:pt x="2178" y="5955"/>
                  </a:lnTo>
                  <a:cubicBezTo>
                    <a:pt x="2178" y="5965"/>
                    <a:pt x="2168" y="5968"/>
                    <a:pt x="2161" y="5965"/>
                  </a:cubicBezTo>
                  <a:cubicBezTo>
                    <a:pt x="2154" y="5961"/>
                    <a:pt x="2144" y="5958"/>
                    <a:pt x="2137" y="5955"/>
                  </a:cubicBezTo>
                  <a:lnTo>
                    <a:pt x="2137" y="5955"/>
                  </a:lnTo>
                  <a:cubicBezTo>
                    <a:pt x="2111" y="5941"/>
                    <a:pt x="2084" y="5931"/>
                    <a:pt x="2064" y="5911"/>
                  </a:cubicBezTo>
                  <a:cubicBezTo>
                    <a:pt x="2060" y="5911"/>
                    <a:pt x="2057" y="5911"/>
                    <a:pt x="2054" y="5914"/>
                  </a:cubicBezTo>
                  <a:cubicBezTo>
                    <a:pt x="2047" y="5921"/>
                    <a:pt x="2040" y="5924"/>
                    <a:pt x="2033" y="5931"/>
                  </a:cubicBezTo>
                  <a:cubicBezTo>
                    <a:pt x="2030" y="5934"/>
                    <a:pt x="2027" y="5938"/>
                    <a:pt x="2023" y="5941"/>
                  </a:cubicBezTo>
                  <a:cubicBezTo>
                    <a:pt x="2017" y="5945"/>
                    <a:pt x="2013" y="5951"/>
                    <a:pt x="2010" y="5955"/>
                  </a:cubicBezTo>
                  <a:cubicBezTo>
                    <a:pt x="2010" y="5958"/>
                    <a:pt x="2007" y="5958"/>
                    <a:pt x="2003" y="5958"/>
                  </a:cubicBezTo>
                  <a:cubicBezTo>
                    <a:pt x="2000" y="5958"/>
                    <a:pt x="2000" y="5961"/>
                    <a:pt x="1996" y="5961"/>
                  </a:cubicBezTo>
                  <a:cubicBezTo>
                    <a:pt x="1990" y="5965"/>
                    <a:pt x="1984" y="5968"/>
                    <a:pt x="1977" y="5975"/>
                  </a:cubicBezTo>
                  <a:lnTo>
                    <a:pt x="1977" y="5975"/>
                  </a:lnTo>
                  <a:cubicBezTo>
                    <a:pt x="1977" y="5975"/>
                    <a:pt x="1974" y="5975"/>
                    <a:pt x="1974" y="5978"/>
                  </a:cubicBezTo>
                  <a:lnTo>
                    <a:pt x="1974" y="5978"/>
                  </a:lnTo>
                  <a:lnTo>
                    <a:pt x="1974" y="5978"/>
                  </a:lnTo>
                  <a:cubicBezTo>
                    <a:pt x="1970" y="5978"/>
                    <a:pt x="1970" y="5978"/>
                    <a:pt x="1970" y="5978"/>
                  </a:cubicBezTo>
                  <a:cubicBezTo>
                    <a:pt x="1967" y="5981"/>
                    <a:pt x="1960" y="5981"/>
                    <a:pt x="1957" y="5978"/>
                  </a:cubicBezTo>
                  <a:lnTo>
                    <a:pt x="1957" y="5978"/>
                  </a:lnTo>
                  <a:cubicBezTo>
                    <a:pt x="1950" y="5985"/>
                    <a:pt x="1940" y="5978"/>
                    <a:pt x="1940" y="5968"/>
                  </a:cubicBezTo>
                  <a:cubicBezTo>
                    <a:pt x="1940" y="5948"/>
                    <a:pt x="1944" y="5931"/>
                    <a:pt x="1947" y="5911"/>
                  </a:cubicBezTo>
                  <a:lnTo>
                    <a:pt x="1947" y="5911"/>
                  </a:lnTo>
                  <a:cubicBezTo>
                    <a:pt x="1947" y="5908"/>
                    <a:pt x="1947" y="5904"/>
                    <a:pt x="1947" y="5901"/>
                  </a:cubicBezTo>
                  <a:cubicBezTo>
                    <a:pt x="1947" y="5898"/>
                    <a:pt x="1947" y="5898"/>
                    <a:pt x="1947" y="5894"/>
                  </a:cubicBezTo>
                  <a:lnTo>
                    <a:pt x="1947" y="5894"/>
                  </a:lnTo>
                  <a:cubicBezTo>
                    <a:pt x="1950" y="5877"/>
                    <a:pt x="1950" y="5861"/>
                    <a:pt x="1950" y="5844"/>
                  </a:cubicBezTo>
                  <a:lnTo>
                    <a:pt x="1950" y="5844"/>
                  </a:lnTo>
                  <a:cubicBezTo>
                    <a:pt x="1950" y="5844"/>
                    <a:pt x="1950" y="5841"/>
                    <a:pt x="1947" y="5841"/>
                  </a:cubicBezTo>
                  <a:lnTo>
                    <a:pt x="1947" y="5841"/>
                  </a:lnTo>
                  <a:cubicBezTo>
                    <a:pt x="1947" y="5841"/>
                    <a:pt x="1950" y="5841"/>
                    <a:pt x="1950" y="5844"/>
                  </a:cubicBezTo>
                  <a:cubicBezTo>
                    <a:pt x="1950" y="5837"/>
                    <a:pt x="1950" y="5834"/>
                    <a:pt x="1950" y="5827"/>
                  </a:cubicBezTo>
                  <a:cubicBezTo>
                    <a:pt x="1947" y="5777"/>
                    <a:pt x="1937" y="5730"/>
                    <a:pt x="1930" y="5683"/>
                  </a:cubicBezTo>
                  <a:cubicBezTo>
                    <a:pt x="1930" y="5679"/>
                    <a:pt x="1930" y="5679"/>
                    <a:pt x="1934" y="5676"/>
                  </a:cubicBezTo>
                  <a:cubicBezTo>
                    <a:pt x="1930" y="5669"/>
                    <a:pt x="1934" y="5663"/>
                    <a:pt x="1944" y="5663"/>
                  </a:cubicBezTo>
                  <a:cubicBezTo>
                    <a:pt x="1980" y="5663"/>
                    <a:pt x="2013" y="5666"/>
                    <a:pt x="2050" y="5666"/>
                  </a:cubicBezTo>
                  <a:cubicBezTo>
                    <a:pt x="2054" y="5666"/>
                    <a:pt x="2057" y="5663"/>
                    <a:pt x="2060" y="5663"/>
                  </a:cubicBezTo>
                  <a:cubicBezTo>
                    <a:pt x="2067" y="5663"/>
                    <a:pt x="2070" y="5659"/>
                    <a:pt x="2070" y="5659"/>
                  </a:cubicBezTo>
                  <a:cubicBezTo>
                    <a:pt x="2090" y="5659"/>
                    <a:pt x="2111" y="5659"/>
                    <a:pt x="2131" y="5649"/>
                  </a:cubicBezTo>
                  <a:cubicBezTo>
                    <a:pt x="2137" y="5649"/>
                    <a:pt x="2137" y="5649"/>
                    <a:pt x="2137" y="5649"/>
                  </a:cubicBezTo>
                  <a:cubicBezTo>
                    <a:pt x="2137" y="5649"/>
                    <a:pt x="2141" y="5649"/>
                    <a:pt x="2141" y="5652"/>
                  </a:cubicBezTo>
                  <a:cubicBezTo>
                    <a:pt x="2141" y="5649"/>
                    <a:pt x="2144" y="5649"/>
                    <a:pt x="2144" y="5649"/>
                  </a:cubicBezTo>
                  <a:cubicBezTo>
                    <a:pt x="2151" y="5649"/>
                    <a:pt x="2157" y="5652"/>
                    <a:pt x="2157" y="5659"/>
                  </a:cubicBezTo>
                  <a:cubicBezTo>
                    <a:pt x="2161" y="5663"/>
                    <a:pt x="2161" y="5669"/>
                    <a:pt x="2161" y="5673"/>
                  </a:cubicBezTo>
                  <a:cubicBezTo>
                    <a:pt x="2168" y="5696"/>
                    <a:pt x="2168" y="5720"/>
                    <a:pt x="2171" y="5743"/>
                  </a:cubicBezTo>
                  <a:cubicBezTo>
                    <a:pt x="2171" y="5756"/>
                    <a:pt x="2171" y="5770"/>
                    <a:pt x="2171" y="5787"/>
                  </a:cubicBezTo>
                  <a:lnTo>
                    <a:pt x="2171" y="5787"/>
                  </a:lnTo>
                  <a:cubicBezTo>
                    <a:pt x="2171" y="5787"/>
                    <a:pt x="2171" y="5790"/>
                    <a:pt x="2174" y="5790"/>
                  </a:cubicBezTo>
                  <a:lnTo>
                    <a:pt x="2174" y="5790"/>
                  </a:lnTo>
                  <a:lnTo>
                    <a:pt x="2174" y="5790"/>
                  </a:lnTo>
                  <a:cubicBezTo>
                    <a:pt x="2174" y="5794"/>
                    <a:pt x="2174" y="5794"/>
                    <a:pt x="2174" y="5797"/>
                  </a:cubicBezTo>
                  <a:cubicBezTo>
                    <a:pt x="2174" y="5800"/>
                    <a:pt x="2174" y="5807"/>
                    <a:pt x="2174" y="5810"/>
                  </a:cubicBezTo>
                  <a:lnTo>
                    <a:pt x="2174" y="5810"/>
                  </a:lnTo>
                  <a:cubicBezTo>
                    <a:pt x="2174" y="5813"/>
                    <a:pt x="2174" y="5820"/>
                    <a:pt x="2174" y="5824"/>
                  </a:cubicBezTo>
                  <a:cubicBezTo>
                    <a:pt x="2174" y="5830"/>
                    <a:pt x="2178" y="5834"/>
                    <a:pt x="2178" y="5837"/>
                  </a:cubicBezTo>
                  <a:cubicBezTo>
                    <a:pt x="2178" y="5844"/>
                    <a:pt x="2178" y="5847"/>
                    <a:pt x="2178" y="5854"/>
                  </a:cubicBezTo>
                  <a:cubicBezTo>
                    <a:pt x="2178" y="5857"/>
                    <a:pt x="2178" y="5861"/>
                    <a:pt x="2178" y="5864"/>
                  </a:cubicBezTo>
                  <a:cubicBezTo>
                    <a:pt x="2178" y="5871"/>
                    <a:pt x="2178" y="5877"/>
                    <a:pt x="2178" y="5884"/>
                  </a:cubicBezTo>
                  <a:lnTo>
                    <a:pt x="2178" y="5888"/>
                  </a:lnTo>
                  <a:cubicBezTo>
                    <a:pt x="2178" y="5894"/>
                    <a:pt x="2178" y="5904"/>
                    <a:pt x="2174" y="5911"/>
                  </a:cubicBezTo>
                  <a:cubicBezTo>
                    <a:pt x="2178" y="5921"/>
                    <a:pt x="2178" y="5928"/>
                    <a:pt x="2178" y="5934"/>
                  </a:cubicBezTo>
                  <a:lnTo>
                    <a:pt x="2178" y="5934"/>
                  </a:lnTo>
                  <a:cubicBezTo>
                    <a:pt x="2178" y="5941"/>
                    <a:pt x="2178" y="5948"/>
                    <a:pt x="2178" y="5955"/>
                  </a:cubicBezTo>
                  <a:moveTo>
                    <a:pt x="2178" y="5813"/>
                  </a:moveTo>
                  <a:lnTo>
                    <a:pt x="2178" y="5813"/>
                  </a:lnTo>
                  <a:lnTo>
                    <a:pt x="2178" y="5813"/>
                  </a:lnTo>
                  <a:lnTo>
                    <a:pt x="2178" y="5813"/>
                  </a:lnTo>
                  <a:cubicBezTo>
                    <a:pt x="2181" y="5813"/>
                    <a:pt x="2181" y="5813"/>
                    <a:pt x="2181" y="5813"/>
                  </a:cubicBezTo>
                  <a:lnTo>
                    <a:pt x="2178" y="5813"/>
                  </a:lnTo>
                  <a:moveTo>
                    <a:pt x="2735" y="5756"/>
                  </a:moveTo>
                  <a:lnTo>
                    <a:pt x="2735" y="5756"/>
                  </a:lnTo>
                  <a:lnTo>
                    <a:pt x="2735" y="5756"/>
                  </a:lnTo>
                  <a:cubicBezTo>
                    <a:pt x="2735" y="5760"/>
                    <a:pt x="2735" y="5760"/>
                    <a:pt x="2738" y="5760"/>
                  </a:cubicBezTo>
                  <a:cubicBezTo>
                    <a:pt x="2735" y="5760"/>
                    <a:pt x="2735" y="5760"/>
                    <a:pt x="2735" y="5756"/>
                  </a:cubicBezTo>
                  <a:moveTo>
                    <a:pt x="3597" y="6126"/>
                  </a:moveTo>
                  <a:lnTo>
                    <a:pt x="3597" y="6126"/>
                  </a:lnTo>
                  <a:moveTo>
                    <a:pt x="3792" y="5666"/>
                  </a:moveTo>
                  <a:lnTo>
                    <a:pt x="3792" y="5666"/>
                  </a:lnTo>
                  <a:cubicBezTo>
                    <a:pt x="3789" y="5669"/>
                    <a:pt x="3789" y="5673"/>
                    <a:pt x="3792" y="5676"/>
                  </a:cubicBezTo>
                  <a:lnTo>
                    <a:pt x="3789" y="5676"/>
                  </a:lnTo>
                  <a:cubicBezTo>
                    <a:pt x="3768" y="5676"/>
                    <a:pt x="3745" y="5676"/>
                    <a:pt x="3725" y="5683"/>
                  </a:cubicBezTo>
                  <a:lnTo>
                    <a:pt x="3725" y="5683"/>
                  </a:lnTo>
                  <a:cubicBezTo>
                    <a:pt x="3722" y="5686"/>
                    <a:pt x="3718" y="5686"/>
                    <a:pt x="3715" y="5686"/>
                  </a:cubicBezTo>
                  <a:cubicBezTo>
                    <a:pt x="3681" y="5689"/>
                    <a:pt x="3644" y="5689"/>
                    <a:pt x="3611" y="5693"/>
                  </a:cubicBezTo>
                  <a:cubicBezTo>
                    <a:pt x="3520" y="5693"/>
                    <a:pt x="3429" y="5703"/>
                    <a:pt x="3339" y="5713"/>
                  </a:cubicBezTo>
                  <a:cubicBezTo>
                    <a:pt x="3215" y="5723"/>
                    <a:pt x="3087" y="5723"/>
                    <a:pt x="2966" y="5740"/>
                  </a:cubicBezTo>
                  <a:cubicBezTo>
                    <a:pt x="2923" y="5740"/>
                    <a:pt x="2879" y="5743"/>
                    <a:pt x="2836" y="5750"/>
                  </a:cubicBezTo>
                  <a:cubicBezTo>
                    <a:pt x="2839" y="5750"/>
                    <a:pt x="2839" y="5750"/>
                    <a:pt x="2839" y="5753"/>
                  </a:cubicBezTo>
                  <a:lnTo>
                    <a:pt x="2839" y="5753"/>
                  </a:lnTo>
                  <a:cubicBezTo>
                    <a:pt x="2836" y="5750"/>
                    <a:pt x="2836" y="5750"/>
                    <a:pt x="2836" y="5750"/>
                  </a:cubicBezTo>
                  <a:cubicBezTo>
                    <a:pt x="2805" y="5753"/>
                    <a:pt x="2775" y="5743"/>
                    <a:pt x="2745" y="5756"/>
                  </a:cubicBezTo>
                  <a:lnTo>
                    <a:pt x="2745" y="5756"/>
                  </a:lnTo>
                  <a:lnTo>
                    <a:pt x="2745" y="5756"/>
                  </a:lnTo>
                  <a:lnTo>
                    <a:pt x="2745" y="5756"/>
                  </a:lnTo>
                  <a:lnTo>
                    <a:pt x="2745" y="5756"/>
                  </a:lnTo>
                  <a:cubicBezTo>
                    <a:pt x="2742" y="5756"/>
                    <a:pt x="2738" y="5756"/>
                    <a:pt x="2735" y="5756"/>
                  </a:cubicBezTo>
                  <a:cubicBezTo>
                    <a:pt x="2732" y="5753"/>
                    <a:pt x="2725" y="5750"/>
                    <a:pt x="2721" y="5756"/>
                  </a:cubicBezTo>
                  <a:cubicBezTo>
                    <a:pt x="2711" y="5753"/>
                    <a:pt x="2704" y="5756"/>
                    <a:pt x="2694" y="5756"/>
                  </a:cubicBezTo>
                  <a:cubicBezTo>
                    <a:pt x="2674" y="5760"/>
                    <a:pt x="2651" y="5760"/>
                    <a:pt x="2631" y="5760"/>
                  </a:cubicBezTo>
                  <a:lnTo>
                    <a:pt x="2631" y="5760"/>
                  </a:lnTo>
                  <a:lnTo>
                    <a:pt x="2631" y="5760"/>
                  </a:lnTo>
                  <a:cubicBezTo>
                    <a:pt x="2550" y="5753"/>
                    <a:pt x="2470" y="5760"/>
                    <a:pt x="2386" y="5760"/>
                  </a:cubicBezTo>
                  <a:cubicBezTo>
                    <a:pt x="2359" y="5767"/>
                    <a:pt x="2332" y="5753"/>
                    <a:pt x="2305" y="5760"/>
                  </a:cubicBezTo>
                  <a:cubicBezTo>
                    <a:pt x="2285" y="5763"/>
                    <a:pt x="2258" y="5760"/>
                    <a:pt x="2248" y="5777"/>
                  </a:cubicBezTo>
                  <a:cubicBezTo>
                    <a:pt x="2238" y="5780"/>
                    <a:pt x="2228" y="5780"/>
                    <a:pt x="2218" y="5784"/>
                  </a:cubicBezTo>
                  <a:lnTo>
                    <a:pt x="2215" y="5784"/>
                  </a:lnTo>
                  <a:cubicBezTo>
                    <a:pt x="2215" y="5780"/>
                    <a:pt x="2215" y="5777"/>
                    <a:pt x="2211" y="5770"/>
                  </a:cubicBezTo>
                  <a:lnTo>
                    <a:pt x="2208" y="5767"/>
                  </a:lnTo>
                  <a:lnTo>
                    <a:pt x="2211" y="5763"/>
                  </a:lnTo>
                  <a:lnTo>
                    <a:pt x="2215" y="5763"/>
                  </a:lnTo>
                  <a:cubicBezTo>
                    <a:pt x="2218" y="5760"/>
                    <a:pt x="2221" y="5760"/>
                    <a:pt x="2221" y="5756"/>
                  </a:cubicBezTo>
                  <a:cubicBezTo>
                    <a:pt x="2225" y="5756"/>
                    <a:pt x="2228" y="5756"/>
                    <a:pt x="2231" y="5756"/>
                  </a:cubicBezTo>
                  <a:lnTo>
                    <a:pt x="2231" y="5756"/>
                  </a:lnTo>
                  <a:lnTo>
                    <a:pt x="2231" y="5756"/>
                  </a:lnTo>
                  <a:cubicBezTo>
                    <a:pt x="2255" y="5756"/>
                    <a:pt x="2278" y="5763"/>
                    <a:pt x="2298" y="5750"/>
                  </a:cubicBezTo>
                  <a:cubicBezTo>
                    <a:pt x="2308" y="5750"/>
                    <a:pt x="2315" y="5750"/>
                    <a:pt x="2325" y="5750"/>
                  </a:cubicBezTo>
                  <a:cubicBezTo>
                    <a:pt x="2329" y="5750"/>
                    <a:pt x="2332" y="5753"/>
                    <a:pt x="2336" y="5753"/>
                  </a:cubicBezTo>
                  <a:cubicBezTo>
                    <a:pt x="2346" y="5756"/>
                    <a:pt x="2352" y="5756"/>
                    <a:pt x="2362" y="5750"/>
                  </a:cubicBezTo>
                  <a:cubicBezTo>
                    <a:pt x="2456" y="5740"/>
                    <a:pt x="2550" y="5733"/>
                    <a:pt x="2644" y="5723"/>
                  </a:cubicBezTo>
                  <a:cubicBezTo>
                    <a:pt x="2715" y="5723"/>
                    <a:pt x="2782" y="5716"/>
                    <a:pt x="2849" y="5703"/>
                  </a:cubicBezTo>
                  <a:cubicBezTo>
                    <a:pt x="2903" y="5703"/>
                    <a:pt x="2953" y="5709"/>
                    <a:pt x="3003" y="5693"/>
                  </a:cubicBezTo>
                  <a:cubicBezTo>
                    <a:pt x="3097" y="5696"/>
                    <a:pt x="3191" y="5683"/>
                    <a:pt x="3282" y="5669"/>
                  </a:cubicBezTo>
                  <a:cubicBezTo>
                    <a:pt x="3285" y="5669"/>
                    <a:pt x="3285" y="5669"/>
                    <a:pt x="3289" y="5666"/>
                  </a:cubicBezTo>
                  <a:cubicBezTo>
                    <a:pt x="3309" y="5666"/>
                    <a:pt x="3329" y="5666"/>
                    <a:pt x="3346" y="5659"/>
                  </a:cubicBezTo>
                  <a:lnTo>
                    <a:pt x="3346" y="5659"/>
                  </a:lnTo>
                  <a:lnTo>
                    <a:pt x="3346" y="5659"/>
                  </a:lnTo>
                  <a:cubicBezTo>
                    <a:pt x="3356" y="5663"/>
                    <a:pt x="3362" y="5663"/>
                    <a:pt x="3369" y="5659"/>
                  </a:cubicBezTo>
                  <a:cubicBezTo>
                    <a:pt x="3372" y="5659"/>
                    <a:pt x="3376" y="5659"/>
                    <a:pt x="3379" y="5659"/>
                  </a:cubicBezTo>
                  <a:cubicBezTo>
                    <a:pt x="3419" y="5659"/>
                    <a:pt x="3463" y="5663"/>
                    <a:pt x="3500" y="5649"/>
                  </a:cubicBezTo>
                  <a:cubicBezTo>
                    <a:pt x="3550" y="5652"/>
                    <a:pt x="3601" y="5649"/>
                    <a:pt x="3651" y="5639"/>
                  </a:cubicBezTo>
                  <a:cubicBezTo>
                    <a:pt x="3691" y="5642"/>
                    <a:pt x="3735" y="5639"/>
                    <a:pt x="3775" y="5632"/>
                  </a:cubicBezTo>
                  <a:cubicBezTo>
                    <a:pt x="3782" y="5636"/>
                    <a:pt x="3789" y="5632"/>
                    <a:pt x="3796" y="5632"/>
                  </a:cubicBezTo>
                  <a:cubicBezTo>
                    <a:pt x="3802" y="5629"/>
                    <a:pt x="3809" y="5629"/>
                    <a:pt x="3819" y="5629"/>
                  </a:cubicBezTo>
                  <a:cubicBezTo>
                    <a:pt x="3849" y="5629"/>
                    <a:pt x="3883" y="5632"/>
                    <a:pt x="3913" y="5622"/>
                  </a:cubicBezTo>
                  <a:cubicBezTo>
                    <a:pt x="3936" y="5622"/>
                    <a:pt x="3960" y="5622"/>
                    <a:pt x="3987" y="5619"/>
                  </a:cubicBezTo>
                  <a:cubicBezTo>
                    <a:pt x="3997" y="5622"/>
                    <a:pt x="4010" y="5622"/>
                    <a:pt x="4024" y="5622"/>
                  </a:cubicBezTo>
                  <a:cubicBezTo>
                    <a:pt x="4027" y="5622"/>
                    <a:pt x="4030" y="5619"/>
                    <a:pt x="4034" y="5619"/>
                  </a:cubicBezTo>
                  <a:cubicBezTo>
                    <a:pt x="4037" y="5619"/>
                    <a:pt x="4044" y="5619"/>
                    <a:pt x="4047" y="5619"/>
                  </a:cubicBezTo>
                  <a:lnTo>
                    <a:pt x="4050" y="5619"/>
                  </a:lnTo>
                  <a:cubicBezTo>
                    <a:pt x="4040" y="5622"/>
                    <a:pt x="4030" y="5626"/>
                    <a:pt x="4024" y="5629"/>
                  </a:cubicBezTo>
                  <a:cubicBezTo>
                    <a:pt x="4007" y="5639"/>
                    <a:pt x="3983" y="5636"/>
                    <a:pt x="3963" y="5646"/>
                  </a:cubicBezTo>
                  <a:cubicBezTo>
                    <a:pt x="3960" y="5646"/>
                    <a:pt x="3953" y="5642"/>
                    <a:pt x="3950" y="5639"/>
                  </a:cubicBezTo>
                  <a:cubicBezTo>
                    <a:pt x="3893" y="5639"/>
                    <a:pt x="3839" y="5649"/>
                    <a:pt x="3792" y="5666"/>
                  </a:cubicBezTo>
                  <a:moveTo>
                    <a:pt x="3997" y="4951"/>
                  </a:moveTo>
                  <a:lnTo>
                    <a:pt x="3997" y="4951"/>
                  </a:lnTo>
                  <a:lnTo>
                    <a:pt x="3997" y="4951"/>
                  </a:lnTo>
                  <a:lnTo>
                    <a:pt x="3993" y="4951"/>
                  </a:lnTo>
                  <a:cubicBezTo>
                    <a:pt x="3997" y="4951"/>
                    <a:pt x="4000" y="4948"/>
                    <a:pt x="4000" y="4948"/>
                  </a:cubicBezTo>
                  <a:lnTo>
                    <a:pt x="3997" y="4951"/>
                  </a:lnTo>
                  <a:moveTo>
                    <a:pt x="3893" y="4884"/>
                  </a:moveTo>
                  <a:lnTo>
                    <a:pt x="3893" y="4884"/>
                  </a:lnTo>
                  <a:cubicBezTo>
                    <a:pt x="3889" y="4887"/>
                    <a:pt x="3886" y="4887"/>
                    <a:pt x="3883" y="4891"/>
                  </a:cubicBezTo>
                  <a:cubicBezTo>
                    <a:pt x="3883" y="4884"/>
                    <a:pt x="3879" y="4877"/>
                    <a:pt x="3879" y="4874"/>
                  </a:cubicBezTo>
                  <a:lnTo>
                    <a:pt x="3879" y="4874"/>
                  </a:lnTo>
                  <a:cubicBezTo>
                    <a:pt x="3883" y="4877"/>
                    <a:pt x="3900" y="4884"/>
                    <a:pt x="3893" y="4884"/>
                  </a:cubicBezTo>
                  <a:moveTo>
                    <a:pt x="3628" y="4656"/>
                  </a:moveTo>
                  <a:lnTo>
                    <a:pt x="3628" y="4656"/>
                  </a:lnTo>
                  <a:lnTo>
                    <a:pt x="3628" y="4656"/>
                  </a:lnTo>
                  <a:lnTo>
                    <a:pt x="3628" y="4656"/>
                  </a:lnTo>
                  <a:lnTo>
                    <a:pt x="3631" y="4656"/>
                  </a:lnTo>
                  <a:cubicBezTo>
                    <a:pt x="3628" y="4656"/>
                    <a:pt x="3628" y="4656"/>
                    <a:pt x="3628" y="4656"/>
                  </a:cubicBezTo>
                  <a:moveTo>
                    <a:pt x="3675" y="4699"/>
                  </a:moveTo>
                  <a:lnTo>
                    <a:pt x="3675" y="4699"/>
                  </a:lnTo>
                  <a:lnTo>
                    <a:pt x="3678" y="4699"/>
                  </a:lnTo>
                  <a:lnTo>
                    <a:pt x="3678" y="4702"/>
                  </a:lnTo>
                  <a:cubicBezTo>
                    <a:pt x="3675" y="4699"/>
                    <a:pt x="3675" y="4699"/>
                    <a:pt x="3675" y="4699"/>
                  </a:cubicBezTo>
                  <a:moveTo>
                    <a:pt x="3668" y="4696"/>
                  </a:moveTo>
                  <a:lnTo>
                    <a:pt x="3668" y="4696"/>
                  </a:lnTo>
                  <a:lnTo>
                    <a:pt x="3668" y="4696"/>
                  </a:lnTo>
                  <a:cubicBezTo>
                    <a:pt x="3665" y="4696"/>
                    <a:pt x="3665" y="4696"/>
                    <a:pt x="3665" y="4696"/>
                  </a:cubicBezTo>
                  <a:lnTo>
                    <a:pt x="3668" y="4696"/>
                  </a:lnTo>
                  <a:moveTo>
                    <a:pt x="3389" y="4045"/>
                  </a:moveTo>
                  <a:lnTo>
                    <a:pt x="3389" y="4045"/>
                  </a:lnTo>
                  <a:cubicBezTo>
                    <a:pt x="3389" y="4041"/>
                    <a:pt x="3393" y="4041"/>
                    <a:pt x="3393" y="4038"/>
                  </a:cubicBezTo>
                  <a:cubicBezTo>
                    <a:pt x="3393" y="4041"/>
                    <a:pt x="3393" y="4041"/>
                    <a:pt x="3396" y="4041"/>
                  </a:cubicBezTo>
                  <a:cubicBezTo>
                    <a:pt x="3393" y="4041"/>
                    <a:pt x="3393" y="4041"/>
                    <a:pt x="3389" y="4045"/>
                  </a:cubicBezTo>
                  <a:moveTo>
                    <a:pt x="3403" y="4041"/>
                  </a:moveTo>
                  <a:lnTo>
                    <a:pt x="3403" y="4041"/>
                  </a:lnTo>
                  <a:moveTo>
                    <a:pt x="3252" y="4293"/>
                  </a:moveTo>
                  <a:lnTo>
                    <a:pt x="3252" y="4293"/>
                  </a:lnTo>
                  <a:moveTo>
                    <a:pt x="3027" y="4749"/>
                  </a:moveTo>
                  <a:lnTo>
                    <a:pt x="3027" y="4749"/>
                  </a:lnTo>
                  <a:cubicBezTo>
                    <a:pt x="3023" y="4753"/>
                    <a:pt x="3023" y="4753"/>
                    <a:pt x="3023" y="4753"/>
                  </a:cubicBezTo>
                  <a:lnTo>
                    <a:pt x="3023" y="4753"/>
                  </a:lnTo>
                  <a:lnTo>
                    <a:pt x="3023" y="4753"/>
                  </a:lnTo>
                  <a:cubicBezTo>
                    <a:pt x="3023" y="4753"/>
                    <a:pt x="3027" y="4753"/>
                    <a:pt x="3027" y="4749"/>
                  </a:cubicBezTo>
                  <a:moveTo>
                    <a:pt x="3101" y="4763"/>
                  </a:moveTo>
                  <a:lnTo>
                    <a:pt x="3101" y="4763"/>
                  </a:lnTo>
                  <a:lnTo>
                    <a:pt x="3101" y="4763"/>
                  </a:lnTo>
                  <a:cubicBezTo>
                    <a:pt x="3104" y="4766"/>
                    <a:pt x="3104" y="4766"/>
                    <a:pt x="3104" y="4770"/>
                  </a:cubicBezTo>
                  <a:cubicBezTo>
                    <a:pt x="3104" y="4766"/>
                    <a:pt x="3104" y="4766"/>
                    <a:pt x="3101" y="4763"/>
                  </a:cubicBezTo>
                  <a:moveTo>
                    <a:pt x="3403" y="4340"/>
                  </a:moveTo>
                  <a:lnTo>
                    <a:pt x="3403" y="4340"/>
                  </a:lnTo>
                  <a:lnTo>
                    <a:pt x="3406" y="4340"/>
                  </a:lnTo>
                  <a:lnTo>
                    <a:pt x="3403" y="4340"/>
                  </a:lnTo>
                  <a:moveTo>
                    <a:pt x="2631" y="4115"/>
                  </a:moveTo>
                  <a:lnTo>
                    <a:pt x="2631" y="4115"/>
                  </a:lnTo>
                  <a:moveTo>
                    <a:pt x="2503" y="4159"/>
                  </a:moveTo>
                  <a:lnTo>
                    <a:pt x="2503" y="4159"/>
                  </a:lnTo>
                  <a:moveTo>
                    <a:pt x="2698" y="4105"/>
                  </a:moveTo>
                  <a:lnTo>
                    <a:pt x="2698" y="4105"/>
                  </a:lnTo>
                  <a:moveTo>
                    <a:pt x="2215" y="4176"/>
                  </a:moveTo>
                  <a:lnTo>
                    <a:pt x="2215" y="4176"/>
                  </a:lnTo>
                  <a:lnTo>
                    <a:pt x="2215" y="4176"/>
                  </a:lnTo>
                  <a:cubicBezTo>
                    <a:pt x="2211" y="4176"/>
                    <a:pt x="2211" y="4176"/>
                    <a:pt x="2211" y="4176"/>
                  </a:cubicBezTo>
                  <a:lnTo>
                    <a:pt x="2215" y="4176"/>
                  </a:lnTo>
                  <a:moveTo>
                    <a:pt x="1846" y="4296"/>
                  </a:moveTo>
                  <a:lnTo>
                    <a:pt x="1846" y="4296"/>
                  </a:lnTo>
                  <a:cubicBezTo>
                    <a:pt x="1843" y="4300"/>
                    <a:pt x="1843" y="4300"/>
                    <a:pt x="1840" y="4300"/>
                  </a:cubicBezTo>
                  <a:cubicBezTo>
                    <a:pt x="1843" y="4300"/>
                    <a:pt x="1843" y="4296"/>
                    <a:pt x="1846" y="4296"/>
                  </a:cubicBezTo>
                  <a:moveTo>
                    <a:pt x="772" y="4340"/>
                  </a:moveTo>
                  <a:lnTo>
                    <a:pt x="772" y="4340"/>
                  </a:lnTo>
                  <a:lnTo>
                    <a:pt x="772" y="4340"/>
                  </a:lnTo>
                  <a:cubicBezTo>
                    <a:pt x="776" y="4343"/>
                    <a:pt x="776" y="4343"/>
                    <a:pt x="776" y="4343"/>
                  </a:cubicBezTo>
                  <a:cubicBezTo>
                    <a:pt x="776" y="4343"/>
                    <a:pt x="772" y="4343"/>
                    <a:pt x="772" y="4340"/>
                  </a:cubicBezTo>
                  <a:moveTo>
                    <a:pt x="2198" y="4283"/>
                  </a:moveTo>
                  <a:lnTo>
                    <a:pt x="2198" y="4283"/>
                  </a:lnTo>
                  <a:cubicBezTo>
                    <a:pt x="2178" y="4283"/>
                    <a:pt x="2161" y="4283"/>
                    <a:pt x="2144" y="4293"/>
                  </a:cubicBezTo>
                  <a:cubicBezTo>
                    <a:pt x="2141" y="4293"/>
                    <a:pt x="2141" y="4293"/>
                    <a:pt x="2137" y="4296"/>
                  </a:cubicBezTo>
                  <a:cubicBezTo>
                    <a:pt x="2134" y="4293"/>
                    <a:pt x="2127" y="4293"/>
                    <a:pt x="2121" y="4293"/>
                  </a:cubicBezTo>
                  <a:cubicBezTo>
                    <a:pt x="2117" y="4293"/>
                    <a:pt x="2114" y="4293"/>
                    <a:pt x="2111" y="4290"/>
                  </a:cubicBezTo>
                  <a:cubicBezTo>
                    <a:pt x="2097" y="4286"/>
                    <a:pt x="2080" y="4286"/>
                    <a:pt x="2064" y="4290"/>
                  </a:cubicBezTo>
                  <a:cubicBezTo>
                    <a:pt x="2057" y="4290"/>
                    <a:pt x="2054" y="4290"/>
                    <a:pt x="2047" y="4290"/>
                  </a:cubicBezTo>
                  <a:cubicBezTo>
                    <a:pt x="2047" y="4293"/>
                    <a:pt x="2043" y="4293"/>
                    <a:pt x="2040" y="4293"/>
                  </a:cubicBezTo>
                  <a:cubicBezTo>
                    <a:pt x="2030" y="4290"/>
                    <a:pt x="2023" y="4293"/>
                    <a:pt x="2013" y="4296"/>
                  </a:cubicBezTo>
                  <a:lnTo>
                    <a:pt x="2013" y="4296"/>
                  </a:lnTo>
                  <a:cubicBezTo>
                    <a:pt x="2010" y="4296"/>
                    <a:pt x="2010" y="4296"/>
                    <a:pt x="2007" y="4296"/>
                  </a:cubicBezTo>
                  <a:cubicBezTo>
                    <a:pt x="2010" y="4293"/>
                    <a:pt x="2010" y="4290"/>
                    <a:pt x="2013" y="4290"/>
                  </a:cubicBezTo>
                  <a:cubicBezTo>
                    <a:pt x="1986" y="4270"/>
                    <a:pt x="1964" y="4276"/>
                    <a:pt x="1937" y="4286"/>
                  </a:cubicBezTo>
                  <a:cubicBezTo>
                    <a:pt x="1934" y="4290"/>
                    <a:pt x="1934" y="4293"/>
                    <a:pt x="1930" y="4293"/>
                  </a:cubicBezTo>
                  <a:cubicBezTo>
                    <a:pt x="1927" y="4293"/>
                    <a:pt x="1927" y="4293"/>
                    <a:pt x="1927" y="4296"/>
                  </a:cubicBezTo>
                  <a:lnTo>
                    <a:pt x="1927" y="4296"/>
                  </a:lnTo>
                  <a:cubicBezTo>
                    <a:pt x="1923" y="4293"/>
                    <a:pt x="1923" y="4290"/>
                    <a:pt x="1920" y="4286"/>
                  </a:cubicBezTo>
                  <a:cubicBezTo>
                    <a:pt x="1876" y="4290"/>
                    <a:pt x="1833" y="4290"/>
                    <a:pt x="1786" y="4290"/>
                  </a:cubicBezTo>
                  <a:cubicBezTo>
                    <a:pt x="1776" y="4286"/>
                    <a:pt x="1766" y="4283"/>
                    <a:pt x="1756" y="4283"/>
                  </a:cubicBezTo>
                  <a:cubicBezTo>
                    <a:pt x="1749" y="4283"/>
                    <a:pt x="1746" y="4283"/>
                    <a:pt x="1739" y="4283"/>
                  </a:cubicBezTo>
                  <a:cubicBezTo>
                    <a:pt x="1726" y="4283"/>
                    <a:pt x="1715" y="4286"/>
                    <a:pt x="1705" y="4290"/>
                  </a:cubicBezTo>
                  <a:cubicBezTo>
                    <a:pt x="1645" y="4286"/>
                    <a:pt x="1584" y="4286"/>
                    <a:pt x="1521" y="4286"/>
                  </a:cubicBezTo>
                  <a:cubicBezTo>
                    <a:pt x="1537" y="4280"/>
                    <a:pt x="1551" y="4276"/>
                    <a:pt x="1568" y="4276"/>
                  </a:cubicBezTo>
                  <a:cubicBezTo>
                    <a:pt x="1574" y="4273"/>
                    <a:pt x="1584" y="4273"/>
                    <a:pt x="1591" y="4273"/>
                  </a:cubicBezTo>
                  <a:cubicBezTo>
                    <a:pt x="1612" y="4270"/>
                    <a:pt x="1631" y="4266"/>
                    <a:pt x="1652" y="4263"/>
                  </a:cubicBezTo>
                  <a:lnTo>
                    <a:pt x="1652" y="4263"/>
                  </a:lnTo>
                  <a:cubicBezTo>
                    <a:pt x="1675" y="4273"/>
                    <a:pt x="1695" y="4273"/>
                    <a:pt x="1715" y="4259"/>
                  </a:cubicBezTo>
                  <a:cubicBezTo>
                    <a:pt x="1719" y="4259"/>
                    <a:pt x="1719" y="4256"/>
                    <a:pt x="1719" y="4253"/>
                  </a:cubicBezTo>
                  <a:lnTo>
                    <a:pt x="1719" y="4253"/>
                  </a:lnTo>
                  <a:cubicBezTo>
                    <a:pt x="1722" y="4253"/>
                    <a:pt x="1726" y="4253"/>
                    <a:pt x="1729" y="4253"/>
                  </a:cubicBezTo>
                  <a:cubicBezTo>
                    <a:pt x="1752" y="4253"/>
                    <a:pt x="1772" y="4249"/>
                    <a:pt x="1793" y="4243"/>
                  </a:cubicBezTo>
                  <a:lnTo>
                    <a:pt x="1793" y="4243"/>
                  </a:lnTo>
                  <a:lnTo>
                    <a:pt x="1793" y="4243"/>
                  </a:lnTo>
                  <a:lnTo>
                    <a:pt x="1793" y="4243"/>
                  </a:lnTo>
                  <a:lnTo>
                    <a:pt x="1793" y="4243"/>
                  </a:lnTo>
                  <a:cubicBezTo>
                    <a:pt x="1813" y="4243"/>
                    <a:pt x="1833" y="4246"/>
                    <a:pt x="1846" y="4233"/>
                  </a:cubicBezTo>
                  <a:lnTo>
                    <a:pt x="1846" y="4233"/>
                  </a:lnTo>
                  <a:lnTo>
                    <a:pt x="1846" y="4233"/>
                  </a:lnTo>
                  <a:cubicBezTo>
                    <a:pt x="1850" y="4236"/>
                    <a:pt x="1853" y="4236"/>
                    <a:pt x="1856" y="4236"/>
                  </a:cubicBezTo>
                  <a:cubicBezTo>
                    <a:pt x="1897" y="4236"/>
                    <a:pt x="1937" y="4233"/>
                    <a:pt x="1974" y="4223"/>
                  </a:cubicBezTo>
                  <a:cubicBezTo>
                    <a:pt x="1990" y="4216"/>
                    <a:pt x="2010" y="4223"/>
                    <a:pt x="2023" y="4213"/>
                  </a:cubicBezTo>
                  <a:lnTo>
                    <a:pt x="2023" y="4213"/>
                  </a:lnTo>
                  <a:lnTo>
                    <a:pt x="2023" y="4213"/>
                  </a:lnTo>
                  <a:cubicBezTo>
                    <a:pt x="2067" y="4209"/>
                    <a:pt x="2114" y="4209"/>
                    <a:pt x="2154" y="4196"/>
                  </a:cubicBezTo>
                  <a:lnTo>
                    <a:pt x="2154" y="4196"/>
                  </a:lnTo>
                  <a:cubicBezTo>
                    <a:pt x="2238" y="4186"/>
                    <a:pt x="2329" y="4189"/>
                    <a:pt x="2409" y="4172"/>
                  </a:cubicBezTo>
                  <a:cubicBezTo>
                    <a:pt x="2439" y="4166"/>
                    <a:pt x="2473" y="4172"/>
                    <a:pt x="2503" y="4159"/>
                  </a:cubicBezTo>
                  <a:lnTo>
                    <a:pt x="2503" y="4159"/>
                  </a:lnTo>
                  <a:lnTo>
                    <a:pt x="2503" y="4159"/>
                  </a:lnTo>
                  <a:lnTo>
                    <a:pt x="2503" y="4159"/>
                  </a:lnTo>
                  <a:lnTo>
                    <a:pt x="2503" y="4159"/>
                  </a:lnTo>
                  <a:lnTo>
                    <a:pt x="2503" y="4159"/>
                  </a:lnTo>
                  <a:cubicBezTo>
                    <a:pt x="2554" y="4159"/>
                    <a:pt x="2604" y="4156"/>
                    <a:pt x="2654" y="4149"/>
                  </a:cubicBezTo>
                  <a:cubicBezTo>
                    <a:pt x="2658" y="4145"/>
                    <a:pt x="2658" y="4142"/>
                    <a:pt x="2654" y="4142"/>
                  </a:cubicBezTo>
                  <a:cubicBezTo>
                    <a:pt x="2658" y="4142"/>
                    <a:pt x="2658" y="4142"/>
                    <a:pt x="2658" y="4142"/>
                  </a:cubicBezTo>
                  <a:lnTo>
                    <a:pt x="2658" y="4142"/>
                  </a:lnTo>
                  <a:lnTo>
                    <a:pt x="2658" y="4142"/>
                  </a:lnTo>
                  <a:lnTo>
                    <a:pt x="2658" y="4142"/>
                  </a:lnTo>
                  <a:lnTo>
                    <a:pt x="2658" y="4142"/>
                  </a:lnTo>
                  <a:cubicBezTo>
                    <a:pt x="2674" y="4145"/>
                    <a:pt x="2691" y="4142"/>
                    <a:pt x="2708" y="4138"/>
                  </a:cubicBezTo>
                  <a:cubicBezTo>
                    <a:pt x="2711" y="4142"/>
                    <a:pt x="2718" y="4142"/>
                    <a:pt x="2721" y="4138"/>
                  </a:cubicBezTo>
                  <a:lnTo>
                    <a:pt x="2721" y="4138"/>
                  </a:lnTo>
                  <a:cubicBezTo>
                    <a:pt x="2728" y="4138"/>
                    <a:pt x="2738" y="4138"/>
                    <a:pt x="2748" y="4142"/>
                  </a:cubicBezTo>
                  <a:cubicBezTo>
                    <a:pt x="2752" y="4138"/>
                    <a:pt x="2755" y="4138"/>
                    <a:pt x="2758" y="4142"/>
                  </a:cubicBezTo>
                  <a:cubicBezTo>
                    <a:pt x="2761" y="4142"/>
                    <a:pt x="2765" y="4142"/>
                    <a:pt x="2768" y="4142"/>
                  </a:cubicBezTo>
                  <a:cubicBezTo>
                    <a:pt x="2772" y="4142"/>
                    <a:pt x="2772" y="4142"/>
                    <a:pt x="2772" y="4142"/>
                  </a:cubicBezTo>
                  <a:cubicBezTo>
                    <a:pt x="2782" y="4138"/>
                    <a:pt x="2789" y="4138"/>
                    <a:pt x="2795" y="4138"/>
                  </a:cubicBezTo>
                  <a:cubicBezTo>
                    <a:pt x="2802" y="4138"/>
                    <a:pt x="2802" y="4135"/>
                    <a:pt x="2802" y="4135"/>
                  </a:cubicBezTo>
                  <a:lnTo>
                    <a:pt x="2805" y="4135"/>
                  </a:lnTo>
                  <a:cubicBezTo>
                    <a:pt x="2815" y="4135"/>
                    <a:pt x="2829" y="4138"/>
                    <a:pt x="2839" y="4132"/>
                  </a:cubicBezTo>
                  <a:cubicBezTo>
                    <a:pt x="2846" y="4132"/>
                    <a:pt x="2852" y="4132"/>
                    <a:pt x="2862" y="4132"/>
                  </a:cubicBezTo>
                  <a:cubicBezTo>
                    <a:pt x="2889" y="4118"/>
                    <a:pt x="2923" y="4132"/>
                    <a:pt x="2953" y="4122"/>
                  </a:cubicBezTo>
                  <a:cubicBezTo>
                    <a:pt x="2980" y="4105"/>
                    <a:pt x="3017" y="4118"/>
                    <a:pt x="3043" y="4105"/>
                  </a:cubicBezTo>
                  <a:lnTo>
                    <a:pt x="3043" y="4105"/>
                  </a:lnTo>
                  <a:lnTo>
                    <a:pt x="3043" y="4105"/>
                  </a:lnTo>
                  <a:lnTo>
                    <a:pt x="3043" y="4105"/>
                  </a:lnTo>
                  <a:lnTo>
                    <a:pt x="3043" y="4105"/>
                  </a:lnTo>
                  <a:cubicBezTo>
                    <a:pt x="3090" y="4105"/>
                    <a:pt x="3138" y="4105"/>
                    <a:pt x="3185" y="4105"/>
                  </a:cubicBezTo>
                  <a:cubicBezTo>
                    <a:pt x="3195" y="4125"/>
                    <a:pt x="3208" y="4149"/>
                    <a:pt x="3218" y="4172"/>
                  </a:cubicBezTo>
                  <a:cubicBezTo>
                    <a:pt x="3228" y="4196"/>
                    <a:pt x="3232" y="4219"/>
                    <a:pt x="3211" y="4243"/>
                  </a:cubicBezTo>
                  <a:cubicBezTo>
                    <a:pt x="3198" y="4256"/>
                    <a:pt x="3211" y="4273"/>
                    <a:pt x="3198" y="4290"/>
                  </a:cubicBezTo>
                  <a:cubicBezTo>
                    <a:pt x="3198" y="4293"/>
                    <a:pt x="3198" y="4300"/>
                    <a:pt x="3198" y="4306"/>
                  </a:cubicBezTo>
                  <a:cubicBezTo>
                    <a:pt x="3181" y="4317"/>
                    <a:pt x="3171" y="4330"/>
                    <a:pt x="3178" y="4347"/>
                  </a:cubicBezTo>
                  <a:cubicBezTo>
                    <a:pt x="3181" y="4350"/>
                    <a:pt x="3185" y="4353"/>
                    <a:pt x="3185" y="4353"/>
                  </a:cubicBezTo>
                  <a:cubicBezTo>
                    <a:pt x="3185" y="4357"/>
                    <a:pt x="3185" y="4357"/>
                    <a:pt x="3185" y="4357"/>
                  </a:cubicBezTo>
                  <a:lnTo>
                    <a:pt x="3185" y="4357"/>
                  </a:lnTo>
                  <a:cubicBezTo>
                    <a:pt x="3185" y="4360"/>
                    <a:pt x="3181" y="4360"/>
                    <a:pt x="3178" y="4363"/>
                  </a:cubicBezTo>
                  <a:cubicBezTo>
                    <a:pt x="3175" y="4370"/>
                    <a:pt x="3171" y="4374"/>
                    <a:pt x="3171" y="4377"/>
                  </a:cubicBezTo>
                  <a:cubicBezTo>
                    <a:pt x="3168" y="4377"/>
                    <a:pt x="3164" y="4374"/>
                    <a:pt x="3161" y="4370"/>
                  </a:cubicBezTo>
                  <a:cubicBezTo>
                    <a:pt x="3164" y="4367"/>
                    <a:pt x="3164" y="4363"/>
                    <a:pt x="3161" y="4360"/>
                  </a:cubicBezTo>
                  <a:cubicBezTo>
                    <a:pt x="3161" y="4357"/>
                    <a:pt x="3161" y="4357"/>
                    <a:pt x="3158" y="4353"/>
                  </a:cubicBezTo>
                  <a:cubicBezTo>
                    <a:pt x="3158" y="4347"/>
                    <a:pt x="3151" y="4343"/>
                    <a:pt x="3148" y="4340"/>
                  </a:cubicBezTo>
                  <a:cubicBezTo>
                    <a:pt x="3148" y="4333"/>
                    <a:pt x="3144" y="4327"/>
                    <a:pt x="3131" y="4327"/>
                  </a:cubicBezTo>
                  <a:lnTo>
                    <a:pt x="3131" y="4327"/>
                  </a:lnTo>
                  <a:lnTo>
                    <a:pt x="3131" y="4323"/>
                  </a:lnTo>
                  <a:lnTo>
                    <a:pt x="3131" y="4323"/>
                  </a:lnTo>
                  <a:lnTo>
                    <a:pt x="3131" y="4323"/>
                  </a:lnTo>
                  <a:cubicBezTo>
                    <a:pt x="3128" y="4320"/>
                    <a:pt x="3124" y="4317"/>
                    <a:pt x="3124" y="4313"/>
                  </a:cubicBezTo>
                  <a:lnTo>
                    <a:pt x="3121" y="4310"/>
                  </a:lnTo>
                  <a:cubicBezTo>
                    <a:pt x="3124" y="4306"/>
                    <a:pt x="3124" y="4306"/>
                    <a:pt x="3124" y="4303"/>
                  </a:cubicBezTo>
                  <a:cubicBezTo>
                    <a:pt x="3121" y="4283"/>
                    <a:pt x="3101" y="4273"/>
                    <a:pt x="3081" y="4263"/>
                  </a:cubicBezTo>
                  <a:cubicBezTo>
                    <a:pt x="3081" y="4259"/>
                    <a:pt x="3081" y="4259"/>
                    <a:pt x="3081" y="4259"/>
                  </a:cubicBezTo>
                  <a:cubicBezTo>
                    <a:pt x="3064" y="4253"/>
                    <a:pt x="3060" y="4239"/>
                    <a:pt x="3040" y="4233"/>
                  </a:cubicBezTo>
                  <a:cubicBezTo>
                    <a:pt x="3043" y="4233"/>
                    <a:pt x="3043" y="4233"/>
                    <a:pt x="3043" y="4233"/>
                  </a:cubicBezTo>
                  <a:cubicBezTo>
                    <a:pt x="3037" y="4226"/>
                    <a:pt x="3023" y="4229"/>
                    <a:pt x="3017" y="4223"/>
                  </a:cubicBezTo>
                  <a:lnTo>
                    <a:pt x="3017" y="4223"/>
                  </a:lnTo>
                  <a:cubicBezTo>
                    <a:pt x="3003" y="4216"/>
                    <a:pt x="2993" y="4216"/>
                    <a:pt x="2980" y="4223"/>
                  </a:cubicBezTo>
                  <a:cubicBezTo>
                    <a:pt x="2980" y="4229"/>
                    <a:pt x="2976" y="4236"/>
                    <a:pt x="2986" y="4239"/>
                  </a:cubicBezTo>
                  <a:cubicBezTo>
                    <a:pt x="3033" y="4253"/>
                    <a:pt x="3057" y="4276"/>
                    <a:pt x="3081" y="4303"/>
                  </a:cubicBezTo>
                  <a:cubicBezTo>
                    <a:pt x="3084" y="4310"/>
                    <a:pt x="3090" y="4313"/>
                    <a:pt x="3097" y="4313"/>
                  </a:cubicBezTo>
                  <a:lnTo>
                    <a:pt x="3097" y="4313"/>
                  </a:lnTo>
                  <a:cubicBezTo>
                    <a:pt x="3097" y="4317"/>
                    <a:pt x="3101" y="4317"/>
                    <a:pt x="3104" y="4317"/>
                  </a:cubicBezTo>
                  <a:cubicBezTo>
                    <a:pt x="3101" y="4323"/>
                    <a:pt x="3101" y="4330"/>
                    <a:pt x="3111" y="4333"/>
                  </a:cubicBezTo>
                  <a:cubicBezTo>
                    <a:pt x="3111" y="4333"/>
                    <a:pt x="3114" y="4333"/>
                    <a:pt x="3118" y="4337"/>
                  </a:cubicBezTo>
                  <a:cubicBezTo>
                    <a:pt x="3138" y="4363"/>
                    <a:pt x="3154" y="4390"/>
                    <a:pt x="3171" y="4417"/>
                  </a:cubicBezTo>
                  <a:lnTo>
                    <a:pt x="3171" y="4417"/>
                  </a:lnTo>
                  <a:lnTo>
                    <a:pt x="3171" y="4417"/>
                  </a:lnTo>
                  <a:cubicBezTo>
                    <a:pt x="3171" y="4424"/>
                    <a:pt x="3171" y="4434"/>
                    <a:pt x="3175" y="4444"/>
                  </a:cubicBezTo>
                  <a:cubicBezTo>
                    <a:pt x="3171" y="4444"/>
                    <a:pt x="3171" y="4444"/>
                    <a:pt x="3171" y="4444"/>
                  </a:cubicBezTo>
                  <a:cubicBezTo>
                    <a:pt x="3171" y="4448"/>
                    <a:pt x="3171" y="4448"/>
                    <a:pt x="3171" y="4448"/>
                  </a:cubicBezTo>
                  <a:lnTo>
                    <a:pt x="3171" y="4448"/>
                  </a:lnTo>
                  <a:cubicBezTo>
                    <a:pt x="3168" y="4454"/>
                    <a:pt x="3161" y="4457"/>
                    <a:pt x="3158" y="4461"/>
                  </a:cubicBezTo>
                  <a:cubicBezTo>
                    <a:pt x="3161" y="4461"/>
                    <a:pt x="3161" y="4461"/>
                    <a:pt x="3164" y="4461"/>
                  </a:cubicBezTo>
                  <a:lnTo>
                    <a:pt x="3164" y="4461"/>
                  </a:lnTo>
                  <a:lnTo>
                    <a:pt x="3164" y="4464"/>
                  </a:lnTo>
                  <a:cubicBezTo>
                    <a:pt x="3161" y="4467"/>
                    <a:pt x="3158" y="4471"/>
                    <a:pt x="3158" y="4478"/>
                  </a:cubicBezTo>
                  <a:cubicBezTo>
                    <a:pt x="3154" y="4478"/>
                    <a:pt x="3151" y="4481"/>
                    <a:pt x="3151" y="4484"/>
                  </a:cubicBezTo>
                  <a:lnTo>
                    <a:pt x="3151" y="4488"/>
                  </a:lnTo>
                  <a:cubicBezTo>
                    <a:pt x="3148" y="4484"/>
                    <a:pt x="3148" y="4481"/>
                    <a:pt x="3144" y="4478"/>
                  </a:cubicBezTo>
                  <a:cubicBezTo>
                    <a:pt x="3114" y="4431"/>
                    <a:pt x="3107" y="4377"/>
                    <a:pt x="3057" y="4337"/>
                  </a:cubicBezTo>
                  <a:cubicBezTo>
                    <a:pt x="3050" y="4333"/>
                    <a:pt x="3043" y="4330"/>
                    <a:pt x="3037" y="4327"/>
                  </a:cubicBezTo>
                  <a:cubicBezTo>
                    <a:pt x="3023" y="4317"/>
                    <a:pt x="3000" y="4310"/>
                    <a:pt x="2980" y="4303"/>
                  </a:cubicBezTo>
                  <a:lnTo>
                    <a:pt x="2980" y="4303"/>
                  </a:lnTo>
                  <a:cubicBezTo>
                    <a:pt x="2953" y="4293"/>
                    <a:pt x="2929" y="4300"/>
                    <a:pt x="2906" y="4306"/>
                  </a:cubicBezTo>
                  <a:cubicBezTo>
                    <a:pt x="2903" y="4306"/>
                    <a:pt x="2899" y="4306"/>
                    <a:pt x="2896" y="4306"/>
                  </a:cubicBezTo>
                  <a:cubicBezTo>
                    <a:pt x="2889" y="4306"/>
                    <a:pt x="2879" y="4306"/>
                    <a:pt x="2872" y="4310"/>
                  </a:cubicBezTo>
                  <a:cubicBezTo>
                    <a:pt x="2869" y="4310"/>
                    <a:pt x="2866" y="4313"/>
                    <a:pt x="2862" y="4313"/>
                  </a:cubicBezTo>
                  <a:lnTo>
                    <a:pt x="2862" y="4313"/>
                  </a:lnTo>
                  <a:lnTo>
                    <a:pt x="2859" y="4313"/>
                  </a:lnTo>
                  <a:lnTo>
                    <a:pt x="2856" y="4313"/>
                  </a:lnTo>
                  <a:lnTo>
                    <a:pt x="2852" y="4313"/>
                  </a:lnTo>
                  <a:cubicBezTo>
                    <a:pt x="2849" y="4310"/>
                    <a:pt x="2849" y="4310"/>
                    <a:pt x="2849" y="4310"/>
                  </a:cubicBezTo>
                  <a:cubicBezTo>
                    <a:pt x="2846" y="4310"/>
                    <a:pt x="2842" y="4310"/>
                    <a:pt x="2839" y="4310"/>
                  </a:cubicBezTo>
                  <a:lnTo>
                    <a:pt x="2839" y="4310"/>
                  </a:lnTo>
                  <a:cubicBezTo>
                    <a:pt x="2832" y="4313"/>
                    <a:pt x="2825" y="4313"/>
                    <a:pt x="2819" y="4310"/>
                  </a:cubicBezTo>
                  <a:cubicBezTo>
                    <a:pt x="2815" y="4310"/>
                    <a:pt x="2812" y="4310"/>
                    <a:pt x="2812" y="4310"/>
                  </a:cubicBezTo>
                  <a:cubicBezTo>
                    <a:pt x="2765" y="4300"/>
                    <a:pt x="2718" y="4306"/>
                    <a:pt x="2668" y="4306"/>
                  </a:cubicBezTo>
                  <a:cubicBezTo>
                    <a:pt x="2661" y="4306"/>
                    <a:pt x="2654" y="4303"/>
                    <a:pt x="2647" y="4303"/>
                  </a:cubicBezTo>
                  <a:cubicBezTo>
                    <a:pt x="2644" y="4303"/>
                    <a:pt x="2644" y="4303"/>
                    <a:pt x="2641" y="4303"/>
                  </a:cubicBezTo>
                  <a:cubicBezTo>
                    <a:pt x="2641" y="4303"/>
                    <a:pt x="2641" y="4300"/>
                    <a:pt x="2641" y="4296"/>
                  </a:cubicBezTo>
                  <a:cubicBezTo>
                    <a:pt x="2624" y="4283"/>
                    <a:pt x="2604" y="4283"/>
                    <a:pt x="2580" y="4283"/>
                  </a:cubicBezTo>
                  <a:cubicBezTo>
                    <a:pt x="2453" y="4283"/>
                    <a:pt x="2325" y="4283"/>
                    <a:pt x="2198" y="4283"/>
                  </a:cubicBezTo>
                  <a:moveTo>
                    <a:pt x="2621" y="4330"/>
                  </a:moveTo>
                  <a:lnTo>
                    <a:pt x="2621" y="4330"/>
                  </a:lnTo>
                  <a:lnTo>
                    <a:pt x="2621" y="4330"/>
                  </a:lnTo>
                  <a:lnTo>
                    <a:pt x="2621" y="4330"/>
                  </a:lnTo>
                  <a:cubicBezTo>
                    <a:pt x="2617" y="4333"/>
                    <a:pt x="2617" y="4333"/>
                    <a:pt x="2617" y="4337"/>
                  </a:cubicBezTo>
                  <a:cubicBezTo>
                    <a:pt x="2617" y="4333"/>
                    <a:pt x="2617" y="4333"/>
                    <a:pt x="2621" y="4330"/>
                  </a:cubicBezTo>
                  <a:moveTo>
                    <a:pt x="2503" y="4746"/>
                  </a:moveTo>
                  <a:lnTo>
                    <a:pt x="2503" y="4746"/>
                  </a:lnTo>
                  <a:cubicBezTo>
                    <a:pt x="2486" y="4753"/>
                    <a:pt x="2466" y="4753"/>
                    <a:pt x="2446" y="4753"/>
                  </a:cubicBezTo>
                  <a:cubicBezTo>
                    <a:pt x="2463" y="4749"/>
                    <a:pt x="2483" y="4749"/>
                    <a:pt x="2503" y="4746"/>
                  </a:cubicBezTo>
                  <a:moveTo>
                    <a:pt x="1819" y="4803"/>
                  </a:moveTo>
                  <a:lnTo>
                    <a:pt x="1819" y="4803"/>
                  </a:lnTo>
                  <a:cubicBezTo>
                    <a:pt x="1819" y="4806"/>
                    <a:pt x="1819" y="4806"/>
                    <a:pt x="1819" y="4806"/>
                  </a:cubicBezTo>
                  <a:lnTo>
                    <a:pt x="1819" y="4806"/>
                  </a:lnTo>
                  <a:lnTo>
                    <a:pt x="1819" y="4803"/>
                  </a:lnTo>
                  <a:moveTo>
                    <a:pt x="1977" y="4780"/>
                  </a:moveTo>
                  <a:lnTo>
                    <a:pt x="1977" y="4780"/>
                  </a:lnTo>
                  <a:cubicBezTo>
                    <a:pt x="1974" y="4783"/>
                    <a:pt x="1970" y="4787"/>
                    <a:pt x="1970" y="4790"/>
                  </a:cubicBezTo>
                  <a:lnTo>
                    <a:pt x="1970" y="4790"/>
                  </a:lnTo>
                  <a:cubicBezTo>
                    <a:pt x="1960" y="4790"/>
                    <a:pt x="1954" y="4790"/>
                    <a:pt x="1947" y="4790"/>
                  </a:cubicBezTo>
                  <a:lnTo>
                    <a:pt x="1944" y="4790"/>
                  </a:lnTo>
                  <a:cubicBezTo>
                    <a:pt x="1920" y="4780"/>
                    <a:pt x="1893" y="4780"/>
                    <a:pt x="1866" y="4780"/>
                  </a:cubicBezTo>
                  <a:cubicBezTo>
                    <a:pt x="1870" y="4780"/>
                    <a:pt x="1873" y="4780"/>
                    <a:pt x="1876" y="4777"/>
                  </a:cubicBezTo>
                  <a:cubicBezTo>
                    <a:pt x="1910" y="4777"/>
                    <a:pt x="1944" y="4780"/>
                    <a:pt x="1977" y="4780"/>
                  </a:cubicBezTo>
                  <a:cubicBezTo>
                    <a:pt x="1980" y="4780"/>
                    <a:pt x="1980" y="4780"/>
                    <a:pt x="1984" y="4780"/>
                  </a:cubicBezTo>
                  <a:cubicBezTo>
                    <a:pt x="1980" y="4780"/>
                    <a:pt x="1980" y="4780"/>
                    <a:pt x="1977" y="4780"/>
                  </a:cubicBezTo>
                  <a:moveTo>
                    <a:pt x="1715" y="4793"/>
                  </a:moveTo>
                  <a:lnTo>
                    <a:pt x="1715" y="4793"/>
                  </a:lnTo>
                  <a:cubicBezTo>
                    <a:pt x="1732" y="4790"/>
                    <a:pt x="1752" y="4787"/>
                    <a:pt x="1766" y="4777"/>
                  </a:cubicBezTo>
                  <a:cubicBezTo>
                    <a:pt x="1769" y="4780"/>
                    <a:pt x="1772" y="4780"/>
                    <a:pt x="1779" y="4780"/>
                  </a:cubicBezTo>
                  <a:cubicBezTo>
                    <a:pt x="1789" y="4777"/>
                    <a:pt x="1799" y="4780"/>
                    <a:pt x="1809" y="4780"/>
                  </a:cubicBezTo>
                  <a:cubicBezTo>
                    <a:pt x="1816" y="4780"/>
                    <a:pt x="1823" y="4780"/>
                    <a:pt x="1826" y="4780"/>
                  </a:cubicBezTo>
                  <a:cubicBezTo>
                    <a:pt x="1830" y="4780"/>
                    <a:pt x="1830" y="4780"/>
                    <a:pt x="1833" y="4780"/>
                  </a:cubicBezTo>
                  <a:cubicBezTo>
                    <a:pt x="1836" y="4780"/>
                    <a:pt x="1840" y="4780"/>
                    <a:pt x="1843" y="4780"/>
                  </a:cubicBezTo>
                  <a:cubicBezTo>
                    <a:pt x="1826" y="4780"/>
                    <a:pt x="1806" y="4783"/>
                    <a:pt x="1789" y="4787"/>
                  </a:cubicBezTo>
                  <a:cubicBezTo>
                    <a:pt x="1783" y="4790"/>
                    <a:pt x="1779" y="4793"/>
                    <a:pt x="1776" y="4796"/>
                  </a:cubicBezTo>
                  <a:cubicBezTo>
                    <a:pt x="1779" y="4800"/>
                    <a:pt x="1779" y="4800"/>
                    <a:pt x="1779" y="4800"/>
                  </a:cubicBezTo>
                  <a:lnTo>
                    <a:pt x="1779" y="4800"/>
                  </a:lnTo>
                  <a:lnTo>
                    <a:pt x="1779" y="4803"/>
                  </a:lnTo>
                  <a:lnTo>
                    <a:pt x="1779" y="4803"/>
                  </a:lnTo>
                  <a:cubicBezTo>
                    <a:pt x="1776" y="4803"/>
                    <a:pt x="1772" y="4803"/>
                    <a:pt x="1766" y="4803"/>
                  </a:cubicBezTo>
                  <a:cubicBezTo>
                    <a:pt x="1762" y="4803"/>
                    <a:pt x="1759" y="4803"/>
                    <a:pt x="1756" y="4803"/>
                  </a:cubicBezTo>
                  <a:cubicBezTo>
                    <a:pt x="1749" y="4803"/>
                    <a:pt x="1746" y="4803"/>
                    <a:pt x="1742" y="4803"/>
                  </a:cubicBezTo>
                  <a:cubicBezTo>
                    <a:pt x="1736" y="4803"/>
                    <a:pt x="1732" y="4803"/>
                    <a:pt x="1729" y="4803"/>
                  </a:cubicBezTo>
                  <a:cubicBezTo>
                    <a:pt x="1726" y="4803"/>
                    <a:pt x="1719" y="4803"/>
                    <a:pt x="1715" y="4803"/>
                  </a:cubicBezTo>
                  <a:cubicBezTo>
                    <a:pt x="1705" y="4800"/>
                    <a:pt x="1699" y="4800"/>
                    <a:pt x="1689" y="4803"/>
                  </a:cubicBezTo>
                  <a:cubicBezTo>
                    <a:pt x="1669" y="4803"/>
                    <a:pt x="1645" y="4803"/>
                    <a:pt x="1625" y="4800"/>
                  </a:cubicBezTo>
                  <a:cubicBezTo>
                    <a:pt x="1601" y="4806"/>
                    <a:pt x="1574" y="4803"/>
                    <a:pt x="1551" y="4803"/>
                  </a:cubicBezTo>
                  <a:cubicBezTo>
                    <a:pt x="1551" y="4800"/>
                    <a:pt x="1551" y="4800"/>
                    <a:pt x="1551" y="4800"/>
                  </a:cubicBezTo>
                  <a:lnTo>
                    <a:pt x="1551" y="4796"/>
                  </a:lnTo>
                  <a:lnTo>
                    <a:pt x="1554" y="4796"/>
                  </a:lnTo>
                  <a:cubicBezTo>
                    <a:pt x="1564" y="4800"/>
                    <a:pt x="1574" y="4800"/>
                    <a:pt x="1581" y="4796"/>
                  </a:cubicBezTo>
                  <a:lnTo>
                    <a:pt x="1584" y="4796"/>
                  </a:lnTo>
                  <a:cubicBezTo>
                    <a:pt x="1598" y="4796"/>
                    <a:pt x="1612" y="4796"/>
                    <a:pt x="1625" y="4796"/>
                  </a:cubicBezTo>
                  <a:cubicBezTo>
                    <a:pt x="1628" y="4796"/>
                    <a:pt x="1635" y="4796"/>
                    <a:pt x="1641" y="4796"/>
                  </a:cubicBezTo>
                  <a:cubicBezTo>
                    <a:pt x="1665" y="4796"/>
                    <a:pt x="1692" y="4796"/>
                    <a:pt x="1715" y="4793"/>
                  </a:cubicBezTo>
                  <a:moveTo>
                    <a:pt x="1058" y="4830"/>
                  </a:moveTo>
                  <a:lnTo>
                    <a:pt x="1058" y="4830"/>
                  </a:lnTo>
                  <a:moveTo>
                    <a:pt x="944" y="4830"/>
                  </a:moveTo>
                  <a:lnTo>
                    <a:pt x="944" y="4830"/>
                  </a:lnTo>
                  <a:lnTo>
                    <a:pt x="944" y="4830"/>
                  </a:lnTo>
                  <a:cubicBezTo>
                    <a:pt x="947" y="4834"/>
                    <a:pt x="950" y="4837"/>
                    <a:pt x="950" y="4840"/>
                  </a:cubicBezTo>
                  <a:cubicBezTo>
                    <a:pt x="950" y="4837"/>
                    <a:pt x="947" y="4834"/>
                    <a:pt x="944" y="4830"/>
                  </a:cubicBezTo>
                  <a:moveTo>
                    <a:pt x="1635" y="4813"/>
                  </a:moveTo>
                  <a:lnTo>
                    <a:pt x="1635" y="4813"/>
                  </a:lnTo>
                  <a:lnTo>
                    <a:pt x="1635" y="4813"/>
                  </a:lnTo>
                  <a:lnTo>
                    <a:pt x="1635" y="4813"/>
                  </a:lnTo>
                  <a:cubicBezTo>
                    <a:pt x="1638" y="4813"/>
                    <a:pt x="1638" y="4813"/>
                    <a:pt x="1638" y="4813"/>
                  </a:cubicBezTo>
                  <a:lnTo>
                    <a:pt x="1638" y="4813"/>
                  </a:lnTo>
                  <a:lnTo>
                    <a:pt x="1635" y="4813"/>
                  </a:lnTo>
                  <a:moveTo>
                    <a:pt x="1182" y="4806"/>
                  </a:moveTo>
                  <a:lnTo>
                    <a:pt x="1182" y="4806"/>
                  </a:lnTo>
                  <a:cubicBezTo>
                    <a:pt x="1219" y="4806"/>
                    <a:pt x="1252" y="4806"/>
                    <a:pt x="1289" y="4806"/>
                  </a:cubicBezTo>
                  <a:cubicBezTo>
                    <a:pt x="1293" y="4806"/>
                    <a:pt x="1293" y="4803"/>
                    <a:pt x="1296" y="4803"/>
                  </a:cubicBezTo>
                  <a:cubicBezTo>
                    <a:pt x="1296" y="4806"/>
                    <a:pt x="1296" y="4806"/>
                    <a:pt x="1296" y="4806"/>
                  </a:cubicBezTo>
                  <a:lnTo>
                    <a:pt x="1299" y="4810"/>
                  </a:lnTo>
                  <a:cubicBezTo>
                    <a:pt x="1269" y="4810"/>
                    <a:pt x="1242" y="4810"/>
                    <a:pt x="1212" y="4813"/>
                  </a:cubicBezTo>
                  <a:lnTo>
                    <a:pt x="1212" y="4813"/>
                  </a:lnTo>
                  <a:cubicBezTo>
                    <a:pt x="1178" y="4813"/>
                    <a:pt x="1145" y="4813"/>
                    <a:pt x="1111" y="4813"/>
                  </a:cubicBezTo>
                  <a:cubicBezTo>
                    <a:pt x="1105" y="4813"/>
                    <a:pt x="1098" y="4813"/>
                    <a:pt x="1091" y="4810"/>
                  </a:cubicBezTo>
                  <a:cubicBezTo>
                    <a:pt x="1108" y="4810"/>
                    <a:pt x="1121" y="4806"/>
                    <a:pt x="1135" y="4806"/>
                  </a:cubicBezTo>
                  <a:cubicBezTo>
                    <a:pt x="1141" y="4806"/>
                    <a:pt x="1148" y="4806"/>
                    <a:pt x="1155" y="4806"/>
                  </a:cubicBezTo>
                  <a:cubicBezTo>
                    <a:pt x="1162" y="4806"/>
                    <a:pt x="1172" y="4806"/>
                    <a:pt x="1182" y="4806"/>
                  </a:cubicBezTo>
                  <a:moveTo>
                    <a:pt x="2094" y="4787"/>
                  </a:moveTo>
                  <a:lnTo>
                    <a:pt x="2094" y="4787"/>
                  </a:lnTo>
                  <a:cubicBezTo>
                    <a:pt x="2080" y="4790"/>
                    <a:pt x="2067" y="4790"/>
                    <a:pt x="2057" y="4790"/>
                  </a:cubicBezTo>
                  <a:cubicBezTo>
                    <a:pt x="2050" y="4787"/>
                    <a:pt x="2047" y="4787"/>
                    <a:pt x="2040" y="4790"/>
                  </a:cubicBezTo>
                  <a:cubicBezTo>
                    <a:pt x="2036" y="4790"/>
                    <a:pt x="2033" y="4790"/>
                    <a:pt x="2030" y="4790"/>
                  </a:cubicBezTo>
                  <a:cubicBezTo>
                    <a:pt x="2027" y="4790"/>
                    <a:pt x="2023" y="4787"/>
                    <a:pt x="2020" y="4787"/>
                  </a:cubicBezTo>
                  <a:cubicBezTo>
                    <a:pt x="2017" y="4787"/>
                    <a:pt x="2013" y="4787"/>
                    <a:pt x="2013" y="4783"/>
                  </a:cubicBezTo>
                  <a:cubicBezTo>
                    <a:pt x="2007" y="4780"/>
                    <a:pt x="2003" y="4780"/>
                    <a:pt x="2000" y="4780"/>
                  </a:cubicBezTo>
                  <a:cubicBezTo>
                    <a:pt x="2017" y="4780"/>
                    <a:pt x="2033" y="4780"/>
                    <a:pt x="2050" y="4780"/>
                  </a:cubicBezTo>
                  <a:cubicBezTo>
                    <a:pt x="2080" y="4780"/>
                    <a:pt x="2107" y="4777"/>
                    <a:pt x="2137" y="4777"/>
                  </a:cubicBezTo>
                  <a:lnTo>
                    <a:pt x="2134" y="4777"/>
                  </a:lnTo>
                  <a:cubicBezTo>
                    <a:pt x="2121" y="4780"/>
                    <a:pt x="2107" y="4783"/>
                    <a:pt x="2094" y="4787"/>
                  </a:cubicBezTo>
                  <a:moveTo>
                    <a:pt x="2285" y="4763"/>
                  </a:moveTo>
                  <a:lnTo>
                    <a:pt x="2285" y="4763"/>
                  </a:lnTo>
                  <a:cubicBezTo>
                    <a:pt x="2275" y="4763"/>
                    <a:pt x="2265" y="4763"/>
                    <a:pt x="2258" y="4766"/>
                  </a:cubicBezTo>
                  <a:cubicBezTo>
                    <a:pt x="2238" y="4770"/>
                    <a:pt x="2218" y="4773"/>
                    <a:pt x="2198" y="4773"/>
                  </a:cubicBezTo>
                  <a:cubicBezTo>
                    <a:pt x="2211" y="4770"/>
                    <a:pt x="2225" y="4766"/>
                    <a:pt x="2241" y="4766"/>
                  </a:cubicBezTo>
                  <a:cubicBezTo>
                    <a:pt x="2248" y="4766"/>
                    <a:pt x="2255" y="4766"/>
                    <a:pt x="2258" y="4763"/>
                  </a:cubicBezTo>
                  <a:cubicBezTo>
                    <a:pt x="2288" y="4756"/>
                    <a:pt x="2315" y="4760"/>
                    <a:pt x="2346" y="4760"/>
                  </a:cubicBezTo>
                  <a:cubicBezTo>
                    <a:pt x="2365" y="4760"/>
                    <a:pt x="2386" y="4760"/>
                    <a:pt x="2403" y="4756"/>
                  </a:cubicBezTo>
                  <a:lnTo>
                    <a:pt x="2406" y="4756"/>
                  </a:lnTo>
                  <a:cubicBezTo>
                    <a:pt x="2403" y="4756"/>
                    <a:pt x="2399" y="4756"/>
                    <a:pt x="2396" y="4756"/>
                  </a:cubicBezTo>
                  <a:cubicBezTo>
                    <a:pt x="2362" y="4766"/>
                    <a:pt x="2322" y="4760"/>
                    <a:pt x="2285" y="4763"/>
                  </a:cubicBezTo>
                  <a:moveTo>
                    <a:pt x="2882" y="4739"/>
                  </a:moveTo>
                  <a:lnTo>
                    <a:pt x="2882" y="4739"/>
                  </a:lnTo>
                  <a:cubicBezTo>
                    <a:pt x="2782" y="4746"/>
                    <a:pt x="2681" y="4743"/>
                    <a:pt x="2580" y="4743"/>
                  </a:cubicBezTo>
                  <a:cubicBezTo>
                    <a:pt x="2607" y="4739"/>
                    <a:pt x="2634" y="4743"/>
                    <a:pt x="2661" y="4739"/>
                  </a:cubicBezTo>
                  <a:cubicBezTo>
                    <a:pt x="2718" y="4733"/>
                    <a:pt x="2782" y="4739"/>
                    <a:pt x="2836" y="4716"/>
                  </a:cubicBezTo>
                  <a:cubicBezTo>
                    <a:pt x="2836" y="4713"/>
                    <a:pt x="2836" y="4713"/>
                    <a:pt x="2839" y="4709"/>
                  </a:cubicBezTo>
                  <a:cubicBezTo>
                    <a:pt x="2846" y="4709"/>
                    <a:pt x="2852" y="4709"/>
                    <a:pt x="2862" y="4709"/>
                  </a:cubicBezTo>
                  <a:cubicBezTo>
                    <a:pt x="2862" y="4709"/>
                    <a:pt x="2866" y="4713"/>
                    <a:pt x="2866" y="4716"/>
                  </a:cubicBezTo>
                  <a:cubicBezTo>
                    <a:pt x="2893" y="4723"/>
                    <a:pt x="2923" y="4733"/>
                    <a:pt x="2950" y="4733"/>
                  </a:cubicBezTo>
                  <a:cubicBezTo>
                    <a:pt x="2953" y="4733"/>
                    <a:pt x="2956" y="4733"/>
                    <a:pt x="2956" y="4733"/>
                  </a:cubicBezTo>
                  <a:cubicBezTo>
                    <a:pt x="2963" y="4739"/>
                    <a:pt x="2966" y="4743"/>
                    <a:pt x="2976" y="4746"/>
                  </a:cubicBezTo>
                  <a:cubicBezTo>
                    <a:pt x="2946" y="4743"/>
                    <a:pt x="2916" y="4739"/>
                    <a:pt x="2882" y="4739"/>
                  </a:cubicBezTo>
                  <a:moveTo>
                    <a:pt x="3329" y="4834"/>
                  </a:moveTo>
                  <a:lnTo>
                    <a:pt x="3329" y="4834"/>
                  </a:lnTo>
                  <a:lnTo>
                    <a:pt x="3332" y="4834"/>
                  </a:lnTo>
                  <a:lnTo>
                    <a:pt x="3329" y="4834"/>
                  </a:lnTo>
                  <a:moveTo>
                    <a:pt x="3406" y="4830"/>
                  </a:moveTo>
                  <a:lnTo>
                    <a:pt x="3406" y="4830"/>
                  </a:lnTo>
                  <a:cubicBezTo>
                    <a:pt x="3413" y="4830"/>
                    <a:pt x="3419" y="4827"/>
                    <a:pt x="3426" y="4827"/>
                  </a:cubicBezTo>
                  <a:cubicBezTo>
                    <a:pt x="3429" y="4823"/>
                    <a:pt x="3429" y="4823"/>
                    <a:pt x="3429" y="4823"/>
                  </a:cubicBezTo>
                  <a:cubicBezTo>
                    <a:pt x="3429" y="4827"/>
                    <a:pt x="3429" y="4830"/>
                    <a:pt x="3429" y="4834"/>
                  </a:cubicBezTo>
                  <a:cubicBezTo>
                    <a:pt x="3426" y="4834"/>
                    <a:pt x="3423" y="4830"/>
                    <a:pt x="3423" y="4830"/>
                  </a:cubicBezTo>
                  <a:cubicBezTo>
                    <a:pt x="3416" y="4830"/>
                    <a:pt x="3413" y="4830"/>
                    <a:pt x="3406" y="4830"/>
                  </a:cubicBezTo>
                  <a:moveTo>
                    <a:pt x="3171" y="5126"/>
                  </a:moveTo>
                  <a:lnTo>
                    <a:pt x="3171" y="5126"/>
                  </a:lnTo>
                  <a:cubicBezTo>
                    <a:pt x="3158" y="5129"/>
                    <a:pt x="3144" y="5132"/>
                    <a:pt x="3131" y="5135"/>
                  </a:cubicBezTo>
                  <a:cubicBezTo>
                    <a:pt x="3090" y="5135"/>
                    <a:pt x="3047" y="5135"/>
                    <a:pt x="3007" y="5135"/>
                  </a:cubicBezTo>
                  <a:lnTo>
                    <a:pt x="3007" y="5135"/>
                  </a:lnTo>
                  <a:lnTo>
                    <a:pt x="3007" y="5135"/>
                  </a:lnTo>
                  <a:cubicBezTo>
                    <a:pt x="2997" y="5132"/>
                    <a:pt x="2986" y="5132"/>
                    <a:pt x="2980" y="5126"/>
                  </a:cubicBezTo>
                  <a:lnTo>
                    <a:pt x="2980" y="5126"/>
                  </a:lnTo>
                  <a:lnTo>
                    <a:pt x="2980" y="5126"/>
                  </a:lnTo>
                  <a:cubicBezTo>
                    <a:pt x="2983" y="5126"/>
                    <a:pt x="2986" y="5126"/>
                    <a:pt x="2990" y="5122"/>
                  </a:cubicBezTo>
                  <a:cubicBezTo>
                    <a:pt x="3037" y="5132"/>
                    <a:pt x="3077" y="5109"/>
                    <a:pt x="3121" y="5116"/>
                  </a:cubicBezTo>
                  <a:cubicBezTo>
                    <a:pt x="3164" y="5105"/>
                    <a:pt x="3211" y="5109"/>
                    <a:pt x="3252" y="5088"/>
                  </a:cubicBezTo>
                  <a:cubicBezTo>
                    <a:pt x="3289" y="5085"/>
                    <a:pt x="3322" y="5075"/>
                    <a:pt x="3356" y="5062"/>
                  </a:cubicBezTo>
                  <a:cubicBezTo>
                    <a:pt x="3359" y="5062"/>
                    <a:pt x="3362" y="5062"/>
                    <a:pt x="3366" y="5058"/>
                  </a:cubicBezTo>
                  <a:cubicBezTo>
                    <a:pt x="3369" y="5058"/>
                    <a:pt x="3376" y="5058"/>
                    <a:pt x="3379" y="5058"/>
                  </a:cubicBezTo>
                  <a:lnTo>
                    <a:pt x="3379" y="5058"/>
                  </a:lnTo>
                  <a:lnTo>
                    <a:pt x="3379" y="5058"/>
                  </a:lnTo>
                  <a:cubicBezTo>
                    <a:pt x="3383" y="5058"/>
                    <a:pt x="3389" y="5058"/>
                    <a:pt x="3393" y="5058"/>
                  </a:cubicBezTo>
                  <a:lnTo>
                    <a:pt x="3393" y="5058"/>
                  </a:lnTo>
                  <a:lnTo>
                    <a:pt x="3393" y="5058"/>
                  </a:lnTo>
                  <a:cubicBezTo>
                    <a:pt x="3419" y="5062"/>
                    <a:pt x="3450" y="5065"/>
                    <a:pt x="3480" y="5068"/>
                  </a:cubicBezTo>
                  <a:cubicBezTo>
                    <a:pt x="3504" y="5052"/>
                    <a:pt x="3510" y="5031"/>
                    <a:pt x="3510" y="5008"/>
                  </a:cubicBezTo>
                  <a:lnTo>
                    <a:pt x="3510" y="5008"/>
                  </a:lnTo>
                  <a:cubicBezTo>
                    <a:pt x="3534" y="4944"/>
                    <a:pt x="3524" y="4884"/>
                    <a:pt x="3487" y="4827"/>
                  </a:cubicBezTo>
                  <a:lnTo>
                    <a:pt x="3487" y="4827"/>
                  </a:lnTo>
                  <a:cubicBezTo>
                    <a:pt x="3477" y="4806"/>
                    <a:pt x="3457" y="4793"/>
                    <a:pt x="3443" y="4773"/>
                  </a:cubicBezTo>
                  <a:cubicBezTo>
                    <a:pt x="3423" y="4756"/>
                    <a:pt x="3406" y="4739"/>
                    <a:pt x="3386" y="4723"/>
                  </a:cubicBezTo>
                  <a:cubicBezTo>
                    <a:pt x="3369" y="4713"/>
                    <a:pt x="3356" y="4689"/>
                    <a:pt x="3325" y="4709"/>
                  </a:cubicBezTo>
                  <a:lnTo>
                    <a:pt x="3325" y="4709"/>
                  </a:lnTo>
                  <a:cubicBezTo>
                    <a:pt x="3289" y="4719"/>
                    <a:pt x="3252" y="4729"/>
                    <a:pt x="3211" y="4729"/>
                  </a:cubicBezTo>
                  <a:cubicBezTo>
                    <a:pt x="3211" y="4726"/>
                    <a:pt x="3208" y="4726"/>
                    <a:pt x="3205" y="4723"/>
                  </a:cubicBezTo>
                  <a:cubicBezTo>
                    <a:pt x="3198" y="4719"/>
                    <a:pt x="3185" y="4719"/>
                    <a:pt x="3178" y="4713"/>
                  </a:cubicBezTo>
                  <a:cubicBezTo>
                    <a:pt x="3175" y="4709"/>
                    <a:pt x="3175" y="4702"/>
                    <a:pt x="3175" y="4699"/>
                  </a:cubicBezTo>
                  <a:cubicBezTo>
                    <a:pt x="3175" y="4686"/>
                    <a:pt x="3175" y="4676"/>
                    <a:pt x="3181" y="4666"/>
                  </a:cubicBezTo>
                  <a:cubicBezTo>
                    <a:pt x="3181" y="4662"/>
                    <a:pt x="3185" y="4659"/>
                    <a:pt x="3185" y="4656"/>
                  </a:cubicBezTo>
                  <a:cubicBezTo>
                    <a:pt x="3185" y="4649"/>
                    <a:pt x="3188" y="4639"/>
                    <a:pt x="3188" y="4632"/>
                  </a:cubicBezTo>
                  <a:cubicBezTo>
                    <a:pt x="3195" y="4609"/>
                    <a:pt x="3195" y="4582"/>
                    <a:pt x="3201" y="4558"/>
                  </a:cubicBezTo>
                  <a:cubicBezTo>
                    <a:pt x="3215" y="4484"/>
                    <a:pt x="3235" y="4410"/>
                    <a:pt x="3238" y="4333"/>
                  </a:cubicBezTo>
                  <a:cubicBezTo>
                    <a:pt x="3245" y="4327"/>
                    <a:pt x="3248" y="4320"/>
                    <a:pt x="3262" y="4323"/>
                  </a:cubicBezTo>
                  <a:cubicBezTo>
                    <a:pt x="3265" y="4350"/>
                    <a:pt x="3285" y="4374"/>
                    <a:pt x="3299" y="4397"/>
                  </a:cubicBezTo>
                  <a:cubicBezTo>
                    <a:pt x="3309" y="4427"/>
                    <a:pt x="3322" y="4457"/>
                    <a:pt x="3352" y="4481"/>
                  </a:cubicBezTo>
                  <a:cubicBezTo>
                    <a:pt x="3366" y="4515"/>
                    <a:pt x="3386" y="4545"/>
                    <a:pt x="3403" y="4575"/>
                  </a:cubicBezTo>
                  <a:cubicBezTo>
                    <a:pt x="3406" y="4592"/>
                    <a:pt x="3416" y="4605"/>
                    <a:pt x="3429" y="4619"/>
                  </a:cubicBezTo>
                  <a:cubicBezTo>
                    <a:pt x="3429" y="4632"/>
                    <a:pt x="3440" y="4639"/>
                    <a:pt x="3453" y="4649"/>
                  </a:cubicBezTo>
                  <a:cubicBezTo>
                    <a:pt x="3463" y="4666"/>
                    <a:pt x="3483" y="4679"/>
                    <a:pt x="3483" y="4699"/>
                  </a:cubicBezTo>
                  <a:cubicBezTo>
                    <a:pt x="3497" y="4713"/>
                    <a:pt x="3500" y="4726"/>
                    <a:pt x="3507" y="4736"/>
                  </a:cubicBezTo>
                  <a:cubicBezTo>
                    <a:pt x="3520" y="4746"/>
                    <a:pt x="3507" y="4760"/>
                    <a:pt x="3520" y="4766"/>
                  </a:cubicBezTo>
                  <a:cubicBezTo>
                    <a:pt x="3524" y="4770"/>
                    <a:pt x="3527" y="4773"/>
                    <a:pt x="3527" y="4777"/>
                  </a:cubicBezTo>
                  <a:cubicBezTo>
                    <a:pt x="3517" y="4770"/>
                    <a:pt x="3510" y="4760"/>
                    <a:pt x="3497" y="4756"/>
                  </a:cubicBezTo>
                  <a:lnTo>
                    <a:pt x="3497" y="4756"/>
                  </a:lnTo>
                  <a:cubicBezTo>
                    <a:pt x="3490" y="4753"/>
                    <a:pt x="3487" y="4749"/>
                    <a:pt x="3483" y="4746"/>
                  </a:cubicBezTo>
                  <a:cubicBezTo>
                    <a:pt x="3480" y="4739"/>
                    <a:pt x="3473" y="4736"/>
                    <a:pt x="3470" y="4729"/>
                  </a:cubicBezTo>
                  <a:cubicBezTo>
                    <a:pt x="3467" y="4726"/>
                    <a:pt x="3460" y="4723"/>
                    <a:pt x="3457" y="4719"/>
                  </a:cubicBezTo>
                  <a:cubicBezTo>
                    <a:pt x="3446" y="4713"/>
                    <a:pt x="3440" y="4709"/>
                    <a:pt x="3423" y="4699"/>
                  </a:cubicBezTo>
                  <a:cubicBezTo>
                    <a:pt x="3426" y="4729"/>
                    <a:pt x="3467" y="4739"/>
                    <a:pt x="3470" y="4763"/>
                  </a:cubicBezTo>
                  <a:cubicBezTo>
                    <a:pt x="3493" y="4773"/>
                    <a:pt x="3497" y="4793"/>
                    <a:pt x="3517" y="4803"/>
                  </a:cubicBezTo>
                  <a:lnTo>
                    <a:pt x="3517" y="4803"/>
                  </a:lnTo>
                  <a:cubicBezTo>
                    <a:pt x="3520" y="4806"/>
                    <a:pt x="3520" y="4810"/>
                    <a:pt x="3524" y="4810"/>
                  </a:cubicBezTo>
                  <a:cubicBezTo>
                    <a:pt x="3524" y="4817"/>
                    <a:pt x="3524" y="4820"/>
                    <a:pt x="3530" y="4820"/>
                  </a:cubicBezTo>
                  <a:lnTo>
                    <a:pt x="3530" y="4820"/>
                  </a:lnTo>
                  <a:cubicBezTo>
                    <a:pt x="3534" y="4837"/>
                    <a:pt x="3540" y="4854"/>
                    <a:pt x="3557" y="4867"/>
                  </a:cubicBezTo>
                  <a:lnTo>
                    <a:pt x="3557" y="4867"/>
                  </a:lnTo>
                  <a:cubicBezTo>
                    <a:pt x="3561" y="4870"/>
                    <a:pt x="3561" y="4870"/>
                    <a:pt x="3561" y="4874"/>
                  </a:cubicBezTo>
                  <a:cubicBezTo>
                    <a:pt x="3561" y="4877"/>
                    <a:pt x="3561" y="4881"/>
                    <a:pt x="3561" y="4887"/>
                  </a:cubicBezTo>
                  <a:cubicBezTo>
                    <a:pt x="3561" y="4891"/>
                    <a:pt x="3564" y="4897"/>
                    <a:pt x="3567" y="4901"/>
                  </a:cubicBezTo>
                  <a:cubicBezTo>
                    <a:pt x="3577" y="4907"/>
                    <a:pt x="3574" y="4911"/>
                    <a:pt x="3567" y="4914"/>
                  </a:cubicBezTo>
                  <a:cubicBezTo>
                    <a:pt x="3567" y="4917"/>
                    <a:pt x="3567" y="4924"/>
                    <a:pt x="3567" y="4927"/>
                  </a:cubicBezTo>
                  <a:cubicBezTo>
                    <a:pt x="3571" y="4941"/>
                    <a:pt x="3571" y="4951"/>
                    <a:pt x="3564" y="4964"/>
                  </a:cubicBezTo>
                  <a:cubicBezTo>
                    <a:pt x="3564" y="4971"/>
                    <a:pt x="3561" y="4978"/>
                    <a:pt x="3561" y="4981"/>
                  </a:cubicBezTo>
                  <a:cubicBezTo>
                    <a:pt x="3561" y="4991"/>
                    <a:pt x="3557" y="4998"/>
                    <a:pt x="3557" y="5005"/>
                  </a:cubicBezTo>
                  <a:cubicBezTo>
                    <a:pt x="3554" y="5008"/>
                    <a:pt x="3554" y="5011"/>
                    <a:pt x="3550" y="5015"/>
                  </a:cubicBezTo>
                  <a:cubicBezTo>
                    <a:pt x="3547" y="5018"/>
                    <a:pt x="3544" y="5025"/>
                    <a:pt x="3544" y="5028"/>
                  </a:cubicBezTo>
                  <a:cubicBezTo>
                    <a:pt x="3540" y="5031"/>
                    <a:pt x="3537" y="5035"/>
                    <a:pt x="3537" y="5035"/>
                  </a:cubicBezTo>
                  <a:cubicBezTo>
                    <a:pt x="3534" y="5042"/>
                    <a:pt x="3530" y="5045"/>
                    <a:pt x="3530" y="5048"/>
                  </a:cubicBezTo>
                  <a:cubicBezTo>
                    <a:pt x="3527" y="5052"/>
                    <a:pt x="3527" y="5052"/>
                    <a:pt x="3524" y="5055"/>
                  </a:cubicBezTo>
                  <a:cubicBezTo>
                    <a:pt x="3524" y="5058"/>
                    <a:pt x="3520" y="5062"/>
                    <a:pt x="3517" y="5062"/>
                  </a:cubicBezTo>
                  <a:lnTo>
                    <a:pt x="3514" y="5068"/>
                  </a:lnTo>
                  <a:cubicBezTo>
                    <a:pt x="3514" y="5068"/>
                    <a:pt x="3510" y="5072"/>
                    <a:pt x="3510" y="5075"/>
                  </a:cubicBezTo>
                  <a:lnTo>
                    <a:pt x="3507" y="5075"/>
                  </a:lnTo>
                  <a:lnTo>
                    <a:pt x="3504" y="5075"/>
                  </a:lnTo>
                  <a:cubicBezTo>
                    <a:pt x="3500" y="5075"/>
                    <a:pt x="3493" y="5075"/>
                    <a:pt x="3487" y="5078"/>
                  </a:cubicBezTo>
                  <a:cubicBezTo>
                    <a:pt x="3467" y="5092"/>
                    <a:pt x="3440" y="5092"/>
                    <a:pt x="3416" y="5095"/>
                  </a:cubicBezTo>
                  <a:cubicBezTo>
                    <a:pt x="3400" y="5095"/>
                    <a:pt x="3379" y="5095"/>
                    <a:pt x="3369" y="5105"/>
                  </a:cubicBezTo>
                  <a:cubicBezTo>
                    <a:pt x="3366" y="5105"/>
                    <a:pt x="3366" y="5105"/>
                    <a:pt x="3362" y="5105"/>
                  </a:cubicBezTo>
                  <a:cubicBezTo>
                    <a:pt x="3319" y="5112"/>
                    <a:pt x="3275" y="5112"/>
                    <a:pt x="3232" y="5116"/>
                  </a:cubicBezTo>
                  <a:cubicBezTo>
                    <a:pt x="3211" y="5119"/>
                    <a:pt x="3191" y="5122"/>
                    <a:pt x="3171" y="5126"/>
                  </a:cubicBezTo>
                  <a:moveTo>
                    <a:pt x="3587" y="4793"/>
                  </a:moveTo>
                  <a:lnTo>
                    <a:pt x="3587" y="4793"/>
                  </a:lnTo>
                  <a:lnTo>
                    <a:pt x="3587" y="4793"/>
                  </a:lnTo>
                  <a:lnTo>
                    <a:pt x="3584" y="4793"/>
                  </a:lnTo>
                  <a:lnTo>
                    <a:pt x="3584" y="4793"/>
                  </a:lnTo>
                  <a:lnTo>
                    <a:pt x="3584" y="4793"/>
                  </a:lnTo>
                  <a:cubicBezTo>
                    <a:pt x="3587" y="4793"/>
                    <a:pt x="3587" y="4793"/>
                    <a:pt x="3587" y="4793"/>
                  </a:cubicBezTo>
                  <a:moveTo>
                    <a:pt x="3678" y="4051"/>
                  </a:moveTo>
                  <a:lnTo>
                    <a:pt x="3678" y="4051"/>
                  </a:lnTo>
                  <a:cubicBezTo>
                    <a:pt x="3681" y="4051"/>
                    <a:pt x="3685" y="4055"/>
                    <a:pt x="3688" y="4055"/>
                  </a:cubicBezTo>
                  <a:cubicBezTo>
                    <a:pt x="3688" y="4055"/>
                    <a:pt x="3685" y="4055"/>
                    <a:pt x="3681" y="4055"/>
                  </a:cubicBezTo>
                  <a:lnTo>
                    <a:pt x="3678" y="4051"/>
                  </a:lnTo>
                  <a:moveTo>
                    <a:pt x="4024" y="3662"/>
                  </a:moveTo>
                  <a:lnTo>
                    <a:pt x="4024" y="3662"/>
                  </a:lnTo>
                  <a:cubicBezTo>
                    <a:pt x="4020" y="3662"/>
                    <a:pt x="4017" y="3659"/>
                    <a:pt x="4017" y="3659"/>
                  </a:cubicBezTo>
                  <a:cubicBezTo>
                    <a:pt x="4020" y="3659"/>
                    <a:pt x="4020" y="3659"/>
                    <a:pt x="4024" y="3659"/>
                  </a:cubicBezTo>
                  <a:lnTo>
                    <a:pt x="4024" y="3662"/>
                  </a:lnTo>
                  <a:moveTo>
                    <a:pt x="2476" y="3467"/>
                  </a:moveTo>
                  <a:lnTo>
                    <a:pt x="2476" y="3467"/>
                  </a:lnTo>
                  <a:lnTo>
                    <a:pt x="2476" y="3467"/>
                  </a:lnTo>
                  <a:cubicBezTo>
                    <a:pt x="2476" y="3471"/>
                    <a:pt x="2476" y="3471"/>
                    <a:pt x="2476" y="3471"/>
                  </a:cubicBezTo>
                  <a:lnTo>
                    <a:pt x="2473" y="3471"/>
                  </a:lnTo>
                  <a:cubicBezTo>
                    <a:pt x="2473" y="3471"/>
                    <a:pt x="2476" y="3471"/>
                    <a:pt x="2476" y="3467"/>
                  </a:cubicBezTo>
                  <a:moveTo>
                    <a:pt x="2476" y="3467"/>
                  </a:moveTo>
                  <a:lnTo>
                    <a:pt x="2476" y="3467"/>
                  </a:lnTo>
                  <a:cubicBezTo>
                    <a:pt x="2476" y="3471"/>
                    <a:pt x="2476" y="3471"/>
                    <a:pt x="2476" y="3471"/>
                  </a:cubicBezTo>
                  <a:lnTo>
                    <a:pt x="2476" y="3467"/>
                  </a:lnTo>
                  <a:moveTo>
                    <a:pt x="2466" y="3494"/>
                  </a:moveTo>
                  <a:lnTo>
                    <a:pt x="2466" y="3494"/>
                  </a:lnTo>
                  <a:cubicBezTo>
                    <a:pt x="2423" y="3504"/>
                    <a:pt x="2382" y="3501"/>
                    <a:pt x="2339" y="3504"/>
                  </a:cubicBezTo>
                  <a:cubicBezTo>
                    <a:pt x="2379" y="3498"/>
                    <a:pt x="2423" y="3504"/>
                    <a:pt x="2466" y="3494"/>
                  </a:cubicBezTo>
                  <a:moveTo>
                    <a:pt x="2832" y="3491"/>
                  </a:moveTo>
                  <a:lnTo>
                    <a:pt x="2832" y="3491"/>
                  </a:lnTo>
                  <a:cubicBezTo>
                    <a:pt x="2802" y="3498"/>
                    <a:pt x="2765" y="3488"/>
                    <a:pt x="2735" y="3501"/>
                  </a:cubicBezTo>
                  <a:cubicBezTo>
                    <a:pt x="2735" y="3504"/>
                    <a:pt x="2732" y="3504"/>
                    <a:pt x="2732" y="3508"/>
                  </a:cubicBezTo>
                  <a:cubicBezTo>
                    <a:pt x="2728" y="3508"/>
                    <a:pt x="2725" y="3508"/>
                    <a:pt x="2725" y="3508"/>
                  </a:cubicBezTo>
                  <a:cubicBezTo>
                    <a:pt x="2715" y="3504"/>
                    <a:pt x="2704" y="3504"/>
                    <a:pt x="2694" y="3501"/>
                  </a:cubicBezTo>
                  <a:cubicBezTo>
                    <a:pt x="2688" y="3501"/>
                    <a:pt x="2684" y="3501"/>
                    <a:pt x="2678" y="3501"/>
                  </a:cubicBezTo>
                  <a:cubicBezTo>
                    <a:pt x="2658" y="3504"/>
                    <a:pt x="2641" y="3498"/>
                    <a:pt x="2624" y="3494"/>
                  </a:cubicBezTo>
                  <a:cubicBezTo>
                    <a:pt x="2570" y="3491"/>
                    <a:pt x="2517" y="3491"/>
                    <a:pt x="2466" y="3494"/>
                  </a:cubicBezTo>
                  <a:lnTo>
                    <a:pt x="2466" y="3494"/>
                  </a:lnTo>
                  <a:cubicBezTo>
                    <a:pt x="2473" y="3494"/>
                    <a:pt x="2476" y="3491"/>
                    <a:pt x="2480" y="3488"/>
                  </a:cubicBezTo>
                  <a:cubicBezTo>
                    <a:pt x="2527" y="3481"/>
                    <a:pt x="2570" y="3484"/>
                    <a:pt x="2617" y="3488"/>
                  </a:cubicBezTo>
                  <a:cubicBezTo>
                    <a:pt x="2671" y="3474"/>
                    <a:pt x="2725" y="3474"/>
                    <a:pt x="2779" y="3471"/>
                  </a:cubicBezTo>
                  <a:cubicBezTo>
                    <a:pt x="2792" y="3467"/>
                    <a:pt x="2805" y="3467"/>
                    <a:pt x="2815" y="3460"/>
                  </a:cubicBezTo>
                  <a:lnTo>
                    <a:pt x="2815" y="3460"/>
                  </a:lnTo>
                  <a:cubicBezTo>
                    <a:pt x="2859" y="3460"/>
                    <a:pt x="2903" y="3460"/>
                    <a:pt x="2950" y="3457"/>
                  </a:cubicBezTo>
                  <a:cubicBezTo>
                    <a:pt x="2983" y="3457"/>
                    <a:pt x="3013" y="3460"/>
                    <a:pt x="3043" y="3471"/>
                  </a:cubicBezTo>
                  <a:cubicBezTo>
                    <a:pt x="3054" y="3471"/>
                    <a:pt x="3064" y="3474"/>
                    <a:pt x="3071" y="3474"/>
                  </a:cubicBezTo>
                  <a:cubicBezTo>
                    <a:pt x="3060" y="3474"/>
                    <a:pt x="3050" y="3474"/>
                    <a:pt x="3040" y="3474"/>
                  </a:cubicBezTo>
                  <a:cubicBezTo>
                    <a:pt x="2973" y="3484"/>
                    <a:pt x="2903" y="3484"/>
                    <a:pt x="2832" y="3491"/>
                  </a:cubicBezTo>
                  <a:moveTo>
                    <a:pt x="3789" y="3306"/>
                  </a:moveTo>
                  <a:lnTo>
                    <a:pt x="3789" y="3306"/>
                  </a:lnTo>
                  <a:lnTo>
                    <a:pt x="3789" y="3306"/>
                  </a:lnTo>
                  <a:lnTo>
                    <a:pt x="3789" y="3306"/>
                  </a:lnTo>
                  <a:lnTo>
                    <a:pt x="3792" y="3303"/>
                  </a:lnTo>
                  <a:lnTo>
                    <a:pt x="3789" y="3306"/>
                  </a:lnTo>
                  <a:moveTo>
                    <a:pt x="3352" y="2762"/>
                  </a:moveTo>
                  <a:lnTo>
                    <a:pt x="3352" y="2762"/>
                  </a:lnTo>
                  <a:moveTo>
                    <a:pt x="3846" y="1779"/>
                  </a:moveTo>
                  <a:lnTo>
                    <a:pt x="3846" y="1779"/>
                  </a:lnTo>
                  <a:lnTo>
                    <a:pt x="3846" y="1779"/>
                  </a:lnTo>
                  <a:cubicBezTo>
                    <a:pt x="3843" y="1775"/>
                    <a:pt x="3843" y="1775"/>
                    <a:pt x="3843" y="1775"/>
                  </a:cubicBezTo>
                  <a:cubicBezTo>
                    <a:pt x="3846" y="1775"/>
                    <a:pt x="3846" y="1775"/>
                    <a:pt x="3846" y="1779"/>
                  </a:cubicBezTo>
                  <a:moveTo>
                    <a:pt x="4057" y="1722"/>
                  </a:moveTo>
                  <a:lnTo>
                    <a:pt x="4057" y="1722"/>
                  </a:lnTo>
                  <a:cubicBezTo>
                    <a:pt x="4054" y="1725"/>
                    <a:pt x="4054" y="1725"/>
                    <a:pt x="4050" y="1725"/>
                  </a:cubicBezTo>
                  <a:lnTo>
                    <a:pt x="4050" y="1722"/>
                  </a:lnTo>
                  <a:cubicBezTo>
                    <a:pt x="4054" y="1722"/>
                    <a:pt x="4054" y="1722"/>
                    <a:pt x="4057" y="1722"/>
                  </a:cubicBezTo>
                  <a:moveTo>
                    <a:pt x="4151" y="1728"/>
                  </a:moveTo>
                  <a:lnTo>
                    <a:pt x="4151" y="1728"/>
                  </a:lnTo>
                  <a:moveTo>
                    <a:pt x="4131" y="1578"/>
                  </a:moveTo>
                  <a:lnTo>
                    <a:pt x="4131" y="1578"/>
                  </a:lnTo>
                  <a:cubicBezTo>
                    <a:pt x="4131" y="1581"/>
                    <a:pt x="4131" y="1584"/>
                    <a:pt x="4128" y="1588"/>
                  </a:cubicBezTo>
                  <a:cubicBezTo>
                    <a:pt x="4128" y="1578"/>
                    <a:pt x="4125" y="1567"/>
                    <a:pt x="4121" y="1557"/>
                  </a:cubicBezTo>
                  <a:cubicBezTo>
                    <a:pt x="4125" y="1564"/>
                    <a:pt x="4125" y="1571"/>
                    <a:pt x="4131" y="1578"/>
                  </a:cubicBezTo>
                  <a:moveTo>
                    <a:pt x="4121" y="1551"/>
                  </a:moveTo>
                  <a:lnTo>
                    <a:pt x="4121" y="1551"/>
                  </a:lnTo>
                  <a:lnTo>
                    <a:pt x="4121" y="1554"/>
                  </a:lnTo>
                  <a:cubicBezTo>
                    <a:pt x="4121" y="1551"/>
                    <a:pt x="4121" y="1551"/>
                    <a:pt x="4121" y="1551"/>
                  </a:cubicBezTo>
                  <a:moveTo>
                    <a:pt x="4322" y="1708"/>
                  </a:moveTo>
                  <a:cubicBezTo>
                    <a:pt x="4322" y="1708"/>
                    <a:pt x="4322" y="1705"/>
                    <a:pt x="4322" y="1708"/>
                  </a:cubicBezTo>
                  <a:moveTo>
                    <a:pt x="4064" y="701"/>
                  </a:moveTo>
                  <a:lnTo>
                    <a:pt x="4064" y="701"/>
                  </a:lnTo>
                  <a:lnTo>
                    <a:pt x="4064" y="701"/>
                  </a:lnTo>
                  <a:lnTo>
                    <a:pt x="4064" y="705"/>
                  </a:lnTo>
                  <a:lnTo>
                    <a:pt x="4064" y="705"/>
                  </a:lnTo>
                  <a:cubicBezTo>
                    <a:pt x="4064" y="701"/>
                    <a:pt x="4064" y="701"/>
                    <a:pt x="4064" y="701"/>
                  </a:cubicBezTo>
                  <a:moveTo>
                    <a:pt x="4064" y="701"/>
                  </a:moveTo>
                  <a:lnTo>
                    <a:pt x="4064" y="701"/>
                  </a:lnTo>
                  <a:lnTo>
                    <a:pt x="4064" y="701"/>
                  </a:lnTo>
                  <a:cubicBezTo>
                    <a:pt x="4064" y="705"/>
                    <a:pt x="4064" y="705"/>
                    <a:pt x="4064" y="705"/>
                  </a:cubicBezTo>
                  <a:lnTo>
                    <a:pt x="4064" y="705"/>
                  </a:lnTo>
                  <a:lnTo>
                    <a:pt x="4064" y="701"/>
                  </a:lnTo>
                  <a:moveTo>
                    <a:pt x="4024" y="554"/>
                  </a:moveTo>
                  <a:lnTo>
                    <a:pt x="4024" y="554"/>
                  </a:lnTo>
                  <a:lnTo>
                    <a:pt x="4024" y="554"/>
                  </a:lnTo>
                  <a:cubicBezTo>
                    <a:pt x="4027" y="554"/>
                    <a:pt x="4027" y="554"/>
                    <a:pt x="4030" y="557"/>
                  </a:cubicBezTo>
                  <a:cubicBezTo>
                    <a:pt x="4027" y="557"/>
                    <a:pt x="4027" y="557"/>
                    <a:pt x="4024" y="557"/>
                  </a:cubicBezTo>
                  <a:cubicBezTo>
                    <a:pt x="4024" y="554"/>
                    <a:pt x="4024" y="554"/>
                    <a:pt x="4024" y="554"/>
                  </a:cubicBezTo>
                  <a:moveTo>
                    <a:pt x="4050" y="490"/>
                  </a:moveTo>
                  <a:lnTo>
                    <a:pt x="4050" y="490"/>
                  </a:lnTo>
                  <a:moveTo>
                    <a:pt x="3483" y="1289"/>
                  </a:moveTo>
                  <a:lnTo>
                    <a:pt x="3483" y="1289"/>
                  </a:lnTo>
                  <a:moveTo>
                    <a:pt x="3265" y="1279"/>
                  </a:moveTo>
                  <a:lnTo>
                    <a:pt x="3265" y="1279"/>
                  </a:lnTo>
                  <a:cubicBezTo>
                    <a:pt x="3282" y="1279"/>
                    <a:pt x="3299" y="1279"/>
                    <a:pt x="3315" y="1275"/>
                  </a:cubicBezTo>
                  <a:cubicBezTo>
                    <a:pt x="3299" y="1279"/>
                    <a:pt x="3282" y="1279"/>
                    <a:pt x="3265" y="1279"/>
                  </a:cubicBezTo>
                  <a:moveTo>
                    <a:pt x="3409" y="1346"/>
                  </a:moveTo>
                  <a:lnTo>
                    <a:pt x="3409" y="1346"/>
                  </a:lnTo>
                  <a:lnTo>
                    <a:pt x="3409" y="1346"/>
                  </a:lnTo>
                  <a:lnTo>
                    <a:pt x="3406" y="1346"/>
                  </a:lnTo>
                  <a:lnTo>
                    <a:pt x="3409" y="1346"/>
                  </a:lnTo>
                  <a:moveTo>
                    <a:pt x="1380" y="1383"/>
                  </a:moveTo>
                  <a:lnTo>
                    <a:pt x="1380" y="1383"/>
                  </a:lnTo>
                  <a:moveTo>
                    <a:pt x="2100" y="1356"/>
                  </a:moveTo>
                  <a:lnTo>
                    <a:pt x="2100" y="1356"/>
                  </a:lnTo>
                  <a:lnTo>
                    <a:pt x="2097" y="1356"/>
                  </a:lnTo>
                  <a:cubicBezTo>
                    <a:pt x="2097" y="1353"/>
                    <a:pt x="2100" y="1353"/>
                    <a:pt x="2100" y="1353"/>
                  </a:cubicBezTo>
                  <a:lnTo>
                    <a:pt x="2100" y="1356"/>
                  </a:lnTo>
                  <a:moveTo>
                    <a:pt x="584" y="1386"/>
                  </a:moveTo>
                  <a:lnTo>
                    <a:pt x="584" y="1386"/>
                  </a:lnTo>
                  <a:lnTo>
                    <a:pt x="587" y="1389"/>
                  </a:lnTo>
                  <a:lnTo>
                    <a:pt x="584" y="1389"/>
                  </a:lnTo>
                  <a:cubicBezTo>
                    <a:pt x="584" y="1386"/>
                    <a:pt x="584" y="1386"/>
                    <a:pt x="584" y="1386"/>
                  </a:cubicBezTo>
                  <a:moveTo>
                    <a:pt x="876" y="1399"/>
                  </a:moveTo>
                  <a:lnTo>
                    <a:pt x="876" y="1399"/>
                  </a:lnTo>
                  <a:lnTo>
                    <a:pt x="876" y="1396"/>
                  </a:lnTo>
                  <a:lnTo>
                    <a:pt x="880" y="1399"/>
                  </a:lnTo>
                  <a:lnTo>
                    <a:pt x="880" y="1399"/>
                  </a:lnTo>
                  <a:lnTo>
                    <a:pt x="880" y="1399"/>
                  </a:lnTo>
                  <a:lnTo>
                    <a:pt x="876" y="1399"/>
                  </a:lnTo>
                  <a:moveTo>
                    <a:pt x="1880" y="1369"/>
                  </a:moveTo>
                  <a:lnTo>
                    <a:pt x="1880" y="1369"/>
                  </a:lnTo>
                  <a:lnTo>
                    <a:pt x="1880" y="1369"/>
                  </a:lnTo>
                  <a:lnTo>
                    <a:pt x="1883" y="1369"/>
                  </a:lnTo>
                  <a:lnTo>
                    <a:pt x="1883" y="1369"/>
                  </a:lnTo>
                  <a:cubicBezTo>
                    <a:pt x="1880" y="1369"/>
                    <a:pt x="1880" y="1369"/>
                    <a:pt x="1880" y="1369"/>
                  </a:cubicBezTo>
                  <a:moveTo>
                    <a:pt x="2111" y="1396"/>
                  </a:moveTo>
                  <a:lnTo>
                    <a:pt x="2111" y="1396"/>
                  </a:lnTo>
                  <a:cubicBezTo>
                    <a:pt x="2117" y="1393"/>
                    <a:pt x="2124" y="1389"/>
                    <a:pt x="2127" y="1383"/>
                  </a:cubicBezTo>
                  <a:cubicBezTo>
                    <a:pt x="2151" y="1399"/>
                    <a:pt x="2181" y="1389"/>
                    <a:pt x="2204" y="1389"/>
                  </a:cubicBezTo>
                  <a:cubicBezTo>
                    <a:pt x="2225" y="1386"/>
                    <a:pt x="2245" y="1383"/>
                    <a:pt x="2265" y="1389"/>
                  </a:cubicBezTo>
                  <a:cubicBezTo>
                    <a:pt x="2322" y="1379"/>
                    <a:pt x="2379" y="1406"/>
                    <a:pt x="2433" y="1386"/>
                  </a:cubicBezTo>
                  <a:cubicBezTo>
                    <a:pt x="2436" y="1383"/>
                    <a:pt x="2436" y="1383"/>
                    <a:pt x="2439" y="1383"/>
                  </a:cubicBezTo>
                  <a:cubicBezTo>
                    <a:pt x="2443" y="1383"/>
                    <a:pt x="2446" y="1383"/>
                    <a:pt x="2450" y="1383"/>
                  </a:cubicBezTo>
                  <a:cubicBezTo>
                    <a:pt x="2460" y="1383"/>
                    <a:pt x="2466" y="1383"/>
                    <a:pt x="2473" y="1379"/>
                  </a:cubicBezTo>
                  <a:lnTo>
                    <a:pt x="2473" y="1379"/>
                  </a:lnTo>
                  <a:cubicBezTo>
                    <a:pt x="2480" y="1379"/>
                    <a:pt x="2486" y="1379"/>
                    <a:pt x="2493" y="1376"/>
                  </a:cubicBezTo>
                  <a:lnTo>
                    <a:pt x="2497" y="1376"/>
                  </a:lnTo>
                  <a:cubicBezTo>
                    <a:pt x="2510" y="1383"/>
                    <a:pt x="2527" y="1383"/>
                    <a:pt x="2540" y="1383"/>
                  </a:cubicBezTo>
                  <a:cubicBezTo>
                    <a:pt x="2554" y="1386"/>
                    <a:pt x="2564" y="1389"/>
                    <a:pt x="2577" y="1389"/>
                  </a:cubicBezTo>
                  <a:cubicBezTo>
                    <a:pt x="2567" y="1393"/>
                    <a:pt x="2557" y="1393"/>
                    <a:pt x="2547" y="1396"/>
                  </a:cubicBezTo>
                  <a:cubicBezTo>
                    <a:pt x="2540" y="1396"/>
                    <a:pt x="2530" y="1396"/>
                    <a:pt x="2523" y="1396"/>
                  </a:cubicBezTo>
                  <a:cubicBezTo>
                    <a:pt x="2517" y="1393"/>
                    <a:pt x="2513" y="1396"/>
                    <a:pt x="2507" y="1396"/>
                  </a:cubicBezTo>
                  <a:cubicBezTo>
                    <a:pt x="2476" y="1399"/>
                    <a:pt x="2446" y="1399"/>
                    <a:pt x="2416" y="1396"/>
                  </a:cubicBezTo>
                  <a:cubicBezTo>
                    <a:pt x="2409" y="1393"/>
                    <a:pt x="2406" y="1393"/>
                    <a:pt x="2399" y="1396"/>
                  </a:cubicBezTo>
                  <a:cubicBezTo>
                    <a:pt x="2379" y="1396"/>
                    <a:pt x="2362" y="1399"/>
                    <a:pt x="2342" y="1396"/>
                  </a:cubicBezTo>
                  <a:cubicBezTo>
                    <a:pt x="2336" y="1396"/>
                    <a:pt x="2329" y="1393"/>
                    <a:pt x="2325" y="1396"/>
                  </a:cubicBezTo>
                  <a:cubicBezTo>
                    <a:pt x="2322" y="1396"/>
                    <a:pt x="2318" y="1396"/>
                    <a:pt x="2315" y="1396"/>
                  </a:cubicBezTo>
                  <a:cubicBezTo>
                    <a:pt x="2305" y="1396"/>
                    <a:pt x="2298" y="1396"/>
                    <a:pt x="2288" y="1396"/>
                  </a:cubicBezTo>
                  <a:cubicBezTo>
                    <a:pt x="2272" y="1399"/>
                    <a:pt x="2255" y="1396"/>
                    <a:pt x="2238" y="1399"/>
                  </a:cubicBezTo>
                  <a:cubicBezTo>
                    <a:pt x="2221" y="1399"/>
                    <a:pt x="2201" y="1399"/>
                    <a:pt x="2184" y="1399"/>
                  </a:cubicBezTo>
                  <a:cubicBezTo>
                    <a:pt x="2168" y="1396"/>
                    <a:pt x="2147" y="1396"/>
                    <a:pt x="2131" y="1396"/>
                  </a:cubicBezTo>
                  <a:cubicBezTo>
                    <a:pt x="2124" y="1396"/>
                    <a:pt x="2117" y="1396"/>
                    <a:pt x="2111" y="1396"/>
                  </a:cubicBezTo>
                  <a:moveTo>
                    <a:pt x="2218" y="1410"/>
                  </a:moveTo>
                  <a:lnTo>
                    <a:pt x="2218" y="1410"/>
                  </a:lnTo>
                  <a:moveTo>
                    <a:pt x="2204" y="1410"/>
                  </a:moveTo>
                  <a:lnTo>
                    <a:pt x="2204" y="1410"/>
                  </a:lnTo>
                  <a:moveTo>
                    <a:pt x="4205" y="1396"/>
                  </a:moveTo>
                  <a:lnTo>
                    <a:pt x="4205" y="1396"/>
                  </a:lnTo>
                  <a:cubicBezTo>
                    <a:pt x="4202" y="1396"/>
                    <a:pt x="4202" y="1396"/>
                    <a:pt x="4202" y="1396"/>
                  </a:cubicBezTo>
                  <a:lnTo>
                    <a:pt x="4202" y="1396"/>
                  </a:lnTo>
                  <a:lnTo>
                    <a:pt x="4205" y="1396"/>
                  </a:lnTo>
                  <a:moveTo>
                    <a:pt x="4218" y="1410"/>
                  </a:moveTo>
                  <a:lnTo>
                    <a:pt x="4218" y="1410"/>
                  </a:lnTo>
                  <a:cubicBezTo>
                    <a:pt x="4222" y="1406"/>
                    <a:pt x="4229" y="1403"/>
                    <a:pt x="4232" y="1399"/>
                  </a:cubicBezTo>
                  <a:lnTo>
                    <a:pt x="4232" y="1399"/>
                  </a:lnTo>
                  <a:cubicBezTo>
                    <a:pt x="4255" y="1383"/>
                    <a:pt x="4225" y="1383"/>
                    <a:pt x="4218" y="1373"/>
                  </a:cubicBezTo>
                  <a:cubicBezTo>
                    <a:pt x="4205" y="1369"/>
                    <a:pt x="4192" y="1369"/>
                    <a:pt x="4178" y="1376"/>
                  </a:cubicBezTo>
                  <a:lnTo>
                    <a:pt x="4178" y="1376"/>
                  </a:lnTo>
                  <a:lnTo>
                    <a:pt x="4178" y="1376"/>
                  </a:lnTo>
                  <a:cubicBezTo>
                    <a:pt x="4118" y="1373"/>
                    <a:pt x="4057" y="1373"/>
                    <a:pt x="3993" y="1373"/>
                  </a:cubicBezTo>
                  <a:cubicBezTo>
                    <a:pt x="3977" y="1373"/>
                    <a:pt x="3957" y="1373"/>
                    <a:pt x="3940" y="1379"/>
                  </a:cubicBezTo>
                  <a:cubicBezTo>
                    <a:pt x="3859" y="1376"/>
                    <a:pt x="3782" y="1379"/>
                    <a:pt x="3701" y="1383"/>
                  </a:cubicBezTo>
                  <a:cubicBezTo>
                    <a:pt x="3688" y="1383"/>
                    <a:pt x="3675" y="1383"/>
                    <a:pt x="3665" y="1383"/>
                  </a:cubicBezTo>
                  <a:lnTo>
                    <a:pt x="3665" y="1383"/>
                  </a:lnTo>
                  <a:lnTo>
                    <a:pt x="3665" y="1383"/>
                  </a:lnTo>
                  <a:cubicBezTo>
                    <a:pt x="3654" y="1379"/>
                    <a:pt x="3644" y="1379"/>
                    <a:pt x="3638" y="1383"/>
                  </a:cubicBezTo>
                  <a:cubicBezTo>
                    <a:pt x="3628" y="1383"/>
                    <a:pt x="3621" y="1383"/>
                    <a:pt x="3611" y="1383"/>
                  </a:cubicBezTo>
                  <a:cubicBezTo>
                    <a:pt x="3604" y="1383"/>
                    <a:pt x="3594" y="1383"/>
                    <a:pt x="3584" y="1383"/>
                  </a:cubicBezTo>
                  <a:lnTo>
                    <a:pt x="3584" y="1383"/>
                  </a:lnTo>
                  <a:lnTo>
                    <a:pt x="3584" y="1383"/>
                  </a:lnTo>
                  <a:cubicBezTo>
                    <a:pt x="3547" y="1383"/>
                    <a:pt x="3507" y="1383"/>
                    <a:pt x="3470" y="1383"/>
                  </a:cubicBezTo>
                  <a:cubicBezTo>
                    <a:pt x="3450" y="1383"/>
                    <a:pt x="3429" y="1379"/>
                    <a:pt x="3413" y="1389"/>
                  </a:cubicBezTo>
                  <a:cubicBezTo>
                    <a:pt x="3409" y="1389"/>
                    <a:pt x="3409" y="1389"/>
                    <a:pt x="3409" y="1389"/>
                  </a:cubicBezTo>
                  <a:lnTo>
                    <a:pt x="3409" y="1389"/>
                  </a:lnTo>
                  <a:cubicBezTo>
                    <a:pt x="3403" y="1386"/>
                    <a:pt x="3396" y="1386"/>
                    <a:pt x="3386" y="1389"/>
                  </a:cubicBezTo>
                  <a:lnTo>
                    <a:pt x="3386" y="1389"/>
                  </a:lnTo>
                  <a:lnTo>
                    <a:pt x="3386" y="1389"/>
                  </a:lnTo>
                  <a:cubicBezTo>
                    <a:pt x="3359" y="1379"/>
                    <a:pt x="3336" y="1383"/>
                    <a:pt x="3309" y="1389"/>
                  </a:cubicBezTo>
                  <a:cubicBezTo>
                    <a:pt x="3305" y="1389"/>
                    <a:pt x="3305" y="1389"/>
                    <a:pt x="3305" y="1389"/>
                  </a:cubicBezTo>
                  <a:lnTo>
                    <a:pt x="3305" y="1389"/>
                  </a:lnTo>
                  <a:cubicBezTo>
                    <a:pt x="3299" y="1386"/>
                    <a:pt x="3292" y="1386"/>
                    <a:pt x="3285" y="1389"/>
                  </a:cubicBezTo>
                  <a:cubicBezTo>
                    <a:pt x="3205" y="1389"/>
                    <a:pt x="3124" y="1389"/>
                    <a:pt x="3043" y="1389"/>
                  </a:cubicBezTo>
                  <a:lnTo>
                    <a:pt x="3043" y="1389"/>
                  </a:lnTo>
                  <a:lnTo>
                    <a:pt x="3043" y="1389"/>
                  </a:lnTo>
                  <a:cubicBezTo>
                    <a:pt x="3030" y="1393"/>
                    <a:pt x="3017" y="1393"/>
                    <a:pt x="3007" y="1393"/>
                  </a:cubicBezTo>
                  <a:cubicBezTo>
                    <a:pt x="3000" y="1393"/>
                    <a:pt x="2997" y="1393"/>
                    <a:pt x="2990" y="1393"/>
                  </a:cubicBezTo>
                  <a:lnTo>
                    <a:pt x="2990" y="1393"/>
                  </a:lnTo>
                  <a:lnTo>
                    <a:pt x="2990" y="1393"/>
                  </a:lnTo>
                  <a:cubicBezTo>
                    <a:pt x="2973" y="1393"/>
                    <a:pt x="2953" y="1389"/>
                    <a:pt x="2936" y="1396"/>
                  </a:cubicBezTo>
                  <a:cubicBezTo>
                    <a:pt x="2923" y="1396"/>
                    <a:pt x="2913" y="1396"/>
                    <a:pt x="2903" y="1399"/>
                  </a:cubicBezTo>
                  <a:cubicBezTo>
                    <a:pt x="2896" y="1399"/>
                    <a:pt x="2886" y="1399"/>
                    <a:pt x="2879" y="1399"/>
                  </a:cubicBezTo>
                  <a:cubicBezTo>
                    <a:pt x="2876" y="1399"/>
                    <a:pt x="2876" y="1399"/>
                    <a:pt x="2876" y="1399"/>
                  </a:cubicBezTo>
                  <a:cubicBezTo>
                    <a:pt x="2876" y="1396"/>
                    <a:pt x="2876" y="1396"/>
                    <a:pt x="2879" y="1393"/>
                  </a:cubicBezTo>
                  <a:cubicBezTo>
                    <a:pt x="2856" y="1376"/>
                    <a:pt x="2829" y="1379"/>
                    <a:pt x="2802" y="1383"/>
                  </a:cubicBezTo>
                  <a:cubicBezTo>
                    <a:pt x="2795" y="1383"/>
                    <a:pt x="2792" y="1386"/>
                    <a:pt x="2789" y="1389"/>
                  </a:cubicBezTo>
                  <a:cubicBezTo>
                    <a:pt x="2785" y="1389"/>
                    <a:pt x="2782" y="1386"/>
                    <a:pt x="2775" y="1386"/>
                  </a:cubicBezTo>
                  <a:cubicBezTo>
                    <a:pt x="2745" y="1386"/>
                    <a:pt x="2715" y="1389"/>
                    <a:pt x="2681" y="1386"/>
                  </a:cubicBezTo>
                  <a:cubicBezTo>
                    <a:pt x="2658" y="1386"/>
                    <a:pt x="2631" y="1386"/>
                    <a:pt x="2607" y="1389"/>
                  </a:cubicBezTo>
                  <a:cubicBezTo>
                    <a:pt x="2614" y="1386"/>
                    <a:pt x="2621" y="1383"/>
                    <a:pt x="2627" y="1376"/>
                  </a:cubicBezTo>
                  <a:lnTo>
                    <a:pt x="2631" y="1373"/>
                  </a:lnTo>
                  <a:lnTo>
                    <a:pt x="2631" y="1373"/>
                  </a:lnTo>
                  <a:lnTo>
                    <a:pt x="2631" y="1373"/>
                  </a:lnTo>
                  <a:cubicBezTo>
                    <a:pt x="2631" y="1376"/>
                    <a:pt x="2634" y="1376"/>
                    <a:pt x="2637" y="1376"/>
                  </a:cubicBezTo>
                  <a:cubicBezTo>
                    <a:pt x="2641" y="1376"/>
                    <a:pt x="2641" y="1376"/>
                    <a:pt x="2641" y="1376"/>
                  </a:cubicBezTo>
                  <a:cubicBezTo>
                    <a:pt x="2644" y="1376"/>
                    <a:pt x="2647" y="1376"/>
                    <a:pt x="2651" y="1376"/>
                  </a:cubicBezTo>
                  <a:cubicBezTo>
                    <a:pt x="2654" y="1376"/>
                    <a:pt x="2658" y="1376"/>
                    <a:pt x="2661" y="1376"/>
                  </a:cubicBezTo>
                  <a:cubicBezTo>
                    <a:pt x="2701" y="1373"/>
                    <a:pt x="2738" y="1376"/>
                    <a:pt x="2779" y="1373"/>
                  </a:cubicBezTo>
                  <a:cubicBezTo>
                    <a:pt x="2789" y="1373"/>
                    <a:pt x="2802" y="1373"/>
                    <a:pt x="2812" y="1376"/>
                  </a:cubicBezTo>
                  <a:cubicBezTo>
                    <a:pt x="2889" y="1373"/>
                    <a:pt x="2970" y="1373"/>
                    <a:pt x="3047" y="1373"/>
                  </a:cubicBezTo>
                  <a:cubicBezTo>
                    <a:pt x="3074" y="1369"/>
                    <a:pt x="3097" y="1376"/>
                    <a:pt x="3121" y="1363"/>
                  </a:cubicBezTo>
                  <a:lnTo>
                    <a:pt x="3121" y="1363"/>
                  </a:lnTo>
                  <a:cubicBezTo>
                    <a:pt x="3238" y="1363"/>
                    <a:pt x="3352" y="1363"/>
                    <a:pt x="3470" y="1363"/>
                  </a:cubicBezTo>
                  <a:cubicBezTo>
                    <a:pt x="3470" y="1359"/>
                    <a:pt x="3470" y="1356"/>
                    <a:pt x="3470" y="1356"/>
                  </a:cubicBezTo>
                  <a:lnTo>
                    <a:pt x="3470" y="1356"/>
                  </a:lnTo>
                  <a:lnTo>
                    <a:pt x="3470" y="1356"/>
                  </a:lnTo>
                  <a:cubicBezTo>
                    <a:pt x="3547" y="1349"/>
                    <a:pt x="3624" y="1359"/>
                    <a:pt x="3701" y="1342"/>
                  </a:cubicBezTo>
                  <a:cubicBezTo>
                    <a:pt x="3758" y="1342"/>
                    <a:pt x="3816" y="1339"/>
                    <a:pt x="3873" y="1342"/>
                  </a:cubicBezTo>
                  <a:cubicBezTo>
                    <a:pt x="3886" y="1346"/>
                    <a:pt x="3900" y="1342"/>
                    <a:pt x="3910" y="1336"/>
                  </a:cubicBezTo>
                  <a:lnTo>
                    <a:pt x="3910" y="1336"/>
                  </a:lnTo>
                  <a:lnTo>
                    <a:pt x="3910" y="1336"/>
                  </a:lnTo>
                  <a:cubicBezTo>
                    <a:pt x="3920" y="1336"/>
                    <a:pt x="3930" y="1336"/>
                    <a:pt x="3936" y="1329"/>
                  </a:cubicBezTo>
                  <a:cubicBezTo>
                    <a:pt x="3940" y="1329"/>
                    <a:pt x="3943" y="1329"/>
                    <a:pt x="3947" y="1326"/>
                  </a:cubicBezTo>
                  <a:cubicBezTo>
                    <a:pt x="3960" y="1329"/>
                    <a:pt x="3970" y="1326"/>
                    <a:pt x="3973" y="1319"/>
                  </a:cubicBezTo>
                  <a:cubicBezTo>
                    <a:pt x="3980" y="1319"/>
                    <a:pt x="3987" y="1316"/>
                    <a:pt x="3987" y="1309"/>
                  </a:cubicBezTo>
                  <a:lnTo>
                    <a:pt x="3987" y="1309"/>
                  </a:lnTo>
                  <a:lnTo>
                    <a:pt x="3987" y="1309"/>
                  </a:lnTo>
                  <a:cubicBezTo>
                    <a:pt x="4000" y="1309"/>
                    <a:pt x="4007" y="1302"/>
                    <a:pt x="4014" y="1292"/>
                  </a:cubicBezTo>
                  <a:lnTo>
                    <a:pt x="4014" y="1292"/>
                  </a:lnTo>
                  <a:lnTo>
                    <a:pt x="4014" y="1292"/>
                  </a:lnTo>
                  <a:cubicBezTo>
                    <a:pt x="4050" y="1306"/>
                    <a:pt x="4087" y="1312"/>
                    <a:pt x="4125" y="1319"/>
                  </a:cubicBezTo>
                  <a:cubicBezTo>
                    <a:pt x="4178" y="1319"/>
                    <a:pt x="4229" y="1322"/>
                    <a:pt x="4279" y="1342"/>
                  </a:cubicBezTo>
                  <a:cubicBezTo>
                    <a:pt x="4282" y="1346"/>
                    <a:pt x="4286" y="1349"/>
                    <a:pt x="4292" y="1349"/>
                  </a:cubicBezTo>
                  <a:cubicBezTo>
                    <a:pt x="4296" y="1353"/>
                    <a:pt x="4302" y="1356"/>
                    <a:pt x="4309" y="1359"/>
                  </a:cubicBezTo>
                  <a:cubicBezTo>
                    <a:pt x="4312" y="1363"/>
                    <a:pt x="4312" y="1366"/>
                    <a:pt x="4316" y="1369"/>
                  </a:cubicBezTo>
                  <a:cubicBezTo>
                    <a:pt x="4319" y="1373"/>
                    <a:pt x="4322" y="1379"/>
                    <a:pt x="4322" y="1383"/>
                  </a:cubicBezTo>
                  <a:cubicBezTo>
                    <a:pt x="4322" y="1386"/>
                    <a:pt x="4326" y="1389"/>
                    <a:pt x="4326" y="1393"/>
                  </a:cubicBezTo>
                  <a:cubicBezTo>
                    <a:pt x="4329" y="1396"/>
                    <a:pt x="4332" y="1403"/>
                    <a:pt x="4336" y="1406"/>
                  </a:cubicBezTo>
                  <a:cubicBezTo>
                    <a:pt x="4339" y="1410"/>
                    <a:pt x="4343" y="1413"/>
                    <a:pt x="4346" y="1416"/>
                  </a:cubicBezTo>
                  <a:cubicBezTo>
                    <a:pt x="4346" y="1416"/>
                    <a:pt x="4346" y="1420"/>
                    <a:pt x="4349" y="1420"/>
                  </a:cubicBezTo>
                  <a:cubicBezTo>
                    <a:pt x="4349" y="1423"/>
                    <a:pt x="4349" y="1426"/>
                    <a:pt x="4349" y="1430"/>
                  </a:cubicBezTo>
                  <a:cubicBezTo>
                    <a:pt x="4349" y="1433"/>
                    <a:pt x="4349" y="1436"/>
                    <a:pt x="4353" y="1443"/>
                  </a:cubicBezTo>
                  <a:cubicBezTo>
                    <a:pt x="4353" y="1446"/>
                    <a:pt x="4356" y="1446"/>
                    <a:pt x="4363" y="1450"/>
                  </a:cubicBezTo>
                  <a:lnTo>
                    <a:pt x="4363" y="1450"/>
                  </a:lnTo>
                  <a:cubicBezTo>
                    <a:pt x="4359" y="1453"/>
                    <a:pt x="4356" y="1453"/>
                    <a:pt x="4353" y="1457"/>
                  </a:cubicBezTo>
                  <a:cubicBezTo>
                    <a:pt x="4349" y="1460"/>
                    <a:pt x="4349" y="1467"/>
                    <a:pt x="4353" y="1474"/>
                  </a:cubicBezTo>
                  <a:cubicBezTo>
                    <a:pt x="4356" y="1477"/>
                    <a:pt x="4359" y="1480"/>
                    <a:pt x="4366" y="1480"/>
                  </a:cubicBezTo>
                  <a:cubicBezTo>
                    <a:pt x="4363" y="1480"/>
                    <a:pt x="4363" y="1484"/>
                    <a:pt x="4363" y="1484"/>
                  </a:cubicBezTo>
                  <a:cubicBezTo>
                    <a:pt x="4349" y="1514"/>
                    <a:pt x="4363" y="1547"/>
                    <a:pt x="4349" y="1578"/>
                  </a:cubicBezTo>
                  <a:cubicBezTo>
                    <a:pt x="4346" y="1588"/>
                    <a:pt x="4343" y="1601"/>
                    <a:pt x="4336" y="1611"/>
                  </a:cubicBezTo>
                  <a:cubicBezTo>
                    <a:pt x="4332" y="1648"/>
                    <a:pt x="4299" y="1675"/>
                    <a:pt x="4259" y="1695"/>
                  </a:cubicBezTo>
                  <a:lnTo>
                    <a:pt x="4255" y="1695"/>
                  </a:lnTo>
                  <a:cubicBezTo>
                    <a:pt x="4249" y="1685"/>
                    <a:pt x="4235" y="1681"/>
                    <a:pt x="4222" y="1678"/>
                  </a:cubicBezTo>
                  <a:cubicBezTo>
                    <a:pt x="4225" y="1671"/>
                    <a:pt x="4242" y="1665"/>
                    <a:pt x="4218" y="1658"/>
                  </a:cubicBezTo>
                  <a:lnTo>
                    <a:pt x="4218" y="1658"/>
                  </a:lnTo>
                  <a:lnTo>
                    <a:pt x="4218" y="1658"/>
                  </a:lnTo>
                  <a:cubicBezTo>
                    <a:pt x="4215" y="1655"/>
                    <a:pt x="4212" y="1655"/>
                    <a:pt x="4208" y="1655"/>
                  </a:cubicBezTo>
                  <a:lnTo>
                    <a:pt x="4208" y="1655"/>
                  </a:lnTo>
                  <a:cubicBezTo>
                    <a:pt x="4182" y="1651"/>
                    <a:pt x="4182" y="1631"/>
                    <a:pt x="4168" y="1618"/>
                  </a:cubicBezTo>
                  <a:cubicBezTo>
                    <a:pt x="4168" y="1611"/>
                    <a:pt x="4165" y="1608"/>
                    <a:pt x="4165" y="1601"/>
                  </a:cubicBezTo>
                  <a:lnTo>
                    <a:pt x="4165" y="1601"/>
                  </a:lnTo>
                  <a:lnTo>
                    <a:pt x="4165" y="1601"/>
                  </a:lnTo>
                  <a:cubicBezTo>
                    <a:pt x="4165" y="1598"/>
                    <a:pt x="4165" y="1598"/>
                    <a:pt x="4165" y="1594"/>
                  </a:cubicBezTo>
                  <a:cubicBezTo>
                    <a:pt x="4165" y="1574"/>
                    <a:pt x="4168" y="1551"/>
                    <a:pt x="4154" y="1534"/>
                  </a:cubicBezTo>
                  <a:cubicBezTo>
                    <a:pt x="4154" y="1531"/>
                    <a:pt x="4154" y="1527"/>
                    <a:pt x="4154" y="1520"/>
                  </a:cubicBezTo>
                  <a:cubicBezTo>
                    <a:pt x="4168" y="1484"/>
                    <a:pt x="4195" y="1446"/>
                    <a:pt x="4218" y="1410"/>
                  </a:cubicBezTo>
                  <a:moveTo>
                    <a:pt x="4154" y="1500"/>
                  </a:moveTo>
                  <a:lnTo>
                    <a:pt x="4154" y="1500"/>
                  </a:lnTo>
                  <a:cubicBezTo>
                    <a:pt x="4151" y="1500"/>
                    <a:pt x="4151" y="1500"/>
                    <a:pt x="4151" y="1503"/>
                  </a:cubicBezTo>
                  <a:lnTo>
                    <a:pt x="4151" y="1500"/>
                  </a:lnTo>
                  <a:lnTo>
                    <a:pt x="4154" y="1500"/>
                  </a:lnTo>
                  <a:moveTo>
                    <a:pt x="4104" y="1514"/>
                  </a:moveTo>
                  <a:lnTo>
                    <a:pt x="4104" y="1514"/>
                  </a:lnTo>
                  <a:lnTo>
                    <a:pt x="4104" y="1514"/>
                  </a:lnTo>
                  <a:cubicBezTo>
                    <a:pt x="4111" y="1510"/>
                    <a:pt x="4114" y="1510"/>
                    <a:pt x="4118" y="1507"/>
                  </a:cubicBezTo>
                  <a:cubicBezTo>
                    <a:pt x="4118" y="1514"/>
                    <a:pt x="4121" y="1517"/>
                    <a:pt x="4125" y="1520"/>
                  </a:cubicBezTo>
                  <a:cubicBezTo>
                    <a:pt x="4114" y="1527"/>
                    <a:pt x="4114" y="1537"/>
                    <a:pt x="4118" y="1547"/>
                  </a:cubicBezTo>
                  <a:cubicBezTo>
                    <a:pt x="4114" y="1534"/>
                    <a:pt x="4107" y="1524"/>
                    <a:pt x="4104" y="15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2" name="Google Shape;1162;p36"/>
            <p:cNvSpPr/>
            <p:nvPr/>
          </p:nvSpPr>
          <p:spPr>
            <a:xfrm>
              <a:off x="4592160" y="3774960"/>
              <a:ext cx="23400" cy="7200"/>
            </a:xfrm>
            <a:custGeom>
              <a:avLst/>
              <a:gdLst/>
              <a:ahLst/>
              <a:cxnLst/>
              <a:rect l="l" t="t" r="r" b="b"/>
              <a:pathLst>
                <a:path w="65" h="20" extrusionOk="0">
                  <a:moveTo>
                    <a:pt x="1" y="10"/>
                  </a:moveTo>
                  <a:lnTo>
                    <a:pt x="1" y="10"/>
                  </a:lnTo>
                  <a:cubicBezTo>
                    <a:pt x="-2" y="17"/>
                    <a:pt x="1" y="20"/>
                    <a:pt x="15" y="20"/>
                  </a:cubicBezTo>
                  <a:cubicBezTo>
                    <a:pt x="18" y="17"/>
                    <a:pt x="21" y="20"/>
                    <a:pt x="25" y="20"/>
                  </a:cubicBezTo>
                  <a:cubicBezTo>
                    <a:pt x="48" y="20"/>
                    <a:pt x="65" y="20"/>
                    <a:pt x="65" y="0"/>
                  </a:cubicBezTo>
                  <a:cubicBezTo>
                    <a:pt x="52" y="0"/>
                    <a:pt x="38" y="0"/>
                    <a:pt x="28" y="0"/>
                  </a:cubicBezTo>
                  <a:cubicBezTo>
                    <a:pt x="25" y="0"/>
                    <a:pt x="21" y="0"/>
                    <a:pt x="15" y="0"/>
                  </a:cubicBezTo>
                  <a:cubicBezTo>
                    <a:pt x="11" y="4"/>
                    <a:pt x="8" y="7"/>
                    <a:pt x="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3" name="Google Shape;1163;p36"/>
            <p:cNvSpPr/>
            <p:nvPr/>
          </p:nvSpPr>
          <p:spPr>
            <a:xfrm>
              <a:off x="4395960" y="4675320"/>
              <a:ext cx="449280" cy="41040"/>
            </a:xfrm>
            <a:custGeom>
              <a:avLst/>
              <a:gdLst/>
              <a:ahLst/>
              <a:cxnLst/>
              <a:rect l="l" t="t" r="r" b="b"/>
              <a:pathLst>
                <a:path w="1248" h="114" extrusionOk="0">
                  <a:moveTo>
                    <a:pt x="16" y="111"/>
                  </a:moveTo>
                  <a:lnTo>
                    <a:pt x="16" y="111"/>
                  </a:lnTo>
                  <a:lnTo>
                    <a:pt x="16" y="111"/>
                  </a:lnTo>
                  <a:lnTo>
                    <a:pt x="16" y="111"/>
                  </a:lnTo>
                  <a:cubicBezTo>
                    <a:pt x="40" y="111"/>
                    <a:pt x="59" y="111"/>
                    <a:pt x="83" y="114"/>
                  </a:cubicBezTo>
                  <a:cubicBezTo>
                    <a:pt x="107" y="111"/>
                    <a:pt x="134" y="111"/>
                    <a:pt x="160" y="111"/>
                  </a:cubicBezTo>
                  <a:cubicBezTo>
                    <a:pt x="180" y="111"/>
                    <a:pt x="201" y="111"/>
                    <a:pt x="221" y="111"/>
                  </a:cubicBezTo>
                  <a:cubicBezTo>
                    <a:pt x="224" y="111"/>
                    <a:pt x="227" y="107"/>
                    <a:pt x="227" y="107"/>
                  </a:cubicBezTo>
                  <a:cubicBezTo>
                    <a:pt x="261" y="104"/>
                    <a:pt x="294" y="111"/>
                    <a:pt x="328" y="101"/>
                  </a:cubicBezTo>
                  <a:cubicBezTo>
                    <a:pt x="331" y="101"/>
                    <a:pt x="335" y="101"/>
                    <a:pt x="338" y="101"/>
                  </a:cubicBezTo>
                  <a:cubicBezTo>
                    <a:pt x="352" y="107"/>
                    <a:pt x="355" y="101"/>
                    <a:pt x="352" y="94"/>
                  </a:cubicBezTo>
                  <a:lnTo>
                    <a:pt x="355" y="94"/>
                  </a:lnTo>
                  <a:lnTo>
                    <a:pt x="358" y="97"/>
                  </a:lnTo>
                  <a:cubicBezTo>
                    <a:pt x="378" y="97"/>
                    <a:pt x="398" y="97"/>
                    <a:pt x="419" y="94"/>
                  </a:cubicBezTo>
                  <a:cubicBezTo>
                    <a:pt x="432" y="94"/>
                    <a:pt x="449" y="94"/>
                    <a:pt x="462" y="91"/>
                  </a:cubicBezTo>
                  <a:cubicBezTo>
                    <a:pt x="473" y="91"/>
                    <a:pt x="483" y="91"/>
                    <a:pt x="496" y="91"/>
                  </a:cubicBezTo>
                  <a:cubicBezTo>
                    <a:pt x="503" y="91"/>
                    <a:pt x="509" y="91"/>
                    <a:pt x="516" y="91"/>
                  </a:cubicBezTo>
                  <a:cubicBezTo>
                    <a:pt x="523" y="91"/>
                    <a:pt x="523" y="91"/>
                    <a:pt x="523" y="87"/>
                  </a:cubicBezTo>
                  <a:lnTo>
                    <a:pt x="526" y="87"/>
                  </a:lnTo>
                  <a:cubicBezTo>
                    <a:pt x="556" y="84"/>
                    <a:pt x="593" y="94"/>
                    <a:pt x="623" y="84"/>
                  </a:cubicBezTo>
                  <a:cubicBezTo>
                    <a:pt x="627" y="81"/>
                    <a:pt x="630" y="81"/>
                    <a:pt x="634" y="81"/>
                  </a:cubicBezTo>
                  <a:cubicBezTo>
                    <a:pt x="691" y="74"/>
                    <a:pt x="748" y="84"/>
                    <a:pt x="805" y="67"/>
                  </a:cubicBezTo>
                  <a:lnTo>
                    <a:pt x="805" y="64"/>
                  </a:lnTo>
                  <a:cubicBezTo>
                    <a:pt x="835" y="64"/>
                    <a:pt x="865" y="64"/>
                    <a:pt x="895" y="64"/>
                  </a:cubicBezTo>
                  <a:cubicBezTo>
                    <a:pt x="942" y="54"/>
                    <a:pt x="996" y="47"/>
                    <a:pt x="1046" y="47"/>
                  </a:cubicBezTo>
                  <a:cubicBezTo>
                    <a:pt x="1050" y="44"/>
                    <a:pt x="1050" y="44"/>
                    <a:pt x="1053" y="44"/>
                  </a:cubicBezTo>
                  <a:cubicBezTo>
                    <a:pt x="1060" y="44"/>
                    <a:pt x="1066" y="44"/>
                    <a:pt x="1073" y="44"/>
                  </a:cubicBezTo>
                  <a:cubicBezTo>
                    <a:pt x="1077" y="40"/>
                    <a:pt x="1077" y="40"/>
                    <a:pt x="1080" y="40"/>
                  </a:cubicBezTo>
                  <a:cubicBezTo>
                    <a:pt x="1080" y="40"/>
                    <a:pt x="1083" y="40"/>
                    <a:pt x="1087" y="44"/>
                  </a:cubicBezTo>
                  <a:cubicBezTo>
                    <a:pt x="1090" y="44"/>
                    <a:pt x="1097" y="44"/>
                    <a:pt x="1104" y="40"/>
                  </a:cubicBezTo>
                  <a:cubicBezTo>
                    <a:pt x="1107" y="40"/>
                    <a:pt x="1113" y="40"/>
                    <a:pt x="1120" y="40"/>
                  </a:cubicBezTo>
                  <a:cubicBezTo>
                    <a:pt x="1130" y="37"/>
                    <a:pt x="1137" y="37"/>
                    <a:pt x="1144" y="40"/>
                  </a:cubicBezTo>
                  <a:cubicBezTo>
                    <a:pt x="1147" y="37"/>
                    <a:pt x="1154" y="37"/>
                    <a:pt x="1157" y="37"/>
                  </a:cubicBezTo>
                  <a:lnTo>
                    <a:pt x="1157" y="37"/>
                  </a:lnTo>
                  <a:cubicBezTo>
                    <a:pt x="1187" y="34"/>
                    <a:pt x="1218" y="34"/>
                    <a:pt x="1248" y="30"/>
                  </a:cubicBezTo>
                  <a:cubicBezTo>
                    <a:pt x="1248" y="20"/>
                    <a:pt x="1228" y="10"/>
                    <a:pt x="1214" y="4"/>
                  </a:cubicBezTo>
                  <a:lnTo>
                    <a:pt x="1214" y="0"/>
                  </a:lnTo>
                  <a:cubicBezTo>
                    <a:pt x="1201" y="4"/>
                    <a:pt x="1187" y="4"/>
                    <a:pt x="1174" y="7"/>
                  </a:cubicBezTo>
                  <a:lnTo>
                    <a:pt x="1174" y="7"/>
                  </a:lnTo>
                  <a:cubicBezTo>
                    <a:pt x="1171" y="7"/>
                    <a:pt x="1171" y="7"/>
                    <a:pt x="1167" y="7"/>
                  </a:cubicBezTo>
                  <a:cubicBezTo>
                    <a:pt x="1167" y="7"/>
                    <a:pt x="1167" y="10"/>
                    <a:pt x="1164" y="10"/>
                  </a:cubicBezTo>
                  <a:lnTo>
                    <a:pt x="1164" y="10"/>
                  </a:lnTo>
                  <a:cubicBezTo>
                    <a:pt x="1157" y="10"/>
                    <a:pt x="1151" y="14"/>
                    <a:pt x="1140" y="14"/>
                  </a:cubicBezTo>
                  <a:cubicBezTo>
                    <a:pt x="1134" y="14"/>
                    <a:pt x="1130" y="17"/>
                    <a:pt x="1123" y="17"/>
                  </a:cubicBezTo>
                  <a:cubicBezTo>
                    <a:pt x="1120" y="17"/>
                    <a:pt x="1117" y="17"/>
                    <a:pt x="1113" y="20"/>
                  </a:cubicBezTo>
                  <a:lnTo>
                    <a:pt x="1113" y="20"/>
                  </a:lnTo>
                  <a:lnTo>
                    <a:pt x="1113" y="20"/>
                  </a:lnTo>
                  <a:cubicBezTo>
                    <a:pt x="1080" y="17"/>
                    <a:pt x="1043" y="20"/>
                    <a:pt x="1009" y="27"/>
                  </a:cubicBezTo>
                  <a:cubicBezTo>
                    <a:pt x="942" y="30"/>
                    <a:pt x="872" y="37"/>
                    <a:pt x="805" y="47"/>
                  </a:cubicBezTo>
                  <a:cubicBezTo>
                    <a:pt x="664" y="57"/>
                    <a:pt x="519" y="64"/>
                    <a:pt x="378" y="74"/>
                  </a:cubicBezTo>
                  <a:cubicBezTo>
                    <a:pt x="378" y="74"/>
                    <a:pt x="378" y="77"/>
                    <a:pt x="375" y="77"/>
                  </a:cubicBezTo>
                  <a:cubicBezTo>
                    <a:pt x="378" y="74"/>
                    <a:pt x="378" y="74"/>
                    <a:pt x="378" y="74"/>
                  </a:cubicBezTo>
                  <a:cubicBezTo>
                    <a:pt x="294" y="74"/>
                    <a:pt x="214" y="84"/>
                    <a:pt x="130" y="91"/>
                  </a:cubicBezTo>
                  <a:lnTo>
                    <a:pt x="130" y="91"/>
                  </a:lnTo>
                  <a:cubicBezTo>
                    <a:pt x="97" y="87"/>
                    <a:pt x="66" y="97"/>
                    <a:pt x="33" y="101"/>
                  </a:cubicBezTo>
                  <a:lnTo>
                    <a:pt x="33" y="101"/>
                  </a:lnTo>
                  <a:cubicBezTo>
                    <a:pt x="33" y="97"/>
                    <a:pt x="30" y="94"/>
                    <a:pt x="30" y="94"/>
                  </a:cubicBezTo>
                  <a:cubicBezTo>
                    <a:pt x="23" y="94"/>
                    <a:pt x="13" y="94"/>
                    <a:pt x="6" y="94"/>
                  </a:cubicBezTo>
                  <a:cubicBezTo>
                    <a:pt x="-1" y="94"/>
                    <a:pt x="-1" y="97"/>
                    <a:pt x="2" y="101"/>
                  </a:cubicBezTo>
                  <a:cubicBezTo>
                    <a:pt x="6" y="107"/>
                    <a:pt x="9" y="107"/>
                    <a:pt x="16" y="1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4" name="Google Shape;1164;p36"/>
            <p:cNvSpPr/>
            <p:nvPr/>
          </p:nvSpPr>
          <p:spPr>
            <a:xfrm>
              <a:off x="4379760" y="4711680"/>
              <a:ext cx="13320" cy="3600"/>
            </a:xfrm>
            <a:custGeom>
              <a:avLst/>
              <a:gdLst/>
              <a:ahLst/>
              <a:cxnLst/>
              <a:rect l="l" t="t" r="r" b="b"/>
              <a:pathLst>
                <a:path w="37" h="10" extrusionOk="0">
                  <a:moveTo>
                    <a:pt x="37" y="0"/>
                  </a:moveTo>
                  <a:lnTo>
                    <a:pt x="37" y="0"/>
                  </a:lnTo>
                  <a:cubicBezTo>
                    <a:pt x="27" y="0"/>
                    <a:pt x="21" y="0"/>
                    <a:pt x="11" y="0"/>
                  </a:cubicBezTo>
                  <a:cubicBezTo>
                    <a:pt x="7" y="0"/>
                    <a:pt x="4" y="3"/>
                    <a:pt x="0" y="3"/>
                  </a:cubicBezTo>
                  <a:cubicBezTo>
                    <a:pt x="14" y="13"/>
                    <a:pt x="27" y="1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5" name="Google Shape;1165;p36"/>
            <p:cNvSpPr/>
            <p:nvPr/>
          </p:nvSpPr>
          <p:spPr>
            <a:xfrm>
              <a:off x="5480280" y="3672000"/>
              <a:ext cx="162000" cy="12600"/>
            </a:xfrm>
            <a:custGeom>
              <a:avLst/>
              <a:gdLst/>
              <a:ahLst/>
              <a:cxnLst/>
              <a:rect l="l" t="t" r="r" b="b"/>
              <a:pathLst>
                <a:path w="450" h="35" extrusionOk="0">
                  <a:moveTo>
                    <a:pt x="396" y="1"/>
                  </a:moveTo>
                  <a:lnTo>
                    <a:pt x="396" y="1"/>
                  </a:lnTo>
                  <a:cubicBezTo>
                    <a:pt x="373" y="14"/>
                    <a:pt x="346" y="-6"/>
                    <a:pt x="323" y="1"/>
                  </a:cubicBezTo>
                  <a:cubicBezTo>
                    <a:pt x="309" y="11"/>
                    <a:pt x="296" y="8"/>
                    <a:pt x="279" y="8"/>
                  </a:cubicBezTo>
                  <a:cubicBezTo>
                    <a:pt x="208" y="8"/>
                    <a:pt x="138" y="11"/>
                    <a:pt x="67" y="11"/>
                  </a:cubicBezTo>
                  <a:cubicBezTo>
                    <a:pt x="47" y="11"/>
                    <a:pt x="24" y="8"/>
                    <a:pt x="0" y="24"/>
                  </a:cubicBezTo>
                  <a:cubicBezTo>
                    <a:pt x="37" y="28"/>
                    <a:pt x="78" y="38"/>
                    <a:pt x="108" y="34"/>
                  </a:cubicBezTo>
                  <a:cubicBezTo>
                    <a:pt x="161" y="24"/>
                    <a:pt x="212" y="38"/>
                    <a:pt x="262" y="34"/>
                  </a:cubicBezTo>
                  <a:cubicBezTo>
                    <a:pt x="323" y="31"/>
                    <a:pt x="386" y="34"/>
                    <a:pt x="450" y="18"/>
                  </a:cubicBezTo>
                  <a:cubicBezTo>
                    <a:pt x="437" y="-6"/>
                    <a:pt x="413" y="5"/>
                    <a:pt x="39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6" name="Google Shape;1166;p36"/>
            <p:cNvSpPr/>
            <p:nvPr/>
          </p:nvSpPr>
          <p:spPr>
            <a:xfrm>
              <a:off x="4964400" y="3735360"/>
              <a:ext cx="189720" cy="12960"/>
            </a:xfrm>
            <a:custGeom>
              <a:avLst/>
              <a:gdLst/>
              <a:ahLst/>
              <a:cxnLst/>
              <a:rect l="l" t="t" r="r" b="b"/>
              <a:pathLst>
                <a:path w="527" h="36" extrusionOk="0">
                  <a:moveTo>
                    <a:pt x="487" y="10"/>
                  </a:moveTo>
                  <a:lnTo>
                    <a:pt x="487" y="10"/>
                  </a:lnTo>
                  <a:cubicBezTo>
                    <a:pt x="400" y="6"/>
                    <a:pt x="309" y="6"/>
                    <a:pt x="222" y="6"/>
                  </a:cubicBezTo>
                  <a:cubicBezTo>
                    <a:pt x="199" y="6"/>
                    <a:pt x="176" y="6"/>
                    <a:pt x="152" y="0"/>
                  </a:cubicBezTo>
                  <a:lnTo>
                    <a:pt x="152" y="0"/>
                  </a:lnTo>
                  <a:cubicBezTo>
                    <a:pt x="142" y="0"/>
                    <a:pt x="132" y="0"/>
                    <a:pt x="129" y="6"/>
                  </a:cubicBezTo>
                  <a:cubicBezTo>
                    <a:pt x="125" y="6"/>
                    <a:pt x="122" y="6"/>
                    <a:pt x="119" y="6"/>
                  </a:cubicBezTo>
                  <a:cubicBezTo>
                    <a:pt x="78" y="0"/>
                    <a:pt x="41" y="0"/>
                    <a:pt x="1" y="3"/>
                  </a:cubicBezTo>
                  <a:cubicBezTo>
                    <a:pt x="-2" y="16"/>
                    <a:pt x="1" y="26"/>
                    <a:pt x="25" y="26"/>
                  </a:cubicBezTo>
                  <a:cubicBezTo>
                    <a:pt x="48" y="26"/>
                    <a:pt x="68" y="26"/>
                    <a:pt x="88" y="26"/>
                  </a:cubicBezTo>
                  <a:cubicBezTo>
                    <a:pt x="95" y="26"/>
                    <a:pt x="98" y="26"/>
                    <a:pt x="102" y="26"/>
                  </a:cubicBezTo>
                  <a:lnTo>
                    <a:pt x="102" y="26"/>
                  </a:lnTo>
                  <a:cubicBezTo>
                    <a:pt x="186" y="37"/>
                    <a:pt x="268" y="37"/>
                    <a:pt x="353" y="33"/>
                  </a:cubicBezTo>
                  <a:cubicBezTo>
                    <a:pt x="410" y="33"/>
                    <a:pt x="470" y="30"/>
                    <a:pt x="527" y="26"/>
                  </a:cubicBezTo>
                  <a:cubicBezTo>
                    <a:pt x="527" y="6"/>
                    <a:pt x="514" y="3"/>
                    <a:pt x="487"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7" name="Google Shape;1167;p36"/>
            <p:cNvSpPr/>
            <p:nvPr/>
          </p:nvSpPr>
          <p:spPr>
            <a:xfrm>
              <a:off x="5154120" y="3847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8" name="Google Shape;1168;p36"/>
            <p:cNvSpPr/>
            <p:nvPr/>
          </p:nvSpPr>
          <p:spPr>
            <a:xfrm>
              <a:off x="5229000" y="3754440"/>
              <a:ext cx="113760" cy="13680"/>
            </a:xfrm>
            <a:custGeom>
              <a:avLst/>
              <a:gdLst/>
              <a:ahLst/>
              <a:cxnLst/>
              <a:rect l="l" t="t" r="r" b="b"/>
              <a:pathLst>
                <a:path w="316" h="38" extrusionOk="0">
                  <a:moveTo>
                    <a:pt x="272" y="20"/>
                  </a:moveTo>
                  <a:lnTo>
                    <a:pt x="272" y="20"/>
                  </a:lnTo>
                  <a:cubicBezTo>
                    <a:pt x="282" y="24"/>
                    <a:pt x="289" y="24"/>
                    <a:pt x="299" y="24"/>
                  </a:cubicBezTo>
                  <a:cubicBezTo>
                    <a:pt x="309" y="24"/>
                    <a:pt x="312" y="20"/>
                    <a:pt x="316" y="14"/>
                  </a:cubicBezTo>
                  <a:cubicBezTo>
                    <a:pt x="316" y="7"/>
                    <a:pt x="309" y="0"/>
                    <a:pt x="302" y="0"/>
                  </a:cubicBezTo>
                  <a:cubicBezTo>
                    <a:pt x="282" y="0"/>
                    <a:pt x="262" y="4"/>
                    <a:pt x="245" y="4"/>
                  </a:cubicBezTo>
                  <a:cubicBezTo>
                    <a:pt x="208" y="-3"/>
                    <a:pt x="175" y="14"/>
                    <a:pt x="141" y="10"/>
                  </a:cubicBezTo>
                  <a:cubicBezTo>
                    <a:pt x="111" y="27"/>
                    <a:pt x="74" y="17"/>
                    <a:pt x="44" y="20"/>
                  </a:cubicBezTo>
                  <a:cubicBezTo>
                    <a:pt x="24" y="20"/>
                    <a:pt x="0" y="17"/>
                    <a:pt x="0" y="37"/>
                  </a:cubicBezTo>
                  <a:cubicBezTo>
                    <a:pt x="91" y="37"/>
                    <a:pt x="185" y="44"/>
                    <a:pt x="27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9" name="Google Shape;1169;p36"/>
            <p:cNvSpPr/>
            <p:nvPr/>
          </p:nvSpPr>
          <p:spPr>
            <a:xfrm>
              <a:off x="4599000" y="3494160"/>
              <a:ext cx="1085760" cy="30600"/>
            </a:xfrm>
            <a:custGeom>
              <a:avLst/>
              <a:gdLst/>
              <a:ahLst/>
              <a:cxnLst/>
              <a:rect l="l" t="t" r="r" b="b"/>
              <a:pathLst>
                <a:path w="3016" h="85" extrusionOk="0">
                  <a:moveTo>
                    <a:pt x="241" y="35"/>
                  </a:moveTo>
                  <a:lnTo>
                    <a:pt x="241" y="35"/>
                  </a:lnTo>
                  <a:cubicBezTo>
                    <a:pt x="224" y="32"/>
                    <a:pt x="207" y="25"/>
                    <a:pt x="191" y="35"/>
                  </a:cubicBezTo>
                  <a:cubicBezTo>
                    <a:pt x="177" y="35"/>
                    <a:pt x="163" y="35"/>
                    <a:pt x="153" y="35"/>
                  </a:cubicBezTo>
                  <a:cubicBezTo>
                    <a:pt x="127" y="45"/>
                    <a:pt x="96" y="35"/>
                    <a:pt x="70" y="39"/>
                  </a:cubicBezTo>
                  <a:cubicBezTo>
                    <a:pt x="53" y="42"/>
                    <a:pt x="36" y="45"/>
                    <a:pt x="19" y="42"/>
                  </a:cubicBezTo>
                  <a:cubicBezTo>
                    <a:pt x="13" y="42"/>
                    <a:pt x="6" y="42"/>
                    <a:pt x="2" y="45"/>
                  </a:cubicBezTo>
                  <a:cubicBezTo>
                    <a:pt x="-1" y="52"/>
                    <a:pt x="-1" y="59"/>
                    <a:pt x="6" y="65"/>
                  </a:cubicBezTo>
                  <a:cubicBezTo>
                    <a:pt x="13" y="65"/>
                    <a:pt x="19" y="69"/>
                    <a:pt x="26" y="69"/>
                  </a:cubicBezTo>
                  <a:cubicBezTo>
                    <a:pt x="39" y="72"/>
                    <a:pt x="49" y="69"/>
                    <a:pt x="63" y="65"/>
                  </a:cubicBezTo>
                  <a:cubicBezTo>
                    <a:pt x="110" y="59"/>
                    <a:pt x="160" y="72"/>
                    <a:pt x="204" y="55"/>
                  </a:cubicBezTo>
                  <a:cubicBezTo>
                    <a:pt x="214" y="49"/>
                    <a:pt x="220" y="55"/>
                    <a:pt x="227" y="59"/>
                  </a:cubicBezTo>
                  <a:cubicBezTo>
                    <a:pt x="244" y="62"/>
                    <a:pt x="264" y="69"/>
                    <a:pt x="281" y="55"/>
                  </a:cubicBezTo>
                  <a:lnTo>
                    <a:pt x="281" y="55"/>
                  </a:lnTo>
                  <a:cubicBezTo>
                    <a:pt x="284" y="55"/>
                    <a:pt x="288" y="55"/>
                    <a:pt x="288" y="55"/>
                  </a:cubicBezTo>
                  <a:lnTo>
                    <a:pt x="288" y="55"/>
                  </a:lnTo>
                  <a:cubicBezTo>
                    <a:pt x="301" y="65"/>
                    <a:pt x="318" y="62"/>
                    <a:pt x="331" y="62"/>
                  </a:cubicBezTo>
                  <a:lnTo>
                    <a:pt x="331" y="62"/>
                  </a:lnTo>
                  <a:cubicBezTo>
                    <a:pt x="335" y="62"/>
                    <a:pt x="338" y="62"/>
                    <a:pt x="341" y="62"/>
                  </a:cubicBezTo>
                  <a:cubicBezTo>
                    <a:pt x="425" y="62"/>
                    <a:pt x="506" y="62"/>
                    <a:pt x="590" y="55"/>
                  </a:cubicBezTo>
                  <a:cubicBezTo>
                    <a:pt x="637" y="49"/>
                    <a:pt x="684" y="62"/>
                    <a:pt x="731" y="45"/>
                  </a:cubicBezTo>
                  <a:cubicBezTo>
                    <a:pt x="734" y="45"/>
                    <a:pt x="738" y="45"/>
                    <a:pt x="741" y="45"/>
                  </a:cubicBezTo>
                  <a:cubicBezTo>
                    <a:pt x="768" y="59"/>
                    <a:pt x="795" y="55"/>
                    <a:pt x="821" y="45"/>
                  </a:cubicBezTo>
                  <a:cubicBezTo>
                    <a:pt x="828" y="45"/>
                    <a:pt x="838" y="45"/>
                    <a:pt x="845" y="45"/>
                  </a:cubicBezTo>
                  <a:lnTo>
                    <a:pt x="845" y="45"/>
                  </a:lnTo>
                  <a:cubicBezTo>
                    <a:pt x="862" y="55"/>
                    <a:pt x="882" y="55"/>
                    <a:pt x="899" y="45"/>
                  </a:cubicBezTo>
                  <a:lnTo>
                    <a:pt x="899" y="45"/>
                  </a:lnTo>
                  <a:cubicBezTo>
                    <a:pt x="942" y="52"/>
                    <a:pt x="986" y="39"/>
                    <a:pt x="1030" y="49"/>
                  </a:cubicBezTo>
                  <a:cubicBezTo>
                    <a:pt x="1043" y="55"/>
                    <a:pt x="1063" y="45"/>
                    <a:pt x="1080" y="45"/>
                  </a:cubicBezTo>
                  <a:cubicBezTo>
                    <a:pt x="1170" y="45"/>
                    <a:pt x="1257" y="49"/>
                    <a:pt x="1347" y="39"/>
                  </a:cubicBezTo>
                  <a:lnTo>
                    <a:pt x="1347" y="39"/>
                  </a:lnTo>
                  <a:cubicBezTo>
                    <a:pt x="1401" y="52"/>
                    <a:pt x="1451" y="39"/>
                    <a:pt x="1502" y="35"/>
                  </a:cubicBezTo>
                  <a:cubicBezTo>
                    <a:pt x="1508" y="42"/>
                    <a:pt x="1515" y="42"/>
                    <a:pt x="1525" y="42"/>
                  </a:cubicBezTo>
                  <a:cubicBezTo>
                    <a:pt x="1633" y="28"/>
                    <a:pt x="1744" y="42"/>
                    <a:pt x="1851" y="35"/>
                  </a:cubicBezTo>
                  <a:cubicBezTo>
                    <a:pt x="1864" y="35"/>
                    <a:pt x="1881" y="39"/>
                    <a:pt x="1891" y="25"/>
                  </a:cubicBezTo>
                  <a:lnTo>
                    <a:pt x="1891" y="25"/>
                  </a:lnTo>
                  <a:cubicBezTo>
                    <a:pt x="1905" y="28"/>
                    <a:pt x="1915" y="35"/>
                    <a:pt x="1928" y="35"/>
                  </a:cubicBezTo>
                  <a:lnTo>
                    <a:pt x="1928" y="35"/>
                  </a:lnTo>
                  <a:lnTo>
                    <a:pt x="1928" y="35"/>
                  </a:lnTo>
                  <a:cubicBezTo>
                    <a:pt x="1935" y="35"/>
                    <a:pt x="1938" y="35"/>
                    <a:pt x="1941" y="35"/>
                  </a:cubicBezTo>
                  <a:lnTo>
                    <a:pt x="1941" y="35"/>
                  </a:lnTo>
                  <a:lnTo>
                    <a:pt x="1941" y="35"/>
                  </a:lnTo>
                  <a:cubicBezTo>
                    <a:pt x="1965" y="35"/>
                    <a:pt x="1985" y="32"/>
                    <a:pt x="2005" y="39"/>
                  </a:cubicBezTo>
                  <a:cubicBezTo>
                    <a:pt x="2049" y="49"/>
                    <a:pt x="2093" y="39"/>
                    <a:pt x="2136" y="35"/>
                  </a:cubicBezTo>
                  <a:cubicBezTo>
                    <a:pt x="2187" y="49"/>
                    <a:pt x="2240" y="35"/>
                    <a:pt x="2294" y="35"/>
                  </a:cubicBezTo>
                  <a:cubicBezTo>
                    <a:pt x="2395" y="39"/>
                    <a:pt x="2495" y="42"/>
                    <a:pt x="2599" y="42"/>
                  </a:cubicBezTo>
                  <a:cubicBezTo>
                    <a:pt x="2613" y="45"/>
                    <a:pt x="2630" y="45"/>
                    <a:pt x="2640" y="35"/>
                  </a:cubicBezTo>
                  <a:lnTo>
                    <a:pt x="2640" y="35"/>
                  </a:lnTo>
                  <a:cubicBezTo>
                    <a:pt x="2673" y="32"/>
                    <a:pt x="2710" y="52"/>
                    <a:pt x="2744" y="35"/>
                  </a:cubicBezTo>
                  <a:cubicBezTo>
                    <a:pt x="2764" y="45"/>
                    <a:pt x="2784" y="35"/>
                    <a:pt x="2804" y="39"/>
                  </a:cubicBezTo>
                  <a:cubicBezTo>
                    <a:pt x="2824" y="49"/>
                    <a:pt x="2848" y="45"/>
                    <a:pt x="2871" y="45"/>
                  </a:cubicBezTo>
                  <a:cubicBezTo>
                    <a:pt x="2888" y="45"/>
                    <a:pt x="2908" y="42"/>
                    <a:pt x="2922" y="52"/>
                  </a:cubicBezTo>
                  <a:cubicBezTo>
                    <a:pt x="2948" y="59"/>
                    <a:pt x="2975" y="62"/>
                    <a:pt x="2989" y="82"/>
                  </a:cubicBezTo>
                  <a:cubicBezTo>
                    <a:pt x="3026" y="92"/>
                    <a:pt x="3015" y="75"/>
                    <a:pt x="3012" y="62"/>
                  </a:cubicBezTo>
                  <a:cubicBezTo>
                    <a:pt x="2999" y="42"/>
                    <a:pt x="2969" y="32"/>
                    <a:pt x="2948" y="18"/>
                  </a:cubicBezTo>
                  <a:cubicBezTo>
                    <a:pt x="2935" y="5"/>
                    <a:pt x="2912" y="5"/>
                    <a:pt x="2895" y="18"/>
                  </a:cubicBezTo>
                  <a:cubicBezTo>
                    <a:pt x="2895" y="22"/>
                    <a:pt x="2895" y="25"/>
                    <a:pt x="2898" y="25"/>
                  </a:cubicBezTo>
                  <a:cubicBezTo>
                    <a:pt x="2895" y="25"/>
                    <a:pt x="2891" y="25"/>
                    <a:pt x="2888" y="22"/>
                  </a:cubicBezTo>
                  <a:cubicBezTo>
                    <a:pt x="2881" y="22"/>
                    <a:pt x="2878" y="22"/>
                    <a:pt x="2871" y="22"/>
                  </a:cubicBezTo>
                  <a:lnTo>
                    <a:pt x="2871" y="22"/>
                  </a:lnTo>
                  <a:cubicBezTo>
                    <a:pt x="2824" y="5"/>
                    <a:pt x="2777" y="8"/>
                    <a:pt x="2730" y="25"/>
                  </a:cubicBezTo>
                  <a:lnTo>
                    <a:pt x="2730" y="25"/>
                  </a:lnTo>
                  <a:cubicBezTo>
                    <a:pt x="2700" y="8"/>
                    <a:pt x="2670" y="2"/>
                    <a:pt x="2640" y="25"/>
                  </a:cubicBezTo>
                  <a:cubicBezTo>
                    <a:pt x="2640" y="25"/>
                    <a:pt x="2636" y="22"/>
                    <a:pt x="2633" y="22"/>
                  </a:cubicBezTo>
                  <a:cubicBezTo>
                    <a:pt x="2596" y="8"/>
                    <a:pt x="2556" y="5"/>
                    <a:pt x="2515" y="5"/>
                  </a:cubicBezTo>
                  <a:cubicBezTo>
                    <a:pt x="2408" y="2"/>
                    <a:pt x="2304" y="2"/>
                    <a:pt x="2197" y="2"/>
                  </a:cubicBezTo>
                  <a:cubicBezTo>
                    <a:pt x="2176" y="5"/>
                    <a:pt x="2156" y="5"/>
                    <a:pt x="2140" y="12"/>
                  </a:cubicBezTo>
                  <a:cubicBezTo>
                    <a:pt x="2136" y="15"/>
                    <a:pt x="2133" y="15"/>
                    <a:pt x="2133" y="18"/>
                  </a:cubicBezTo>
                  <a:cubicBezTo>
                    <a:pt x="2072" y="-8"/>
                    <a:pt x="2008" y="2"/>
                    <a:pt x="1945" y="12"/>
                  </a:cubicBezTo>
                  <a:cubicBezTo>
                    <a:pt x="1945" y="15"/>
                    <a:pt x="1941" y="15"/>
                    <a:pt x="1941" y="18"/>
                  </a:cubicBezTo>
                  <a:cubicBezTo>
                    <a:pt x="1935" y="12"/>
                    <a:pt x="1928" y="12"/>
                    <a:pt x="1921" y="15"/>
                  </a:cubicBezTo>
                  <a:cubicBezTo>
                    <a:pt x="1918" y="15"/>
                    <a:pt x="1915" y="12"/>
                    <a:pt x="1911" y="12"/>
                  </a:cubicBezTo>
                  <a:cubicBezTo>
                    <a:pt x="1898" y="8"/>
                    <a:pt x="1881" y="8"/>
                    <a:pt x="1871" y="15"/>
                  </a:cubicBezTo>
                  <a:cubicBezTo>
                    <a:pt x="1868" y="15"/>
                    <a:pt x="1868" y="12"/>
                    <a:pt x="1864" y="12"/>
                  </a:cubicBezTo>
                  <a:cubicBezTo>
                    <a:pt x="1861" y="12"/>
                    <a:pt x="1854" y="12"/>
                    <a:pt x="1847" y="12"/>
                  </a:cubicBezTo>
                  <a:cubicBezTo>
                    <a:pt x="1831" y="15"/>
                    <a:pt x="1814" y="8"/>
                    <a:pt x="1794" y="8"/>
                  </a:cubicBezTo>
                  <a:cubicBezTo>
                    <a:pt x="1707" y="2"/>
                    <a:pt x="1619" y="-2"/>
                    <a:pt x="1532" y="8"/>
                  </a:cubicBezTo>
                  <a:cubicBezTo>
                    <a:pt x="1529" y="12"/>
                    <a:pt x="1522" y="12"/>
                    <a:pt x="1519" y="15"/>
                  </a:cubicBezTo>
                  <a:cubicBezTo>
                    <a:pt x="1455" y="-5"/>
                    <a:pt x="1391" y="-5"/>
                    <a:pt x="1327" y="15"/>
                  </a:cubicBezTo>
                  <a:cubicBezTo>
                    <a:pt x="1321" y="12"/>
                    <a:pt x="1314" y="12"/>
                    <a:pt x="1307" y="8"/>
                  </a:cubicBezTo>
                  <a:cubicBezTo>
                    <a:pt x="1224" y="5"/>
                    <a:pt x="1140" y="-5"/>
                    <a:pt x="1056" y="18"/>
                  </a:cubicBezTo>
                  <a:cubicBezTo>
                    <a:pt x="1056" y="22"/>
                    <a:pt x="1053" y="25"/>
                    <a:pt x="1053" y="25"/>
                  </a:cubicBezTo>
                  <a:cubicBezTo>
                    <a:pt x="1026" y="8"/>
                    <a:pt x="996" y="12"/>
                    <a:pt x="962" y="18"/>
                  </a:cubicBezTo>
                  <a:cubicBezTo>
                    <a:pt x="952" y="22"/>
                    <a:pt x="942" y="22"/>
                    <a:pt x="932" y="25"/>
                  </a:cubicBezTo>
                  <a:cubicBezTo>
                    <a:pt x="926" y="25"/>
                    <a:pt x="919" y="25"/>
                    <a:pt x="912" y="25"/>
                  </a:cubicBezTo>
                  <a:cubicBezTo>
                    <a:pt x="912" y="25"/>
                    <a:pt x="909" y="22"/>
                    <a:pt x="905" y="22"/>
                  </a:cubicBezTo>
                  <a:cubicBezTo>
                    <a:pt x="878" y="12"/>
                    <a:pt x="852" y="12"/>
                    <a:pt x="821" y="22"/>
                  </a:cubicBezTo>
                  <a:cubicBezTo>
                    <a:pt x="821" y="22"/>
                    <a:pt x="818" y="22"/>
                    <a:pt x="818" y="25"/>
                  </a:cubicBezTo>
                  <a:cubicBezTo>
                    <a:pt x="801" y="15"/>
                    <a:pt x="781" y="15"/>
                    <a:pt x="764" y="22"/>
                  </a:cubicBezTo>
                  <a:cubicBezTo>
                    <a:pt x="758" y="22"/>
                    <a:pt x="754" y="25"/>
                    <a:pt x="754" y="25"/>
                  </a:cubicBezTo>
                  <a:cubicBezTo>
                    <a:pt x="758" y="28"/>
                    <a:pt x="761" y="32"/>
                    <a:pt x="761" y="32"/>
                  </a:cubicBezTo>
                  <a:cubicBezTo>
                    <a:pt x="758" y="32"/>
                    <a:pt x="758" y="28"/>
                    <a:pt x="754" y="28"/>
                  </a:cubicBezTo>
                  <a:cubicBezTo>
                    <a:pt x="754" y="25"/>
                    <a:pt x="751" y="25"/>
                    <a:pt x="748" y="25"/>
                  </a:cubicBezTo>
                  <a:lnTo>
                    <a:pt x="744" y="25"/>
                  </a:lnTo>
                  <a:lnTo>
                    <a:pt x="744" y="25"/>
                  </a:lnTo>
                  <a:cubicBezTo>
                    <a:pt x="727" y="18"/>
                    <a:pt x="714" y="22"/>
                    <a:pt x="701" y="28"/>
                  </a:cubicBezTo>
                  <a:cubicBezTo>
                    <a:pt x="697" y="28"/>
                    <a:pt x="691" y="32"/>
                    <a:pt x="684" y="32"/>
                  </a:cubicBezTo>
                  <a:cubicBezTo>
                    <a:pt x="677" y="28"/>
                    <a:pt x="670" y="25"/>
                    <a:pt x="660" y="28"/>
                  </a:cubicBezTo>
                  <a:cubicBezTo>
                    <a:pt x="657" y="28"/>
                    <a:pt x="650" y="28"/>
                    <a:pt x="647" y="25"/>
                  </a:cubicBezTo>
                  <a:cubicBezTo>
                    <a:pt x="623" y="22"/>
                    <a:pt x="597" y="8"/>
                    <a:pt x="580" y="25"/>
                  </a:cubicBezTo>
                  <a:cubicBezTo>
                    <a:pt x="576" y="25"/>
                    <a:pt x="573" y="25"/>
                    <a:pt x="570" y="25"/>
                  </a:cubicBezTo>
                  <a:cubicBezTo>
                    <a:pt x="489" y="28"/>
                    <a:pt x="409" y="35"/>
                    <a:pt x="328" y="32"/>
                  </a:cubicBezTo>
                  <a:cubicBezTo>
                    <a:pt x="321" y="32"/>
                    <a:pt x="315" y="32"/>
                    <a:pt x="311" y="35"/>
                  </a:cubicBezTo>
                  <a:cubicBezTo>
                    <a:pt x="291" y="25"/>
                    <a:pt x="271" y="32"/>
                    <a:pt x="254" y="35"/>
                  </a:cubicBezTo>
                  <a:cubicBezTo>
                    <a:pt x="254" y="39"/>
                    <a:pt x="254" y="39"/>
                    <a:pt x="254" y="39"/>
                  </a:cubicBezTo>
                  <a:lnTo>
                    <a:pt x="254" y="39"/>
                  </a:lnTo>
                  <a:cubicBezTo>
                    <a:pt x="251" y="35"/>
                    <a:pt x="244" y="35"/>
                    <a:pt x="241" y="3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0" name="Google Shape;1170;p36"/>
            <p:cNvSpPr/>
            <p:nvPr/>
          </p:nvSpPr>
          <p:spPr>
            <a:xfrm>
              <a:off x="4720320" y="3636000"/>
              <a:ext cx="70560" cy="11160"/>
            </a:xfrm>
            <a:custGeom>
              <a:avLst/>
              <a:gdLst/>
              <a:ahLst/>
              <a:cxnLst/>
              <a:rect l="l" t="t" r="r" b="b"/>
              <a:pathLst>
                <a:path w="196" h="31" extrusionOk="0">
                  <a:moveTo>
                    <a:pt x="196" y="31"/>
                  </a:moveTo>
                  <a:lnTo>
                    <a:pt x="196" y="31"/>
                  </a:lnTo>
                  <a:cubicBezTo>
                    <a:pt x="186" y="4"/>
                    <a:pt x="165" y="4"/>
                    <a:pt x="145" y="0"/>
                  </a:cubicBezTo>
                  <a:cubicBezTo>
                    <a:pt x="102" y="0"/>
                    <a:pt x="58" y="10"/>
                    <a:pt x="15" y="4"/>
                  </a:cubicBezTo>
                  <a:cubicBezTo>
                    <a:pt x="11" y="4"/>
                    <a:pt x="1" y="7"/>
                    <a:pt x="1" y="10"/>
                  </a:cubicBezTo>
                  <a:cubicBezTo>
                    <a:pt x="-2" y="20"/>
                    <a:pt x="8" y="24"/>
                    <a:pt x="15" y="24"/>
                  </a:cubicBezTo>
                  <a:cubicBezTo>
                    <a:pt x="48" y="20"/>
                    <a:pt x="85" y="34"/>
                    <a:pt x="119" y="24"/>
                  </a:cubicBezTo>
                  <a:cubicBezTo>
                    <a:pt x="142" y="20"/>
                    <a:pt x="165" y="17"/>
                    <a:pt x="19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1" name="Google Shape;1171;p36"/>
            <p:cNvSpPr/>
            <p:nvPr/>
          </p:nvSpPr>
          <p:spPr>
            <a:xfrm>
              <a:off x="5346360" y="3596400"/>
              <a:ext cx="299520" cy="20520"/>
            </a:xfrm>
            <a:custGeom>
              <a:avLst/>
              <a:gdLst/>
              <a:ahLst/>
              <a:cxnLst/>
              <a:rect l="l" t="t" r="r" b="b"/>
              <a:pathLst>
                <a:path w="832" h="57" extrusionOk="0">
                  <a:moveTo>
                    <a:pt x="486" y="26"/>
                  </a:moveTo>
                  <a:lnTo>
                    <a:pt x="486" y="26"/>
                  </a:lnTo>
                  <a:lnTo>
                    <a:pt x="486" y="26"/>
                  </a:lnTo>
                  <a:cubicBezTo>
                    <a:pt x="456" y="13"/>
                    <a:pt x="426" y="20"/>
                    <a:pt x="396" y="20"/>
                  </a:cubicBezTo>
                  <a:lnTo>
                    <a:pt x="396" y="20"/>
                  </a:lnTo>
                  <a:lnTo>
                    <a:pt x="396" y="20"/>
                  </a:lnTo>
                  <a:cubicBezTo>
                    <a:pt x="393" y="20"/>
                    <a:pt x="386" y="20"/>
                    <a:pt x="382" y="16"/>
                  </a:cubicBezTo>
                  <a:lnTo>
                    <a:pt x="382" y="16"/>
                  </a:lnTo>
                  <a:lnTo>
                    <a:pt x="382" y="16"/>
                  </a:lnTo>
                  <a:cubicBezTo>
                    <a:pt x="349" y="3"/>
                    <a:pt x="312" y="10"/>
                    <a:pt x="275" y="10"/>
                  </a:cubicBezTo>
                  <a:cubicBezTo>
                    <a:pt x="198" y="6"/>
                    <a:pt x="121" y="0"/>
                    <a:pt x="43" y="6"/>
                  </a:cubicBezTo>
                  <a:cubicBezTo>
                    <a:pt x="33" y="10"/>
                    <a:pt x="20" y="3"/>
                    <a:pt x="10" y="0"/>
                  </a:cubicBezTo>
                  <a:cubicBezTo>
                    <a:pt x="-4" y="10"/>
                    <a:pt x="-4" y="20"/>
                    <a:pt x="10" y="26"/>
                  </a:cubicBezTo>
                  <a:cubicBezTo>
                    <a:pt x="127" y="26"/>
                    <a:pt x="248" y="40"/>
                    <a:pt x="369" y="37"/>
                  </a:cubicBezTo>
                  <a:lnTo>
                    <a:pt x="369" y="37"/>
                  </a:lnTo>
                  <a:lnTo>
                    <a:pt x="369" y="37"/>
                  </a:lnTo>
                  <a:cubicBezTo>
                    <a:pt x="372" y="37"/>
                    <a:pt x="376" y="37"/>
                    <a:pt x="379" y="37"/>
                  </a:cubicBezTo>
                  <a:cubicBezTo>
                    <a:pt x="416" y="43"/>
                    <a:pt x="450" y="43"/>
                    <a:pt x="486" y="43"/>
                  </a:cubicBezTo>
                  <a:cubicBezTo>
                    <a:pt x="540" y="40"/>
                    <a:pt x="597" y="63"/>
                    <a:pt x="654" y="47"/>
                  </a:cubicBezTo>
                  <a:lnTo>
                    <a:pt x="654" y="47"/>
                  </a:lnTo>
                  <a:cubicBezTo>
                    <a:pt x="661" y="47"/>
                    <a:pt x="671" y="53"/>
                    <a:pt x="681" y="47"/>
                  </a:cubicBezTo>
                  <a:cubicBezTo>
                    <a:pt x="715" y="60"/>
                    <a:pt x="755" y="53"/>
                    <a:pt x="792" y="57"/>
                  </a:cubicBezTo>
                  <a:cubicBezTo>
                    <a:pt x="795" y="53"/>
                    <a:pt x="795" y="53"/>
                    <a:pt x="795" y="53"/>
                  </a:cubicBezTo>
                  <a:lnTo>
                    <a:pt x="795" y="53"/>
                  </a:lnTo>
                  <a:cubicBezTo>
                    <a:pt x="815" y="57"/>
                    <a:pt x="832" y="57"/>
                    <a:pt x="832" y="37"/>
                  </a:cubicBezTo>
                  <a:cubicBezTo>
                    <a:pt x="822" y="33"/>
                    <a:pt x="809" y="26"/>
                    <a:pt x="795" y="37"/>
                  </a:cubicBezTo>
                  <a:cubicBezTo>
                    <a:pt x="762" y="26"/>
                    <a:pt x="728" y="26"/>
                    <a:pt x="691" y="26"/>
                  </a:cubicBezTo>
                  <a:lnTo>
                    <a:pt x="691" y="26"/>
                  </a:lnTo>
                  <a:cubicBezTo>
                    <a:pt x="671" y="26"/>
                    <a:pt x="648" y="23"/>
                    <a:pt x="628" y="26"/>
                  </a:cubicBezTo>
                  <a:cubicBezTo>
                    <a:pt x="628" y="30"/>
                    <a:pt x="631" y="30"/>
                    <a:pt x="631" y="30"/>
                  </a:cubicBezTo>
                  <a:cubicBezTo>
                    <a:pt x="631" y="30"/>
                    <a:pt x="628" y="30"/>
                    <a:pt x="628" y="26"/>
                  </a:cubicBezTo>
                  <a:cubicBezTo>
                    <a:pt x="580" y="16"/>
                    <a:pt x="533" y="20"/>
                    <a:pt x="48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2" name="Google Shape;1172;p36"/>
            <p:cNvSpPr/>
            <p:nvPr/>
          </p:nvSpPr>
          <p:spPr>
            <a:xfrm>
              <a:off x="5393520" y="3691080"/>
              <a:ext cx="142560" cy="11520"/>
            </a:xfrm>
            <a:custGeom>
              <a:avLst/>
              <a:gdLst/>
              <a:ahLst/>
              <a:cxnLst/>
              <a:rect l="l" t="t" r="r" b="b"/>
              <a:pathLst>
                <a:path w="396" h="32" extrusionOk="0">
                  <a:moveTo>
                    <a:pt x="43" y="32"/>
                  </a:moveTo>
                  <a:lnTo>
                    <a:pt x="43" y="32"/>
                  </a:lnTo>
                  <a:cubicBezTo>
                    <a:pt x="87" y="32"/>
                    <a:pt x="130" y="22"/>
                    <a:pt x="174" y="29"/>
                  </a:cubicBezTo>
                  <a:cubicBezTo>
                    <a:pt x="184" y="32"/>
                    <a:pt x="194" y="29"/>
                    <a:pt x="201" y="22"/>
                  </a:cubicBezTo>
                  <a:cubicBezTo>
                    <a:pt x="251" y="39"/>
                    <a:pt x="305" y="29"/>
                    <a:pt x="355" y="29"/>
                  </a:cubicBezTo>
                  <a:lnTo>
                    <a:pt x="355" y="29"/>
                  </a:lnTo>
                  <a:cubicBezTo>
                    <a:pt x="359" y="32"/>
                    <a:pt x="362" y="32"/>
                    <a:pt x="365" y="29"/>
                  </a:cubicBezTo>
                  <a:lnTo>
                    <a:pt x="365" y="29"/>
                  </a:lnTo>
                  <a:lnTo>
                    <a:pt x="365" y="29"/>
                  </a:lnTo>
                  <a:cubicBezTo>
                    <a:pt x="372" y="29"/>
                    <a:pt x="376" y="29"/>
                    <a:pt x="382" y="29"/>
                  </a:cubicBezTo>
                  <a:lnTo>
                    <a:pt x="382" y="29"/>
                  </a:lnTo>
                  <a:cubicBezTo>
                    <a:pt x="386" y="32"/>
                    <a:pt x="389" y="32"/>
                    <a:pt x="392" y="29"/>
                  </a:cubicBezTo>
                  <a:cubicBezTo>
                    <a:pt x="392" y="25"/>
                    <a:pt x="392" y="19"/>
                    <a:pt x="392" y="15"/>
                  </a:cubicBezTo>
                  <a:cubicBezTo>
                    <a:pt x="396" y="12"/>
                    <a:pt x="396" y="12"/>
                    <a:pt x="396" y="12"/>
                  </a:cubicBezTo>
                  <a:cubicBezTo>
                    <a:pt x="325" y="-1"/>
                    <a:pt x="258" y="2"/>
                    <a:pt x="188" y="5"/>
                  </a:cubicBezTo>
                  <a:lnTo>
                    <a:pt x="188" y="5"/>
                  </a:lnTo>
                  <a:lnTo>
                    <a:pt x="188" y="5"/>
                  </a:lnTo>
                  <a:cubicBezTo>
                    <a:pt x="184" y="5"/>
                    <a:pt x="178" y="5"/>
                    <a:pt x="174" y="5"/>
                  </a:cubicBezTo>
                  <a:lnTo>
                    <a:pt x="174" y="5"/>
                  </a:lnTo>
                  <a:lnTo>
                    <a:pt x="174" y="5"/>
                  </a:lnTo>
                  <a:cubicBezTo>
                    <a:pt x="171" y="5"/>
                    <a:pt x="164" y="5"/>
                    <a:pt x="161" y="5"/>
                  </a:cubicBezTo>
                  <a:lnTo>
                    <a:pt x="161" y="5"/>
                  </a:lnTo>
                  <a:lnTo>
                    <a:pt x="161" y="5"/>
                  </a:lnTo>
                  <a:cubicBezTo>
                    <a:pt x="141" y="-1"/>
                    <a:pt x="117" y="15"/>
                    <a:pt x="97" y="5"/>
                  </a:cubicBezTo>
                  <a:cubicBezTo>
                    <a:pt x="77" y="5"/>
                    <a:pt x="53" y="-8"/>
                    <a:pt x="33" y="5"/>
                  </a:cubicBezTo>
                  <a:lnTo>
                    <a:pt x="33" y="5"/>
                  </a:lnTo>
                  <a:cubicBezTo>
                    <a:pt x="26" y="12"/>
                    <a:pt x="13" y="12"/>
                    <a:pt x="0" y="15"/>
                  </a:cubicBezTo>
                  <a:cubicBezTo>
                    <a:pt x="13" y="25"/>
                    <a:pt x="37" y="19"/>
                    <a:pt x="43"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3" name="Google Shape;1173;p36"/>
            <p:cNvSpPr/>
            <p:nvPr/>
          </p:nvSpPr>
          <p:spPr>
            <a:xfrm>
              <a:off x="4623840" y="3597480"/>
              <a:ext cx="384480" cy="15840"/>
            </a:xfrm>
            <a:custGeom>
              <a:avLst/>
              <a:gdLst/>
              <a:ahLst/>
              <a:cxnLst/>
              <a:rect l="l" t="t" r="r" b="b"/>
              <a:pathLst>
                <a:path w="1068" h="44" extrusionOk="0">
                  <a:moveTo>
                    <a:pt x="971" y="44"/>
                  </a:moveTo>
                  <a:lnTo>
                    <a:pt x="971" y="44"/>
                  </a:lnTo>
                  <a:lnTo>
                    <a:pt x="971" y="40"/>
                  </a:lnTo>
                  <a:cubicBezTo>
                    <a:pt x="971" y="44"/>
                    <a:pt x="971" y="44"/>
                    <a:pt x="971" y="44"/>
                  </a:cubicBezTo>
                  <a:cubicBezTo>
                    <a:pt x="1001" y="44"/>
                    <a:pt x="1028" y="40"/>
                    <a:pt x="1058" y="37"/>
                  </a:cubicBezTo>
                  <a:cubicBezTo>
                    <a:pt x="1061" y="37"/>
                    <a:pt x="1068" y="30"/>
                    <a:pt x="1068" y="27"/>
                  </a:cubicBezTo>
                  <a:cubicBezTo>
                    <a:pt x="1071" y="20"/>
                    <a:pt x="1061" y="17"/>
                    <a:pt x="1051" y="17"/>
                  </a:cubicBezTo>
                  <a:cubicBezTo>
                    <a:pt x="1014" y="27"/>
                    <a:pt x="974" y="17"/>
                    <a:pt x="934" y="23"/>
                  </a:cubicBezTo>
                  <a:lnTo>
                    <a:pt x="934" y="23"/>
                  </a:lnTo>
                  <a:lnTo>
                    <a:pt x="934" y="23"/>
                  </a:lnTo>
                  <a:cubicBezTo>
                    <a:pt x="873" y="7"/>
                    <a:pt x="813" y="17"/>
                    <a:pt x="752" y="17"/>
                  </a:cubicBezTo>
                  <a:lnTo>
                    <a:pt x="752" y="17"/>
                  </a:lnTo>
                  <a:cubicBezTo>
                    <a:pt x="746" y="13"/>
                    <a:pt x="742" y="13"/>
                    <a:pt x="739" y="13"/>
                  </a:cubicBezTo>
                  <a:cubicBezTo>
                    <a:pt x="732" y="13"/>
                    <a:pt x="722" y="10"/>
                    <a:pt x="715" y="7"/>
                  </a:cubicBezTo>
                  <a:cubicBezTo>
                    <a:pt x="625" y="0"/>
                    <a:pt x="534" y="0"/>
                    <a:pt x="447" y="0"/>
                  </a:cubicBezTo>
                  <a:cubicBezTo>
                    <a:pt x="437" y="0"/>
                    <a:pt x="433" y="3"/>
                    <a:pt x="427" y="7"/>
                  </a:cubicBezTo>
                  <a:cubicBezTo>
                    <a:pt x="420" y="7"/>
                    <a:pt x="410" y="7"/>
                    <a:pt x="403" y="7"/>
                  </a:cubicBezTo>
                  <a:cubicBezTo>
                    <a:pt x="390" y="7"/>
                    <a:pt x="376" y="7"/>
                    <a:pt x="363" y="7"/>
                  </a:cubicBezTo>
                  <a:lnTo>
                    <a:pt x="363" y="7"/>
                  </a:lnTo>
                  <a:lnTo>
                    <a:pt x="360" y="7"/>
                  </a:lnTo>
                  <a:cubicBezTo>
                    <a:pt x="356" y="7"/>
                    <a:pt x="356" y="3"/>
                    <a:pt x="353" y="3"/>
                  </a:cubicBezTo>
                  <a:cubicBezTo>
                    <a:pt x="346" y="0"/>
                    <a:pt x="340" y="0"/>
                    <a:pt x="333" y="0"/>
                  </a:cubicBezTo>
                  <a:cubicBezTo>
                    <a:pt x="326" y="3"/>
                    <a:pt x="323" y="3"/>
                    <a:pt x="319" y="7"/>
                  </a:cubicBezTo>
                  <a:lnTo>
                    <a:pt x="316" y="7"/>
                  </a:lnTo>
                  <a:lnTo>
                    <a:pt x="313" y="7"/>
                  </a:lnTo>
                  <a:cubicBezTo>
                    <a:pt x="306" y="7"/>
                    <a:pt x="303" y="7"/>
                    <a:pt x="299" y="10"/>
                  </a:cubicBezTo>
                  <a:cubicBezTo>
                    <a:pt x="296" y="10"/>
                    <a:pt x="293" y="10"/>
                    <a:pt x="289" y="10"/>
                  </a:cubicBezTo>
                  <a:cubicBezTo>
                    <a:pt x="283" y="10"/>
                    <a:pt x="289" y="3"/>
                    <a:pt x="283" y="3"/>
                  </a:cubicBezTo>
                  <a:cubicBezTo>
                    <a:pt x="272" y="0"/>
                    <a:pt x="259" y="0"/>
                    <a:pt x="249" y="3"/>
                  </a:cubicBezTo>
                  <a:cubicBezTo>
                    <a:pt x="249" y="3"/>
                    <a:pt x="249" y="7"/>
                    <a:pt x="246" y="7"/>
                  </a:cubicBezTo>
                  <a:cubicBezTo>
                    <a:pt x="242" y="7"/>
                    <a:pt x="242" y="7"/>
                    <a:pt x="239" y="7"/>
                  </a:cubicBezTo>
                  <a:cubicBezTo>
                    <a:pt x="232" y="3"/>
                    <a:pt x="229" y="0"/>
                    <a:pt x="222" y="0"/>
                  </a:cubicBezTo>
                  <a:cubicBezTo>
                    <a:pt x="199" y="7"/>
                    <a:pt x="165" y="-10"/>
                    <a:pt x="151" y="17"/>
                  </a:cubicBezTo>
                  <a:cubicBezTo>
                    <a:pt x="151" y="20"/>
                    <a:pt x="151" y="20"/>
                    <a:pt x="151" y="20"/>
                  </a:cubicBezTo>
                  <a:cubicBezTo>
                    <a:pt x="148" y="20"/>
                    <a:pt x="142" y="17"/>
                    <a:pt x="135" y="13"/>
                  </a:cubicBezTo>
                  <a:cubicBezTo>
                    <a:pt x="91" y="0"/>
                    <a:pt x="47" y="10"/>
                    <a:pt x="4" y="7"/>
                  </a:cubicBezTo>
                  <a:cubicBezTo>
                    <a:pt x="-3" y="13"/>
                    <a:pt x="1" y="20"/>
                    <a:pt x="1" y="27"/>
                  </a:cubicBezTo>
                  <a:cubicBezTo>
                    <a:pt x="37" y="44"/>
                    <a:pt x="81" y="34"/>
                    <a:pt x="118" y="34"/>
                  </a:cubicBezTo>
                  <a:lnTo>
                    <a:pt x="118" y="34"/>
                  </a:lnTo>
                  <a:cubicBezTo>
                    <a:pt x="138" y="37"/>
                    <a:pt x="155" y="37"/>
                    <a:pt x="172" y="34"/>
                  </a:cubicBezTo>
                  <a:lnTo>
                    <a:pt x="172" y="34"/>
                  </a:lnTo>
                  <a:lnTo>
                    <a:pt x="172" y="34"/>
                  </a:lnTo>
                  <a:cubicBezTo>
                    <a:pt x="179" y="34"/>
                    <a:pt x="189" y="34"/>
                    <a:pt x="195" y="34"/>
                  </a:cubicBezTo>
                  <a:lnTo>
                    <a:pt x="195" y="34"/>
                  </a:lnTo>
                  <a:lnTo>
                    <a:pt x="195" y="34"/>
                  </a:lnTo>
                  <a:cubicBezTo>
                    <a:pt x="202" y="34"/>
                    <a:pt x="205" y="30"/>
                    <a:pt x="209" y="30"/>
                  </a:cubicBezTo>
                  <a:cubicBezTo>
                    <a:pt x="266" y="34"/>
                    <a:pt x="323" y="34"/>
                    <a:pt x="383" y="34"/>
                  </a:cubicBezTo>
                  <a:cubicBezTo>
                    <a:pt x="467" y="34"/>
                    <a:pt x="551" y="34"/>
                    <a:pt x="638" y="34"/>
                  </a:cubicBezTo>
                  <a:cubicBezTo>
                    <a:pt x="645" y="34"/>
                    <a:pt x="652" y="34"/>
                    <a:pt x="662" y="34"/>
                  </a:cubicBezTo>
                  <a:lnTo>
                    <a:pt x="662" y="34"/>
                  </a:lnTo>
                  <a:cubicBezTo>
                    <a:pt x="665" y="40"/>
                    <a:pt x="672" y="40"/>
                    <a:pt x="675" y="34"/>
                  </a:cubicBezTo>
                  <a:lnTo>
                    <a:pt x="675" y="34"/>
                  </a:lnTo>
                  <a:cubicBezTo>
                    <a:pt x="679" y="34"/>
                    <a:pt x="682" y="34"/>
                    <a:pt x="685" y="34"/>
                  </a:cubicBezTo>
                  <a:cubicBezTo>
                    <a:pt x="746" y="47"/>
                    <a:pt x="806" y="40"/>
                    <a:pt x="867" y="40"/>
                  </a:cubicBezTo>
                  <a:lnTo>
                    <a:pt x="867" y="40"/>
                  </a:lnTo>
                  <a:cubicBezTo>
                    <a:pt x="873" y="44"/>
                    <a:pt x="877" y="44"/>
                    <a:pt x="880" y="40"/>
                  </a:cubicBezTo>
                  <a:lnTo>
                    <a:pt x="880" y="40"/>
                  </a:lnTo>
                  <a:cubicBezTo>
                    <a:pt x="910" y="44"/>
                    <a:pt x="940" y="44"/>
                    <a:pt x="971"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4" name="Google Shape;1174;p36"/>
            <p:cNvSpPr/>
            <p:nvPr/>
          </p:nvSpPr>
          <p:spPr>
            <a:xfrm>
              <a:off x="4653000" y="3551760"/>
              <a:ext cx="38160" cy="22680"/>
            </a:xfrm>
            <a:custGeom>
              <a:avLst/>
              <a:gdLst/>
              <a:ahLst/>
              <a:cxnLst/>
              <a:rect l="l" t="t" r="r" b="b"/>
              <a:pathLst>
                <a:path w="106" h="63" extrusionOk="0">
                  <a:moveTo>
                    <a:pt x="54" y="0"/>
                  </a:moveTo>
                  <a:lnTo>
                    <a:pt x="54" y="0"/>
                  </a:lnTo>
                  <a:cubicBezTo>
                    <a:pt x="37" y="3"/>
                    <a:pt x="20" y="3"/>
                    <a:pt x="7" y="9"/>
                  </a:cubicBezTo>
                  <a:cubicBezTo>
                    <a:pt x="3" y="9"/>
                    <a:pt x="3" y="13"/>
                    <a:pt x="0" y="13"/>
                  </a:cubicBezTo>
                  <a:cubicBezTo>
                    <a:pt x="0" y="29"/>
                    <a:pt x="17" y="43"/>
                    <a:pt x="27" y="60"/>
                  </a:cubicBezTo>
                  <a:cubicBezTo>
                    <a:pt x="30" y="60"/>
                    <a:pt x="34" y="60"/>
                    <a:pt x="37" y="60"/>
                  </a:cubicBezTo>
                  <a:cubicBezTo>
                    <a:pt x="84" y="73"/>
                    <a:pt x="67" y="26"/>
                    <a:pt x="101" y="26"/>
                  </a:cubicBezTo>
                  <a:cubicBezTo>
                    <a:pt x="108" y="19"/>
                    <a:pt x="108" y="16"/>
                    <a:pt x="101" y="9"/>
                  </a:cubicBezTo>
                  <a:cubicBezTo>
                    <a:pt x="91" y="3"/>
                    <a:pt x="81" y="0"/>
                    <a:pt x="70" y="0"/>
                  </a:cubicBezTo>
                  <a:cubicBezTo>
                    <a:pt x="64" y="0"/>
                    <a:pt x="57" y="0"/>
                    <a:pt x="5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5" name="Google Shape;1175;p36"/>
            <p:cNvSpPr/>
            <p:nvPr/>
          </p:nvSpPr>
          <p:spPr>
            <a:xfrm>
              <a:off x="5052600" y="3673800"/>
              <a:ext cx="46080" cy="9360"/>
            </a:xfrm>
            <a:custGeom>
              <a:avLst/>
              <a:gdLst/>
              <a:ahLst/>
              <a:cxnLst/>
              <a:rect l="l" t="t" r="r" b="b"/>
              <a:pathLst>
                <a:path w="128" h="26" extrusionOk="0">
                  <a:moveTo>
                    <a:pt x="0" y="23"/>
                  </a:moveTo>
                  <a:lnTo>
                    <a:pt x="0" y="23"/>
                  </a:lnTo>
                  <a:cubicBezTo>
                    <a:pt x="37" y="29"/>
                    <a:pt x="74" y="23"/>
                    <a:pt x="114" y="26"/>
                  </a:cubicBezTo>
                  <a:cubicBezTo>
                    <a:pt x="118" y="19"/>
                    <a:pt x="121" y="13"/>
                    <a:pt x="128" y="6"/>
                  </a:cubicBezTo>
                  <a:cubicBezTo>
                    <a:pt x="91" y="-4"/>
                    <a:pt x="51" y="0"/>
                    <a:pt x="14" y="3"/>
                  </a:cubicBezTo>
                  <a:cubicBezTo>
                    <a:pt x="0" y="9"/>
                    <a:pt x="0" y="16"/>
                    <a:pt x="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6" name="Google Shape;1176;p36"/>
            <p:cNvSpPr/>
            <p:nvPr/>
          </p:nvSpPr>
          <p:spPr>
            <a:xfrm>
              <a:off x="5321880" y="3802320"/>
              <a:ext cx="226080" cy="15840"/>
            </a:xfrm>
            <a:custGeom>
              <a:avLst/>
              <a:gdLst/>
              <a:ahLst/>
              <a:cxnLst/>
              <a:rect l="l" t="t" r="r" b="b"/>
              <a:pathLst>
                <a:path w="628" h="44" extrusionOk="0">
                  <a:moveTo>
                    <a:pt x="51" y="25"/>
                  </a:moveTo>
                  <a:lnTo>
                    <a:pt x="51" y="25"/>
                  </a:lnTo>
                  <a:cubicBezTo>
                    <a:pt x="58" y="25"/>
                    <a:pt x="68" y="25"/>
                    <a:pt x="75" y="25"/>
                  </a:cubicBezTo>
                  <a:cubicBezTo>
                    <a:pt x="78" y="22"/>
                    <a:pt x="81" y="22"/>
                    <a:pt x="85" y="22"/>
                  </a:cubicBezTo>
                  <a:cubicBezTo>
                    <a:pt x="88" y="25"/>
                    <a:pt x="88" y="25"/>
                    <a:pt x="88" y="25"/>
                  </a:cubicBezTo>
                  <a:cubicBezTo>
                    <a:pt x="111" y="29"/>
                    <a:pt x="132" y="39"/>
                    <a:pt x="155" y="29"/>
                  </a:cubicBezTo>
                  <a:lnTo>
                    <a:pt x="155" y="29"/>
                  </a:lnTo>
                  <a:cubicBezTo>
                    <a:pt x="236" y="35"/>
                    <a:pt x="316" y="35"/>
                    <a:pt x="397" y="35"/>
                  </a:cubicBezTo>
                  <a:lnTo>
                    <a:pt x="397" y="35"/>
                  </a:lnTo>
                  <a:cubicBezTo>
                    <a:pt x="464" y="39"/>
                    <a:pt x="528" y="52"/>
                    <a:pt x="591" y="35"/>
                  </a:cubicBezTo>
                  <a:lnTo>
                    <a:pt x="591" y="35"/>
                  </a:lnTo>
                  <a:cubicBezTo>
                    <a:pt x="605" y="35"/>
                    <a:pt x="618" y="39"/>
                    <a:pt x="628" y="42"/>
                  </a:cubicBezTo>
                  <a:cubicBezTo>
                    <a:pt x="628" y="35"/>
                    <a:pt x="628" y="25"/>
                    <a:pt x="628" y="18"/>
                  </a:cubicBezTo>
                  <a:cubicBezTo>
                    <a:pt x="615" y="18"/>
                    <a:pt x="598" y="18"/>
                    <a:pt x="581" y="18"/>
                  </a:cubicBezTo>
                  <a:cubicBezTo>
                    <a:pt x="524" y="18"/>
                    <a:pt x="467" y="15"/>
                    <a:pt x="414" y="15"/>
                  </a:cubicBezTo>
                  <a:cubicBezTo>
                    <a:pt x="410" y="12"/>
                    <a:pt x="410" y="12"/>
                    <a:pt x="407" y="8"/>
                  </a:cubicBezTo>
                  <a:cubicBezTo>
                    <a:pt x="400" y="8"/>
                    <a:pt x="393" y="8"/>
                    <a:pt x="387" y="8"/>
                  </a:cubicBezTo>
                  <a:cubicBezTo>
                    <a:pt x="313" y="1"/>
                    <a:pt x="239" y="1"/>
                    <a:pt x="165" y="5"/>
                  </a:cubicBezTo>
                  <a:cubicBezTo>
                    <a:pt x="165" y="5"/>
                    <a:pt x="162" y="5"/>
                    <a:pt x="158" y="8"/>
                  </a:cubicBezTo>
                  <a:cubicBezTo>
                    <a:pt x="155" y="8"/>
                    <a:pt x="148" y="8"/>
                    <a:pt x="142" y="8"/>
                  </a:cubicBezTo>
                  <a:cubicBezTo>
                    <a:pt x="128" y="18"/>
                    <a:pt x="115" y="5"/>
                    <a:pt x="105" y="5"/>
                  </a:cubicBezTo>
                  <a:cubicBezTo>
                    <a:pt x="68" y="5"/>
                    <a:pt x="31" y="-12"/>
                    <a:pt x="0" y="15"/>
                  </a:cubicBezTo>
                  <a:cubicBezTo>
                    <a:pt x="4" y="15"/>
                    <a:pt x="7" y="18"/>
                    <a:pt x="11" y="18"/>
                  </a:cubicBezTo>
                  <a:cubicBezTo>
                    <a:pt x="21" y="25"/>
                    <a:pt x="34" y="25"/>
                    <a:pt x="51" y="2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7" name="Google Shape;1177;p36"/>
            <p:cNvSpPr/>
            <p:nvPr/>
          </p:nvSpPr>
          <p:spPr>
            <a:xfrm>
              <a:off x="5297760" y="3628800"/>
              <a:ext cx="75240" cy="10800"/>
            </a:xfrm>
            <a:custGeom>
              <a:avLst/>
              <a:gdLst/>
              <a:ahLst/>
              <a:cxnLst/>
              <a:rect l="l" t="t" r="r" b="b"/>
              <a:pathLst>
                <a:path w="209" h="30" extrusionOk="0">
                  <a:moveTo>
                    <a:pt x="91" y="10"/>
                  </a:moveTo>
                  <a:lnTo>
                    <a:pt x="91" y="10"/>
                  </a:lnTo>
                  <a:lnTo>
                    <a:pt x="91" y="10"/>
                  </a:lnTo>
                  <a:cubicBezTo>
                    <a:pt x="64" y="-3"/>
                    <a:pt x="31" y="4"/>
                    <a:pt x="0" y="0"/>
                  </a:cubicBezTo>
                  <a:cubicBezTo>
                    <a:pt x="0" y="7"/>
                    <a:pt x="0" y="14"/>
                    <a:pt x="0" y="20"/>
                  </a:cubicBezTo>
                  <a:cubicBezTo>
                    <a:pt x="24" y="20"/>
                    <a:pt x="48" y="30"/>
                    <a:pt x="64" y="10"/>
                  </a:cubicBezTo>
                  <a:cubicBezTo>
                    <a:pt x="64" y="27"/>
                    <a:pt x="81" y="30"/>
                    <a:pt x="95" y="27"/>
                  </a:cubicBezTo>
                  <a:cubicBezTo>
                    <a:pt x="121" y="24"/>
                    <a:pt x="145" y="30"/>
                    <a:pt x="168" y="27"/>
                  </a:cubicBezTo>
                  <a:lnTo>
                    <a:pt x="168" y="27"/>
                  </a:lnTo>
                  <a:cubicBezTo>
                    <a:pt x="175" y="30"/>
                    <a:pt x="178" y="30"/>
                    <a:pt x="182" y="27"/>
                  </a:cubicBezTo>
                  <a:cubicBezTo>
                    <a:pt x="178" y="27"/>
                    <a:pt x="178" y="27"/>
                    <a:pt x="178" y="27"/>
                  </a:cubicBezTo>
                  <a:lnTo>
                    <a:pt x="178" y="27"/>
                  </a:lnTo>
                  <a:lnTo>
                    <a:pt x="182" y="27"/>
                  </a:lnTo>
                  <a:cubicBezTo>
                    <a:pt x="192" y="27"/>
                    <a:pt x="202" y="27"/>
                    <a:pt x="209" y="20"/>
                  </a:cubicBezTo>
                  <a:cubicBezTo>
                    <a:pt x="209" y="17"/>
                    <a:pt x="209" y="17"/>
                    <a:pt x="209" y="14"/>
                  </a:cubicBezTo>
                  <a:cubicBezTo>
                    <a:pt x="209" y="14"/>
                    <a:pt x="205" y="14"/>
                    <a:pt x="205" y="10"/>
                  </a:cubicBezTo>
                  <a:cubicBezTo>
                    <a:pt x="205" y="7"/>
                    <a:pt x="205" y="4"/>
                    <a:pt x="209" y="0"/>
                  </a:cubicBezTo>
                  <a:cubicBezTo>
                    <a:pt x="202" y="4"/>
                    <a:pt x="199" y="4"/>
                    <a:pt x="195" y="4"/>
                  </a:cubicBezTo>
                  <a:lnTo>
                    <a:pt x="195" y="4"/>
                  </a:lnTo>
                  <a:cubicBezTo>
                    <a:pt x="162" y="14"/>
                    <a:pt x="125" y="0"/>
                    <a:pt x="9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8" name="Google Shape;1178;p36"/>
            <p:cNvSpPr/>
            <p:nvPr/>
          </p:nvSpPr>
          <p:spPr>
            <a:xfrm>
              <a:off x="4730400" y="3765240"/>
              <a:ext cx="111240" cy="15840"/>
            </a:xfrm>
            <a:custGeom>
              <a:avLst/>
              <a:gdLst/>
              <a:ahLst/>
              <a:cxnLst/>
              <a:rect l="l" t="t" r="r" b="b"/>
              <a:pathLst>
                <a:path w="309" h="44" extrusionOk="0">
                  <a:moveTo>
                    <a:pt x="148" y="37"/>
                  </a:moveTo>
                  <a:lnTo>
                    <a:pt x="148" y="37"/>
                  </a:lnTo>
                  <a:cubicBezTo>
                    <a:pt x="181" y="37"/>
                    <a:pt x="215" y="17"/>
                    <a:pt x="248" y="37"/>
                  </a:cubicBezTo>
                  <a:cubicBezTo>
                    <a:pt x="265" y="31"/>
                    <a:pt x="279" y="27"/>
                    <a:pt x="295" y="27"/>
                  </a:cubicBezTo>
                  <a:cubicBezTo>
                    <a:pt x="305" y="27"/>
                    <a:pt x="312" y="24"/>
                    <a:pt x="309" y="17"/>
                  </a:cubicBezTo>
                  <a:cubicBezTo>
                    <a:pt x="305" y="11"/>
                    <a:pt x="295" y="7"/>
                    <a:pt x="289" y="7"/>
                  </a:cubicBezTo>
                  <a:cubicBezTo>
                    <a:pt x="289" y="11"/>
                    <a:pt x="285" y="11"/>
                    <a:pt x="285" y="11"/>
                  </a:cubicBezTo>
                  <a:cubicBezTo>
                    <a:pt x="285" y="11"/>
                    <a:pt x="289" y="11"/>
                    <a:pt x="289" y="7"/>
                  </a:cubicBezTo>
                  <a:cubicBezTo>
                    <a:pt x="285" y="7"/>
                    <a:pt x="279" y="7"/>
                    <a:pt x="275" y="7"/>
                  </a:cubicBezTo>
                  <a:lnTo>
                    <a:pt x="275" y="7"/>
                  </a:lnTo>
                  <a:lnTo>
                    <a:pt x="275" y="7"/>
                  </a:lnTo>
                  <a:cubicBezTo>
                    <a:pt x="262" y="-3"/>
                    <a:pt x="248" y="-3"/>
                    <a:pt x="235" y="7"/>
                  </a:cubicBezTo>
                  <a:lnTo>
                    <a:pt x="235" y="7"/>
                  </a:lnTo>
                  <a:lnTo>
                    <a:pt x="235" y="7"/>
                  </a:lnTo>
                  <a:lnTo>
                    <a:pt x="235" y="7"/>
                  </a:lnTo>
                  <a:cubicBezTo>
                    <a:pt x="232" y="11"/>
                    <a:pt x="228" y="11"/>
                    <a:pt x="222" y="11"/>
                  </a:cubicBezTo>
                  <a:lnTo>
                    <a:pt x="222" y="11"/>
                  </a:lnTo>
                  <a:lnTo>
                    <a:pt x="222" y="11"/>
                  </a:lnTo>
                  <a:cubicBezTo>
                    <a:pt x="218" y="7"/>
                    <a:pt x="215" y="7"/>
                    <a:pt x="211" y="11"/>
                  </a:cubicBezTo>
                  <a:lnTo>
                    <a:pt x="215" y="11"/>
                  </a:lnTo>
                  <a:lnTo>
                    <a:pt x="215" y="11"/>
                  </a:lnTo>
                  <a:cubicBezTo>
                    <a:pt x="211" y="11"/>
                    <a:pt x="211" y="11"/>
                    <a:pt x="211" y="11"/>
                  </a:cubicBezTo>
                  <a:cubicBezTo>
                    <a:pt x="178" y="4"/>
                    <a:pt x="151" y="4"/>
                    <a:pt x="134" y="27"/>
                  </a:cubicBezTo>
                  <a:lnTo>
                    <a:pt x="134" y="27"/>
                  </a:lnTo>
                  <a:cubicBezTo>
                    <a:pt x="107" y="0"/>
                    <a:pt x="74" y="17"/>
                    <a:pt x="44" y="17"/>
                  </a:cubicBezTo>
                  <a:cubicBezTo>
                    <a:pt x="37" y="14"/>
                    <a:pt x="27" y="14"/>
                    <a:pt x="17" y="14"/>
                  </a:cubicBezTo>
                  <a:cubicBezTo>
                    <a:pt x="7" y="14"/>
                    <a:pt x="0" y="17"/>
                    <a:pt x="0" y="27"/>
                  </a:cubicBezTo>
                  <a:cubicBezTo>
                    <a:pt x="27" y="57"/>
                    <a:pt x="64" y="34"/>
                    <a:pt x="94" y="34"/>
                  </a:cubicBezTo>
                  <a:cubicBezTo>
                    <a:pt x="111" y="41"/>
                    <a:pt x="127" y="51"/>
                    <a:pt x="148"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9" name="Google Shape;1179;p36"/>
            <p:cNvSpPr/>
            <p:nvPr/>
          </p:nvSpPr>
          <p:spPr>
            <a:xfrm>
              <a:off x="4796640" y="3738960"/>
              <a:ext cx="48600" cy="7200"/>
            </a:xfrm>
            <a:custGeom>
              <a:avLst/>
              <a:gdLst/>
              <a:ahLst/>
              <a:cxnLst/>
              <a:rect l="l" t="t" r="r" b="b"/>
              <a:pathLst>
                <a:path w="135" h="20" extrusionOk="0">
                  <a:moveTo>
                    <a:pt x="51" y="20"/>
                  </a:moveTo>
                  <a:lnTo>
                    <a:pt x="51" y="20"/>
                  </a:lnTo>
                  <a:cubicBezTo>
                    <a:pt x="74" y="20"/>
                    <a:pt x="101" y="13"/>
                    <a:pt x="125" y="13"/>
                  </a:cubicBezTo>
                  <a:cubicBezTo>
                    <a:pt x="145" y="16"/>
                    <a:pt x="131" y="3"/>
                    <a:pt x="131" y="0"/>
                  </a:cubicBezTo>
                  <a:cubicBezTo>
                    <a:pt x="88" y="0"/>
                    <a:pt x="44" y="0"/>
                    <a:pt x="0" y="0"/>
                  </a:cubicBezTo>
                  <a:cubicBezTo>
                    <a:pt x="10" y="6"/>
                    <a:pt x="17" y="10"/>
                    <a:pt x="27" y="16"/>
                  </a:cubicBezTo>
                  <a:cubicBezTo>
                    <a:pt x="34" y="16"/>
                    <a:pt x="44" y="16"/>
                    <a:pt x="5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0" name="Google Shape;1180;p36"/>
            <p:cNvSpPr/>
            <p:nvPr/>
          </p:nvSpPr>
          <p:spPr>
            <a:xfrm>
              <a:off x="4670640" y="3636000"/>
              <a:ext cx="43920" cy="14760"/>
            </a:xfrm>
            <a:custGeom>
              <a:avLst/>
              <a:gdLst/>
              <a:ahLst/>
              <a:cxnLst/>
              <a:rect l="l" t="t" r="r" b="b"/>
              <a:pathLst>
                <a:path w="122" h="41" extrusionOk="0">
                  <a:moveTo>
                    <a:pt x="42" y="0"/>
                  </a:moveTo>
                  <a:lnTo>
                    <a:pt x="42" y="0"/>
                  </a:lnTo>
                  <a:cubicBezTo>
                    <a:pt x="42" y="4"/>
                    <a:pt x="42" y="7"/>
                    <a:pt x="42" y="10"/>
                  </a:cubicBezTo>
                  <a:lnTo>
                    <a:pt x="42" y="10"/>
                  </a:lnTo>
                  <a:lnTo>
                    <a:pt x="42" y="10"/>
                  </a:lnTo>
                  <a:cubicBezTo>
                    <a:pt x="15" y="7"/>
                    <a:pt x="-5" y="14"/>
                    <a:pt x="2" y="37"/>
                  </a:cubicBezTo>
                  <a:cubicBezTo>
                    <a:pt x="18" y="34"/>
                    <a:pt x="21" y="17"/>
                    <a:pt x="42" y="20"/>
                  </a:cubicBezTo>
                  <a:cubicBezTo>
                    <a:pt x="62" y="34"/>
                    <a:pt x="96" y="20"/>
                    <a:pt x="122" y="41"/>
                  </a:cubicBezTo>
                  <a:cubicBezTo>
                    <a:pt x="116" y="-6"/>
                    <a:pt x="69" y="7"/>
                    <a:pt x="4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1" name="Google Shape;1181;p36"/>
            <p:cNvSpPr/>
            <p:nvPr/>
          </p:nvSpPr>
          <p:spPr>
            <a:xfrm>
              <a:off x="4692240" y="3523680"/>
              <a:ext cx="899640" cy="41040"/>
            </a:xfrm>
            <a:custGeom>
              <a:avLst/>
              <a:gdLst/>
              <a:ahLst/>
              <a:cxnLst/>
              <a:rect l="l" t="t" r="r" b="b"/>
              <a:pathLst>
                <a:path w="2499" h="114" extrusionOk="0">
                  <a:moveTo>
                    <a:pt x="2498" y="10"/>
                  </a:moveTo>
                  <a:lnTo>
                    <a:pt x="2498" y="10"/>
                  </a:lnTo>
                  <a:cubicBezTo>
                    <a:pt x="2502" y="-3"/>
                    <a:pt x="2488" y="0"/>
                    <a:pt x="2478" y="0"/>
                  </a:cubicBezTo>
                  <a:cubicBezTo>
                    <a:pt x="2438" y="3"/>
                    <a:pt x="2397" y="7"/>
                    <a:pt x="2354" y="10"/>
                  </a:cubicBezTo>
                  <a:cubicBezTo>
                    <a:pt x="2220" y="10"/>
                    <a:pt x="2089" y="3"/>
                    <a:pt x="1954" y="10"/>
                  </a:cubicBezTo>
                  <a:lnTo>
                    <a:pt x="1954" y="10"/>
                  </a:lnTo>
                  <a:cubicBezTo>
                    <a:pt x="1891" y="3"/>
                    <a:pt x="1830" y="20"/>
                    <a:pt x="1767" y="17"/>
                  </a:cubicBezTo>
                  <a:cubicBezTo>
                    <a:pt x="1740" y="17"/>
                    <a:pt x="1709" y="17"/>
                    <a:pt x="1682" y="17"/>
                  </a:cubicBezTo>
                  <a:lnTo>
                    <a:pt x="1682" y="17"/>
                  </a:lnTo>
                  <a:lnTo>
                    <a:pt x="1682" y="17"/>
                  </a:lnTo>
                  <a:cubicBezTo>
                    <a:pt x="1679" y="17"/>
                    <a:pt x="1676" y="17"/>
                    <a:pt x="1669" y="17"/>
                  </a:cubicBezTo>
                  <a:cubicBezTo>
                    <a:pt x="1632" y="20"/>
                    <a:pt x="1588" y="10"/>
                    <a:pt x="1552" y="27"/>
                  </a:cubicBezTo>
                  <a:lnTo>
                    <a:pt x="1552" y="27"/>
                  </a:lnTo>
                  <a:cubicBezTo>
                    <a:pt x="1548" y="24"/>
                    <a:pt x="1545" y="27"/>
                    <a:pt x="1542" y="27"/>
                  </a:cubicBezTo>
                  <a:cubicBezTo>
                    <a:pt x="1528" y="24"/>
                    <a:pt x="1515" y="24"/>
                    <a:pt x="1501" y="27"/>
                  </a:cubicBezTo>
                  <a:cubicBezTo>
                    <a:pt x="1498" y="27"/>
                    <a:pt x="1495" y="27"/>
                    <a:pt x="1491" y="27"/>
                  </a:cubicBezTo>
                  <a:cubicBezTo>
                    <a:pt x="1488" y="27"/>
                    <a:pt x="1485" y="24"/>
                    <a:pt x="1481" y="27"/>
                  </a:cubicBezTo>
                  <a:cubicBezTo>
                    <a:pt x="1468" y="17"/>
                    <a:pt x="1451" y="14"/>
                    <a:pt x="1438" y="24"/>
                  </a:cubicBezTo>
                  <a:cubicBezTo>
                    <a:pt x="1387" y="17"/>
                    <a:pt x="1337" y="30"/>
                    <a:pt x="1286" y="27"/>
                  </a:cubicBezTo>
                  <a:cubicBezTo>
                    <a:pt x="1280" y="30"/>
                    <a:pt x="1273" y="30"/>
                    <a:pt x="1270" y="34"/>
                  </a:cubicBezTo>
                  <a:cubicBezTo>
                    <a:pt x="1266" y="30"/>
                    <a:pt x="1260" y="30"/>
                    <a:pt x="1256" y="27"/>
                  </a:cubicBezTo>
                  <a:cubicBezTo>
                    <a:pt x="1253" y="30"/>
                    <a:pt x="1249" y="30"/>
                    <a:pt x="1246" y="27"/>
                  </a:cubicBezTo>
                  <a:cubicBezTo>
                    <a:pt x="1243" y="30"/>
                    <a:pt x="1236" y="34"/>
                    <a:pt x="1233" y="37"/>
                  </a:cubicBezTo>
                  <a:lnTo>
                    <a:pt x="1233" y="37"/>
                  </a:lnTo>
                  <a:lnTo>
                    <a:pt x="1233" y="37"/>
                  </a:lnTo>
                  <a:cubicBezTo>
                    <a:pt x="1219" y="37"/>
                    <a:pt x="1206" y="37"/>
                    <a:pt x="1192" y="37"/>
                  </a:cubicBezTo>
                  <a:cubicBezTo>
                    <a:pt x="1179" y="37"/>
                    <a:pt x="1162" y="37"/>
                    <a:pt x="1149" y="37"/>
                  </a:cubicBezTo>
                  <a:cubicBezTo>
                    <a:pt x="1139" y="37"/>
                    <a:pt x="1129" y="37"/>
                    <a:pt x="1119" y="34"/>
                  </a:cubicBezTo>
                  <a:cubicBezTo>
                    <a:pt x="1115" y="34"/>
                    <a:pt x="1109" y="30"/>
                    <a:pt x="1102" y="30"/>
                  </a:cubicBezTo>
                  <a:lnTo>
                    <a:pt x="1102" y="27"/>
                  </a:lnTo>
                  <a:cubicBezTo>
                    <a:pt x="1092" y="27"/>
                    <a:pt x="1082" y="30"/>
                    <a:pt x="1075" y="34"/>
                  </a:cubicBezTo>
                  <a:lnTo>
                    <a:pt x="1075" y="34"/>
                  </a:lnTo>
                  <a:cubicBezTo>
                    <a:pt x="1072" y="34"/>
                    <a:pt x="1068" y="34"/>
                    <a:pt x="1068" y="34"/>
                  </a:cubicBezTo>
                  <a:lnTo>
                    <a:pt x="1068" y="34"/>
                  </a:lnTo>
                  <a:cubicBezTo>
                    <a:pt x="1058" y="27"/>
                    <a:pt x="1048" y="27"/>
                    <a:pt x="1038" y="34"/>
                  </a:cubicBezTo>
                  <a:lnTo>
                    <a:pt x="1035" y="34"/>
                  </a:lnTo>
                  <a:cubicBezTo>
                    <a:pt x="1018" y="34"/>
                    <a:pt x="1001" y="30"/>
                    <a:pt x="984" y="37"/>
                  </a:cubicBezTo>
                  <a:cubicBezTo>
                    <a:pt x="984" y="37"/>
                    <a:pt x="981" y="40"/>
                    <a:pt x="978" y="37"/>
                  </a:cubicBezTo>
                  <a:cubicBezTo>
                    <a:pt x="974" y="37"/>
                    <a:pt x="974" y="37"/>
                    <a:pt x="974" y="37"/>
                  </a:cubicBezTo>
                  <a:cubicBezTo>
                    <a:pt x="952" y="37"/>
                    <a:pt x="932" y="37"/>
                    <a:pt x="911" y="37"/>
                  </a:cubicBezTo>
                  <a:cubicBezTo>
                    <a:pt x="824" y="37"/>
                    <a:pt x="740" y="37"/>
                    <a:pt x="657" y="34"/>
                  </a:cubicBezTo>
                  <a:cubicBezTo>
                    <a:pt x="636" y="34"/>
                    <a:pt x="616" y="34"/>
                    <a:pt x="600" y="44"/>
                  </a:cubicBezTo>
                  <a:lnTo>
                    <a:pt x="600" y="44"/>
                  </a:lnTo>
                  <a:cubicBezTo>
                    <a:pt x="596" y="44"/>
                    <a:pt x="593" y="44"/>
                    <a:pt x="586" y="44"/>
                  </a:cubicBezTo>
                  <a:cubicBezTo>
                    <a:pt x="552" y="40"/>
                    <a:pt x="515" y="30"/>
                    <a:pt x="479" y="44"/>
                  </a:cubicBezTo>
                  <a:lnTo>
                    <a:pt x="479" y="44"/>
                  </a:lnTo>
                  <a:cubicBezTo>
                    <a:pt x="479" y="44"/>
                    <a:pt x="475" y="44"/>
                    <a:pt x="472" y="44"/>
                  </a:cubicBezTo>
                  <a:cubicBezTo>
                    <a:pt x="448" y="30"/>
                    <a:pt x="421" y="37"/>
                    <a:pt x="395" y="37"/>
                  </a:cubicBezTo>
                  <a:lnTo>
                    <a:pt x="395" y="37"/>
                  </a:lnTo>
                  <a:cubicBezTo>
                    <a:pt x="391" y="37"/>
                    <a:pt x="385" y="37"/>
                    <a:pt x="381" y="37"/>
                  </a:cubicBezTo>
                  <a:cubicBezTo>
                    <a:pt x="378" y="37"/>
                    <a:pt x="371" y="37"/>
                    <a:pt x="368" y="37"/>
                  </a:cubicBezTo>
                  <a:lnTo>
                    <a:pt x="368" y="37"/>
                  </a:lnTo>
                  <a:lnTo>
                    <a:pt x="368" y="37"/>
                  </a:lnTo>
                  <a:lnTo>
                    <a:pt x="368" y="37"/>
                  </a:lnTo>
                  <a:lnTo>
                    <a:pt x="368" y="37"/>
                  </a:lnTo>
                  <a:cubicBezTo>
                    <a:pt x="364" y="37"/>
                    <a:pt x="361" y="37"/>
                    <a:pt x="354" y="37"/>
                  </a:cubicBezTo>
                  <a:cubicBezTo>
                    <a:pt x="294" y="37"/>
                    <a:pt x="233" y="27"/>
                    <a:pt x="176" y="44"/>
                  </a:cubicBezTo>
                  <a:cubicBezTo>
                    <a:pt x="123" y="37"/>
                    <a:pt x="72" y="37"/>
                    <a:pt x="19" y="47"/>
                  </a:cubicBezTo>
                  <a:cubicBezTo>
                    <a:pt x="2" y="50"/>
                    <a:pt x="-5" y="61"/>
                    <a:pt x="5" y="71"/>
                  </a:cubicBezTo>
                  <a:cubicBezTo>
                    <a:pt x="22" y="81"/>
                    <a:pt x="42" y="67"/>
                    <a:pt x="59" y="71"/>
                  </a:cubicBezTo>
                  <a:cubicBezTo>
                    <a:pt x="59" y="71"/>
                    <a:pt x="62" y="71"/>
                    <a:pt x="66" y="71"/>
                  </a:cubicBezTo>
                  <a:cubicBezTo>
                    <a:pt x="66" y="71"/>
                    <a:pt x="66" y="74"/>
                    <a:pt x="62" y="74"/>
                  </a:cubicBezTo>
                  <a:cubicBezTo>
                    <a:pt x="56" y="74"/>
                    <a:pt x="46" y="74"/>
                    <a:pt x="36" y="78"/>
                  </a:cubicBezTo>
                  <a:cubicBezTo>
                    <a:pt x="22" y="84"/>
                    <a:pt x="9" y="91"/>
                    <a:pt x="22" y="104"/>
                  </a:cubicBezTo>
                  <a:cubicBezTo>
                    <a:pt x="29" y="107"/>
                    <a:pt x="36" y="107"/>
                    <a:pt x="42" y="111"/>
                  </a:cubicBezTo>
                  <a:cubicBezTo>
                    <a:pt x="82" y="114"/>
                    <a:pt x="126" y="111"/>
                    <a:pt x="166" y="114"/>
                  </a:cubicBezTo>
                  <a:cubicBezTo>
                    <a:pt x="183" y="111"/>
                    <a:pt x="200" y="111"/>
                    <a:pt x="217" y="107"/>
                  </a:cubicBezTo>
                  <a:cubicBezTo>
                    <a:pt x="223" y="104"/>
                    <a:pt x="227" y="104"/>
                    <a:pt x="227" y="101"/>
                  </a:cubicBezTo>
                  <a:cubicBezTo>
                    <a:pt x="243" y="101"/>
                    <a:pt x="257" y="101"/>
                    <a:pt x="271" y="101"/>
                  </a:cubicBezTo>
                  <a:cubicBezTo>
                    <a:pt x="274" y="101"/>
                    <a:pt x="274" y="101"/>
                    <a:pt x="277" y="104"/>
                  </a:cubicBezTo>
                  <a:cubicBezTo>
                    <a:pt x="284" y="107"/>
                    <a:pt x="290" y="107"/>
                    <a:pt x="300" y="104"/>
                  </a:cubicBezTo>
                  <a:cubicBezTo>
                    <a:pt x="307" y="97"/>
                    <a:pt x="307" y="87"/>
                    <a:pt x="324" y="87"/>
                  </a:cubicBezTo>
                  <a:lnTo>
                    <a:pt x="324" y="87"/>
                  </a:lnTo>
                  <a:cubicBezTo>
                    <a:pt x="321" y="91"/>
                    <a:pt x="324" y="97"/>
                    <a:pt x="328" y="101"/>
                  </a:cubicBezTo>
                  <a:lnTo>
                    <a:pt x="328" y="101"/>
                  </a:lnTo>
                  <a:cubicBezTo>
                    <a:pt x="378" y="101"/>
                    <a:pt x="425" y="101"/>
                    <a:pt x="472" y="101"/>
                  </a:cubicBezTo>
                  <a:cubicBezTo>
                    <a:pt x="495" y="107"/>
                    <a:pt x="512" y="104"/>
                    <a:pt x="509" y="84"/>
                  </a:cubicBezTo>
                  <a:cubicBezTo>
                    <a:pt x="485" y="81"/>
                    <a:pt x="465" y="91"/>
                    <a:pt x="442" y="78"/>
                  </a:cubicBezTo>
                  <a:cubicBezTo>
                    <a:pt x="425" y="71"/>
                    <a:pt x="401" y="78"/>
                    <a:pt x="381" y="81"/>
                  </a:cubicBezTo>
                  <a:cubicBezTo>
                    <a:pt x="375" y="81"/>
                    <a:pt x="371" y="81"/>
                    <a:pt x="368" y="81"/>
                  </a:cubicBezTo>
                  <a:lnTo>
                    <a:pt x="368" y="81"/>
                  </a:lnTo>
                  <a:cubicBezTo>
                    <a:pt x="364" y="84"/>
                    <a:pt x="361" y="84"/>
                    <a:pt x="358" y="84"/>
                  </a:cubicBezTo>
                  <a:lnTo>
                    <a:pt x="354" y="84"/>
                  </a:lnTo>
                  <a:lnTo>
                    <a:pt x="354" y="84"/>
                  </a:lnTo>
                  <a:cubicBezTo>
                    <a:pt x="348" y="78"/>
                    <a:pt x="341" y="78"/>
                    <a:pt x="334" y="81"/>
                  </a:cubicBezTo>
                  <a:cubicBezTo>
                    <a:pt x="334" y="71"/>
                    <a:pt x="344" y="74"/>
                    <a:pt x="351" y="74"/>
                  </a:cubicBezTo>
                  <a:cubicBezTo>
                    <a:pt x="368" y="74"/>
                    <a:pt x="381" y="74"/>
                    <a:pt x="395" y="67"/>
                  </a:cubicBezTo>
                  <a:cubicBezTo>
                    <a:pt x="395" y="64"/>
                    <a:pt x="395" y="64"/>
                    <a:pt x="395" y="64"/>
                  </a:cubicBezTo>
                  <a:cubicBezTo>
                    <a:pt x="415" y="78"/>
                    <a:pt x="435" y="78"/>
                    <a:pt x="455" y="64"/>
                  </a:cubicBezTo>
                  <a:cubicBezTo>
                    <a:pt x="458" y="64"/>
                    <a:pt x="458" y="67"/>
                    <a:pt x="462" y="67"/>
                  </a:cubicBezTo>
                  <a:cubicBezTo>
                    <a:pt x="465" y="71"/>
                    <a:pt x="472" y="71"/>
                    <a:pt x="475" y="74"/>
                  </a:cubicBezTo>
                  <a:cubicBezTo>
                    <a:pt x="532" y="74"/>
                    <a:pt x="589" y="78"/>
                    <a:pt x="646" y="71"/>
                  </a:cubicBezTo>
                  <a:cubicBezTo>
                    <a:pt x="653" y="67"/>
                    <a:pt x="660" y="64"/>
                    <a:pt x="667" y="64"/>
                  </a:cubicBezTo>
                  <a:cubicBezTo>
                    <a:pt x="670" y="64"/>
                    <a:pt x="673" y="64"/>
                    <a:pt x="677" y="64"/>
                  </a:cubicBezTo>
                  <a:lnTo>
                    <a:pt x="677" y="64"/>
                  </a:lnTo>
                  <a:lnTo>
                    <a:pt x="677" y="64"/>
                  </a:lnTo>
                  <a:cubicBezTo>
                    <a:pt x="693" y="64"/>
                    <a:pt x="710" y="61"/>
                    <a:pt x="730" y="61"/>
                  </a:cubicBezTo>
                  <a:lnTo>
                    <a:pt x="730" y="61"/>
                  </a:lnTo>
                  <a:cubicBezTo>
                    <a:pt x="734" y="64"/>
                    <a:pt x="737" y="64"/>
                    <a:pt x="740" y="64"/>
                  </a:cubicBezTo>
                  <a:cubicBezTo>
                    <a:pt x="760" y="74"/>
                    <a:pt x="784" y="74"/>
                    <a:pt x="807" y="74"/>
                  </a:cubicBezTo>
                  <a:cubicBezTo>
                    <a:pt x="831" y="74"/>
                    <a:pt x="854" y="78"/>
                    <a:pt x="878" y="71"/>
                  </a:cubicBezTo>
                  <a:cubicBezTo>
                    <a:pt x="881" y="71"/>
                    <a:pt x="885" y="67"/>
                    <a:pt x="888" y="67"/>
                  </a:cubicBezTo>
                  <a:cubicBezTo>
                    <a:pt x="891" y="67"/>
                    <a:pt x="891" y="67"/>
                    <a:pt x="891" y="67"/>
                  </a:cubicBezTo>
                  <a:cubicBezTo>
                    <a:pt x="895" y="67"/>
                    <a:pt x="898" y="64"/>
                    <a:pt x="898" y="64"/>
                  </a:cubicBezTo>
                  <a:cubicBezTo>
                    <a:pt x="918" y="61"/>
                    <a:pt x="945" y="67"/>
                    <a:pt x="962" y="54"/>
                  </a:cubicBezTo>
                  <a:lnTo>
                    <a:pt x="962" y="54"/>
                  </a:lnTo>
                  <a:lnTo>
                    <a:pt x="962" y="54"/>
                  </a:lnTo>
                  <a:lnTo>
                    <a:pt x="962" y="54"/>
                  </a:lnTo>
                  <a:lnTo>
                    <a:pt x="962" y="54"/>
                  </a:lnTo>
                  <a:cubicBezTo>
                    <a:pt x="1001" y="61"/>
                    <a:pt x="1038" y="61"/>
                    <a:pt x="1078" y="54"/>
                  </a:cubicBezTo>
                  <a:lnTo>
                    <a:pt x="1078" y="54"/>
                  </a:lnTo>
                  <a:cubicBezTo>
                    <a:pt x="1105" y="57"/>
                    <a:pt x="1135" y="67"/>
                    <a:pt x="1166" y="61"/>
                  </a:cubicBezTo>
                  <a:lnTo>
                    <a:pt x="1166" y="61"/>
                  </a:lnTo>
                  <a:lnTo>
                    <a:pt x="1166" y="61"/>
                  </a:lnTo>
                  <a:cubicBezTo>
                    <a:pt x="1176" y="57"/>
                    <a:pt x="1186" y="57"/>
                    <a:pt x="1192" y="54"/>
                  </a:cubicBezTo>
                  <a:lnTo>
                    <a:pt x="1192" y="54"/>
                  </a:lnTo>
                  <a:cubicBezTo>
                    <a:pt x="1209" y="64"/>
                    <a:pt x="1219" y="54"/>
                    <a:pt x="1233" y="47"/>
                  </a:cubicBezTo>
                  <a:lnTo>
                    <a:pt x="1233" y="47"/>
                  </a:lnTo>
                  <a:cubicBezTo>
                    <a:pt x="1239" y="47"/>
                    <a:pt x="1246" y="47"/>
                    <a:pt x="1256" y="47"/>
                  </a:cubicBezTo>
                  <a:lnTo>
                    <a:pt x="1256" y="47"/>
                  </a:lnTo>
                  <a:cubicBezTo>
                    <a:pt x="1270" y="57"/>
                    <a:pt x="1280" y="50"/>
                    <a:pt x="1293" y="47"/>
                  </a:cubicBezTo>
                  <a:lnTo>
                    <a:pt x="1293" y="47"/>
                  </a:lnTo>
                  <a:cubicBezTo>
                    <a:pt x="1296" y="47"/>
                    <a:pt x="1303" y="47"/>
                    <a:pt x="1306" y="50"/>
                  </a:cubicBezTo>
                  <a:lnTo>
                    <a:pt x="1310" y="47"/>
                  </a:lnTo>
                  <a:cubicBezTo>
                    <a:pt x="1347" y="44"/>
                    <a:pt x="1387" y="44"/>
                    <a:pt x="1424" y="44"/>
                  </a:cubicBezTo>
                  <a:lnTo>
                    <a:pt x="1424" y="44"/>
                  </a:lnTo>
                  <a:lnTo>
                    <a:pt x="1424" y="44"/>
                  </a:lnTo>
                  <a:cubicBezTo>
                    <a:pt x="1448" y="44"/>
                    <a:pt x="1468" y="44"/>
                    <a:pt x="1491" y="47"/>
                  </a:cubicBezTo>
                  <a:cubicBezTo>
                    <a:pt x="1521" y="44"/>
                    <a:pt x="1548" y="44"/>
                    <a:pt x="1578" y="44"/>
                  </a:cubicBezTo>
                  <a:lnTo>
                    <a:pt x="1578" y="44"/>
                  </a:lnTo>
                  <a:lnTo>
                    <a:pt x="1578" y="44"/>
                  </a:lnTo>
                  <a:cubicBezTo>
                    <a:pt x="1692" y="47"/>
                    <a:pt x="1807" y="34"/>
                    <a:pt x="1921" y="34"/>
                  </a:cubicBezTo>
                  <a:cubicBezTo>
                    <a:pt x="1928" y="34"/>
                    <a:pt x="1934" y="30"/>
                    <a:pt x="1944" y="27"/>
                  </a:cubicBezTo>
                  <a:cubicBezTo>
                    <a:pt x="1951" y="27"/>
                    <a:pt x="1958" y="27"/>
                    <a:pt x="1968" y="27"/>
                  </a:cubicBezTo>
                  <a:lnTo>
                    <a:pt x="1968" y="27"/>
                  </a:lnTo>
                  <a:lnTo>
                    <a:pt x="1968" y="27"/>
                  </a:lnTo>
                  <a:cubicBezTo>
                    <a:pt x="1981" y="27"/>
                    <a:pt x="1991" y="27"/>
                    <a:pt x="2005" y="27"/>
                  </a:cubicBezTo>
                  <a:cubicBezTo>
                    <a:pt x="2072" y="27"/>
                    <a:pt x="2136" y="30"/>
                    <a:pt x="2203" y="27"/>
                  </a:cubicBezTo>
                  <a:cubicBezTo>
                    <a:pt x="2233" y="27"/>
                    <a:pt x="2260" y="40"/>
                    <a:pt x="2290" y="27"/>
                  </a:cubicBezTo>
                  <a:lnTo>
                    <a:pt x="2290" y="27"/>
                  </a:lnTo>
                  <a:cubicBezTo>
                    <a:pt x="2293" y="27"/>
                    <a:pt x="2297" y="27"/>
                    <a:pt x="2303" y="27"/>
                  </a:cubicBezTo>
                  <a:cubicBezTo>
                    <a:pt x="2300" y="27"/>
                    <a:pt x="2300" y="24"/>
                    <a:pt x="2300" y="24"/>
                  </a:cubicBezTo>
                  <a:lnTo>
                    <a:pt x="2303" y="27"/>
                  </a:lnTo>
                  <a:cubicBezTo>
                    <a:pt x="2360" y="24"/>
                    <a:pt x="2417" y="34"/>
                    <a:pt x="2475" y="20"/>
                  </a:cubicBezTo>
                  <a:lnTo>
                    <a:pt x="2475" y="20"/>
                  </a:lnTo>
                  <a:cubicBezTo>
                    <a:pt x="2485" y="20"/>
                    <a:pt x="2498" y="20"/>
                    <a:pt x="2498" y="10"/>
                  </a:cubicBezTo>
                  <a:moveTo>
                    <a:pt x="220" y="84"/>
                  </a:moveTo>
                  <a:lnTo>
                    <a:pt x="220" y="84"/>
                  </a:lnTo>
                  <a:cubicBezTo>
                    <a:pt x="217" y="81"/>
                    <a:pt x="213" y="74"/>
                    <a:pt x="210" y="71"/>
                  </a:cubicBezTo>
                  <a:cubicBezTo>
                    <a:pt x="220" y="74"/>
                    <a:pt x="230" y="74"/>
                    <a:pt x="240" y="71"/>
                  </a:cubicBezTo>
                  <a:cubicBezTo>
                    <a:pt x="247" y="74"/>
                    <a:pt x="247" y="61"/>
                    <a:pt x="257" y="67"/>
                  </a:cubicBezTo>
                  <a:cubicBezTo>
                    <a:pt x="254" y="74"/>
                    <a:pt x="257" y="78"/>
                    <a:pt x="257" y="84"/>
                  </a:cubicBezTo>
                  <a:cubicBezTo>
                    <a:pt x="247" y="84"/>
                    <a:pt x="233" y="81"/>
                    <a:pt x="220" y="84"/>
                  </a:cubicBezTo>
                  <a:moveTo>
                    <a:pt x="1676" y="24"/>
                  </a:moveTo>
                  <a:lnTo>
                    <a:pt x="1676" y="24"/>
                  </a:lnTo>
                  <a:moveTo>
                    <a:pt x="2290" y="27"/>
                  </a:moveTo>
                  <a:lnTo>
                    <a:pt x="2290" y="2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2" name="Google Shape;1182;p36"/>
            <p:cNvSpPr/>
            <p:nvPr/>
          </p:nvSpPr>
          <p:spPr>
            <a:xfrm>
              <a:off x="5622840" y="3631320"/>
              <a:ext cx="36360" cy="8280"/>
            </a:xfrm>
            <a:custGeom>
              <a:avLst/>
              <a:gdLst/>
              <a:ahLst/>
              <a:cxnLst/>
              <a:rect l="l" t="t" r="r" b="b"/>
              <a:pathLst>
                <a:path w="101" h="23" extrusionOk="0">
                  <a:moveTo>
                    <a:pt x="84" y="0"/>
                  </a:moveTo>
                  <a:lnTo>
                    <a:pt x="84" y="0"/>
                  </a:lnTo>
                  <a:cubicBezTo>
                    <a:pt x="61" y="0"/>
                    <a:pt x="37" y="3"/>
                    <a:pt x="14" y="3"/>
                  </a:cubicBezTo>
                  <a:cubicBezTo>
                    <a:pt x="10" y="10"/>
                    <a:pt x="7" y="17"/>
                    <a:pt x="0" y="23"/>
                  </a:cubicBezTo>
                  <a:cubicBezTo>
                    <a:pt x="27" y="23"/>
                    <a:pt x="57" y="23"/>
                    <a:pt x="84" y="20"/>
                  </a:cubicBezTo>
                  <a:cubicBezTo>
                    <a:pt x="94" y="20"/>
                    <a:pt x="101" y="20"/>
                    <a:pt x="101" y="10"/>
                  </a:cubicBezTo>
                  <a:cubicBezTo>
                    <a:pt x="101" y="3"/>
                    <a:pt x="91" y="0"/>
                    <a:pt x="8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3" name="Google Shape;1183;p36"/>
            <p:cNvSpPr/>
            <p:nvPr/>
          </p:nvSpPr>
          <p:spPr>
            <a:xfrm>
              <a:off x="4861800" y="3563640"/>
              <a:ext cx="32760" cy="12240"/>
            </a:xfrm>
            <a:custGeom>
              <a:avLst/>
              <a:gdLst/>
              <a:ahLst/>
              <a:cxnLst/>
              <a:rect l="l" t="t" r="r" b="b"/>
              <a:pathLst>
                <a:path w="91" h="34" extrusionOk="0">
                  <a:moveTo>
                    <a:pt x="38" y="7"/>
                  </a:moveTo>
                  <a:lnTo>
                    <a:pt x="38" y="7"/>
                  </a:lnTo>
                  <a:cubicBezTo>
                    <a:pt x="14" y="10"/>
                    <a:pt x="-3" y="17"/>
                    <a:pt x="1" y="34"/>
                  </a:cubicBezTo>
                  <a:cubicBezTo>
                    <a:pt x="31" y="27"/>
                    <a:pt x="61" y="30"/>
                    <a:pt x="91" y="27"/>
                  </a:cubicBezTo>
                  <a:cubicBezTo>
                    <a:pt x="88" y="20"/>
                    <a:pt x="81" y="13"/>
                    <a:pt x="78" y="10"/>
                  </a:cubicBezTo>
                  <a:cubicBezTo>
                    <a:pt x="75" y="7"/>
                    <a:pt x="68" y="3"/>
                    <a:pt x="65" y="0"/>
                  </a:cubicBezTo>
                  <a:cubicBezTo>
                    <a:pt x="54" y="0"/>
                    <a:pt x="44" y="3"/>
                    <a:pt x="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4" name="Google Shape;1184;p36"/>
            <p:cNvSpPr/>
            <p:nvPr/>
          </p:nvSpPr>
          <p:spPr>
            <a:xfrm>
              <a:off x="4796640" y="3635640"/>
              <a:ext cx="93240" cy="10080"/>
            </a:xfrm>
            <a:custGeom>
              <a:avLst/>
              <a:gdLst/>
              <a:ahLst/>
              <a:cxnLst/>
              <a:rect l="l" t="t" r="r" b="b"/>
              <a:pathLst>
                <a:path w="259" h="28" extrusionOk="0">
                  <a:moveTo>
                    <a:pt x="246" y="1"/>
                  </a:moveTo>
                  <a:lnTo>
                    <a:pt x="246" y="1"/>
                  </a:lnTo>
                  <a:cubicBezTo>
                    <a:pt x="225" y="1"/>
                    <a:pt x="202" y="1"/>
                    <a:pt x="182" y="1"/>
                  </a:cubicBezTo>
                  <a:lnTo>
                    <a:pt x="182" y="1"/>
                  </a:lnTo>
                  <a:cubicBezTo>
                    <a:pt x="168" y="-2"/>
                    <a:pt x="162" y="1"/>
                    <a:pt x="155" y="8"/>
                  </a:cubicBezTo>
                  <a:lnTo>
                    <a:pt x="155" y="8"/>
                  </a:lnTo>
                  <a:cubicBezTo>
                    <a:pt x="108" y="-12"/>
                    <a:pt x="58" y="11"/>
                    <a:pt x="10" y="5"/>
                  </a:cubicBezTo>
                  <a:cubicBezTo>
                    <a:pt x="4" y="1"/>
                    <a:pt x="0" y="8"/>
                    <a:pt x="0" y="15"/>
                  </a:cubicBezTo>
                  <a:cubicBezTo>
                    <a:pt x="4" y="18"/>
                    <a:pt x="7" y="25"/>
                    <a:pt x="10" y="25"/>
                  </a:cubicBezTo>
                  <a:cubicBezTo>
                    <a:pt x="24" y="28"/>
                    <a:pt x="34" y="28"/>
                    <a:pt x="48" y="28"/>
                  </a:cubicBezTo>
                  <a:cubicBezTo>
                    <a:pt x="91" y="28"/>
                    <a:pt x="138" y="28"/>
                    <a:pt x="182" y="28"/>
                  </a:cubicBezTo>
                  <a:lnTo>
                    <a:pt x="182" y="28"/>
                  </a:lnTo>
                  <a:cubicBezTo>
                    <a:pt x="209" y="28"/>
                    <a:pt x="232" y="28"/>
                    <a:pt x="259" y="28"/>
                  </a:cubicBezTo>
                  <a:cubicBezTo>
                    <a:pt x="256" y="21"/>
                    <a:pt x="249" y="11"/>
                    <a:pt x="24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5" name="Google Shape;1185;p36"/>
            <p:cNvSpPr/>
            <p:nvPr/>
          </p:nvSpPr>
          <p:spPr>
            <a:xfrm>
              <a:off x="4906080" y="3735360"/>
              <a:ext cx="22680" cy="10800"/>
            </a:xfrm>
            <a:custGeom>
              <a:avLst/>
              <a:gdLst/>
              <a:ahLst/>
              <a:cxnLst/>
              <a:rect l="l" t="t" r="r" b="b"/>
              <a:pathLst>
                <a:path w="63" h="30" extrusionOk="0">
                  <a:moveTo>
                    <a:pt x="59" y="0"/>
                  </a:moveTo>
                  <a:lnTo>
                    <a:pt x="59" y="0"/>
                  </a:lnTo>
                  <a:cubicBezTo>
                    <a:pt x="49" y="0"/>
                    <a:pt x="42" y="0"/>
                    <a:pt x="32" y="0"/>
                  </a:cubicBezTo>
                  <a:cubicBezTo>
                    <a:pt x="25" y="6"/>
                    <a:pt x="15" y="10"/>
                    <a:pt x="9" y="13"/>
                  </a:cubicBezTo>
                  <a:cubicBezTo>
                    <a:pt x="-1" y="16"/>
                    <a:pt x="-5" y="23"/>
                    <a:pt x="9" y="30"/>
                  </a:cubicBezTo>
                  <a:cubicBezTo>
                    <a:pt x="19" y="30"/>
                    <a:pt x="32" y="26"/>
                    <a:pt x="46" y="26"/>
                  </a:cubicBezTo>
                  <a:cubicBezTo>
                    <a:pt x="52" y="20"/>
                    <a:pt x="73" y="13"/>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6" name="Google Shape;1186;p36"/>
            <p:cNvSpPr/>
            <p:nvPr/>
          </p:nvSpPr>
          <p:spPr>
            <a:xfrm>
              <a:off x="5461200" y="3718440"/>
              <a:ext cx="130320" cy="13320"/>
            </a:xfrm>
            <a:custGeom>
              <a:avLst/>
              <a:gdLst/>
              <a:ahLst/>
              <a:cxnLst/>
              <a:rect l="l" t="t" r="r" b="b"/>
              <a:pathLst>
                <a:path w="362" h="37" extrusionOk="0">
                  <a:moveTo>
                    <a:pt x="281" y="30"/>
                  </a:moveTo>
                  <a:lnTo>
                    <a:pt x="281" y="30"/>
                  </a:lnTo>
                  <a:lnTo>
                    <a:pt x="281" y="30"/>
                  </a:lnTo>
                  <a:cubicBezTo>
                    <a:pt x="281" y="33"/>
                    <a:pt x="281" y="37"/>
                    <a:pt x="281" y="37"/>
                  </a:cubicBezTo>
                  <a:cubicBezTo>
                    <a:pt x="305" y="37"/>
                    <a:pt x="325" y="37"/>
                    <a:pt x="349" y="37"/>
                  </a:cubicBezTo>
                  <a:cubicBezTo>
                    <a:pt x="352" y="37"/>
                    <a:pt x="356" y="37"/>
                    <a:pt x="359" y="37"/>
                  </a:cubicBezTo>
                  <a:cubicBezTo>
                    <a:pt x="359" y="30"/>
                    <a:pt x="362" y="23"/>
                    <a:pt x="362" y="16"/>
                  </a:cubicBezTo>
                  <a:cubicBezTo>
                    <a:pt x="339" y="3"/>
                    <a:pt x="309" y="10"/>
                    <a:pt x="281" y="10"/>
                  </a:cubicBezTo>
                  <a:cubicBezTo>
                    <a:pt x="278" y="10"/>
                    <a:pt x="275" y="10"/>
                    <a:pt x="268" y="10"/>
                  </a:cubicBezTo>
                  <a:cubicBezTo>
                    <a:pt x="265" y="10"/>
                    <a:pt x="261" y="10"/>
                    <a:pt x="258" y="10"/>
                  </a:cubicBezTo>
                  <a:cubicBezTo>
                    <a:pt x="231" y="10"/>
                    <a:pt x="208" y="10"/>
                    <a:pt x="181" y="10"/>
                  </a:cubicBezTo>
                  <a:cubicBezTo>
                    <a:pt x="127" y="-4"/>
                    <a:pt x="70" y="0"/>
                    <a:pt x="13" y="3"/>
                  </a:cubicBezTo>
                  <a:lnTo>
                    <a:pt x="13" y="3"/>
                  </a:lnTo>
                  <a:cubicBezTo>
                    <a:pt x="6" y="3"/>
                    <a:pt x="3" y="3"/>
                    <a:pt x="0" y="3"/>
                  </a:cubicBezTo>
                  <a:cubicBezTo>
                    <a:pt x="0" y="10"/>
                    <a:pt x="0" y="20"/>
                    <a:pt x="0" y="30"/>
                  </a:cubicBezTo>
                  <a:cubicBezTo>
                    <a:pt x="6" y="30"/>
                    <a:pt x="16" y="30"/>
                    <a:pt x="23" y="30"/>
                  </a:cubicBezTo>
                  <a:lnTo>
                    <a:pt x="23" y="30"/>
                  </a:lnTo>
                  <a:cubicBezTo>
                    <a:pt x="74" y="26"/>
                    <a:pt x="120" y="26"/>
                    <a:pt x="167" y="26"/>
                  </a:cubicBezTo>
                  <a:lnTo>
                    <a:pt x="167" y="26"/>
                  </a:lnTo>
                  <a:cubicBezTo>
                    <a:pt x="204" y="40"/>
                    <a:pt x="241" y="33"/>
                    <a:pt x="281" y="3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7" name="Google Shape;1187;p36"/>
            <p:cNvSpPr/>
            <p:nvPr/>
          </p:nvSpPr>
          <p:spPr>
            <a:xfrm>
              <a:off x="4879440" y="3678480"/>
              <a:ext cx="24840" cy="7200"/>
            </a:xfrm>
            <a:custGeom>
              <a:avLst/>
              <a:gdLst/>
              <a:ahLst/>
              <a:cxnLst/>
              <a:rect l="l" t="t" r="r" b="b"/>
              <a:pathLst>
                <a:path w="69" h="20" extrusionOk="0">
                  <a:moveTo>
                    <a:pt x="69" y="13"/>
                  </a:moveTo>
                  <a:lnTo>
                    <a:pt x="69" y="13"/>
                  </a:lnTo>
                  <a:cubicBezTo>
                    <a:pt x="62" y="3"/>
                    <a:pt x="52" y="3"/>
                    <a:pt x="39" y="0"/>
                  </a:cubicBezTo>
                  <a:cubicBezTo>
                    <a:pt x="32" y="0"/>
                    <a:pt x="22" y="0"/>
                    <a:pt x="16" y="0"/>
                  </a:cubicBezTo>
                  <a:cubicBezTo>
                    <a:pt x="12" y="3"/>
                    <a:pt x="5" y="6"/>
                    <a:pt x="2" y="10"/>
                  </a:cubicBezTo>
                  <a:lnTo>
                    <a:pt x="2" y="10"/>
                  </a:lnTo>
                  <a:lnTo>
                    <a:pt x="2" y="10"/>
                  </a:lnTo>
                  <a:lnTo>
                    <a:pt x="2" y="10"/>
                  </a:lnTo>
                  <a:cubicBezTo>
                    <a:pt x="2" y="10"/>
                    <a:pt x="-1" y="13"/>
                    <a:pt x="2" y="13"/>
                  </a:cubicBezTo>
                  <a:lnTo>
                    <a:pt x="2" y="10"/>
                  </a:lnTo>
                  <a:cubicBezTo>
                    <a:pt x="2" y="16"/>
                    <a:pt x="5" y="20"/>
                    <a:pt x="16" y="20"/>
                  </a:cubicBezTo>
                  <a:cubicBezTo>
                    <a:pt x="12" y="16"/>
                    <a:pt x="12" y="16"/>
                    <a:pt x="9" y="16"/>
                  </a:cubicBezTo>
                  <a:cubicBezTo>
                    <a:pt x="12" y="16"/>
                    <a:pt x="12" y="16"/>
                    <a:pt x="16" y="20"/>
                  </a:cubicBezTo>
                  <a:cubicBezTo>
                    <a:pt x="32" y="16"/>
                    <a:pt x="52" y="23"/>
                    <a:pt x="69"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8" name="Google Shape;1188;p36"/>
            <p:cNvSpPr/>
            <p:nvPr/>
          </p:nvSpPr>
          <p:spPr>
            <a:xfrm>
              <a:off x="5186880" y="3574800"/>
              <a:ext cx="218520" cy="10800"/>
            </a:xfrm>
            <a:custGeom>
              <a:avLst/>
              <a:gdLst/>
              <a:ahLst/>
              <a:cxnLst/>
              <a:rect l="l" t="t" r="r" b="b"/>
              <a:pathLst>
                <a:path w="607" h="30" extrusionOk="0">
                  <a:moveTo>
                    <a:pt x="50" y="6"/>
                  </a:moveTo>
                  <a:lnTo>
                    <a:pt x="50" y="6"/>
                  </a:lnTo>
                  <a:lnTo>
                    <a:pt x="50" y="6"/>
                  </a:lnTo>
                  <a:cubicBezTo>
                    <a:pt x="33" y="6"/>
                    <a:pt x="17" y="6"/>
                    <a:pt x="0" y="6"/>
                  </a:cubicBezTo>
                  <a:cubicBezTo>
                    <a:pt x="7" y="13"/>
                    <a:pt x="17" y="13"/>
                    <a:pt x="27" y="16"/>
                  </a:cubicBezTo>
                  <a:cubicBezTo>
                    <a:pt x="43" y="19"/>
                    <a:pt x="64" y="26"/>
                    <a:pt x="80" y="16"/>
                  </a:cubicBezTo>
                  <a:cubicBezTo>
                    <a:pt x="87" y="16"/>
                    <a:pt x="94" y="16"/>
                    <a:pt x="100" y="16"/>
                  </a:cubicBezTo>
                  <a:cubicBezTo>
                    <a:pt x="154" y="29"/>
                    <a:pt x="214" y="23"/>
                    <a:pt x="272" y="23"/>
                  </a:cubicBezTo>
                  <a:cubicBezTo>
                    <a:pt x="382" y="23"/>
                    <a:pt x="496" y="43"/>
                    <a:pt x="607" y="16"/>
                  </a:cubicBezTo>
                  <a:cubicBezTo>
                    <a:pt x="500" y="16"/>
                    <a:pt x="393" y="6"/>
                    <a:pt x="285" y="13"/>
                  </a:cubicBezTo>
                  <a:cubicBezTo>
                    <a:pt x="278" y="13"/>
                    <a:pt x="275" y="13"/>
                    <a:pt x="272" y="13"/>
                  </a:cubicBezTo>
                  <a:cubicBezTo>
                    <a:pt x="218" y="9"/>
                    <a:pt x="168" y="-4"/>
                    <a:pt x="114" y="3"/>
                  </a:cubicBezTo>
                  <a:lnTo>
                    <a:pt x="114" y="3"/>
                  </a:lnTo>
                  <a:cubicBezTo>
                    <a:pt x="94" y="6"/>
                    <a:pt x="70" y="-7"/>
                    <a:pt x="5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9" name="Google Shape;1189;p36"/>
            <p:cNvSpPr/>
            <p:nvPr/>
          </p:nvSpPr>
          <p:spPr>
            <a:xfrm>
              <a:off x="4740840" y="3702600"/>
              <a:ext cx="18360" cy="9720"/>
            </a:xfrm>
            <a:custGeom>
              <a:avLst/>
              <a:gdLst/>
              <a:ahLst/>
              <a:cxnLst/>
              <a:rect l="l" t="t" r="r" b="b"/>
              <a:pathLst>
                <a:path w="51" h="27" extrusionOk="0">
                  <a:moveTo>
                    <a:pt x="51" y="17"/>
                  </a:moveTo>
                  <a:lnTo>
                    <a:pt x="51" y="17"/>
                  </a:lnTo>
                  <a:cubicBezTo>
                    <a:pt x="51" y="13"/>
                    <a:pt x="51" y="7"/>
                    <a:pt x="51" y="0"/>
                  </a:cubicBezTo>
                  <a:cubicBezTo>
                    <a:pt x="48" y="0"/>
                    <a:pt x="45" y="0"/>
                    <a:pt x="38" y="0"/>
                  </a:cubicBezTo>
                  <a:cubicBezTo>
                    <a:pt x="31" y="10"/>
                    <a:pt x="-2" y="7"/>
                    <a:pt x="1" y="27"/>
                  </a:cubicBezTo>
                  <a:cubicBezTo>
                    <a:pt x="18" y="24"/>
                    <a:pt x="35" y="20"/>
                    <a:pt x="5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0" name="Google Shape;1190;p36"/>
            <p:cNvSpPr/>
            <p:nvPr/>
          </p:nvSpPr>
          <p:spPr>
            <a:xfrm>
              <a:off x="5060880" y="3823560"/>
              <a:ext cx="34200" cy="5040"/>
            </a:xfrm>
            <a:custGeom>
              <a:avLst/>
              <a:gdLst/>
              <a:ahLst/>
              <a:cxnLst/>
              <a:rect l="l" t="t" r="r" b="b"/>
              <a:pathLst>
                <a:path w="95" h="14" extrusionOk="0">
                  <a:moveTo>
                    <a:pt x="0" y="6"/>
                  </a:moveTo>
                  <a:lnTo>
                    <a:pt x="0" y="6"/>
                  </a:lnTo>
                  <a:cubicBezTo>
                    <a:pt x="38" y="16"/>
                    <a:pt x="68" y="13"/>
                    <a:pt x="95" y="13"/>
                  </a:cubicBezTo>
                  <a:cubicBezTo>
                    <a:pt x="81" y="-4"/>
                    <a:pt x="54" y="6"/>
                    <a:pt x="38" y="0"/>
                  </a:cubicBezTo>
                  <a:cubicBezTo>
                    <a:pt x="31" y="3"/>
                    <a:pt x="21" y="3"/>
                    <a:pt x="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1" name="Google Shape;1191;p36"/>
            <p:cNvSpPr/>
            <p:nvPr/>
          </p:nvSpPr>
          <p:spPr>
            <a:xfrm>
              <a:off x="5376600" y="3725280"/>
              <a:ext cx="24120" cy="5400"/>
            </a:xfrm>
            <a:custGeom>
              <a:avLst/>
              <a:gdLst/>
              <a:ahLst/>
              <a:cxnLst/>
              <a:rect l="l" t="t" r="r" b="b"/>
              <a:pathLst>
                <a:path w="67" h="15" extrusionOk="0">
                  <a:moveTo>
                    <a:pt x="67" y="11"/>
                  </a:moveTo>
                  <a:lnTo>
                    <a:pt x="67" y="11"/>
                  </a:lnTo>
                  <a:cubicBezTo>
                    <a:pt x="67" y="7"/>
                    <a:pt x="67" y="4"/>
                    <a:pt x="67" y="1"/>
                  </a:cubicBezTo>
                  <a:cubicBezTo>
                    <a:pt x="63" y="1"/>
                    <a:pt x="60" y="1"/>
                    <a:pt x="57" y="1"/>
                  </a:cubicBezTo>
                  <a:cubicBezTo>
                    <a:pt x="37" y="1"/>
                    <a:pt x="13" y="-6"/>
                    <a:pt x="0" y="11"/>
                  </a:cubicBezTo>
                  <a:cubicBezTo>
                    <a:pt x="23" y="14"/>
                    <a:pt x="43" y="18"/>
                    <a:pt x="6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2" name="Google Shape;1192;p36"/>
            <p:cNvSpPr/>
            <p:nvPr/>
          </p:nvSpPr>
          <p:spPr>
            <a:xfrm>
              <a:off x="4899600" y="3567960"/>
              <a:ext cx="33840" cy="7920"/>
            </a:xfrm>
            <a:custGeom>
              <a:avLst/>
              <a:gdLst/>
              <a:ahLst/>
              <a:cxnLst/>
              <a:rect l="l" t="t" r="r" b="b"/>
              <a:pathLst>
                <a:path w="94" h="22" extrusionOk="0">
                  <a:moveTo>
                    <a:pt x="13" y="5"/>
                  </a:moveTo>
                  <a:lnTo>
                    <a:pt x="13" y="5"/>
                  </a:lnTo>
                  <a:cubicBezTo>
                    <a:pt x="6" y="8"/>
                    <a:pt x="3" y="12"/>
                    <a:pt x="0" y="15"/>
                  </a:cubicBezTo>
                  <a:cubicBezTo>
                    <a:pt x="17" y="18"/>
                    <a:pt x="33" y="18"/>
                    <a:pt x="50" y="22"/>
                  </a:cubicBezTo>
                  <a:cubicBezTo>
                    <a:pt x="53" y="18"/>
                    <a:pt x="60" y="15"/>
                    <a:pt x="64" y="12"/>
                  </a:cubicBezTo>
                  <a:lnTo>
                    <a:pt x="64" y="12"/>
                  </a:lnTo>
                  <a:cubicBezTo>
                    <a:pt x="67" y="15"/>
                    <a:pt x="74" y="15"/>
                    <a:pt x="77" y="15"/>
                  </a:cubicBezTo>
                  <a:cubicBezTo>
                    <a:pt x="84" y="15"/>
                    <a:pt x="94" y="15"/>
                    <a:pt x="94" y="12"/>
                  </a:cubicBezTo>
                  <a:cubicBezTo>
                    <a:pt x="94" y="5"/>
                    <a:pt x="84" y="5"/>
                    <a:pt x="77" y="5"/>
                  </a:cubicBezTo>
                  <a:lnTo>
                    <a:pt x="77" y="5"/>
                  </a:lnTo>
                  <a:cubicBezTo>
                    <a:pt x="70" y="-2"/>
                    <a:pt x="67" y="-2"/>
                    <a:pt x="64" y="5"/>
                  </a:cubicBezTo>
                  <a:lnTo>
                    <a:pt x="64" y="5"/>
                  </a:lnTo>
                  <a:cubicBezTo>
                    <a:pt x="47" y="-5"/>
                    <a:pt x="30" y="8"/>
                    <a:pt x="1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3" name="Google Shape;1193;p36"/>
            <p:cNvSpPr/>
            <p:nvPr/>
          </p:nvSpPr>
          <p:spPr>
            <a:xfrm>
              <a:off x="4667760" y="3702600"/>
              <a:ext cx="18000" cy="7200"/>
            </a:xfrm>
            <a:custGeom>
              <a:avLst/>
              <a:gdLst/>
              <a:ahLst/>
              <a:cxnLst/>
              <a:rect l="l" t="t" r="r" b="b"/>
              <a:pathLst>
                <a:path w="50" h="20" extrusionOk="0">
                  <a:moveTo>
                    <a:pt x="23" y="17"/>
                  </a:moveTo>
                  <a:lnTo>
                    <a:pt x="23" y="17"/>
                  </a:lnTo>
                  <a:cubicBezTo>
                    <a:pt x="26" y="17"/>
                    <a:pt x="29" y="17"/>
                    <a:pt x="33" y="20"/>
                  </a:cubicBezTo>
                  <a:cubicBezTo>
                    <a:pt x="46" y="13"/>
                    <a:pt x="50" y="7"/>
                    <a:pt x="50" y="0"/>
                  </a:cubicBezTo>
                  <a:cubicBezTo>
                    <a:pt x="33" y="0"/>
                    <a:pt x="16" y="0"/>
                    <a:pt x="0" y="0"/>
                  </a:cubicBezTo>
                  <a:cubicBezTo>
                    <a:pt x="6" y="7"/>
                    <a:pt x="16" y="10"/>
                    <a:pt x="23"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4" name="Google Shape;1194;p36"/>
            <p:cNvSpPr/>
            <p:nvPr/>
          </p:nvSpPr>
          <p:spPr>
            <a:xfrm>
              <a:off x="4999680" y="3552480"/>
              <a:ext cx="14760" cy="7560"/>
            </a:xfrm>
            <a:custGeom>
              <a:avLst/>
              <a:gdLst/>
              <a:ahLst/>
              <a:cxnLst/>
              <a:rect l="l" t="t" r="r" b="b"/>
              <a:pathLst>
                <a:path w="41" h="21" extrusionOk="0">
                  <a:moveTo>
                    <a:pt x="41" y="4"/>
                  </a:moveTo>
                  <a:lnTo>
                    <a:pt x="41" y="4"/>
                  </a:lnTo>
                  <a:cubicBezTo>
                    <a:pt x="27" y="7"/>
                    <a:pt x="-10" y="-16"/>
                    <a:pt x="4" y="21"/>
                  </a:cubicBezTo>
                  <a:cubicBezTo>
                    <a:pt x="14" y="21"/>
                    <a:pt x="21" y="21"/>
                    <a:pt x="31" y="21"/>
                  </a:cubicBezTo>
                  <a:cubicBezTo>
                    <a:pt x="34" y="14"/>
                    <a:pt x="37" y="7"/>
                    <a:pt x="41"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5" name="Google Shape;1195;p36"/>
            <p:cNvSpPr/>
            <p:nvPr/>
          </p:nvSpPr>
          <p:spPr>
            <a:xfrm>
              <a:off x="4732920" y="3678480"/>
              <a:ext cx="18000" cy="6480"/>
            </a:xfrm>
            <a:custGeom>
              <a:avLst/>
              <a:gdLst/>
              <a:ahLst/>
              <a:cxnLst/>
              <a:rect l="l" t="t" r="r" b="b"/>
              <a:pathLst>
                <a:path w="50" h="18" extrusionOk="0">
                  <a:moveTo>
                    <a:pt x="50" y="10"/>
                  </a:moveTo>
                  <a:lnTo>
                    <a:pt x="50" y="10"/>
                  </a:lnTo>
                  <a:cubicBezTo>
                    <a:pt x="43" y="6"/>
                    <a:pt x="40" y="3"/>
                    <a:pt x="37" y="0"/>
                  </a:cubicBezTo>
                  <a:cubicBezTo>
                    <a:pt x="23" y="0"/>
                    <a:pt x="10" y="3"/>
                    <a:pt x="0" y="3"/>
                  </a:cubicBezTo>
                  <a:cubicBezTo>
                    <a:pt x="10" y="23"/>
                    <a:pt x="26" y="20"/>
                    <a:pt x="5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6" name="Google Shape;1196;p36"/>
            <p:cNvSpPr/>
            <p:nvPr/>
          </p:nvSpPr>
          <p:spPr>
            <a:xfrm>
              <a:off x="5658840" y="3695400"/>
              <a:ext cx="11160" cy="7200"/>
            </a:xfrm>
            <a:custGeom>
              <a:avLst/>
              <a:gdLst/>
              <a:ahLst/>
              <a:cxnLst/>
              <a:rect l="l" t="t" r="r" b="b"/>
              <a:pathLst>
                <a:path w="31" h="20" extrusionOk="0">
                  <a:moveTo>
                    <a:pt x="18" y="0"/>
                  </a:moveTo>
                  <a:lnTo>
                    <a:pt x="18" y="0"/>
                  </a:lnTo>
                  <a:cubicBezTo>
                    <a:pt x="1" y="0"/>
                    <a:pt x="-6" y="7"/>
                    <a:pt x="4" y="17"/>
                  </a:cubicBezTo>
                  <a:cubicBezTo>
                    <a:pt x="14" y="17"/>
                    <a:pt x="21" y="17"/>
                    <a:pt x="31" y="20"/>
                  </a:cubicBezTo>
                  <a:cubicBezTo>
                    <a:pt x="31" y="13"/>
                    <a:pt x="28" y="7"/>
                    <a:pt x="28" y="0"/>
                  </a:cubicBezTo>
                  <a:cubicBezTo>
                    <a:pt x="25" y="0"/>
                    <a:pt x="21" y="0"/>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7" name="Google Shape;1197;p36"/>
            <p:cNvSpPr/>
            <p:nvPr/>
          </p:nvSpPr>
          <p:spPr>
            <a:xfrm>
              <a:off x="4978080" y="3567240"/>
              <a:ext cx="18000" cy="6120"/>
            </a:xfrm>
            <a:custGeom>
              <a:avLst/>
              <a:gdLst/>
              <a:ahLst/>
              <a:cxnLst/>
              <a:rect l="l" t="t" r="r" b="b"/>
              <a:pathLst>
                <a:path w="50" h="17" extrusionOk="0">
                  <a:moveTo>
                    <a:pt x="37" y="17"/>
                  </a:moveTo>
                  <a:lnTo>
                    <a:pt x="37" y="17"/>
                  </a:lnTo>
                  <a:cubicBezTo>
                    <a:pt x="40" y="14"/>
                    <a:pt x="47" y="10"/>
                    <a:pt x="50" y="7"/>
                  </a:cubicBezTo>
                  <a:cubicBezTo>
                    <a:pt x="50" y="0"/>
                    <a:pt x="44" y="0"/>
                    <a:pt x="37" y="0"/>
                  </a:cubicBezTo>
                  <a:cubicBezTo>
                    <a:pt x="34" y="0"/>
                    <a:pt x="30" y="0"/>
                    <a:pt x="27" y="0"/>
                  </a:cubicBezTo>
                  <a:cubicBezTo>
                    <a:pt x="20" y="7"/>
                    <a:pt x="3" y="7"/>
                    <a:pt x="0" y="17"/>
                  </a:cubicBezTo>
                  <a:cubicBezTo>
                    <a:pt x="10" y="17"/>
                    <a:pt x="20" y="17"/>
                    <a:pt x="27" y="17"/>
                  </a:cubicBezTo>
                  <a:cubicBezTo>
                    <a:pt x="30" y="17"/>
                    <a:pt x="34" y="17"/>
                    <a:pt x="37"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8" name="Google Shape;1198;p36"/>
            <p:cNvSpPr/>
            <p:nvPr/>
          </p:nvSpPr>
          <p:spPr>
            <a:xfrm>
              <a:off x="4957200" y="3674880"/>
              <a:ext cx="11160" cy="8280"/>
            </a:xfrm>
            <a:custGeom>
              <a:avLst/>
              <a:gdLst/>
              <a:ahLst/>
              <a:cxnLst/>
              <a:rect l="l" t="t" r="r" b="b"/>
              <a:pathLst>
                <a:path w="31" h="23" extrusionOk="0">
                  <a:moveTo>
                    <a:pt x="8" y="23"/>
                  </a:moveTo>
                  <a:lnTo>
                    <a:pt x="8" y="23"/>
                  </a:lnTo>
                  <a:cubicBezTo>
                    <a:pt x="11" y="20"/>
                    <a:pt x="14" y="20"/>
                    <a:pt x="18" y="20"/>
                  </a:cubicBezTo>
                  <a:cubicBezTo>
                    <a:pt x="24" y="13"/>
                    <a:pt x="28" y="6"/>
                    <a:pt x="31" y="0"/>
                  </a:cubicBezTo>
                  <a:cubicBezTo>
                    <a:pt x="28" y="0"/>
                    <a:pt x="24" y="0"/>
                    <a:pt x="21" y="0"/>
                  </a:cubicBezTo>
                  <a:cubicBezTo>
                    <a:pt x="18" y="0"/>
                    <a:pt x="11" y="0"/>
                    <a:pt x="4" y="3"/>
                  </a:cubicBezTo>
                  <a:cubicBezTo>
                    <a:pt x="8" y="3"/>
                    <a:pt x="8" y="3"/>
                    <a:pt x="8" y="3"/>
                  </a:cubicBezTo>
                  <a:cubicBezTo>
                    <a:pt x="4" y="10"/>
                    <a:pt x="-6" y="16"/>
                    <a:pt x="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9" name="Google Shape;1199;p36"/>
            <p:cNvSpPr/>
            <p:nvPr/>
          </p:nvSpPr>
          <p:spPr>
            <a:xfrm>
              <a:off x="5304240" y="3804120"/>
              <a:ext cx="8280" cy="7200"/>
            </a:xfrm>
            <a:custGeom>
              <a:avLst/>
              <a:gdLst/>
              <a:ahLst/>
              <a:cxnLst/>
              <a:rect l="l" t="t" r="r" b="b"/>
              <a:pathLst>
                <a:path w="23" h="20" extrusionOk="0">
                  <a:moveTo>
                    <a:pt x="9" y="20"/>
                  </a:moveTo>
                  <a:lnTo>
                    <a:pt x="9" y="20"/>
                  </a:lnTo>
                  <a:cubicBezTo>
                    <a:pt x="13" y="20"/>
                    <a:pt x="20" y="20"/>
                    <a:pt x="23" y="20"/>
                  </a:cubicBezTo>
                  <a:cubicBezTo>
                    <a:pt x="23" y="13"/>
                    <a:pt x="23" y="7"/>
                    <a:pt x="23" y="3"/>
                  </a:cubicBezTo>
                  <a:cubicBezTo>
                    <a:pt x="20" y="3"/>
                    <a:pt x="13" y="0"/>
                    <a:pt x="9" y="0"/>
                  </a:cubicBezTo>
                  <a:cubicBezTo>
                    <a:pt x="-4" y="7"/>
                    <a:pt x="-4" y="13"/>
                    <a:pt x="9"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0" name="Google Shape;1200;p36"/>
            <p:cNvSpPr/>
            <p:nvPr/>
          </p:nvSpPr>
          <p:spPr>
            <a:xfrm>
              <a:off x="5492520" y="3552840"/>
              <a:ext cx="19440" cy="3960"/>
            </a:xfrm>
            <a:custGeom>
              <a:avLst/>
              <a:gdLst/>
              <a:ahLst/>
              <a:cxnLst/>
              <a:rect l="l" t="t" r="r" b="b"/>
              <a:pathLst>
                <a:path w="54" h="11" extrusionOk="0">
                  <a:moveTo>
                    <a:pt x="3" y="10"/>
                  </a:moveTo>
                  <a:lnTo>
                    <a:pt x="3" y="10"/>
                  </a:lnTo>
                  <a:cubicBezTo>
                    <a:pt x="20" y="10"/>
                    <a:pt x="40" y="16"/>
                    <a:pt x="54" y="0"/>
                  </a:cubicBezTo>
                  <a:cubicBezTo>
                    <a:pt x="37" y="0"/>
                    <a:pt x="20" y="0"/>
                    <a:pt x="0" y="0"/>
                  </a:cubicBezTo>
                  <a:cubicBezTo>
                    <a:pt x="3" y="3"/>
                    <a:pt x="3" y="6"/>
                    <a:pt x="3"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1" name="Google Shape;1201;p36"/>
            <p:cNvSpPr/>
            <p:nvPr/>
          </p:nvSpPr>
          <p:spPr>
            <a:xfrm>
              <a:off x="4940640" y="3792240"/>
              <a:ext cx="9720" cy="6840"/>
            </a:xfrm>
            <a:custGeom>
              <a:avLst/>
              <a:gdLst/>
              <a:ahLst/>
              <a:cxnLst/>
              <a:rect l="l" t="t" r="r" b="b"/>
              <a:pathLst>
                <a:path w="27" h="19" extrusionOk="0">
                  <a:moveTo>
                    <a:pt x="27" y="6"/>
                  </a:moveTo>
                  <a:lnTo>
                    <a:pt x="27" y="6"/>
                  </a:lnTo>
                  <a:cubicBezTo>
                    <a:pt x="27" y="6"/>
                    <a:pt x="27" y="3"/>
                    <a:pt x="27" y="0"/>
                  </a:cubicBezTo>
                  <a:cubicBezTo>
                    <a:pt x="17" y="0"/>
                    <a:pt x="10" y="0"/>
                    <a:pt x="0" y="0"/>
                  </a:cubicBezTo>
                  <a:cubicBezTo>
                    <a:pt x="0" y="6"/>
                    <a:pt x="0" y="13"/>
                    <a:pt x="0" y="16"/>
                  </a:cubicBezTo>
                  <a:cubicBezTo>
                    <a:pt x="17" y="26"/>
                    <a:pt x="13" y="6"/>
                    <a:pt x="2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2" name="Google Shape;1202;p36"/>
            <p:cNvSpPr/>
            <p:nvPr/>
          </p:nvSpPr>
          <p:spPr>
            <a:xfrm>
              <a:off x="4945320" y="3572280"/>
              <a:ext cx="8640" cy="3600"/>
            </a:xfrm>
            <a:custGeom>
              <a:avLst/>
              <a:gdLst/>
              <a:ahLst/>
              <a:cxnLst/>
              <a:rect l="l" t="t" r="r" b="b"/>
              <a:pathLst>
                <a:path w="24" h="10" extrusionOk="0">
                  <a:moveTo>
                    <a:pt x="11" y="0"/>
                  </a:moveTo>
                  <a:lnTo>
                    <a:pt x="11" y="0"/>
                  </a:lnTo>
                  <a:cubicBezTo>
                    <a:pt x="-3" y="0"/>
                    <a:pt x="0" y="6"/>
                    <a:pt x="4" y="10"/>
                  </a:cubicBezTo>
                  <a:cubicBezTo>
                    <a:pt x="11" y="10"/>
                    <a:pt x="17" y="10"/>
                    <a:pt x="24" y="10"/>
                  </a:cubicBezTo>
                  <a:cubicBezTo>
                    <a:pt x="21" y="3"/>
                    <a:pt x="17" y="0"/>
                    <a:pt x="1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3" name="Google Shape;1203;p36"/>
            <p:cNvSpPr/>
            <p:nvPr/>
          </p:nvSpPr>
          <p:spPr>
            <a:xfrm>
              <a:off x="4703760" y="3701520"/>
              <a:ext cx="9720" cy="7200"/>
            </a:xfrm>
            <a:custGeom>
              <a:avLst/>
              <a:gdLst/>
              <a:ahLst/>
              <a:cxnLst/>
              <a:rect l="l" t="t" r="r" b="b"/>
              <a:pathLst>
                <a:path w="27" h="20" extrusionOk="0">
                  <a:moveTo>
                    <a:pt x="14" y="0"/>
                  </a:moveTo>
                  <a:lnTo>
                    <a:pt x="14" y="0"/>
                  </a:lnTo>
                  <a:cubicBezTo>
                    <a:pt x="7" y="0"/>
                    <a:pt x="4" y="0"/>
                    <a:pt x="0" y="3"/>
                  </a:cubicBezTo>
                  <a:cubicBezTo>
                    <a:pt x="0" y="6"/>
                    <a:pt x="0" y="13"/>
                    <a:pt x="0" y="20"/>
                  </a:cubicBezTo>
                  <a:cubicBezTo>
                    <a:pt x="7" y="20"/>
                    <a:pt x="10" y="20"/>
                    <a:pt x="14" y="20"/>
                  </a:cubicBezTo>
                  <a:cubicBezTo>
                    <a:pt x="17" y="13"/>
                    <a:pt x="24" y="6"/>
                    <a:pt x="27" y="0"/>
                  </a:cubicBezTo>
                  <a:lnTo>
                    <a:pt x="27" y="0"/>
                  </a:lnTo>
                  <a:cubicBezTo>
                    <a:pt x="24" y="0"/>
                    <a:pt x="17" y="0"/>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4" name="Google Shape;1204;p36"/>
            <p:cNvSpPr/>
            <p:nvPr/>
          </p:nvSpPr>
          <p:spPr>
            <a:xfrm>
              <a:off x="5441760" y="3722040"/>
              <a:ext cx="14400" cy="5760"/>
            </a:xfrm>
            <a:custGeom>
              <a:avLst/>
              <a:gdLst/>
              <a:ahLst/>
              <a:cxnLst/>
              <a:rect l="l" t="t" r="r" b="b"/>
              <a:pathLst>
                <a:path w="40" h="16" extrusionOk="0">
                  <a:moveTo>
                    <a:pt x="0" y="10"/>
                  </a:moveTo>
                  <a:lnTo>
                    <a:pt x="0" y="10"/>
                  </a:lnTo>
                  <a:cubicBezTo>
                    <a:pt x="3" y="10"/>
                    <a:pt x="7" y="10"/>
                    <a:pt x="10" y="10"/>
                  </a:cubicBezTo>
                  <a:lnTo>
                    <a:pt x="10" y="10"/>
                  </a:lnTo>
                  <a:cubicBezTo>
                    <a:pt x="20" y="16"/>
                    <a:pt x="27" y="16"/>
                    <a:pt x="40" y="16"/>
                  </a:cubicBezTo>
                  <a:cubicBezTo>
                    <a:pt x="40" y="13"/>
                    <a:pt x="40" y="13"/>
                    <a:pt x="40" y="10"/>
                  </a:cubicBezTo>
                  <a:cubicBezTo>
                    <a:pt x="27" y="-4"/>
                    <a:pt x="13" y="-4"/>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5" name="Google Shape;1205;p36"/>
            <p:cNvSpPr/>
            <p:nvPr/>
          </p:nvSpPr>
          <p:spPr>
            <a:xfrm>
              <a:off x="4643280" y="3539520"/>
              <a:ext cx="42480" cy="10440"/>
            </a:xfrm>
            <a:custGeom>
              <a:avLst/>
              <a:gdLst/>
              <a:ahLst/>
              <a:cxnLst/>
              <a:rect l="l" t="t" r="r" b="b"/>
              <a:pathLst>
                <a:path w="118" h="29" extrusionOk="0">
                  <a:moveTo>
                    <a:pt x="104" y="3"/>
                  </a:moveTo>
                  <a:lnTo>
                    <a:pt x="104" y="3"/>
                  </a:lnTo>
                  <a:lnTo>
                    <a:pt x="104" y="3"/>
                  </a:lnTo>
                  <a:cubicBezTo>
                    <a:pt x="71" y="0"/>
                    <a:pt x="37" y="0"/>
                    <a:pt x="0" y="0"/>
                  </a:cubicBezTo>
                  <a:cubicBezTo>
                    <a:pt x="10" y="6"/>
                    <a:pt x="17" y="13"/>
                    <a:pt x="27" y="20"/>
                  </a:cubicBezTo>
                  <a:cubicBezTo>
                    <a:pt x="30" y="20"/>
                    <a:pt x="30" y="23"/>
                    <a:pt x="34" y="23"/>
                  </a:cubicBezTo>
                  <a:cubicBezTo>
                    <a:pt x="47" y="30"/>
                    <a:pt x="61" y="30"/>
                    <a:pt x="78" y="27"/>
                  </a:cubicBezTo>
                  <a:cubicBezTo>
                    <a:pt x="88" y="27"/>
                    <a:pt x="97" y="23"/>
                    <a:pt x="104" y="13"/>
                  </a:cubicBezTo>
                  <a:lnTo>
                    <a:pt x="104" y="13"/>
                  </a:lnTo>
                  <a:cubicBezTo>
                    <a:pt x="108" y="17"/>
                    <a:pt x="111" y="17"/>
                    <a:pt x="114" y="13"/>
                  </a:cubicBezTo>
                  <a:cubicBezTo>
                    <a:pt x="114" y="10"/>
                    <a:pt x="114" y="6"/>
                    <a:pt x="118" y="3"/>
                  </a:cubicBezTo>
                  <a:cubicBezTo>
                    <a:pt x="111" y="0"/>
                    <a:pt x="108" y="0"/>
                    <a:pt x="10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6" name="Google Shape;1206;p36"/>
            <p:cNvSpPr/>
            <p:nvPr/>
          </p:nvSpPr>
          <p:spPr>
            <a:xfrm>
              <a:off x="4610880" y="3605760"/>
              <a:ext cx="5760" cy="3960"/>
            </a:xfrm>
            <a:custGeom>
              <a:avLst/>
              <a:gdLst/>
              <a:ahLst/>
              <a:cxnLst/>
              <a:rect l="l" t="t" r="r" b="b"/>
              <a:pathLst>
                <a:path w="16" h="11" extrusionOk="0">
                  <a:moveTo>
                    <a:pt x="16" y="11"/>
                  </a:moveTo>
                  <a:lnTo>
                    <a:pt x="16" y="11"/>
                  </a:lnTo>
                  <a:cubicBezTo>
                    <a:pt x="13" y="7"/>
                    <a:pt x="16" y="0"/>
                    <a:pt x="6" y="0"/>
                  </a:cubicBezTo>
                  <a:cubicBezTo>
                    <a:pt x="3" y="0"/>
                    <a:pt x="0" y="7"/>
                    <a:pt x="0" y="11"/>
                  </a:cubicBezTo>
                  <a:cubicBezTo>
                    <a:pt x="3" y="11"/>
                    <a:pt x="10" y="11"/>
                    <a:pt x="16"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7" name="Google Shape;1207;p36"/>
            <p:cNvSpPr/>
            <p:nvPr/>
          </p:nvSpPr>
          <p:spPr>
            <a:xfrm>
              <a:off x="4937040" y="3735360"/>
              <a:ext cx="8280" cy="2880"/>
            </a:xfrm>
            <a:custGeom>
              <a:avLst/>
              <a:gdLst/>
              <a:ahLst/>
              <a:cxnLst/>
              <a:rect l="l" t="t" r="r" b="b"/>
              <a:pathLst>
                <a:path w="23" h="8" extrusionOk="0">
                  <a:moveTo>
                    <a:pt x="23" y="0"/>
                  </a:moveTo>
                  <a:lnTo>
                    <a:pt x="23" y="0"/>
                  </a:lnTo>
                  <a:cubicBezTo>
                    <a:pt x="17" y="0"/>
                    <a:pt x="7" y="0"/>
                    <a:pt x="0" y="0"/>
                  </a:cubicBezTo>
                  <a:cubicBezTo>
                    <a:pt x="7" y="10"/>
                    <a:pt x="17"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8" name="Google Shape;1208;p36"/>
            <p:cNvSpPr/>
            <p:nvPr/>
          </p:nvSpPr>
          <p:spPr>
            <a:xfrm>
              <a:off x="5604840" y="3722040"/>
              <a:ext cx="5040" cy="4680"/>
            </a:xfrm>
            <a:custGeom>
              <a:avLst/>
              <a:gdLst/>
              <a:ahLst/>
              <a:cxnLst/>
              <a:rect l="l" t="t" r="r" b="b"/>
              <a:pathLst>
                <a:path w="14" h="13" extrusionOk="0">
                  <a:moveTo>
                    <a:pt x="7" y="13"/>
                  </a:moveTo>
                  <a:lnTo>
                    <a:pt x="7" y="13"/>
                  </a:lnTo>
                  <a:cubicBezTo>
                    <a:pt x="14" y="10"/>
                    <a:pt x="14" y="6"/>
                    <a:pt x="14" y="0"/>
                  </a:cubicBezTo>
                  <a:cubicBezTo>
                    <a:pt x="7" y="0"/>
                    <a:pt x="3" y="0"/>
                    <a:pt x="0" y="0"/>
                  </a:cubicBezTo>
                  <a:cubicBezTo>
                    <a:pt x="3" y="6"/>
                    <a:pt x="3" y="10"/>
                    <a:pt x="7"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9" name="Google Shape;1209;p36"/>
            <p:cNvSpPr/>
            <p:nvPr/>
          </p:nvSpPr>
          <p:spPr>
            <a:xfrm>
              <a:off x="4866840" y="3677040"/>
              <a:ext cx="5040" cy="3240"/>
            </a:xfrm>
            <a:custGeom>
              <a:avLst/>
              <a:gdLst/>
              <a:ahLst/>
              <a:cxnLst/>
              <a:rect l="l" t="t" r="r" b="b"/>
              <a:pathLst>
                <a:path w="14" h="9" extrusionOk="0">
                  <a:moveTo>
                    <a:pt x="14" y="4"/>
                  </a:moveTo>
                  <a:lnTo>
                    <a:pt x="14" y="4"/>
                  </a:lnTo>
                  <a:cubicBezTo>
                    <a:pt x="10" y="4"/>
                    <a:pt x="7" y="4"/>
                    <a:pt x="4" y="0"/>
                  </a:cubicBezTo>
                  <a:lnTo>
                    <a:pt x="0" y="4"/>
                  </a:lnTo>
                  <a:cubicBezTo>
                    <a:pt x="4" y="10"/>
                    <a:pt x="7" y="10"/>
                    <a:pt x="1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0" name="Google Shape;1210;p36"/>
            <p:cNvSpPr/>
            <p:nvPr/>
          </p:nvSpPr>
          <p:spPr>
            <a:xfrm>
              <a:off x="4731480" y="3710520"/>
              <a:ext cx="5040" cy="1800"/>
            </a:xfrm>
            <a:custGeom>
              <a:avLst/>
              <a:gdLst/>
              <a:ahLst/>
              <a:cxnLst/>
              <a:rect l="l" t="t" r="r" b="b"/>
              <a:pathLst>
                <a:path w="14" h="5" extrusionOk="0">
                  <a:moveTo>
                    <a:pt x="0" y="5"/>
                  </a:moveTo>
                  <a:lnTo>
                    <a:pt x="0" y="5"/>
                  </a:lnTo>
                  <a:cubicBezTo>
                    <a:pt x="7" y="5"/>
                    <a:pt x="10" y="5"/>
                    <a:pt x="14" y="5"/>
                  </a:cubicBezTo>
                  <a:cubicBezTo>
                    <a:pt x="10" y="-2"/>
                    <a:pt x="7"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1" name="Google Shape;1211;p36"/>
            <p:cNvSpPr/>
            <p:nvPr/>
          </p:nvSpPr>
          <p:spPr>
            <a:xfrm>
              <a:off x="4759200" y="3794400"/>
              <a:ext cx="5040" cy="2520"/>
            </a:xfrm>
            <a:custGeom>
              <a:avLst/>
              <a:gdLst/>
              <a:ahLst/>
              <a:cxnLst/>
              <a:rect l="l" t="t" r="r" b="b"/>
              <a:pathLst>
                <a:path w="14" h="7" extrusionOk="0">
                  <a:moveTo>
                    <a:pt x="14" y="0"/>
                  </a:moveTo>
                  <a:lnTo>
                    <a:pt x="14" y="0"/>
                  </a:lnTo>
                  <a:cubicBezTo>
                    <a:pt x="11" y="0"/>
                    <a:pt x="7" y="0"/>
                    <a:pt x="0" y="0"/>
                  </a:cubicBezTo>
                  <a:cubicBezTo>
                    <a:pt x="7" y="10"/>
                    <a:pt x="11" y="7"/>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2" name="Google Shape;1212;p36"/>
            <p:cNvSpPr/>
            <p:nvPr/>
          </p:nvSpPr>
          <p:spPr>
            <a:xfrm>
              <a:off x="5145840" y="3632400"/>
              <a:ext cx="3600" cy="3600"/>
            </a:xfrm>
            <a:custGeom>
              <a:avLst/>
              <a:gdLst/>
              <a:ahLst/>
              <a:cxnLst/>
              <a:rect l="l" t="t" r="r" b="b"/>
              <a:pathLst>
                <a:path w="10" h="10" extrusionOk="0">
                  <a:moveTo>
                    <a:pt x="0" y="4"/>
                  </a:moveTo>
                  <a:lnTo>
                    <a:pt x="0" y="4"/>
                  </a:lnTo>
                  <a:cubicBezTo>
                    <a:pt x="3" y="7"/>
                    <a:pt x="6" y="7"/>
                    <a:pt x="10" y="10"/>
                  </a:cubicBezTo>
                  <a:cubicBezTo>
                    <a:pt x="10" y="7"/>
                    <a:pt x="10" y="4"/>
                    <a:pt x="10" y="0"/>
                  </a:cubicBezTo>
                  <a:cubicBezTo>
                    <a:pt x="6" y="4"/>
                    <a:pt x="3"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3" name="Google Shape;1213;p36"/>
            <p:cNvSpPr/>
            <p:nvPr/>
          </p:nvSpPr>
          <p:spPr>
            <a:xfrm>
              <a:off x="5572440" y="4260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4" name="Google Shape;1214;p36"/>
            <p:cNvSpPr/>
            <p:nvPr/>
          </p:nvSpPr>
          <p:spPr>
            <a:xfrm>
              <a:off x="5163120" y="4177800"/>
              <a:ext cx="121680" cy="9360"/>
            </a:xfrm>
            <a:custGeom>
              <a:avLst/>
              <a:gdLst/>
              <a:ahLst/>
              <a:cxnLst/>
              <a:rect l="l" t="t" r="r" b="b"/>
              <a:pathLst>
                <a:path w="338" h="26" extrusionOk="0">
                  <a:moveTo>
                    <a:pt x="207" y="23"/>
                  </a:moveTo>
                  <a:lnTo>
                    <a:pt x="207" y="23"/>
                  </a:lnTo>
                  <a:cubicBezTo>
                    <a:pt x="250" y="23"/>
                    <a:pt x="294" y="23"/>
                    <a:pt x="338" y="19"/>
                  </a:cubicBezTo>
                  <a:cubicBezTo>
                    <a:pt x="338" y="6"/>
                    <a:pt x="331" y="-1"/>
                    <a:pt x="311" y="3"/>
                  </a:cubicBezTo>
                  <a:cubicBezTo>
                    <a:pt x="217" y="-1"/>
                    <a:pt x="123" y="-1"/>
                    <a:pt x="26" y="3"/>
                  </a:cubicBezTo>
                  <a:cubicBezTo>
                    <a:pt x="22" y="13"/>
                    <a:pt x="-22" y="6"/>
                    <a:pt x="12" y="26"/>
                  </a:cubicBezTo>
                  <a:cubicBezTo>
                    <a:pt x="76" y="23"/>
                    <a:pt x="143" y="29"/>
                    <a:pt x="20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5" name="Google Shape;1215;p36"/>
            <p:cNvSpPr/>
            <p:nvPr/>
          </p:nvSpPr>
          <p:spPr>
            <a:xfrm>
              <a:off x="5302800" y="4123080"/>
              <a:ext cx="119520" cy="10080"/>
            </a:xfrm>
            <a:custGeom>
              <a:avLst/>
              <a:gdLst/>
              <a:ahLst/>
              <a:cxnLst/>
              <a:rect l="l" t="t" r="r" b="b"/>
              <a:pathLst>
                <a:path w="332" h="28" extrusionOk="0">
                  <a:moveTo>
                    <a:pt x="13" y="27"/>
                  </a:moveTo>
                  <a:lnTo>
                    <a:pt x="13" y="27"/>
                  </a:lnTo>
                  <a:cubicBezTo>
                    <a:pt x="84" y="27"/>
                    <a:pt x="151" y="27"/>
                    <a:pt x="221" y="27"/>
                  </a:cubicBezTo>
                  <a:cubicBezTo>
                    <a:pt x="258" y="27"/>
                    <a:pt x="295" y="20"/>
                    <a:pt x="332" y="0"/>
                  </a:cubicBezTo>
                  <a:cubicBezTo>
                    <a:pt x="218" y="7"/>
                    <a:pt x="107" y="13"/>
                    <a:pt x="0" y="17"/>
                  </a:cubicBezTo>
                  <a:cubicBezTo>
                    <a:pt x="0" y="27"/>
                    <a:pt x="0" y="30"/>
                    <a:pt x="13"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6" name="Google Shape;1216;p36"/>
            <p:cNvSpPr/>
            <p:nvPr/>
          </p:nvSpPr>
          <p:spPr>
            <a:xfrm>
              <a:off x="5010480" y="4287240"/>
              <a:ext cx="84600" cy="11160"/>
            </a:xfrm>
            <a:custGeom>
              <a:avLst/>
              <a:gdLst/>
              <a:ahLst/>
              <a:cxnLst/>
              <a:rect l="l" t="t" r="r" b="b"/>
              <a:pathLst>
                <a:path w="235" h="31" extrusionOk="0">
                  <a:moveTo>
                    <a:pt x="24" y="28"/>
                  </a:moveTo>
                  <a:lnTo>
                    <a:pt x="24" y="28"/>
                  </a:lnTo>
                  <a:cubicBezTo>
                    <a:pt x="44" y="28"/>
                    <a:pt x="61" y="17"/>
                    <a:pt x="81" y="31"/>
                  </a:cubicBezTo>
                  <a:cubicBezTo>
                    <a:pt x="90" y="31"/>
                    <a:pt x="104" y="31"/>
                    <a:pt x="114" y="31"/>
                  </a:cubicBezTo>
                  <a:cubicBezTo>
                    <a:pt x="151" y="21"/>
                    <a:pt x="188" y="28"/>
                    <a:pt x="225" y="24"/>
                  </a:cubicBezTo>
                  <a:cubicBezTo>
                    <a:pt x="231" y="24"/>
                    <a:pt x="235" y="21"/>
                    <a:pt x="235" y="14"/>
                  </a:cubicBezTo>
                  <a:cubicBezTo>
                    <a:pt x="235" y="11"/>
                    <a:pt x="231" y="11"/>
                    <a:pt x="228" y="11"/>
                  </a:cubicBezTo>
                  <a:cubicBezTo>
                    <a:pt x="231" y="7"/>
                    <a:pt x="231" y="4"/>
                    <a:pt x="231" y="0"/>
                  </a:cubicBezTo>
                  <a:cubicBezTo>
                    <a:pt x="225" y="4"/>
                    <a:pt x="215" y="4"/>
                    <a:pt x="204" y="4"/>
                  </a:cubicBezTo>
                  <a:lnTo>
                    <a:pt x="204" y="4"/>
                  </a:lnTo>
                  <a:lnTo>
                    <a:pt x="204" y="4"/>
                  </a:lnTo>
                  <a:cubicBezTo>
                    <a:pt x="147" y="4"/>
                    <a:pt x="88" y="4"/>
                    <a:pt x="27" y="4"/>
                  </a:cubicBezTo>
                  <a:cubicBezTo>
                    <a:pt x="11" y="4"/>
                    <a:pt x="-3" y="4"/>
                    <a:pt x="1" y="17"/>
                  </a:cubicBezTo>
                  <a:cubicBezTo>
                    <a:pt x="4" y="28"/>
                    <a:pt x="14" y="31"/>
                    <a:pt x="24"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7" name="Google Shape;1217;p36"/>
            <p:cNvSpPr/>
            <p:nvPr/>
          </p:nvSpPr>
          <p:spPr>
            <a:xfrm>
              <a:off x="4992480" y="4155480"/>
              <a:ext cx="57600" cy="7560"/>
            </a:xfrm>
            <a:custGeom>
              <a:avLst/>
              <a:gdLst/>
              <a:ahLst/>
              <a:cxnLst/>
              <a:rect l="l" t="t" r="r" b="b"/>
              <a:pathLst>
                <a:path w="160" h="21" extrusionOk="0">
                  <a:moveTo>
                    <a:pt x="154" y="1"/>
                  </a:moveTo>
                  <a:lnTo>
                    <a:pt x="154" y="1"/>
                  </a:lnTo>
                  <a:cubicBezTo>
                    <a:pt x="101" y="-2"/>
                    <a:pt x="51" y="1"/>
                    <a:pt x="0" y="11"/>
                  </a:cubicBezTo>
                  <a:cubicBezTo>
                    <a:pt x="17" y="24"/>
                    <a:pt x="44" y="18"/>
                    <a:pt x="64" y="21"/>
                  </a:cubicBezTo>
                  <a:cubicBezTo>
                    <a:pt x="94" y="21"/>
                    <a:pt x="124" y="21"/>
                    <a:pt x="154" y="21"/>
                  </a:cubicBezTo>
                  <a:cubicBezTo>
                    <a:pt x="161" y="14"/>
                    <a:pt x="161" y="8"/>
                    <a:pt x="154"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8" name="Google Shape;1218;p36"/>
            <p:cNvSpPr/>
            <p:nvPr/>
          </p:nvSpPr>
          <p:spPr>
            <a:xfrm>
              <a:off x="5055480" y="4153320"/>
              <a:ext cx="23760" cy="8640"/>
            </a:xfrm>
            <a:custGeom>
              <a:avLst/>
              <a:gdLst/>
              <a:ahLst/>
              <a:cxnLst/>
              <a:rect l="l" t="t" r="r" b="b"/>
              <a:pathLst>
                <a:path w="66" h="24" extrusionOk="0">
                  <a:moveTo>
                    <a:pt x="56" y="24"/>
                  </a:moveTo>
                  <a:lnTo>
                    <a:pt x="56" y="24"/>
                  </a:lnTo>
                  <a:cubicBezTo>
                    <a:pt x="59" y="24"/>
                    <a:pt x="63" y="24"/>
                    <a:pt x="66" y="24"/>
                  </a:cubicBezTo>
                  <a:cubicBezTo>
                    <a:pt x="66" y="17"/>
                    <a:pt x="63" y="10"/>
                    <a:pt x="53" y="4"/>
                  </a:cubicBezTo>
                  <a:cubicBezTo>
                    <a:pt x="36" y="4"/>
                    <a:pt x="19" y="0"/>
                    <a:pt x="2" y="0"/>
                  </a:cubicBezTo>
                  <a:cubicBezTo>
                    <a:pt x="-1" y="7"/>
                    <a:pt x="-4" y="17"/>
                    <a:pt x="15" y="17"/>
                  </a:cubicBezTo>
                  <a:cubicBezTo>
                    <a:pt x="29" y="17"/>
                    <a:pt x="46" y="14"/>
                    <a:pt x="56"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9" name="Google Shape;1219;p36"/>
            <p:cNvSpPr/>
            <p:nvPr/>
          </p:nvSpPr>
          <p:spPr>
            <a:xfrm>
              <a:off x="5158800" y="4153320"/>
              <a:ext cx="20880" cy="7560"/>
            </a:xfrm>
            <a:custGeom>
              <a:avLst/>
              <a:gdLst/>
              <a:ahLst/>
              <a:cxnLst/>
              <a:rect l="l" t="t" r="r" b="b"/>
              <a:pathLst>
                <a:path w="58" h="21" extrusionOk="0">
                  <a:moveTo>
                    <a:pt x="0" y="0"/>
                  </a:moveTo>
                  <a:lnTo>
                    <a:pt x="0" y="0"/>
                  </a:lnTo>
                  <a:cubicBezTo>
                    <a:pt x="0" y="4"/>
                    <a:pt x="0" y="10"/>
                    <a:pt x="0" y="17"/>
                  </a:cubicBezTo>
                  <a:cubicBezTo>
                    <a:pt x="14" y="24"/>
                    <a:pt x="31" y="20"/>
                    <a:pt x="47" y="20"/>
                  </a:cubicBezTo>
                  <a:cubicBezTo>
                    <a:pt x="68" y="24"/>
                    <a:pt x="51" y="14"/>
                    <a:pt x="51" y="7"/>
                  </a:cubicBezTo>
                  <a:cubicBezTo>
                    <a:pt x="34" y="10"/>
                    <a:pt x="17"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0" name="Google Shape;1220;p36"/>
            <p:cNvSpPr/>
            <p:nvPr/>
          </p:nvSpPr>
          <p:spPr>
            <a:xfrm>
              <a:off x="4833000" y="4299480"/>
              <a:ext cx="15840" cy="8640"/>
            </a:xfrm>
            <a:custGeom>
              <a:avLst/>
              <a:gdLst/>
              <a:ahLst/>
              <a:cxnLst/>
              <a:rect l="l" t="t" r="r" b="b"/>
              <a:pathLst>
                <a:path w="44" h="24" extrusionOk="0">
                  <a:moveTo>
                    <a:pt x="4" y="20"/>
                  </a:moveTo>
                  <a:lnTo>
                    <a:pt x="4" y="20"/>
                  </a:lnTo>
                  <a:cubicBezTo>
                    <a:pt x="7" y="20"/>
                    <a:pt x="14" y="20"/>
                    <a:pt x="17" y="24"/>
                  </a:cubicBezTo>
                  <a:cubicBezTo>
                    <a:pt x="24" y="20"/>
                    <a:pt x="34" y="17"/>
                    <a:pt x="44" y="14"/>
                  </a:cubicBezTo>
                  <a:cubicBezTo>
                    <a:pt x="44" y="7"/>
                    <a:pt x="37" y="0"/>
                    <a:pt x="24" y="0"/>
                  </a:cubicBezTo>
                  <a:cubicBezTo>
                    <a:pt x="10" y="0"/>
                    <a:pt x="0" y="4"/>
                    <a:pt x="0" y="17"/>
                  </a:cubicBezTo>
                  <a:cubicBezTo>
                    <a:pt x="4" y="17"/>
                    <a:pt x="4" y="20"/>
                    <a:pt x="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1" name="Google Shape;1221;p36"/>
            <p:cNvSpPr/>
            <p:nvPr/>
          </p:nvSpPr>
          <p:spPr>
            <a:xfrm>
              <a:off x="5421240" y="4208760"/>
              <a:ext cx="10080" cy="5400"/>
            </a:xfrm>
            <a:custGeom>
              <a:avLst/>
              <a:gdLst/>
              <a:ahLst/>
              <a:cxnLst/>
              <a:rect l="l" t="t" r="r" b="b"/>
              <a:pathLst>
                <a:path w="28" h="15" extrusionOk="0">
                  <a:moveTo>
                    <a:pt x="0" y="7"/>
                  </a:moveTo>
                  <a:lnTo>
                    <a:pt x="0" y="7"/>
                  </a:lnTo>
                  <a:cubicBezTo>
                    <a:pt x="3" y="11"/>
                    <a:pt x="10" y="14"/>
                    <a:pt x="13" y="14"/>
                  </a:cubicBezTo>
                  <a:cubicBezTo>
                    <a:pt x="20" y="17"/>
                    <a:pt x="27" y="14"/>
                    <a:pt x="27" y="7"/>
                  </a:cubicBezTo>
                  <a:cubicBezTo>
                    <a:pt x="30" y="0"/>
                    <a:pt x="20" y="0"/>
                    <a:pt x="13" y="0"/>
                  </a:cubicBezTo>
                  <a:cubicBezTo>
                    <a:pt x="6" y="0"/>
                    <a:pt x="0" y="0"/>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2" name="Google Shape;1222;p36"/>
            <p:cNvSpPr/>
            <p:nvPr/>
          </p:nvSpPr>
          <p:spPr>
            <a:xfrm>
              <a:off x="5001120" y="4212720"/>
              <a:ext cx="11880" cy="7200"/>
            </a:xfrm>
            <a:custGeom>
              <a:avLst/>
              <a:gdLst/>
              <a:ahLst/>
              <a:cxnLst/>
              <a:rect l="l" t="t" r="r" b="b"/>
              <a:pathLst>
                <a:path w="33" h="20" extrusionOk="0">
                  <a:moveTo>
                    <a:pt x="27" y="20"/>
                  </a:moveTo>
                  <a:lnTo>
                    <a:pt x="27" y="20"/>
                  </a:lnTo>
                  <a:cubicBezTo>
                    <a:pt x="47" y="3"/>
                    <a:pt x="13" y="6"/>
                    <a:pt x="13" y="0"/>
                  </a:cubicBezTo>
                  <a:cubicBezTo>
                    <a:pt x="3" y="3"/>
                    <a:pt x="0" y="10"/>
                    <a:pt x="0" y="16"/>
                  </a:cubicBezTo>
                  <a:lnTo>
                    <a:pt x="0" y="16"/>
                  </a:lnTo>
                  <a:cubicBezTo>
                    <a:pt x="3" y="20"/>
                    <a:pt x="6" y="20"/>
                    <a:pt x="10" y="20"/>
                  </a:cubicBezTo>
                  <a:cubicBezTo>
                    <a:pt x="13" y="20"/>
                    <a:pt x="13" y="20"/>
                    <a:pt x="13" y="16"/>
                  </a:cubicBezTo>
                  <a:cubicBezTo>
                    <a:pt x="17" y="16"/>
                    <a:pt x="20" y="16"/>
                    <a:pt x="2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3" name="Google Shape;1223;p36"/>
            <p:cNvSpPr/>
            <p:nvPr/>
          </p:nvSpPr>
          <p:spPr>
            <a:xfrm>
              <a:off x="5645880" y="4161960"/>
              <a:ext cx="19440" cy="4320"/>
            </a:xfrm>
            <a:custGeom>
              <a:avLst/>
              <a:gdLst/>
              <a:ahLst/>
              <a:cxnLst/>
              <a:rect l="l" t="t" r="r" b="b"/>
              <a:pathLst>
                <a:path w="54" h="12" extrusionOk="0">
                  <a:moveTo>
                    <a:pt x="54" y="9"/>
                  </a:moveTo>
                  <a:lnTo>
                    <a:pt x="54" y="9"/>
                  </a:lnTo>
                  <a:cubicBezTo>
                    <a:pt x="47" y="6"/>
                    <a:pt x="44" y="3"/>
                    <a:pt x="40" y="0"/>
                  </a:cubicBezTo>
                  <a:cubicBezTo>
                    <a:pt x="37" y="0"/>
                    <a:pt x="34" y="0"/>
                    <a:pt x="30" y="0"/>
                  </a:cubicBezTo>
                  <a:cubicBezTo>
                    <a:pt x="20" y="3"/>
                    <a:pt x="7" y="3"/>
                    <a:pt x="0" y="9"/>
                  </a:cubicBezTo>
                  <a:cubicBezTo>
                    <a:pt x="20" y="13"/>
                    <a:pt x="37" y="13"/>
                    <a:pt x="54"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4" name="Google Shape;1224;p36"/>
            <p:cNvSpPr/>
            <p:nvPr/>
          </p:nvSpPr>
          <p:spPr>
            <a:xfrm>
              <a:off x="5103360" y="4152240"/>
              <a:ext cx="8640" cy="6120"/>
            </a:xfrm>
            <a:custGeom>
              <a:avLst/>
              <a:gdLst/>
              <a:ahLst/>
              <a:cxnLst/>
              <a:rect l="l" t="t" r="r" b="b"/>
              <a:pathLst>
                <a:path w="24" h="17" extrusionOk="0">
                  <a:moveTo>
                    <a:pt x="10" y="17"/>
                  </a:moveTo>
                  <a:lnTo>
                    <a:pt x="10" y="17"/>
                  </a:lnTo>
                  <a:cubicBezTo>
                    <a:pt x="24" y="17"/>
                    <a:pt x="24" y="7"/>
                    <a:pt x="24" y="0"/>
                  </a:cubicBezTo>
                  <a:cubicBezTo>
                    <a:pt x="17" y="0"/>
                    <a:pt x="10" y="0"/>
                    <a:pt x="0" y="3"/>
                  </a:cubicBezTo>
                  <a:cubicBezTo>
                    <a:pt x="0" y="7"/>
                    <a:pt x="0" y="13"/>
                    <a:pt x="1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5" name="Google Shape;1225;p36"/>
            <p:cNvSpPr/>
            <p:nvPr/>
          </p:nvSpPr>
          <p:spPr>
            <a:xfrm>
              <a:off x="4997520" y="4261680"/>
              <a:ext cx="8280" cy="6480"/>
            </a:xfrm>
            <a:custGeom>
              <a:avLst/>
              <a:gdLst/>
              <a:ahLst/>
              <a:cxnLst/>
              <a:rect l="l" t="t" r="r" b="b"/>
              <a:pathLst>
                <a:path w="23" h="18" extrusionOk="0">
                  <a:moveTo>
                    <a:pt x="23" y="8"/>
                  </a:moveTo>
                  <a:lnTo>
                    <a:pt x="23" y="8"/>
                  </a:lnTo>
                  <a:cubicBezTo>
                    <a:pt x="20" y="8"/>
                    <a:pt x="13" y="4"/>
                    <a:pt x="10" y="1"/>
                  </a:cubicBezTo>
                  <a:cubicBezTo>
                    <a:pt x="6" y="-2"/>
                    <a:pt x="3" y="1"/>
                    <a:pt x="0" y="1"/>
                  </a:cubicBezTo>
                  <a:cubicBezTo>
                    <a:pt x="0" y="8"/>
                    <a:pt x="0" y="14"/>
                    <a:pt x="13" y="18"/>
                  </a:cubicBezTo>
                  <a:cubicBezTo>
                    <a:pt x="16" y="18"/>
                    <a:pt x="20" y="18"/>
                    <a:pt x="23" y="18"/>
                  </a:cubicBezTo>
                  <a:cubicBezTo>
                    <a:pt x="23" y="14"/>
                    <a:pt x="23" y="11"/>
                    <a:pt x="23"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6" name="Google Shape;1226;p36"/>
            <p:cNvSpPr/>
            <p:nvPr/>
          </p:nvSpPr>
          <p:spPr>
            <a:xfrm>
              <a:off x="4866840" y="4142520"/>
              <a:ext cx="14400" cy="3240"/>
            </a:xfrm>
            <a:custGeom>
              <a:avLst/>
              <a:gdLst/>
              <a:ahLst/>
              <a:cxnLst/>
              <a:rect l="l" t="t" r="r" b="b"/>
              <a:pathLst>
                <a:path w="40" h="9" extrusionOk="0">
                  <a:moveTo>
                    <a:pt x="40" y="0"/>
                  </a:moveTo>
                  <a:lnTo>
                    <a:pt x="40" y="0"/>
                  </a:lnTo>
                  <a:cubicBezTo>
                    <a:pt x="27" y="0"/>
                    <a:pt x="14" y="0"/>
                    <a:pt x="0" y="0"/>
                  </a:cubicBezTo>
                  <a:cubicBezTo>
                    <a:pt x="14" y="10"/>
                    <a:pt x="27" y="13"/>
                    <a:pt x="4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7" name="Google Shape;1227;p36"/>
            <p:cNvSpPr/>
            <p:nvPr/>
          </p:nvSpPr>
          <p:spPr>
            <a:xfrm>
              <a:off x="5483880" y="4205160"/>
              <a:ext cx="13320" cy="3600"/>
            </a:xfrm>
            <a:custGeom>
              <a:avLst/>
              <a:gdLst/>
              <a:ahLst/>
              <a:cxnLst/>
              <a:rect l="l" t="t" r="r" b="b"/>
              <a:pathLst>
                <a:path w="37" h="10" extrusionOk="0">
                  <a:moveTo>
                    <a:pt x="37" y="0"/>
                  </a:moveTo>
                  <a:lnTo>
                    <a:pt x="37" y="0"/>
                  </a:lnTo>
                  <a:cubicBezTo>
                    <a:pt x="27" y="0"/>
                    <a:pt x="14" y="0"/>
                    <a:pt x="0" y="4"/>
                  </a:cubicBezTo>
                  <a:cubicBezTo>
                    <a:pt x="7" y="10"/>
                    <a:pt x="17" y="10"/>
                    <a:pt x="24" y="10"/>
                  </a:cubicBezTo>
                  <a:cubicBezTo>
                    <a:pt x="31" y="7"/>
                    <a:pt x="34" y="4"/>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8" name="Google Shape;1228;p36"/>
            <p:cNvSpPr/>
            <p:nvPr/>
          </p:nvSpPr>
          <p:spPr>
            <a:xfrm>
              <a:off x="4940640" y="4138920"/>
              <a:ext cx="9720" cy="4680"/>
            </a:xfrm>
            <a:custGeom>
              <a:avLst/>
              <a:gdLst/>
              <a:ahLst/>
              <a:cxnLst/>
              <a:rect l="l" t="t" r="r" b="b"/>
              <a:pathLst>
                <a:path w="27" h="13" extrusionOk="0">
                  <a:moveTo>
                    <a:pt x="0" y="0"/>
                  </a:moveTo>
                  <a:lnTo>
                    <a:pt x="0" y="0"/>
                  </a:lnTo>
                  <a:cubicBezTo>
                    <a:pt x="0" y="3"/>
                    <a:pt x="0" y="6"/>
                    <a:pt x="0" y="10"/>
                  </a:cubicBezTo>
                  <a:cubicBezTo>
                    <a:pt x="3" y="10"/>
                    <a:pt x="10" y="10"/>
                    <a:pt x="13" y="13"/>
                  </a:cubicBezTo>
                  <a:cubicBezTo>
                    <a:pt x="17" y="6"/>
                    <a:pt x="24" y="3"/>
                    <a:pt x="27" y="0"/>
                  </a:cubicBezTo>
                  <a:cubicBezTo>
                    <a:pt x="17" y="0"/>
                    <a:pt x="1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9" name="Google Shape;1229;p36"/>
            <p:cNvSpPr/>
            <p:nvPr/>
          </p:nvSpPr>
          <p:spPr>
            <a:xfrm>
              <a:off x="5161320" y="4281480"/>
              <a:ext cx="7560" cy="2880"/>
            </a:xfrm>
            <a:custGeom>
              <a:avLst/>
              <a:gdLst/>
              <a:ahLst/>
              <a:cxnLst/>
              <a:rect l="l" t="t" r="r" b="b"/>
              <a:pathLst>
                <a:path w="21" h="8" extrusionOk="0">
                  <a:moveTo>
                    <a:pt x="0" y="7"/>
                  </a:moveTo>
                  <a:lnTo>
                    <a:pt x="0" y="7"/>
                  </a:lnTo>
                  <a:cubicBezTo>
                    <a:pt x="10" y="10"/>
                    <a:pt x="17" y="7"/>
                    <a:pt x="21" y="0"/>
                  </a:cubicBezTo>
                  <a:cubicBezTo>
                    <a:pt x="14" y="0"/>
                    <a:pt x="10" y="0"/>
                    <a:pt x="7" y="0"/>
                  </a:cubicBezTo>
                  <a:cubicBezTo>
                    <a:pt x="3" y="0"/>
                    <a:pt x="0" y="7"/>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0" name="Google Shape;1230;p36"/>
            <p:cNvSpPr/>
            <p:nvPr/>
          </p:nvSpPr>
          <p:spPr>
            <a:xfrm>
              <a:off x="5418720" y="4137480"/>
              <a:ext cx="90000" cy="8640"/>
            </a:xfrm>
            <a:custGeom>
              <a:avLst/>
              <a:gdLst/>
              <a:ahLst/>
              <a:cxnLst/>
              <a:rect l="l" t="t" r="r" b="b"/>
              <a:pathLst>
                <a:path w="250" h="24" extrusionOk="0">
                  <a:moveTo>
                    <a:pt x="104" y="7"/>
                  </a:moveTo>
                  <a:lnTo>
                    <a:pt x="104" y="7"/>
                  </a:lnTo>
                  <a:cubicBezTo>
                    <a:pt x="91" y="4"/>
                    <a:pt x="77" y="4"/>
                    <a:pt x="64" y="7"/>
                  </a:cubicBezTo>
                  <a:cubicBezTo>
                    <a:pt x="54" y="7"/>
                    <a:pt x="41" y="7"/>
                    <a:pt x="27" y="4"/>
                  </a:cubicBezTo>
                  <a:cubicBezTo>
                    <a:pt x="17" y="10"/>
                    <a:pt x="10" y="17"/>
                    <a:pt x="0" y="24"/>
                  </a:cubicBezTo>
                  <a:cubicBezTo>
                    <a:pt x="24" y="20"/>
                    <a:pt x="44" y="20"/>
                    <a:pt x="64" y="20"/>
                  </a:cubicBezTo>
                  <a:lnTo>
                    <a:pt x="64" y="20"/>
                  </a:lnTo>
                  <a:cubicBezTo>
                    <a:pt x="81" y="27"/>
                    <a:pt x="91" y="17"/>
                    <a:pt x="101" y="17"/>
                  </a:cubicBezTo>
                  <a:lnTo>
                    <a:pt x="101" y="17"/>
                  </a:lnTo>
                  <a:cubicBezTo>
                    <a:pt x="131" y="27"/>
                    <a:pt x="165" y="24"/>
                    <a:pt x="195" y="20"/>
                  </a:cubicBezTo>
                  <a:cubicBezTo>
                    <a:pt x="208" y="17"/>
                    <a:pt x="218" y="17"/>
                    <a:pt x="232" y="20"/>
                  </a:cubicBezTo>
                  <a:cubicBezTo>
                    <a:pt x="238" y="20"/>
                    <a:pt x="242" y="24"/>
                    <a:pt x="245" y="24"/>
                  </a:cubicBezTo>
                  <a:cubicBezTo>
                    <a:pt x="252" y="17"/>
                    <a:pt x="252" y="10"/>
                    <a:pt x="245" y="7"/>
                  </a:cubicBezTo>
                  <a:cubicBezTo>
                    <a:pt x="242" y="4"/>
                    <a:pt x="238" y="4"/>
                    <a:pt x="235" y="4"/>
                  </a:cubicBezTo>
                  <a:cubicBezTo>
                    <a:pt x="222" y="0"/>
                    <a:pt x="208" y="-3"/>
                    <a:pt x="195" y="4"/>
                  </a:cubicBezTo>
                  <a:cubicBezTo>
                    <a:pt x="171" y="7"/>
                    <a:pt x="151" y="-6"/>
                    <a:pt x="131" y="4"/>
                  </a:cubicBezTo>
                  <a:lnTo>
                    <a:pt x="131" y="4"/>
                  </a:lnTo>
                  <a:lnTo>
                    <a:pt x="131" y="4"/>
                  </a:lnTo>
                  <a:cubicBezTo>
                    <a:pt x="121" y="0"/>
                    <a:pt x="114" y="4"/>
                    <a:pt x="10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1" name="Google Shape;1231;p36"/>
            <p:cNvSpPr/>
            <p:nvPr/>
          </p:nvSpPr>
          <p:spPr>
            <a:xfrm>
              <a:off x="5470920" y="4251240"/>
              <a:ext cx="3960" cy="4680"/>
            </a:xfrm>
            <a:custGeom>
              <a:avLst/>
              <a:gdLst/>
              <a:ahLst/>
              <a:cxnLst/>
              <a:rect l="l" t="t" r="r" b="b"/>
              <a:pathLst>
                <a:path w="11" h="13" extrusionOk="0">
                  <a:moveTo>
                    <a:pt x="3" y="13"/>
                  </a:moveTo>
                  <a:lnTo>
                    <a:pt x="3" y="13"/>
                  </a:lnTo>
                  <a:cubicBezTo>
                    <a:pt x="13" y="13"/>
                    <a:pt x="10" y="7"/>
                    <a:pt x="10" y="0"/>
                  </a:cubicBezTo>
                  <a:cubicBezTo>
                    <a:pt x="6" y="0"/>
                    <a:pt x="3" y="0"/>
                    <a:pt x="0" y="3"/>
                  </a:cubicBezTo>
                  <a:cubicBezTo>
                    <a:pt x="0" y="7"/>
                    <a:pt x="3" y="13"/>
                    <a:pt x="3"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2" name="Google Shape;1232;p36"/>
            <p:cNvSpPr/>
            <p:nvPr/>
          </p:nvSpPr>
          <p:spPr>
            <a:xfrm>
              <a:off x="5702760" y="4095360"/>
              <a:ext cx="3600" cy="3240"/>
            </a:xfrm>
            <a:custGeom>
              <a:avLst/>
              <a:gdLst/>
              <a:ahLst/>
              <a:cxnLst/>
              <a:rect l="l" t="t" r="r" b="b"/>
              <a:pathLst>
                <a:path w="10" h="9" extrusionOk="0">
                  <a:moveTo>
                    <a:pt x="10" y="0"/>
                  </a:moveTo>
                  <a:lnTo>
                    <a:pt x="10" y="0"/>
                  </a:lnTo>
                  <a:cubicBezTo>
                    <a:pt x="7" y="0"/>
                    <a:pt x="3" y="0"/>
                    <a:pt x="0" y="3"/>
                  </a:cubicBezTo>
                  <a:cubicBezTo>
                    <a:pt x="7" y="13"/>
                    <a:pt x="10" y="7"/>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3" name="Google Shape;1233;p36"/>
            <p:cNvSpPr/>
            <p:nvPr/>
          </p:nvSpPr>
          <p:spPr>
            <a:xfrm>
              <a:off x="4656600" y="5532120"/>
              <a:ext cx="1080" cy="0"/>
            </a:xfrm>
            <a:custGeom>
              <a:avLst/>
              <a:gdLst/>
              <a:ahLst/>
              <a:cxnLst/>
              <a:rect l="l" t="t" r="r" b="b"/>
              <a:pathLst>
                <a:path w="3" h="120000" extrusionOk="0">
                  <a:moveTo>
                    <a:pt x="3" y="0"/>
                  </a:moveTo>
                  <a:lnTo>
                    <a:pt x="3" y="0"/>
                  </a:lnTo>
                  <a:lnTo>
                    <a:pt x="3"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4" name="Google Shape;1234;p36"/>
            <p:cNvSpPr/>
            <p:nvPr/>
          </p:nvSpPr>
          <p:spPr>
            <a:xfrm>
              <a:off x="4605480" y="5529960"/>
              <a:ext cx="279720" cy="21600"/>
            </a:xfrm>
            <a:custGeom>
              <a:avLst/>
              <a:gdLst/>
              <a:ahLst/>
              <a:cxnLst/>
              <a:rect l="l" t="t" r="r" b="b"/>
              <a:pathLst>
                <a:path w="777" h="60" extrusionOk="0">
                  <a:moveTo>
                    <a:pt x="55" y="36"/>
                  </a:moveTo>
                  <a:lnTo>
                    <a:pt x="55" y="36"/>
                  </a:lnTo>
                  <a:cubicBezTo>
                    <a:pt x="45" y="36"/>
                    <a:pt x="38" y="36"/>
                    <a:pt x="28" y="36"/>
                  </a:cubicBezTo>
                  <a:cubicBezTo>
                    <a:pt x="25" y="33"/>
                    <a:pt x="21" y="33"/>
                    <a:pt x="21" y="33"/>
                  </a:cubicBezTo>
                  <a:cubicBezTo>
                    <a:pt x="18" y="36"/>
                    <a:pt x="18" y="36"/>
                    <a:pt x="18" y="36"/>
                  </a:cubicBezTo>
                  <a:cubicBezTo>
                    <a:pt x="8" y="40"/>
                    <a:pt x="-2" y="43"/>
                    <a:pt x="1" y="53"/>
                  </a:cubicBezTo>
                  <a:cubicBezTo>
                    <a:pt x="11" y="63"/>
                    <a:pt x="25" y="56"/>
                    <a:pt x="38" y="60"/>
                  </a:cubicBezTo>
                  <a:cubicBezTo>
                    <a:pt x="68" y="56"/>
                    <a:pt x="102" y="63"/>
                    <a:pt x="132" y="56"/>
                  </a:cubicBezTo>
                  <a:cubicBezTo>
                    <a:pt x="162" y="53"/>
                    <a:pt x="196" y="60"/>
                    <a:pt x="223" y="46"/>
                  </a:cubicBezTo>
                  <a:lnTo>
                    <a:pt x="223" y="46"/>
                  </a:lnTo>
                  <a:cubicBezTo>
                    <a:pt x="250" y="46"/>
                    <a:pt x="273" y="46"/>
                    <a:pt x="300" y="43"/>
                  </a:cubicBezTo>
                  <a:lnTo>
                    <a:pt x="300" y="43"/>
                  </a:lnTo>
                  <a:lnTo>
                    <a:pt x="300" y="43"/>
                  </a:lnTo>
                  <a:cubicBezTo>
                    <a:pt x="317" y="50"/>
                    <a:pt x="327" y="40"/>
                    <a:pt x="337" y="36"/>
                  </a:cubicBezTo>
                  <a:lnTo>
                    <a:pt x="337" y="36"/>
                  </a:lnTo>
                  <a:cubicBezTo>
                    <a:pt x="380" y="50"/>
                    <a:pt x="427" y="43"/>
                    <a:pt x="471" y="36"/>
                  </a:cubicBezTo>
                  <a:lnTo>
                    <a:pt x="471" y="36"/>
                  </a:lnTo>
                  <a:cubicBezTo>
                    <a:pt x="478" y="36"/>
                    <a:pt x="484" y="36"/>
                    <a:pt x="495" y="36"/>
                  </a:cubicBezTo>
                  <a:lnTo>
                    <a:pt x="495" y="36"/>
                  </a:lnTo>
                  <a:cubicBezTo>
                    <a:pt x="572" y="40"/>
                    <a:pt x="649" y="36"/>
                    <a:pt x="726" y="26"/>
                  </a:cubicBezTo>
                  <a:lnTo>
                    <a:pt x="726" y="26"/>
                  </a:lnTo>
                  <a:lnTo>
                    <a:pt x="726" y="26"/>
                  </a:lnTo>
                  <a:cubicBezTo>
                    <a:pt x="743" y="23"/>
                    <a:pt x="760" y="16"/>
                    <a:pt x="777" y="9"/>
                  </a:cubicBezTo>
                  <a:cubicBezTo>
                    <a:pt x="756" y="-7"/>
                    <a:pt x="740" y="3"/>
                    <a:pt x="723" y="9"/>
                  </a:cubicBezTo>
                  <a:cubicBezTo>
                    <a:pt x="720" y="9"/>
                    <a:pt x="716" y="9"/>
                    <a:pt x="713" y="9"/>
                  </a:cubicBezTo>
                  <a:lnTo>
                    <a:pt x="713" y="9"/>
                  </a:lnTo>
                  <a:lnTo>
                    <a:pt x="713" y="9"/>
                  </a:lnTo>
                  <a:cubicBezTo>
                    <a:pt x="679" y="13"/>
                    <a:pt x="642" y="3"/>
                    <a:pt x="609" y="16"/>
                  </a:cubicBezTo>
                  <a:cubicBezTo>
                    <a:pt x="572" y="16"/>
                    <a:pt x="531" y="19"/>
                    <a:pt x="495" y="19"/>
                  </a:cubicBezTo>
                  <a:cubicBezTo>
                    <a:pt x="478" y="19"/>
                    <a:pt x="464" y="16"/>
                    <a:pt x="451" y="26"/>
                  </a:cubicBezTo>
                  <a:lnTo>
                    <a:pt x="451" y="26"/>
                  </a:lnTo>
                  <a:cubicBezTo>
                    <a:pt x="441" y="26"/>
                    <a:pt x="427" y="26"/>
                    <a:pt x="414" y="26"/>
                  </a:cubicBezTo>
                  <a:cubicBezTo>
                    <a:pt x="391" y="29"/>
                    <a:pt x="364" y="19"/>
                    <a:pt x="337" y="29"/>
                  </a:cubicBezTo>
                  <a:lnTo>
                    <a:pt x="337" y="29"/>
                  </a:lnTo>
                  <a:lnTo>
                    <a:pt x="337" y="29"/>
                  </a:lnTo>
                  <a:cubicBezTo>
                    <a:pt x="327" y="26"/>
                    <a:pt x="313" y="23"/>
                    <a:pt x="300" y="26"/>
                  </a:cubicBezTo>
                  <a:cubicBezTo>
                    <a:pt x="273" y="29"/>
                    <a:pt x="246" y="29"/>
                    <a:pt x="223" y="26"/>
                  </a:cubicBezTo>
                  <a:cubicBezTo>
                    <a:pt x="219" y="26"/>
                    <a:pt x="216" y="29"/>
                    <a:pt x="213" y="26"/>
                  </a:cubicBezTo>
                  <a:cubicBezTo>
                    <a:pt x="206" y="29"/>
                    <a:pt x="206" y="29"/>
                    <a:pt x="206" y="33"/>
                  </a:cubicBezTo>
                  <a:cubicBezTo>
                    <a:pt x="199" y="29"/>
                    <a:pt x="189" y="33"/>
                    <a:pt x="183" y="26"/>
                  </a:cubicBezTo>
                  <a:cubicBezTo>
                    <a:pt x="179" y="26"/>
                    <a:pt x="176" y="26"/>
                    <a:pt x="173" y="26"/>
                  </a:cubicBezTo>
                  <a:cubicBezTo>
                    <a:pt x="149" y="36"/>
                    <a:pt x="119" y="23"/>
                    <a:pt x="92" y="36"/>
                  </a:cubicBezTo>
                  <a:cubicBezTo>
                    <a:pt x="95" y="36"/>
                    <a:pt x="95" y="36"/>
                    <a:pt x="95" y="36"/>
                  </a:cubicBezTo>
                  <a:cubicBezTo>
                    <a:pt x="85" y="43"/>
                    <a:pt x="75" y="40"/>
                    <a:pt x="65" y="36"/>
                  </a:cubicBezTo>
                  <a:lnTo>
                    <a:pt x="65" y="36"/>
                  </a:lnTo>
                  <a:cubicBezTo>
                    <a:pt x="65" y="33"/>
                    <a:pt x="62" y="33"/>
                    <a:pt x="58" y="33"/>
                  </a:cubicBezTo>
                  <a:cubicBezTo>
                    <a:pt x="55" y="33"/>
                    <a:pt x="55" y="36"/>
                    <a:pt x="55" y="3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5" name="Google Shape;1235;p36"/>
            <p:cNvSpPr/>
            <p:nvPr/>
          </p:nvSpPr>
          <p:spPr>
            <a:xfrm>
              <a:off x="4708800" y="5570280"/>
              <a:ext cx="335520" cy="21600"/>
            </a:xfrm>
            <a:custGeom>
              <a:avLst/>
              <a:gdLst/>
              <a:ahLst/>
              <a:cxnLst/>
              <a:rect l="l" t="t" r="r" b="b"/>
              <a:pathLst>
                <a:path w="932" h="60" extrusionOk="0">
                  <a:moveTo>
                    <a:pt x="490" y="25"/>
                  </a:moveTo>
                  <a:lnTo>
                    <a:pt x="490" y="25"/>
                  </a:lnTo>
                  <a:cubicBezTo>
                    <a:pt x="449" y="25"/>
                    <a:pt x="412" y="25"/>
                    <a:pt x="375" y="25"/>
                  </a:cubicBezTo>
                  <a:cubicBezTo>
                    <a:pt x="322" y="25"/>
                    <a:pt x="271" y="25"/>
                    <a:pt x="218" y="25"/>
                  </a:cubicBezTo>
                  <a:cubicBezTo>
                    <a:pt x="204" y="25"/>
                    <a:pt x="191" y="32"/>
                    <a:pt x="181" y="35"/>
                  </a:cubicBezTo>
                  <a:lnTo>
                    <a:pt x="181" y="35"/>
                  </a:lnTo>
                  <a:cubicBezTo>
                    <a:pt x="164" y="32"/>
                    <a:pt x="147" y="32"/>
                    <a:pt x="130" y="35"/>
                  </a:cubicBezTo>
                  <a:cubicBezTo>
                    <a:pt x="97" y="32"/>
                    <a:pt x="67" y="35"/>
                    <a:pt x="40" y="42"/>
                  </a:cubicBezTo>
                  <a:lnTo>
                    <a:pt x="40" y="42"/>
                  </a:lnTo>
                  <a:cubicBezTo>
                    <a:pt x="26" y="42"/>
                    <a:pt x="13" y="42"/>
                    <a:pt x="0" y="42"/>
                  </a:cubicBezTo>
                  <a:cubicBezTo>
                    <a:pt x="0" y="49"/>
                    <a:pt x="0" y="55"/>
                    <a:pt x="0" y="59"/>
                  </a:cubicBezTo>
                  <a:cubicBezTo>
                    <a:pt x="16" y="62"/>
                    <a:pt x="26" y="55"/>
                    <a:pt x="40" y="52"/>
                  </a:cubicBezTo>
                  <a:lnTo>
                    <a:pt x="40" y="52"/>
                  </a:lnTo>
                  <a:cubicBezTo>
                    <a:pt x="100" y="52"/>
                    <a:pt x="161" y="52"/>
                    <a:pt x="225" y="52"/>
                  </a:cubicBezTo>
                  <a:cubicBezTo>
                    <a:pt x="235" y="52"/>
                    <a:pt x="248" y="52"/>
                    <a:pt x="258" y="45"/>
                  </a:cubicBezTo>
                  <a:lnTo>
                    <a:pt x="258" y="45"/>
                  </a:lnTo>
                  <a:cubicBezTo>
                    <a:pt x="261" y="42"/>
                    <a:pt x="268" y="42"/>
                    <a:pt x="271" y="42"/>
                  </a:cubicBezTo>
                  <a:lnTo>
                    <a:pt x="271" y="42"/>
                  </a:lnTo>
                  <a:cubicBezTo>
                    <a:pt x="282" y="42"/>
                    <a:pt x="288" y="42"/>
                    <a:pt x="298" y="45"/>
                  </a:cubicBezTo>
                  <a:cubicBezTo>
                    <a:pt x="322" y="42"/>
                    <a:pt x="349" y="42"/>
                    <a:pt x="375" y="42"/>
                  </a:cubicBezTo>
                  <a:lnTo>
                    <a:pt x="375" y="42"/>
                  </a:lnTo>
                  <a:cubicBezTo>
                    <a:pt x="412" y="42"/>
                    <a:pt x="453" y="49"/>
                    <a:pt x="490" y="32"/>
                  </a:cubicBezTo>
                  <a:lnTo>
                    <a:pt x="490" y="32"/>
                  </a:lnTo>
                  <a:cubicBezTo>
                    <a:pt x="500" y="35"/>
                    <a:pt x="506" y="38"/>
                    <a:pt x="516" y="35"/>
                  </a:cubicBezTo>
                  <a:lnTo>
                    <a:pt x="516" y="35"/>
                  </a:lnTo>
                  <a:cubicBezTo>
                    <a:pt x="573" y="45"/>
                    <a:pt x="631" y="35"/>
                    <a:pt x="688" y="35"/>
                  </a:cubicBezTo>
                  <a:cubicBezTo>
                    <a:pt x="721" y="35"/>
                    <a:pt x="755" y="38"/>
                    <a:pt x="788" y="25"/>
                  </a:cubicBezTo>
                  <a:cubicBezTo>
                    <a:pt x="835" y="28"/>
                    <a:pt x="879" y="21"/>
                    <a:pt x="932" y="1"/>
                  </a:cubicBezTo>
                  <a:cubicBezTo>
                    <a:pt x="869" y="-5"/>
                    <a:pt x="822" y="15"/>
                    <a:pt x="775" y="5"/>
                  </a:cubicBezTo>
                  <a:cubicBezTo>
                    <a:pt x="768" y="8"/>
                    <a:pt x="765" y="11"/>
                    <a:pt x="761" y="15"/>
                  </a:cubicBezTo>
                  <a:lnTo>
                    <a:pt x="761" y="15"/>
                  </a:lnTo>
                  <a:lnTo>
                    <a:pt x="761" y="15"/>
                  </a:lnTo>
                  <a:cubicBezTo>
                    <a:pt x="755" y="15"/>
                    <a:pt x="751" y="15"/>
                    <a:pt x="748" y="18"/>
                  </a:cubicBezTo>
                  <a:lnTo>
                    <a:pt x="748" y="18"/>
                  </a:lnTo>
                  <a:cubicBezTo>
                    <a:pt x="745" y="18"/>
                    <a:pt x="738" y="18"/>
                    <a:pt x="735" y="15"/>
                  </a:cubicBezTo>
                  <a:lnTo>
                    <a:pt x="735" y="15"/>
                  </a:lnTo>
                  <a:cubicBezTo>
                    <a:pt x="714" y="11"/>
                    <a:pt x="691" y="15"/>
                    <a:pt x="671" y="18"/>
                  </a:cubicBezTo>
                  <a:cubicBezTo>
                    <a:pt x="611" y="18"/>
                    <a:pt x="550" y="8"/>
                    <a:pt x="490" y="25"/>
                  </a:cubicBezTo>
                  <a:cubicBezTo>
                    <a:pt x="490" y="25"/>
                    <a:pt x="493" y="25"/>
                    <a:pt x="493" y="28"/>
                  </a:cubicBezTo>
                  <a:lnTo>
                    <a:pt x="493" y="28"/>
                  </a:lnTo>
                  <a:lnTo>
                    <a:pt x="490" y="2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6" name="Google Shape;1236;p36"/>
            <p:cNvSpPr/>
            <p:nvPr/>
          </p:nvSpPr>
          <p:spPr>
            <a:xfrm>
              <a:off x="5383440" y="4778280"/>
              <a:ext cx="167040" cy="18000"/>
            </a:xfrm>
            <a:custGeom>
              <a:avLst/>
              <a:gdLst/>
              <a:ahLst/>
              <a:cxnLst/>
              <a:rect l="l" t="t" r="r" b="b"/>
              <a:pathLst>
                <a:path w="464" h="50" extrusionOk="0">
                  <a:moveTo>
                    <a:pt x="434" y="40"/>
                  </a:moveTo>
                  <a:lnTo>
                    <a:pt x="434" y="40"/>
                  </a:lnTo>
                  <a:cubicBezTo>
                    <a:pt x="451" y="40"/>
                    <a:pt x="457" y="36"/>
                    <a:pt x="464" y="26"/>
                  </a:cubicBezTo>
                  <a:cubicBezTo>
                    <a:pt x="464" y="23"/>
                    <a:pt x="464" y="16"/>
                    <a:pt x="461" y="13"/>
                  </a:cubicBezTo>
                  <a:cubicBezTo>
                    <a:pt x="457" y="10"/>
                    <a:pt x="454" y="6"/>
                    <a:pt x="447" y="6"/>
                  </a:cubicBezTo>
                  <a:cubicBezTo>
                    <a:pt x="440" y="3"/>
                    <a:pt x="434" y="3"/>
                    <a:pt x="424" y="3"/>
                  </a:cubicBezTo>
                  <a:cubicBezTo>
                    <a:pt x="420" y="3"/>
                    <a:pt x="417" y="13"/>
                    <a:pt x="407" y="6"/>
                  </a:cubicBezTo>
                  <a:cubicBezTo>
                    <a:pt x="407" y="6"/>
                    <a:pt x="404" y="6"/>
                    <a:pt x="400" y="6"/>
                  </a:cubicBezTo>
                  <a:cubicBezTo>
                    <a:pt x="397" y="6"/>
                    <a:pt x="393" y="6"/>
                    <a:pt x="387" y="6"/>
                  </a:cubicBezTo>
                  <a:cubicBezTo>
                    <a:pt x="387" y="6"/>
                    <a:pt x="383" y="6"/>
                    <a:pt x="383" y="10"/>
                  </a:cubicBezTo>
                  <a:cubicBezTo>
                    <a:pt x="380" y="6"/>
                    <a:pt x="377" y="6"/>
                    <a:pt x="373" y="6"/>
                  </a:cubicBezTo>
                  <a:cubicBezTo>
                    <a:pt x="370" y="6"/>
                    <a:pt x="363" y="6"/>
                    <a:pt x="360" y="6"/>
                  </a:cubicBezTo>
                  <a:cubicBezTo>
                    <a:pt x="353" y="3"/>
                    <a:pt x="347" y="3"/>
                    <a:pt x="340" y="3"/>
                  </a:cubicBezTo>
                  <a:cubicBezTo>
                    <a:pt x="333" y="3"/>
                    <a:pt x="330" y="6"/>
                    <a:pt x="326" y="6"/>
                  </a:cubicBezTo>
                  <a:cubicBezTo>
                    <a:pt x="316" y="16"/>
                    <a:pt x="320" y="3"/>
                    <a:pt x="313" y="3"/>
                  </a:cubicBezTo>
                  <a:cubicBezTo>
                    <a:pt x="303" y="0"/>
                    <a:pt x="290" y="0"/>
                    <a:pt x="279" y="0"/>
                  </a:cubicBezTo>
                  <a:cubicBezTo>
                    <a:pt x="273" y="0"/>
                    <a:pt x="263" y="0"/>
                    <a:pt x="256" y="3"/>
                  </a:cubicBezTo>
                  <a:cubicBezTo>
                    <a:pt x="249" y="3"/>
                    <a:pt x="246" y="6"/>
                    <a:pt x="243" y="10"/>
                  </a:cubicBezTo>
                  <a:lnTo>
                    <a:pt x="243" y="10"/>
                  </a:lnTo>
                  <a:cubicBezTo>
                    <a:pt x="212" y="20"/>
                    <a:pt x="182" y="10"/>
                    <a:pt x="152" y="13"/>
                  </a:cubicBezTo>
                  <a:cubicBezTo>
                    <a:pt x="145" y="16"/>
                    <a:pt x="132" y="16"/>
                    <a:pt x="122" y="20"/>
                  </a:cubicBezTo>
                  <a:cubicBezTo>
                    <a:pt x="95" y="20"/>
                    <a:pt x="65" y="20"/>
                    <a:pt x="38" y="20"/>
                  </a:cubicBezTo>
                  <a:cubicBezTo>
                    <a:pt x="34" y="23"/>
                    <a:pt x="34" y="23"/>
                    <a:pt x="34" y="26"/>
                  </a:cubicBezTo>
                  <a:lnTo>
                    <a:pt x="34" y="26"/>
                  </a:lnTo>
                  <a:cubicBezTo>
                    <a:pt x="31" y="26"/>
                    <a:pt x="24" y="26"/>
                    <a:pt x="21" y="26"/>
                  </a:cubicBezTo>
                  <a:lnTo>
                    <a:pt x="21" y="30"/>
                  </a:lnTo>
                  <a:lnTo>
                    <a:pt x="21" y="26"/>
                  </a:lnTo>
                  <a:cubicBezTo>
                    <a:pt x="14" y="26"/>
                    <a:pt x="4" y="26"/>
                    <a:pt x="1" y="33"/>
                  </a:cubicBezTo>
                  <a:cubicBezTo>
                    <a:pt x="-3" y="40"/>
                    <a:pt x="8" y="43"/>
                    <a:pt x="18" y="46"/>
                  </a:cubicBezTo>
                  <a:cubicBezTo>
                    <a:pt x="34" y="46"/>
                    <a:pt x="51" y="33"/>
                    <a:pt x="71" y="40"/>
                  </a:cubicBezTo>
                  <a:lnTo>
                    <a:pt x="71" y="40"/>
                  </a:lnTo>
                  <a:cubicBezTo>
                    <a:pt x="78" y="46"/>
                    <a:pt x="81" y="46"/>
                    <a:pt x="88" y="40"/>
                  </a:cubicBezTo>
                  <a:cubicBezTo>
                    <a:pt x="88" y="40"/>
                    <a:pt x="91" y="36"/>
                    <a:pt x="95" y="36"/>
                  </a:cubicBezTo>
                  <a:cubicBezTo>
                    <a:pt x="98" y="50"/>
                    <a:pt x="108" y="53"/>
                    <a:pt x="125" y="46"/>
                  </a:cubicBezTo>
                  <a:cubicBezTo>
                    <a:pt x="128" y="43"/>
                    <a:pt x="132" y="43"/>
                    <a:pt x="135" y="43"/>
                  </a:cubicBezTo>
                  <a:cubicBezTo>
                    <a:pt x="142" y="43"/>
                    <a:pt x="145" y="40"/>
                    <a:pt x="152" y="46"/>
                  </a:cubicBezTo>
                  <a:cubicBezTo>
                    <a:pt x="158" y="46"/>
                    <a:pt x="169" y="46"/>
                    <a:pt x="175" y="46"/>
                  </a:cubicBezTo>
                  <a:cubicBezTo>
                    <a:pt x="186" y="40"/>
                    <a:pt x="196" y="40"/>
                    <a:pt x="206" y="43"/>
                  </a:cubicBezTo>
                  <a:cubicBezTo>
                    <a:pt x="206" y="43"/>
                    <a:pt x="209" y="43"/>
                    <a:pt x="212" y="43"/>
                  </a:cubicBezTo>
                  <a:cubicBezTo>
                    <a:pt x="222" y="40"/>
                    <a:pt x="232" y="40"/>
                    <a:pt x="243" y="43"/>
                  </a:cubicBezTo>
                  <a:cubicBezTo>
                    <a:pt x="249" y="46"/>
                    <a:pt x="259" y="46"/>
                    <a:pt x="266" y="46"/>
                  </a:cubicBezTo>
                  <a:cubicBezTo>
                    <a:pt x="269" y="43"/>
                    <a:pt x="269" y="43"/>
                    <a:pt x="269" y="43"/>
                  </a:cubicBezTo>
                  <a:lnTo>
                    <a:pt x="269" y="40"/>
                  </a:lnTo>
                  <a:lnTo>
                    <a:pt x="269" y="40"/>
                  </a:lnTo>
                  <a:cubicBezTo>
                    <a:pt x="273" y="40"/>
                    <a:pt x="276" y="40"/>
                    <a:pt x="279" y="40"/>
                  </a:cubicBezTo>
                  <a:cubicBezTo>
                    <a:pt x="283" y="40"/>
                    <a:pt x="290" y="36"/>
                    <a:pt x="293" y="36"/>
                  </a:cubicBezTo>
                  <a:lnTo>
                    <a:pt x="293" y="36"/>
                  </a:lnTo>
                  <a:cubicBezTo>
                    <a:pt x="340" y="43"/>
                    <a:pt x="387" y="40"/>
                    <a:pt x="434" y="40"/>
                  </a:cubicBezTo>
                  <a:moveTo>
                    <a:pt x="263" y="33"/>
                  </a:moveTo>
                  <a:lnTo>
                    <a:pt x="263" y="3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7" name="Google Shape;1237;p36"/>
            <p:cNvSpPr/>
            <p:nvPr/>
          </p:nvSpPr>
          <p:spPr>
            <a:xfrm>
              <a:off x="4783680" y="4787640"/>
              <a:ext cx="359640" cy="34200"/>
            </a:xfrm>
            <a:custGeom>
              <a:avLst/>
              <a:gdLst/>
              <a:ahLst/>
              <a:cxnLst/>
              <a:rect l="l" t="t" r="r" b="b"/>
              <a:pathLst>
                <a:path w="999" h="95" extrusionOk="0">
                  <a:moveTo>
                    <a:pt x="335" y="51"/>
                  </a:moveTo>
                  <a:lnTo>
                    <a:pt x="335" y="51"/>
                  </a:lnTo>
                  <a:cubicBezTo>
                    <a:pt x="332" y="54"/>
                    <a:pt x="328" y="54"/>
                    <a:pt x="325" y="54"/>
                  </a:cubicBezTo>
                  <a:cubicBezTo>
                    <a:pt x="278" y="41"/>
                    <a:pt x="238" y="67"/>
                    <a:pt x="194" y="67"/>
                  </a:cubicBezTo>
                  <a:cubicBezTo>
                    <a:pt x="191" y="64"/>
                    <a:pt x="191" y="64"/>
                    <a:pt x="188" y="61"/>
                  </a:cubicBezTo>
                  <a:cubicBezTo>
                    <a:pt x="167" y="61"/>
                    <a:pt x="147" y="57"/>
                    <a:pt x="127" y="64"/>
                  </a:cubicBezTo>
                  <a:cubicBezTo>
                    <a:pt x="121" y="64"/>
                    <a:pt x="114" y="64"/>
                    <a:pt x="104" y="67"/>
                  </a:cubicBezTo>
                  <a:cubicBezTo>
                    <a:pt x="80" y="77"/>
                    <a:pt x="50" y="64"/>
                    <a:pt x="23" y="74"/>
                  </a:cubicBezTo>
                  <a:cubicBezTo>
                    <a:pt x="17" y="81"/>
                    <a:pt x="6" y="88"/>
                    <a:pt x="0" y="94"/>
                  </a:cubicBezTo>
                  <a:cubicBezTo>
                    <a:pt x="60" y="98"/>
                    <a:pt x="121" y="88"/>
                    <a:pt x="181" y="81"/>
                  </a:cubicBezTo>
                  <a:lnTo>
                    <a:pt x="181" y="81"/>
                  </a:lnTo>
                  <a:cubicBezTo>
                    <a:pt x="228" y="81"/>
                    <a:pt x="275" y="81"/>
                    <a:pt x="322" y="74"/>
                  </a:cubicBezTo>
                  <a:cubicBezTo>
                    <a:pt x="328" y="74"/>
                    <a:pt x="339" y="74"/>
                    <a:pt x="349" y="74"/>
                  </a:cubicBezTo>
                  <a:lnTo>
                    <a:pt x="349" y="74"/>
                  </a:lnTo>
                  <a:lnTo>
                    <a:pt x="349" y="74"/>
                  </a:lnTo>
                  <a:cubicBezTo>
                    <a:pt x="369" y="74"/>
                    <a:pt x="392" y="77"/>
                    <a:pt x="416" y="67"/>
                  </a:cubicBezTo>
                  <a:cubicBezTo>
                    <a:pt x="493" y="71"/>
                    <a:pt x="567" y="61"/>
                    <a:pt x="644" y="54"/>
                  </a:cubicBezTo>
                  <a:cubicBezTo>
                    <a:pt x="681" y="51"/>
                    <a:pt x="720" y="51"/>
                    <a:pt x="757" y="47"/>
                  </a:cubicBezTo>
                  <a:lnTo>
                    <a:pt x="757" y="47"/>
                  </a:lnTo>
                  <a:lnTo>
                    <a:pt x="757" y="47"/>
                  </a:lnTo>
                  <a:cubicBezTo>
                    <a:pt x="821" y="41"/>
                    <a:pt x="885" y="34"/>
                    <a:pt x="949" y="27"/>
                  </a:cubicBezTo>
                  <a:cubicBezTo>
                    <a:pt x="962" y="27"/>
                    <a:pt x="975" y="24"/>
                    <a:pt x="989" y="20"/>
                  </a:cubicBezTo>
                  <a:cubicBezTo>
                    <a:pt x="995" y="20"/>
                    <a:pt x="999" y="14"/>
                    <a:pt x="999" y="10"/>
                  </a:cubicBezTo>
                  <a:cubicBezTo>
                    <a:pt x="999" y="4"/>
                    <a:pt x="992" y="0"/>
                    <a:pt x="982" y="0"/>
                  </a:cubicBezTo>
                  <a:cubicBezTo>
                    <a:pt x="969" y="0"/>
                    <a:pt x="955" y="0"/>
                    <a:pt x="945" y="4"/>
                  </a:cubicBezTo>
                  <a:cubicBezTo>
                    <a:pt x="888" y="10"/>
                    <a:pt x="831" y="20"/>
                    <a:pt x="774" y="20"/>
                  </a:cubicBezTo>
                  <a:cubicBezTo>
                    <a:pt x="764" y="20"/>
                    <a:pt x="754" y="20"/>
                    <a:pt x="744" y="27"/>
                  </a:cubicBezTo>
                  <a:cubicBezTo>
                    <a:pt x="741" y="27"/>
                    <a:pt x="737" y="27"/>
                    <a:pt x="734" y="27"/>
                  </a:cubicBezTo>
                  <a:cubicBezTo>
                    <a:pt x="727" y="20"/>
                    <a:pt x="724" y="24"/>
                    <a:pt x="718" y="27"/>
                  </a:cubicBezTo>
                  <a:cubicBezTo>
                    <a:pt x="637" y="37"/>
                    <a:pt x="557" y="34"/>
                    <a:pt x="476" y="47"/>
                  </a:cubicBezTo>
                  <a:lnTo>
                    <a:pt x="476" y="47"/>
                  </a:lnTo>
                  <a:lnTo>
                    <a:pt x="476" y="47"/>
                  </a:lnTo>
                  <a:cubicBezTo>
                    <a:pt x="466" y="47"/>
                    <a:pt x="460" y="47"/>
                    <a:pt x="449" y="47"/>
                  </a:cubicBezTo>
                  <a:cubicBezTo>
                    <a:pt x="439" y="47"/>
                    <a:pt x="433" y="47"/>
                    <a:pt x="423" y="47"/>
                  </a:cubicBezTo>
                  <a:lnTo>
                    <a:pt x="423" y="47"/>
                  </a:lnTo>
                  <a:lnTo>
                    <a:pt x="423" y="47"/>
                  </a:lnTo>
                  <a:cubicBezTo>
                    <a:pt x="413" y="47"/>
                    <a:pt x="403" y="47"/>
                    <a:pt x="399" y="41"/>
                  </a:cubicBezTo>
                  <a:cubicBezTo>
                    <a:pt x="389" y="41"/>
                    <a:pt x="379" y="41"/>
                    <a:pt x="369" y="41"/>
                  </a:cubicBezTo>
                  <a:cubicBezTo>
                    <a:pt x="369" y="44"/>
                    <a:pt x="372" y="44"/>
                    <a:pt x="372" y="47"/>
                  </a:cubicBezTo>
                  <a:cubicBezTo>
                    <a:pt x="359" y="47"/>
                    <a:pt x="346" y="47"/>
                    <a:pt x="335"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8" name="Google Shape;1238;p36"/>
            <p:cNvSpPr/>
            <p:nvPr/>
          </p:nvSpPr>
          <p:spPr>
            <a:xfrm>
              <a:off x="4462200" y="4843800"/>
              <a:ext cx="606240" cy="61200"/>
            </a:xfrm>
            <a:custGeom>
              <a:avLst/>
              <a:gdLst/>
              <a:ahLst/>
              <a:cxnLst/>
              <a:rect l="l" t="t" r="r" b="b"/>
              <a:pathLst>
                <a:path w="1684" h="170" extrusionOk="0">
                  <a:moveTo>
                    <a:pt x="1396" y="59"/>
                  </a:moveTo>
                  <a:lnTo>
                    <a:pt x="1396" y="59"/>
                  </a:lnTo>
                  <a:lnTo>
                    <a:pt x="1396" y="59"/>
                  </a:lnTo>
                  <a:cubicBezTo>
                    <a:pt x="1433" y="69"/>
                    <a:pt x="1470" y="49"/>
                    <a:pt x="1510" y="56"/>
                  </a:cubicBezTo>
                  <a:lnTo>
                    <a:pt x="1510" y="56"/>
                  </a:lnTo>
                  <a:cubicBezTo>
                    <a:pt x="1524" y="46"/>
                    <a:pt x="1547" y="56"/>
                    <a:pt x="1561" y="46"/>
                  </a:cubicBezTo>
                  <a:cubicBezTo>
                    <a:pt x="1564" y="46"/>
                    <a:pt x="1567" y="46"/>
                    <a:pt x="1571" y="46"/>
                  </a:cubicBezTo>
                  <a:cubicBezTo>
                    <a:pt x="1601" y="36"/>
                    <a:pt x="1634" y="32"/>
                    <a:pt x="1663" y="29"/>
                  </a:cubicBezTo>
                  <a:cubicBezTo>
                    <a:pt x="1687" y="22"/>
                    <a:pt x="1694" y="9"/>
                    <a:pt x="1663" y="2"/>
                  </a:cubicBezTo>
                  <a:cubicBezTo>
                    <a:pt x="1647" y="-1"/>
                    <a:pt x="1627" y="-1"/>
                    <a:pt x="1611" y="5"/>
                  </a:cubicBezTo>
                  <a:cubicBezTo>
                    <a:pt x="1547" y="19"/>
                    <a:pt x="1483" y="25"/>
                    <a:pt x="1416" y="29"/>
                  </a:cubicBezTo>
                  <a:cubicBezTo>
                    <a:pt x="1410" y="32"/>
                    <a:pt x="1403" y="36"/>
                    <a:pt x="1393" y="39"/>
                  </a:cubicBezTo>
                  <a:lnTo>
                    <a:pt x="1393" y="39"/>
                  </a:lnTo>
                  <a:cubicBezTo>
                    <a:pt x="1339" y="29"/>
                    <a:pt x="1292" y="42"/>
                    <a:pt x="1239" y="49"/>
                  </a:cubicBezTo>
                  <a:lnTo>
                    <a:pt x="1239" y="49"/>
                  </a:lnTo>
                  <a:lnTo>
                    <a:pt x="1239" y="49"/>
                  </a:lnTo>
                  <a:cubicBezTo>
                    <a:pt x="1221" y="46"/>
                    <a:pt x="1205" y="46"/>
                    <a:pt x="1188" y="49"/>
                  </a:cubicBezTo>
                  <a:lnTo>
                    <a:pt x="1188" y="49"/>
                  </a:lnTo>
                  <a:lnTo>
                    <a:pt x="1188" y="49"/>
                  </a:lnTo>
                  <a:cubicBezTo>
                    <a:pt x="1171" y="49"/>
                    <a:pt x="1158" y="49"/>
                    <a:pt x="1148" y="56"/>
                  </a:cubicBezTo>
                  <a:cubicBezTo>
                    <a:pt x="1107" y="59"/>
                    <a:pt x="1067" y="62"/>
                    <a:pt x="1034" y="76"/>
                  </a:cubicBezTo>
                  <a:cubicBezTo>
                    <a:pt x="950" y="69"/>
                    <a:pt x="872" y="89"/>
                    <a:pt x="792" y="93"/>
                  </a:cubicBezTo>
                  <a:cubicBezTo>
                    <a:pt x="742" y="96"/>
                    <a:pt x="691" y="100"/>
                    <a:pt x="641" y="103"/>
                  </a:cubicBezTo>
                  <a:cubicBezTo>
                    <a:pt x="537" y="103"/>
                    <a:pt x="436" y="113"/>
                    <a:pt x="335" y="130"/>
                  </a:cubicBezTo>
                  <a:cubicBezTo>
                    <a:pt x="295" y="126"/>
                    <a:pt x="255" y="126"/>
                    <a:pt x="218" y="140"/>
                  </a:cubicBezTo>
                  <a:cubicBezTo>
                    <a:pt x="214" y="136"/>
                    <a:pt x="211" y="140"/>
                    <a:pt x="208" y="140"/>
                  </a:cubicBezTo>
                  <a:cubicBezTo>
                    <a:pt x="168" y="133"/>
                    <a:pt x="131" y="150"/>
                    <a:pt x="90" y="150"/>
                  </a:cubicBezTo>
                  <a:lnTo>
                    <a:pt x="90" y="150"/>
                  </a:lnTo>
                  <a:lnTo>
                    <a:pt x="90" y="150"/>
                  </a:lnTo>
                  <a:cubicBezTo>
                    <a:pt x="60" y="150"/>
                    <a:pt x="30" y="146"/>
                    <a:pt x="0" y="157"/>
                  </a:cubicBezTo>
                  <a:cubicBezTo>
                    <a:pt x="17" y="173"/>
                    <a:pt x="40" y="167"/>
                    <a:pt x="64" y="167"/>
                  </a:cubicBezTo>
                  <a:lnTo>
                    <a:pt x="64" y="170"/>
                  </a:lnTo>
                  <a:cubicBezTo>
                    <a:pt x="70" y="170"/>
                    <a:pt x="74" y="170"/>
                    <a:pt x="80" y="170"/>
                  </a:cubicBezTo>
                  <a:cubicBezTo>
                    <a:pt x="134" y="167"/>
                    <a:pt x="191" y="170"/>
                    <a:pt x="245" y="160"/>
                  </a:cubicBezTo>
                  <a:lnTo>
                    <a:pt x="245" y="160"/>
                  </a:lnTo>
                  <a:lnTo>
                    <a:pt x="245" y="160"/>
                  </a:lnTo>
                  <a:cubicBezTo>
                    <a:pt x="289" y="157"/>
                    <a:pt x="332" y="153"/>
                    <a:pt x="376" y="150"/>
                  </a:cubicBezTo>
                  <a:cubicBezTo>
                    <a:pt x="376" y="146"/>
                    <a:pt x="372" y="146"/>
                    <a:pt x="372" y="146"/>
                  </a:cubicBezTo>
                  <a:cubicBezTo>
                    <a:pt x="372" y="146"/>
                    <a:pt x="376" y="146"/>
                    <a:pt x="376" y="150"/>
                  </a:cubicBezTo>
                  <a:cubicBezTo>
                    <a:pt x="439" y="143"/>
                    <a:pt x="507" y="140"/>
                    <a:pt x="574" y="133"/>
                  </a:cubicBezTo>
                  <a:cubicBezTo>
                    <a:pt x="621" y="130"/>
                    <a:pt x="671" y="126"/>
                    <a:pt x="718" y="130"/>
                  </a:cubicBezTo>
                  <a:cubicBezTo>
                    <a:pt x="832" y="113"/>
                    <a:pt x="946" y="110"/>
                    <a:pt x="1057" y="93"/>
                  </a:cubicBezTo>
                  <a:lnTo>
                    <a:pt x="1057" y="93"/>
                  </a:lnTo>
                  <a:cubicBezTo>
                    <a:pt x="1111" y="86"/>
                    <a:pt x="1164" y="86"/>
                    <a:pt x="1215" y="72"/>
                  </a:cubicBezTo>
                  <a:lnTo>
                    <a:pt x="1215" y="72"/>
                  </a:lnTo>
                  <a:lnTo>
                    <a:pt x="1215" y="72"/>
                  </a:lnTo>
                  <a:cubicBezTo>
                    <a:pt x="1275" y="66"/>
                    <a:pt x="1336" y="72"/>
                    <a:pt x="1396" y="59"/>
                  </a:cubicBezTo>
                  <a:close/>
                </a:path>
              </a:pathLst>
            </a:custGeom>
            <a:solidFill>
              <a:schemeClr val="dk1"/>
            </a:solidFill>
            <a:ln>
              <a:noFill/>
            </a:ln>
          </p:spPr>
          <p:txBody>
            <a:bodyPr spcFirstLastPara="1" wrap="square" lIns="90000" tIns="16200" rIns="90000" bIns="16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9" name="Google Shape;1239;p36"/>
            <p:cNvSpPr/>
            <p:nvPr/>
          </p:nvSpPr>
          <p:spPr>
            <a:xfrm>
              <a:off x="5316120" y="479124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0" name="Google Shape;1240;p36"/>
            <p:cNvSpPr/>
            <p:nvPr/>
          </p:nvSpPr>
          <p:spPr>
            <a:xfrm>
              <a:off x="4985280" y="4744080"/>
              <a:ext cx="358560" cy="32040"/>
            </a:xfrm>
            <a:custGeom>
              <a:avLst/>
              <a:gdLst/>
              <a:ahLst/>
              <a:cxnLst/>
              <a:rect l="l" t="t" r="r" b="b"/>
              <a:pathLst>
                <a:path w="996" h="89" extrusionOk="0">
                  <a:moveTo>
                    <a:pt x="838" y="7"/>
                  </a:moveTo>
                  <a:lnTo>
                    <a:pt x="838" y="7"/>
                  </a:lnTo>
                  <a:cubicBezTo>
                    <a:pt x="835" y="7"/>
                    <a:pt x="832" y="10"/>
                    <a:pt x="825" y="10"/>
                  </a:cubicBezTo>
                  <a:cubicBezTo>
                    <a:pt x="758" y="14"/>
                    <a:pt x="691" y="7"/>
                    <a:pt x="624" y="24"/>
                  </a:cubicBezTo>
                  <a:lnTo>
                    <a:pt x="624" y="24"/>
                  </a:lnTo>
                  <a:lnTo>
                    <a:pt x="624" y="24"/>
                  </a:lnTo>
                  <a:cubicBezTo>
                    <a:pt x="610" y="24"/>
                    <a:pt x="600" y="24"/>
                    <a:pt x="587" y="24"/>
                  </a:cubicBezTo>
                  <a:lnTo>
                    <a:pt x="587" y="24"/>
                  </a:lnTo>
                  <a:cubicBezTo>
                    <a:pt x="580" y="24"/>
                    <a:pt x="577" y="20"/>
                    <a:pt x="573" y="20"/>
                  </a:cubicBezTo>
                  <a:lnTo>
                    <a:pt x="573" y="20"/>
                  </a:lnTo>
                  <a:cubicBezTo>
                    <a:pt x="556" y="20"/>
                    <a:pt x="543" y="20"/>
                    <a:pt x="529" y="27"/>
                  </a:cubicBezTo>
                  <a:cubicBezTo>
                    <a:pt x="452" y="27"/>
                    <a:pt x="375" y="37"/>
                    <a:pt x="301" y="48"/>
                  </a:cubicBezTo>
                  <a:cubicBezTo>
                    <a:pt x="234" y="44"/>
                    <a:pt x="170" y="58"/>
                    <a:pt x="111" y="68"/>
                  </a:cubicBezTo>
                  <a:lnTo>
                    <a:pt x="111" y="68"/>
                  </a:lnTo>
                  <a:cubicBezTo>
                    <a:pt x="74" y="71"/>
                    <a:pt x="40" y="64"/>
                    <a:pt x="0" y="88"/>
                  </a:cubicBezTo>
                  <a:cubicBezTo>
                    <a:pt x="50" y="91"/>
                    <a:pt x="87" y="88"/>
                    <a:pt x="124" y="78"/>
                  </a:cubicBezTo>
                  <a:cubicBezTo>
                    <a:pt x="201" y="78"/>
                    <a:pt x="278" y="71"/>
                    <a:pt x="355" y="61"/>
                  </a:cubicBezTo>
                  <a:cubicBezTo>
                    <a:pt x="412" y="54"/>
                    <a:pt x="466" y="51"/>
                    <a:pt x="520" y="48"/>
                  </a:cubicBezTo>
                  <a:lnTo>
                    <a:pt x="520" y="48"/>
                  </a:lnTo>
                  <a:lnTo>
                    <a:pt x="520" y="48"/>
                  </a:lnTo>
                  <a:cubicBezTo>
                    <a:pt x="536" y="48"/>
                    <a:pt x="550" y="48"/>
                    <a:pt x="563" y="41"/>
                  </a:cubicBezTo>
                  <a:cubicBezTo>
                    <a:pt x="583" y="41"/>
                    <a:pt x="603" y="41"/>
                    <a:pt x="624" y="37"/>
                  </a:cubicBezTo>
                  <a:lnTo>
                    <a:pt x="624" y="37"/>
                  </a:lnTo>
                  <a:lnTo>
                    <a:pt x="624" y="37"/>
                  </a:lnTo>
                  <a:cubicBezTo>
                    <a:pt x="627" y="37"/>
                    <a:pt x="634" y="37"/>
                    <a:pt x="637" y="37"/>
                  </a:cubicBezTo>
                  <a:cubicBezTo>
                    <a:pt x="640" y="37"/>
                    <a:pt x="647" y="37"/>
                    <a:pt x="650" y="37"/>
                  </a:cubicBezTo>
                  <a:lnTo>
                    <a:pt x="650" y="37"/>
                  </a:lnTo>
                  <a:lnTo>
                    <a:pt x="650" y="37"/>
                  </a:lnTo>
                  <a:cubicBezTo>
                    <a:pt x="671" y="37"/>
                    <a:pt x="687" y="41"/>
                    <a:pt x="707" y="31"/>
                  </a:cubicBezTo>
                  <a:cubicBezTo>
                    <a:pt x="758" y="31"/>
                    <a:pt x="808" y="34"/>
                    <a:pt x="858" y="24"/>
                  </a:cubicBezTo>
                  <a:lnTo>
                    <a:pt x="858" y="24"/>
                  </a:lnTo>
                  <a:cubicBezTo>
                    <a:pt x="906" y="24"/>
                    <a:pt x="949" y="24"/>
                    <a:pt x="996" y="10"/>
                  </a:cubicBezTo>
                  <a:cubicBezTo>
                    <a:pt x="966" y="-3"/>
                    <a:pt x="906" y="-3"/>
                    <a:pt x="8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1" name="Google Shape;1241;p36"/>
            <p:cNvSpPr/>
            <p:nvPr/>
          </p:nvSpPr>
          <p:spPr>
            <a:xfrm>
              <a:off x="5256720" y="4787640"/>
              <a:ext cx="109440" cy="16200"/>
            </a:xfrm>
            <a:custGeom>
              <a:avLst/>
              <a:gdLst/>
              <a:ahLst/>
              <a:cxnLst/>
              <a:rect l="l" t="t" r="r" b="b"/>
              <a:pathLst>
                <a:path w="304" h="45" extrusionOk="0">
                  <a:moveTo>
                    <a:pt x="215" y="4"/>
                  </a:moveTo>
                  <a:lnTo>
                    <a:pt x="215" y="4"/>
                  </a:lnTo>
                  <a:cubicBezTo>
                    <a:pt x="215" y="4"/>
                    <a:pt x="212" y="4"/>
                    <a:pt x="209" y="4"/>
                  </a:cubicBezTo>
                  <a:cubicBezTo>
                    <a:pt x="205" y="4"/>
                    <a:pt x="202" y="4"/>
                    <a:pt x="202" y="7"/>
                  </a:cubicBezTo>
                  <a:cubicBezTo>
                    <a:pt x="195" y="7"/>
                    <a:pt x="185" y="7"/>
                    <a:pt x="181" y="10"/>
                  </a:cubicBezTo>
                  <a:lnTo>
                    <a:pt x="181" y="10"/>
                  </a:lnTo>
                  <a:cubicBezTo>
                    <a:pt x="178" y="14"/>
                    <a:pt x="175" y="14"/>
                    <a:pt x="172" y="14"/>
                  </a:cubicBezTo>
                  <a:cubicBezTo>
                    <a:pt x="168" y="10"/>
                    <a:pt x="168" y="10"/>
                    <a:pt x="168" y="10"/>
                  </a:cubicBezTo>
                  <a:cubicBezTo>
                    <a:pt x="138" y="14"/>
                    <a:pt x="108" y="14"/>
                    <a:pt x="78" y="17"/>
                  </a:cubicBezTo>
                  <a:cubicBezTo>
                    <a:pt x="74" y="17"/>
                    <a:pt x="74" y="20"/>
                    <a:pt x="74" y="20"/>
                  </a:cubicBezTo>
                  <a:cubicBezTo>
                    <a:pt x="54" y="17"/>
                    <a:pt x="34" y="20"/>
                    <a:pt x="10" y="20"/>
                  </a:cubicBezTo>
                  <a:cubicBezTo>
                    <a:pt x="10" y="20"/>
                    <a:pt x="7" y="24"/>
                    <a:pt x="7" y="27"/>
                  </a:cubicBezTo>
                  <a:lnTo>
                    <a:pt x="7" y="27"/>
                  </a:lnTo>
                  <a:cubicBezTo>
                    <a:pt x="4" y="27"/>
                    <a:pt x="4" y="27"/>
                    <a:pt x="0" y="31"/>
                  </a:cubicBezTo>
                  <a:cubicBezTo>
                    <a:pt x="4" y="37"/>
                    <a:pt x="14" y="37"/>
                    <a:pt x="24" y="37"/>
                  </a:cubicBezTo>
                  <a:cubicBezTo>
                    <a:pt x="27" y="34"/>
                    <a:pt x="27" y="34"/>
                    <a:pt x="27" y="31"/>
                  </a:cubicBezTo>
                  <a:cubicBezTo>
                    <a:pt x="44" y="37"/>
                    <a:pt x="54" y="54"/>
                    <a:pt x="78" y="37"/>
                  </a:cubicBezTo>
                  <a:lnTo>
                    <a:pt x="78" y="37"/>
                  </a:lnTo>
                  <a:cubicBezTo>
                    <a:pt x="124" y="47"/>
                    <a:pt x="172" y="41"/>
                    <a:pt x="219" y="27"/>
                  </a:cubicBezTo>
                  <a:lnTo>
                    <a:pt x="219" y="27"/>
                  </a:lnTo>
                  <a:cubicBezTo>
                    <a:pt x="245" y="34"/>
                    <a:pt x="272" y="31"/>
                    <a:pt x="296" y="31"/>
                  </a:cubicBezTo>
                  <a:cubicBezTo>
                    <a:pt x="299" y="27"/>
                    <a:pt x="299" y="24"/>
                    <a:pt x="296" y="20"/>
                  </a:cubicBezTo>
                  <a:lnTo>
                    <a:pt x="296" y="20"/>
                  </a:lnTo>
                  <a:cubicBezTo>
                    <a:pt x="306" y="17"/>
                    <a:pt x="306" y="14"/>
                    <a:pt x="296" y="10"/>
                  </a:cubicBezTo>
                  <a:cubicBezTo>
                    <a:pt x="296" y="7"/>
                    <a:pt x="296" y="4"/>
                    <a:pt x="292" y="4"/>
                  </a:cubicBezTo>
                  <a:cubicBezTo>
                    <a:pt x="286" y="0"/>
                    <a:pt x="279" y="0"/>
                    <a:pt x="272" y="0"/>
                  </a:cubicBezTo>
                  <a:cubicBezTo>
                    <a:pt x="266" y="4"/>
                    <a:pt x="262" y="4"/>
                    <a:pt x="256" y="0"/>
                  </a:cubicBezTo>
                  <a:cubicBezTo>
                    <a:pt x="252" y="0"/>
                    <a:pt x="249" y="0"/>
                    <a:pt x="245" y="0"/>
                  </a:cubicBezTo>
                  <a:cubicBezTo>
                    <a:pt x="235" y="7"/>
                    <a:pt x="225" y="7"/>
                    <a:pt x="215"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2" name="Google Shape;1242;p36"/>
            <p:cNvSpPr/>
            <p:nvPr/>
          </p:nvSpPr>
          <p:spPr>
            <a:xfrm>
              <a:off x="4952880" y="4736160"/>
              <a:ext cx="215280" cy="21240"/>
            </a:xfrm>
            <a:custGeom>
              <a:avLst/>
              <a:gdLst/>
              <a:ahLst/>
              <a:cxnLst/>
              <a:rect l="l" t="t" r="r" b="b"/>
              <a:pathLst>
                <a:path w="598" h="59" extrusionOk="0">
                  <a:moveTo>
                    <a:pt x="274" y="26"/>
                  </a:moveTo>
                  <a:lnTo>
                    <a:pt x="274" y="26"/>
                  </a:lnTo>
                  <a:cubicBezTo>
                    <a:pt x="234" y="29"/>
                    <a:pt x="191" y="32"/>
                    <a:pt x="151" y="36"/>
                  </a:cubicBezTo>
                  <a:cubicBezTo>
                    <a:pt x="114" y="29"/>
                    <a:pt x="83" y="36"/>
                    <a:pt x="50" y="42"/>
                  </a:cubicBezTo>
                  <a:cubicBezTo>
                    <a:pt x="33" y="42"/>
                    <a:pt x="16" y="42"/>
                    <a:pt x="0" y="42"/>
                  </a:cubicBezTo>
                  <a:cubicBezTo>
                    <a:pt x="0" y="49"/>
                    <a:pt x="3" y="53"/>
                    <a:pt x="3" y="59"/>
                  </a:cubicBezTo>
                  <a:cubicBezTo>
                    <a:pt x="53" y="53"/>
                    <a:pt x="104" y="53"/>
                    <a:pt x="151" y="53"/>
                  </a:cubicBezTo>
                  <a:cubicBezTo>
                    <a:pt x="174" y="49"/>
                    <a:pt x="194" y="53"/>
                    <a:pt x="214" y="42"/>
                  </a:cubicBezTo>
                  <a:lnTo>
                    <a:pt x="214" y="42"/>
                  </a:lnTo>
                  <a:lnTo>
                    <a:pt x="214" y="42"/>
                  </a:lnTo>
                  <a:cubicBezTo>
                    <a:pt x="234" y="42"/>
                    <a:pt x="254" y="42"/>
                    <a:pt x="274" y="42"/>
                  </a:cubicBezTo>
                  <a:lnTo>
                    <a:pt x="274" y="42"/>
                  </a:lnTo>
                  <a:lnTo>
                    <a:pt x="274" y="42"/>
                  </a:lnTo>
                  <a:cubicBezTo>
                    <a:pt x="311" y="42"/>
                    <a:pt x="348" y="46"/>
                    <a:pt x="381" y="36"/>
                  </a:cubicBezTo>
                  <a:lnTo>
                    <a:pt x="381" y="36"/>
                  </a:lnTo>
                  <a:cubicBezTo>
                    <a:pt x="401" y="32"/>
                    <a:pt x="421" y="32"/>
                    <a:pt x="442" y="32"/>
                  </a:cubicBezTo>
                  <a:cubicBezTo>
                    <a:pt x="492" y="32"/>
                    <a:pt x="539" y="26"/>
                    <a:pt x="586" y="13"/>
                  </a:cubicBezTo>
                  <a:lnTo>
                    <a:pt x="586" y="13"/>
                  </a:lnTo>
                  <a:lnTo>
                    <a:pt x="586" y="13"/>
                  </a:lnTo>
                  <a:cubicBezTo>
                    <a:pt x="596" y="13"/>
                    <a:pt x="600" y="9"/>
                    <a:pt x="596" y="2"/>
                  </a:cubicBezTo>
                  <a:cubicBezTo>
                    <a:pt x="593" y="-1"/>
                    <a:pt x="586" y="-1"/>
                    <a:pt x="582" y="2"/>
                  </a:cubicBezTo>
                  <a:cubicBezTo>
                    <a:pt x="536" y="2"/>
                    <a:pt x="492" y="16"/>
                    <a:pt x="442" y="16"/>
                  </a:cubicBezTo>
                  <a:lnTo>
                    <a:pt x="442" y="16"/>
                  </a:lnTo>
                  <a:cubicBezTo>
                    <a:pt x="401" y="13"/>
                    <a:pt x="358" y="26"/>
                    <a:pt x="318" y="26"/>
                  </a:cubicBezTo>
                  <a:lnTo>
                    <a:pt x="318" y="26"/>
                  </a:lnTo>
                  <a:lnTo>
                    <a:pt x="318" y="26"/>
                  </a:lnTo>
                  <a:cubicBezTo>
                    <a:pt x="300" y="26"/>
                    <a:pt x="287" y="26"/>
                    <a:pt x="274"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3" name="Google Shape;1243;p36"/>
            <p:cNvSpPr/>
            <p:nvPr/>
          </p:nvSpPr>
          <p:spPr>
            <a:xfrm>
              <a:off x="5348520" y="4767840"/>
              <a:ext cx="18360" cy="10440"/>
            </a:xfrm>
            <a:custGeom>
              <a:avLst/>
              <a:gdLst/>
              <a:ahLst/>
              <a:cxnLst/>
              <a:rect l="l" t="t" r="r" b="b"/>
              <a:pathLst>
                <a:path w="51" h="29" extrusionOk="0">
                  <a:moveTo>
                    <a:pt x="27" y="29"/>
                  </a:moveTo>
                  <a:lnTo>
                    <a:pt x="27" y="29"/>
                  </a:lnTo>
                  <a:cubicBezTo>
                    <a:pt x="37" y="29"/>
                    <a:pt x="44" y="29"/>
                    <a:pt x="51" y="29"/>
                  </a:cubicBezTo>
                  <a:cubicBezTo>
                    <a:pt x="51" y="-2"/>
                    <a:pt x="51" y="-2"/>
                    <a:pt x="4" y="2"/>
                  </a:cubicBezTo>
                  <a:cubicBezTo>
                    <a:pt x="4" y="5"/>
                    <a:pt x="1" y="8"/>
                    <a:pt x="1" y="12"/>
                  </a:cubicBezTo>
                  <a:cubicBezTo>
                    <a:pt x="-6" y="29"/>
                    <a:pt x="21" y="22"/>
                    <a:pt x="27" y="2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4" name="Google Shape;1244;p36"/>
            <p:cNvSpPr/>
            <p:nvPr/>
          </p:nvSpPr>
          <p:spPr>
            <a:xfrm>
              <a:off x="5189400" y="4803840"/>
              <a:ext cx="26280" cy="5400"/>
            </a:xfrm>
            <a:custGeom>
              <a:avLst/>
              <a:gdLst/>
              <a:ahLst/>
              <a:cxnLst/>
              <a:rect l="l" t="t" r="r" b="b"/>
              <a:pathLst>
                <a:path w="73" h="15" extrusionOk="0">
                  <a:moveTo>
                    <a:pt x="0" y="9"/>
                  </a:moveTo>
                  <a:lnTo>
                    <a:pt x="0" y="9"/>
                  </a:lnTo>
                  <a:cubicBezTo>
                    <a:pt x="23" y="19"/>
                    <a:pt x="43" y="16"/>
                    <a:pt x="73" y="2"/>
                  </a:cubicBezTo>
                  <a:cubicBezTo>
                    <a:pt x="40" y="-4"/>
                    <a:pt x="20" y="6"/>
                    <a:pt x="0"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5" name="Google Shape;1245;p36"/>
            <p:cNvSpPr/>
            <p:nvPr/>
          </p:nvSpPr>
          <p:spPr>
            <a:xfrm>
              <a:off x="5586840" y="4732200"/>
              <a:ext cx="19080" cy="9720"/>
            </a:xfrm>
            <a:custGeom>
              <a:avLst/>
              <a:gdLst/>
              <a:ahLst/>
              <a:cxnLst/>
              <a:rect l="l" t="t" r="r" b="b"/>
              <a:pathLst>
                <a:path w="53" h="27" extrusionOk="0">
                  <a:moveTo>
                    <a:pt x="53" y="20"/>
                  </a:moveTo>
                  <a:lnTo>
                    <a:pt x="53" y="20"/>
                  </a:lnTo>
                  <a:cubicBezTo>
                    <a:pt x="53" y="13"/>
                    <a:pt x="43" y="10"/>
                    <a:pt x="37" y="7"/>
                  </a:cubicBezTo>
                  <a:cubicBezTo>
                    <a:pt x="23" y="7"/>
                    <a:pt x="13" y="3"/>
                    <a:pt x="0" y="0"/>
                  </a:cubicBezTo>
                  <a:cubicBezTo>
                    <a:pt x="-4" y="20"/>
                    <a:pt x="17" y="24"/>
                    <a:pt x="37" y="27"/>
                  </a:cubicBezTo>
                  <a:cubicBezTo>
                    <a:pt x="43" y="27"/>
                    <a:pt x="53" y="27"/>
                    <a:pt x="53"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6" name="Google Shape;1246;p36"/>
            <p:cNvSpPr/>
            <p:nvPr/>
          </p:nvSpPr>
          <p:spPr>
            <a:xfrm>
              <a:off x="5301000" y="4816800"/>
              <a:ext cx="72720" cy="18000"/>
            </a:xfrm>
            <a:custGeom>
              <a:avLst/>
              <a:gdLst/>
              <a:ahLst/>
              <a:cxnLst/>
              <a:rect l="l" t="t" r="r" b="b"/>
              <a:pathLst>
                <a:path w="202" h="50" extrusionOk="0">
                  <a:moveTo>
                    <a:pt x="169" y="0"/>
                  </a:moveTo>
                  <a:lnTo>
                    <a:pt x="169" y="0"/>
                  </a:lnTo>
                  <a:cubicBezTo>
                    <a:pt x="163" y="0"/>
                    <a:pt x="156" y="3"/>
                    <a:pt x="146" y="3"/>
                  </a:cubicBezTo>
                  <a:cubicBezTo>
                    <a:pt x="129" y="3"/>
                    <a:pt x="112" y="3"/>
                    <a:pt x="96" y="7"/>
                  </a:cubicBezTo>
                  <a:cubicBezTo>
                    <a:pt x="65" y="13"/>
                    <a:pt x="35" y="13"/>
                    <a:pt x="5" y="13"/>
                  </a:cubicBezTo>
                  <a:cubicBezTo>
                    <a:pt x="-2" y="23"/>
                    <a:pt x="-5" y="33"/>
                    <a:pt x="18" y="30"/>
                  </a:cubicBezTo>
                  <a:cubicBezTo>
                    <a:pt x="22" y="33"/>
                    <a:pt x="29" y="37"/>
                    <a:pt x="32" y="40"/>
                  </a:cubicBezTo>
                  <a:cubicBezTo>
                    <a:pt x="52" y="54"/>
                    <a:pt x="72" y="50"/>
                    <a:pt x="96" y="43"/>
                  </a:cubicBezTo>
                  <a:cubicBezTo>
                    <a:pt x="99" y="40"/>
                    <a:pt x="99" y="37"/>
                    <a:pt x="102" y="33"/>
                  </a:cubicBezTo>
                  <a:cubicBezTo>
                    <a:pt x="119" y="43"/>
                    <a:pt x="139" y="43"/>
                    <a:pt x="159" y="40"/>
                  </a:cubicBezTo>
                  <a:cubicBezTo>
                    <a:pt x="166" y="37"/>
                    <a:pt x="169" y="37"/>
                    <a:pt x="173" y="33"/>
                  </a:cubicBezTo>
                  <a:cubicBezTo>
                    <a:pt x="176" y="30"/>
                    <a:pt x="176" y="27"/>
                    <a:pt x="176" y="23"/>
                  </a:cubicBezTo>
                  <a:cubicBezTo>
                    <a:pt x="183" y="27"/>
                    <a:pt x="190" y="27"/>
                    <a:pt x="196" y="23"/>
                  </a:cubicBezTo>
                  <a:cubicBezTo>
                    <a:pt x="200" y="23"/>
                    <a:pt x="203" y="20"/>
                    <a:pt x="200" y="17"/>
                  </a:cubicBezTo>
                  <a:cubicBezTo>
                    <a:pt x="196" y="7"/>
                    <a:pt x="183" y="3"/>
                    <a:pt x="16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7" name="Google Shape;1247;p36"/>
            <p:cNvSpPr/>
            <p:nvPr/>
          </p:nvSpPr>
          <p:spPr>
            <a:xfrm>
              <a:off x="4633560" y="4818960"/>
              <a:ext cx="388080" cy="32760"/>
            </a:xfrm>
            <a:custGeom>
              <a:avLst/>
              <a:gdLst/>
              <a:ahLst/>
              <a:cxnLst/>
              <a:rect l="l" t="t" r="r" b="b"/>
              <a:pathLst>
                <a:path w="1078" h="91" extrusionOk="0">
                  <a:moveTo>
                    <a:pt x="853" y="14"/>
                  </a:moveTo>
                  <a:lnTo>
                    <a:pt x="853" y="14"/>
                  </a:lnTo>
                  <a:cubicBezTo>
                    <a:pt x="830" y="14"/>
                    <a:pt x="809" y="14"/>
                    <a:pt x="786" y="24"/>
                  </a:cubicBezTo>
                  <a:cubicBezTo>
                    <a:pt x="782" y="24"/>
                    <a:pt x="779" y="24"/>
                    <a:pt x="776" y="24"/>
                  </a:cubicBezTo>
                  <a:lnTo>
                    <a:pt x="776" y="24"/>
                  </a:lnTo>
                  <a:cubicBezTo>
                    <a:pt x="742" y="24"/>
                    <a:pt x="705" y="17"/>
                    <a:pt x="672" y="34"/>
                  </a:cubicBezTo>
                  <a:cubicBezTo>
                    <a:pt x="548" y="27"/>
                    <a:pt x="430" y="44"/>
                    <a:pt x="309" y="54"/>
                  </a:cubicBezTo>
                  <a:cubicBezTo>
                    <a:pt x="299" y="54"/>
                    <a:pt x="286" y="54"/>
                    <a:pt x="276" y="54"/>
                  </a:cubicBezTo>
                  <a:cubicBezTo>
                    <a:pt x="259" y="61"/>
                    <a:pt x="239" y="58"/>
                    <a:pt x="222" y="61"/>
                  </a:cubicBezTo>
                  <a:lnTo>
                    <a:pt x="222" y="61"/>
                  </a:lnTo>
                  <a:lnTo>
                    <a:pt x="222" y="61"/>
                  </a:lnTo>
                  <a:cubicBezTo>
                    <a:pt x="212" y="61"/>
                    <a:pt x="205" y="61"/>
                    <a:pt x="195" y="61"/>
                  </a:cubicBezTo>
                  <a:cubicBezTo>
                    <a:pt x="192" y="61"/>
                    <a:pt x="188" y="61"/>
                    <a:pt x="182" y="61"/>
                  </a:cubicBezTo>
                  <a:lnTo>
                    <a:pt x="182" y="61"/>
                  </a:lnTo>
                  <a:lnTo>
                    <a:pt x="182" y="61"/>
                  </a:lnTo>
                  <a:cubicBezTo>
                    <a:pt x="165" y="61"/>
                    <a:pt x="145" y="58"/>
                    <a:pt x="131" y="71"/>
                  </a:cubicBezTo>
                  <a:lnTo>
                    <a:pt x="131" y="71"/>
                  </a:lnTo>
                  <a:lnTo>
                    <a:pt x="131" y="71"/>
                  </a:lnTo>
                  <a:cubicBezTo>
                    <a:pt x="95" y="71"/>
                    <a:pt x="57" y="64"/>
                    <a:pt x="27" y="78"/>
                  </a:cubicBezTo>
                  <a:lnTo>
                    <a:pt x="27" y="78"/>
                  </a:lnTo>
                  <a:cubicBezTo>
                    <a:pt x="17" y="78"/>
                    <a:pt x="10" y="78"/>
                    <a:pt x="0" y="78"/>
                  </a:cubicBezTo>
                  <a:cubicBezTo>
                    <a:pt x="14" y="91"/>
                    <a:pt x="34" y="88"/>
                    <a:pt x="51" y="88"/>
                  </a:cubicBezTo>
                  <a:cubicBezTo>
                    <a:pt x="61" y="88"/>
                    <a:pt x="71" y="88"/>
                    <a:pt x="81" y="91"/>
                  </a:cubicBezTo>
                  <a:cubicBezTo>
                    <a:pt x="128" y="88"/>
                    <a:pt x="178" y="94"/>
                    <a:pt x="222" y="81"/>
                  </a:cubicBezTo>
                  <a:lnTo>
                    <a:pt x="222" y="81"/>
                  </a:lnTo>
                  <a:cubicBezTo>
                    <a:pt x="349" y="78"/>
                    <a:pt x="474" y="64"/>
                    <a:pt x="598" y="58"/>
                  </a:cubicBezTo>
                  <a:cubicBezTo>
                    <a:pt x="675" y="54"/>
                    <a:pt x="752" y="48"/>
                    <a:pt x="830" y="41"/>
                  </a:cubicBezTo>
                  <a:cubicBezTo>
                    <a:pt x="833" y="41"/>
                    <a:pt x="836" y="41"/>
                    <a:pt x="840" y="41"/>
                  </a:cubicBezTo>
                  <a:lnTo>
                    <a:pt x="836" y="41"/>
                  </a:lnTo>
                  <a:lnTo>
                    <a:pt x="836" y="41"/>
                  </a:lnTo>
                  <a:cubicBezTo>
                    <a:pt x="840" y="41"/>
                    <a:pt x="840" y="41"/>
                    <a:pt x="840" y="41"/>
                  </a:cubicBezTo>
                  <a:cubicBezTo>
                    <a:pt x="846" y="44"/>
                    <a:pt x="850" y="41"/>
                    <a:pt x="853" y="41"/>
                  </a:cubicBezTo>
                  <a:lnTo>
                    <a:pt x="853" y="41"/>
                  </a:lnTo>
                  <a:lnTo>
                    <a:pt x="853" y="41"/>
                  </a:lnTo>
                  <a:cubicBezTo>
                    <a:pt x="890" y="44"/>
                    <a:pt x="923" y="44"/>
                    <a:pt x="957" y="34"/>
                  </a:cubicBezTo>
                  <a:cubicBezTo>
                    <a:pt x="994" y="37"/>
                    <a:pt x="1031" y="31"/>
                    <a:pt x="1064" y="24"/>
                  </a:cubicBezTo>
                  <a:cubicBezTo>
                    <a:pt x="1074" y="21"/>
                    <a:pt x="1081" y="17"/>
                    <a:pt x="1078" y="11"/>
                  </a:cubicBezTo>
                  <a:cubicBezTo>
                    <a:pt x="1078" y="4"/>
                    <a:pt x="1071" y="1"/>
                    <a:pt x="1061" y="1"/>
                  </a:cubicBezTo>
                  <a:cubicBezTo>
                    <a:pt x="1017" y="-3"/>
                    <a:pt x="974" y="1"/>
                    <a:pt x="934" y="17"/>
                  </a:cubicBezTo>
                  <a:lnTo>
                    <a:pt x="934" y="17"/>
                  </a:lnTo>
                  <a:cubicBezTo>
                    <a:pt x="930" y="17"/>
                    <a:pt x="930" y="17"/>
                    <a:pt x="930" y="17"/>
                  </a:cubicBezTo>
                  <a:lnTo>
                    <a:pt x="930" y="17"/>
                  </a:lnTo>
                  <a:lnTo>
                    <a:pt x="930" y="17"/>
                  </a:lnTo>
                  <a:cubicBezTo>
                    <a:pt x="907" y="17"/>
                    <a:pt x="880" y="17"/>
                    <a:pt x="853" y="14"/>
                  </a:cubicBezTo>
                  <a:moveTo>
                    <a:pt x="853" y="24"/>
                  </a:moveTo>
                  <a:lnTo>
                    <a:pt x="853" y="24"/>
                  </a:lnTo>
                  <a:lnTo>
                    <a:pt x="853" y="24"/>
                  </a:lnTo>
                  <a:lnTo>
                    <a:pt x="853" y="24"/>
                  </a:lnTo>
                  <a:lnTo>
                    <a:pt x="856" y="24"/>
                  </a:lnTo>
                  <a:lnTo>
                    <a:pt x="853" y="2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8" name="Google Shape;1248;p36"/>
            <p:cNvSpPr/>
            <p:nvPr/>
          </p:nvSpPr>
          <p:spPr>
            <a:xfrm>
              <a:off x="5144400" y="4705560"/>
              <a:ext cx="8640" cy="6120"/>
            </a:xfrm>
            <a:custGeom>
              <a:avLst/>
              <a:gdLst/>
              <a:ahLst/>
              <a:cxnLst/>
              <a:rect l="l" t="t" r="r" b="b"/>
              <a:pathLst>
                <a:path w="24" h="17" extrusionOk="0">
                  <a:moveTo>
                    <a:pt x="24" y="7"/>
                  </a:moveTo>
                  <a:lnTo>
                    <a:pt x="24" y="7"/>
                  </a:lnTo>
                  <a:cubicBezTo>
                    <a:pt x="24" y="-3"/>
                    <a:pt x="10" y="0"/>
                    <a:pt x="0" y="0"/>
                  </a:cubicBezTo>
                  <a:cubicBezTo>
                    <a:pt x="0" y="3"/>
                    <a:pt x="0" y="10"/>
                    <a:pt x="0" y="17"/>
                  </a:cubicBezTo>
                  <a:cubicBezTo>
                    <a:pt x="10" y="17"/>
                    <a:pt x="24" y="17"/>
                    <a:pt x="2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9" name="Google Shape;1249;p36"/>
            <p:cNvSpPr/>
            <p:nvPr/>
          </p:nvSpPr>
          <p:spPr>
            <a:xfrm>
              <a:off x="5158800" y="4693680"/>
              <a:ext cx="191160" cy="15480"/>
            </a:xfrm>
            <a:custGeom>
              <a:avLst/>
              <a:gdLst/>
              <a:ahLst/>
              <a:cxnLst/>
              <a:rect l="l" t="t" r="r" b="b"/>
              <a:pathLst>
                <a:path w="531" h="43" extrusionOk="0">
                  <a:moveTo>
                    <a:pt x="376" y="13"/>
                  </a:moveTo>
                  <a:lnTo>
                    <a:pt x="376" y="13"/>
                  </a:lnTo>
                  <a:lnTo>
                    <a:pt x="376" y="13"/>
                  </a:lnTo>
                  <a:lnTo>
                    <a:pt x="376" y="13"/>
                  </a:lnTo>
                  <a:lnTo>
                    <a:pt x="376" y="13"/>
                  </a:lnTo>
                  <a:cubicBezTo>
                    <a:pt x="366" y="-1"/>
                    <a:pt x="356" y="6"/>
                    <a:pt x="346" y="13"/>
                  </a:cubicBezTo>
                  <a:cubicBezTo>
                    <a:pt x="343" y="13"/>
                    <a:pt x="339" y="13"/>
                    <a:pt x="336" y="13"/>
                  </a:cubicBezTo>
                  <a:cubicBezTo>
                    <a:pt x="333" y="13"/>
                    <a:pt x="326" y="13"/>
                    <a:pt x="323" y="13"/>
                  </a:cubicBezTo>
                  <a:cubicBezTo>
                    <a:pt x="319" y="13"/>
                    <a:pt x="316" y="16"/>
                    <a:pt x="309" y="16"/>
                  </a:cubicBezTo>
                  <a:cubicBezTo>
                    <a:pt x="266" y="13"/>
                    <a:pt x="222" y="10"/>
                    <a:pt x="182" y="20"/>
                  </a:cubicBezTo>
                  <a:lnTo>
                    <a:pt x="182" y="20"/>
                  </a:lnTo>
                  <a:cubicBezTo>
                    <a:pt x="168" y="13"/>
                    <a:pt x="155" y="23"/>
                    <a:pt x="142" y="23"/>
                  </a:cubicBezTo>
                  <a:cubicBezTo>
                    <a:pt x="95" y="10"/>
                    <a:pt x="51" y="26"/>
                    <a:pt x="0" y="33"/>
                  </a:cubicBezTo>
                  <a:cubicBezTo>
                    <a:pt x="44" y="46"/>
                    <a:pt x="121" y="46"/>
                    <a:pt x="182" y="33"/>
                  </a:cubicBezTo>
                  <a:lnTo>
                    <a:pt x="178" y="30"/>
                  </a:lnTo>
                  <a:lnTo>
                    <a:pt x="182" y="30"/>
                  </a:lnTo>
                  <a:cubicBezTo>
                    <a:pt x="182" y="33"/>
                    <a:pt x="182" y="33"/>
                    <a:pt x="182" y="33"/>
                  </a:cubicBezTo>
                  <a:cubicBezTo>
                    <a:pt x="232" y="33"/>
                    <a:pt x="286" y="36"/>
                    <a:pt x="336" y="23"/>
                  </a:cubicBezTo>
                  <a:lnTo>
                    <a:pt x="336" y="23"/>
                  </a:lnTo>
                  <a:cubicBezTo>
                    <a:pt x="350" y="26"/>
                    <a:pt x="363" y="26"/>
                    <a:pt x="373" y="23"/>
                  </a:cubicBezTo>
                  <a:lnTo>
                    <a:pt x="373" y="23"/>
                  </a:lnTo>
                  <a:lnTo>
                    <a:pt x="373" y="23"/>
                  </a:lnTo>
                  <a:cubicBezTo>
                    <a:pt x="380" y="23"/>
                    <a:pt x="383" y="23"/>
                    <a:pt x="386" y="23"/>
                  </a:cubicBezTo>
                  <a:cubicBezTo>
                    <a:pt x="400" y="23"/>
                    <a:pt x="413" y="23"/>
                    <a:pt x="424" y="23"/>
                  </a:cubicBezTo>
                  <a:cubicBezTo>
                    <a:pt x="460" y="26"/>
                    <a:pt x="494" y="13"/>
                    <a:pt x="531" y="10"/>
                  </a:cubicBezTo>
                  <a:cubicBezTo>
                    <a:pt x="481" y="-4"/>
                    <a:pt x="434" y="-4"/>
                    <a:pt x="386" y="13"/>
                  </a:cubicBezTo>
                  <a:lnTo>
                    <a:pt x="386" y="13"/>
                  </a:lnTo>
                  <a:lnTo>
                    <a:pt x="386" y="13"/>
                  </a:lnTo>
                  <a:lnTo>
                    <a:pt x="386" y="13"/>
                  </a:lnTo>
                  <a:lnTo>
                    <a:pt x="386" y="13"/>
                  </a:lnTo>
                  <a:cubicBezTo>
                    <a:pt x="383" y="13"/>
                    <a:pt x="380" y="13"/>
                    <a:pt x="37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0" name="Google Shape;1250;p36"/>
            <p:cNvSpPr/>
            <p:nvPr/>
          </p:nvSpPr>
          <p:spPr>
            <a:xfrm>
              <a:off x="4689360" y="4963680"/>
              <a:ext cx="293400" cy="16560"/>
            </a:xfrm>
            <a:custGeom>
              <a:avLst/>
              <a:gdLst/>
              <a:ahLst/>
              <a:cxnLst/>
              <a:rect l="l" t="t" r="r" b="b"/>
              <a:pathLst>
                <a:path w="815" h="46" extrusionOk="0">
                  <a:moveTo>
                    <a:pt x="154" y="31"/>
                  </a:moveTo>
                  <a:lnTo>
                    <a:pt x="154" y="31"/>
                  </a:lnTo>
                  <a:cubicBezTo>
                    <a:pt x="137" y="28"/>
                    <a:pt x="117" y="25"/>
                    <a:pt x="104" y="35"/>
                  </a:cubicBezTo>
                  <a:cubicBezTo>
                    <a:pt x="101" y="35"/>
                    <a:pt x="97" y="35"/>
                    <a:pt x="94" y="38"/>
                  </a:cubicBezTo>
                  <a:cubicBezTo>
                    <a:pt x="87" y="38"/>
                    <a:pt x="87" y="42"/>
                    <a:pt x="94" y="45"/>
                  </a:cubicBezTo>
                  <a:cubicBezTo>
                    <a:pt x="127" y="45"/>
                    <a:pt x="161" y="45"/>
                    <a:pt x="194" y="45"/>
                  </a:cubicBezTo>
                  <a:cubicBezTo>
                    <a:pt x="248" y="42"/>
                    <a:pt x="302" y="52"/>
                    <a:pt x="352" y="38"/>
                  </a:cubicBezTo>
                  <a:lnTo>
                    <a:pt x="352" y="38"/>
                  </a:lnTo>
                  <a:cubicBezTo>
                    <a:pt x="503" y="38"/>
                    <a:pt x="658" y="38"/>
                    <a:pt x="815" y="18"/>
                  </a:cubicBezTo>
                  <a:cubicBezTo>
                    <a:pt x="779" y="18"/>
                    <a:pt x="742" y="8"/>
                    <a:pt x="708" y="11"/>
                  </a:cubicBezTo>
                  <a:cubicBezTo>
                    <a:pt x="634" y="18"/>
                    <a:pt x="560" y="11"/>
                    <a:pt x="487" y="15"/>
                  </a:cubicBezTo>
                  <a:cubicBezTo>
                    <a:pt x="463" y="18"/>
                    <a:pt x="450" y="5"/>
                    <a:pt x="429" y="5"/>
                  </a:cubicBezTo>
                  <a:cubicBezTo>
                    <a:pt x="362" y="5"/>
                    <a:pt x="292" y="11"/>
                    <a:pt x="221" y="1"/>
                  </a:cubicBezTo>
                  <a:cubicBezTo>
                    <a:pt x="215" y="1"/>
                    <a:pt x="205" y="5"/>
                    <a:pt x="198" y="8"/>
                  </a:cubicBezTo>
                  <a:lnTo>
                    <a:pt x="198" y="8"/>
                  </a:lnTo>
                  <a:cubicBezTo>
                    <a:pt x="178" y="-5"/>
                    <a:pt x="154" y="1"/>
                    <a:pt x="131" y="1"/>
                  </a:cubicBezTo>
                  <a:lnTo>
                    <a:pt x="131" y="1"/>
                  </a:lnTo>
                  <a:cubicBezTo>
                    <a:pt x="114" y="1"/>
                    <a:pt x="97" y="1"/>
                    <a:pt x="80" y="1"/>
                  </a:cubicBezTo>
                  <a:cubicBezTo>
                    <a:pt x="70" y="8"/>
                    <a:pt x="50" y="1"/>
                    <a:pt x="40" y="8"/>
                  </a:cubicBezTo>
                  <a:cubicBezTo>
                    <a:pt x="27" y="8"/>
                    <a:pt x="10" y="8"/>
                    <a:pt x="0" y="18"/>
                  </a:cubicBezTo>
                  <a:lnTo>
                    <a:pt x="0" y="18"/>
                  </a:lnTo>
                  <a:cubicBezTo>
                    <a:pt x="10" y="21"/>
                    <a:pt x="20" y="21"/>
                    <a:pt x="27" y="25"/>
                  </a:cubicBezTo>
                  <a:cubicBezTo>
                    <a:pt x="33" y="28"/>
                    <a:pt x="37" y="28"/>
                    <a:pt x="40" y="28"/>
                  </a:cubicBezTo>
                  <a:cubicBezTo>
                    <a:pt x="40" y="25"/>
                    <a:pt x="40" y="21"/>
                    <a:pt x="40" y="18"/>
                  </a:cubicBezTo>
                  <a:cubicBezTo>
                    <a:pt x="44" y="21"/>
                    <a:pt x="47" y="21"/>
                    <a:pt x="50" y="21"/>
                  </a:cubicBezTo>
                  <a:cubicBezTo>
                    <a:pt x="80" y="18"/>
                    <a:pt x="111" y="31"/>
                    <a:pt x="141" y="21"/>
                  </a:cubicBezTo>
                  <a:cubicBezTo>
                    <a:pt x="141" y="28"/>
                    <a:pt x="151" y="31"/>
                    <a:pt x="161" y="31"/>
                  </a:cubicBezTo>
                  <a:cubicBezTo>
                    <a:pt x="164" y="31"/>
                    <a:pt x="168" y="31"/>
                    <a:pt x="171" y="31"/>
                  </a:cubicBezTo>
                  <a:cubicBezTo>
                    <a:pt x="168" y="35"/>
                    <a:pt x="161" y="31"/>
                    <a:pt x="154"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1" name="Google Shape;1251;p36"/>
            <p:cNvSpPr/>
            <p:nvPr/>
          </p:nvSpPr>
          <p:spPr>
            <a:xfrm>
              <a:off x="5018400" y="5031720"/>
              <a:ext cx="200880" cy="12960"/>
            </a:xfrm>
            <a:custGeom>
              <a:avLst/>
              <a:gdLst/>
              <a:ahLst/>
              <a:cxnLst/>
              <a:rect l="l" t="t" r="r" b="b"/>
              <a:pathLst>
                <a:path w="558" h="36" extrusionOk="0">
                  <a:moveTo>
                    <a:pt x="286" y="10"/>
                  </a:moveTo>
                  <a:lnTo>
                    <a:pt x="286" y="10"/>
                  </a:lnTo>
                  <a:cubicBezTo>
                    <a:pt x="253" y="10"/>
                    <a:pt x="216" y="14"/>
                    <a:pt x="179" y="7"/>
                  </a:cubicBezTo>
                  <a:cubicBezTo>
                    <a:pt x="172" y="4"/>
                    <a:pt x="162" y="7"/>
                    <a:pt x="159" y="14"/>
                  </a:cubicBezTo>
                  <a:cubicBezTo>
                    <a:pt x="152" y="14"/>
                    <a:pt x="149" y="14"/>
                    <a:pt x="146" y="14"/>
                  </a:cubicBezTo>
                  <a:cubicBezTo>
                    <a:pt x="139" y="10"/>
                    <a:pt x="136" y="7"/>
                    <a:pt x="132" y="4"/>
                  </a:cubicBezTo>
                  <a:cubicBezTo>
                    <a:pt x="125" y="0"/>
                    <a:pt x="122" y="0"/>
                    <a:pt x="118" y="4"/>
                  </a:cubicBezTo>
                  <a:cubicBezTo>
                    <a:pt x="115" y="4"/>
                    <a:pt x="112" y="4"/>
                    <a:pt x="105" y="4"/>
                  </a:cubicBezTo>
                  <a:cubicBezTo>
                    <a:pt x="89" y="-6"/>
                    <a:pt x="72" y="4"/>
                    <a:pt x="56" y="4"/>
                  </a:cubicBezTo>
                  <a:lnTo>
                    <a:pt x="56" y="4"/>
                  </a:lnTo>
                  <a:cubicBezTo>
                    <a:pt x="46" y="10"/>
                    <a:pt x="39" y="10"/>
                    <a:pt x="29" y="4"/>
                  </a:cubicBezTo>
                  <a:cubicBezTo>
                    <a:pt x="22" y="4"/>
                    <a:pt x="16" y="4"/>
                    <a:pt x="5" y="4"/>
                  </a:cubicBezTo>
                  <a:cubicBezTo>
                    <a:pt x="-1" y="7"/>
                    <a:pt x="-1" y="10"/>
                    <a:pt x="5" y="14"/>
                  </a:cubicBezTo>
                  <a:cubicBezTo>
                    <a:pt x="5" y="17"/>
                    <a:pt x="5" y="17"/>
                    <a:pt x="5" y="21"/>
                  </a:cubicBezTo>
                  <a:cubicBezTo>
                    <a:pt x="12" y="27"/>
                    <a:pt x="26" y="27"/>
                    <a:pt x="32" y="31"/>
                  </a:cubicBezTo>
                  <a:cubicBezTo>
                    <a:pt x="56" y="24"/>
                    <a:pt x="82" y="24"/>
                    <a:pt x="105" y="24"/>
                  </a:cubicBezTo>
                  <a:lnTo>
                    <a:pt x="105" y="24"/>
                  </a:lnTo>
                  <a:lnTo>
                    <a:pt x="105" y="24"/>
                  </a:lnTo>
                  <a:cubicBezTo>
                    <a:pt x="122" y="24"/>
                    <a:pt x="139" y="24"/>
                    <a:pt x="159" y="24"/>
                  </a:cubicBezTo>
                  <a:lnTo>
                    <a:pt x="159" y="24"/>
                  </a:lnTo>
                  <a:cubicBezTo>
                    <a:pt x="172" y="34"/>
                    <a:pt x="193" y="27"/>
                    <a:pt x="209" y="31"/>
                  </a:cubicBezTo>
                  <a:cubicBezTo>
                    <a:pt x="213" y="34"/>
                    <a:pt x="216" y="34"/>
                    <a:pt x="219" y="34"/>
                  </a:cubicBezTo>
                  <a:lnTo>
                    <a:pt x="223" y="34"/>
                  </a:lnTo>
                  <a:cubicBezTo>
                    <a:pt x="243" y="31"/>
                    <a:pt x="266" y="31"/>
                    <a:pt x="286" y="31"/>
                  </a:cubicBezTo>
                  <a:lnTo>
                    <a:pt x="286" y="31"/>
                  </a:lnTo>
                  <a:cubicBezTo>
                    <a:pt x="286" y="34"/>
                    <a:pt x="286" y="34"/>
                    <a:pt x="286" y="34"/>
                  </a:cubicBezTo>
                  <a:cubicBezTo>
                    <a:pt x="290" y="34"/>
                    <a:pt x="297" y="34"/>
                    <a:pt x="300" y="34"/>
                  </a:cubicBezTo>
                  <a:cubicBezTo>
                    <a:pt x="320" y="24"/>
                    <a:pt x="343" y="31"/>
                    <a:pt x="364" y="31"/>
                  </a:cubicBezTo>
                  <a:cubicBezTo>
                    <a:pt x="374" y="37"/>
                    <a:pt x="380" y="37"/>
                    <a:pt x="390" y="34"/>
                  </a:cubicBezTo>
                  <a:cubicBezTo>
                    <a:pt x="390" y="31"/>
                    <a:pt x="390" y="31"/>
                    <a:pt x="390" y="31"/>
                  </a:cubicBezTo>
                  <a:lnTo>
                    <a:pt x="390" y="31"/>
                  </a:lnTo>
                  <a:cubicBezTo>
                    <a:pt x="501" y="31"/>
                    <a:pt x="501" y="31"/>
                    <a:pt x="558" y="7"/>
                  </a:cubicBezTo>
                  <a:cubicBezTo>
                    <a:pt x="521" y="14"/>
                    <a:pt x="481" y="4"/>
                    <a:pt x="441" y="10"/>
                  </a:cubicBezTo>
                  <a:lnTo>
                    <a:pt x="441" y="10"/>
                  </a:lnTo>
                  <a:cubicBezTo>
                    <a:pt x="437" y="10"/>
                    <a:pt x="434" y="14"/>
                    <a:pt x="428" y="14"/>
                  </a:cubicBezTo>
                  <a:lnTo>
                    <a:pt x="428" y="14"/>
                  </a:lnTo>
                  <a:cubicBezTo>
                    <a:pt x="380" y="7"/>
                    <a:pt x="333" y="10"/>
                    <a:pt x="286"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2" name="Google Shape;1252;p36"/>
            <p:cNvSpPr/>
            <p:nvPr/>
          </p:nvSpPr>
          <p:spPr>
            <a:xfrm>
              <a:off x="4645800" y="4983480"/>
              <a:ext cx="334800" cy="16560"/>
            </a:xfrm>
            <a:custGeom>
              <a:avLst/>
              <a:gdLst/>
              <a:ahLst/>
              <a:cxnLst/>
              <a:rect l="l" t="t" r="r" b="b"/>
              <a:pathLst>
                <a:path w="930" h="46" extrusionOk="0">
                  <a:moveTo>
                    <a:pt x="17" y="20"/>
                  </a:moveTo>
                  <a:lnTo>
                    <a:pt x="17" y="20"/>
                  </a:lnTo>
                  <a:cubicBezTo>
                    <a:pt x="13" y="17"/>
                    <a:pt x="10" y="17"/>
                    <a:pt x="7" y="17"/>
                  </a:cubicBezTo>
                  <a:cubicBezTo>
                    <a:pt x="7" y="20"/>
                    <a:pt x="3" y="20"/>
                    <a:pt x="0" y="23"/>
                  </a:cubicBezTo>
                  <a:cubicBezTo>
                    <a:pt x="7" y="23"/>
                    <a:pt x="13" y="27"/>
                    <a:pt x="20" y="27"/>
                  </a:cubicBezTo>
                  <a:lnTo>
                    <a:pt x="20" y="27"/>
                  </a:lnTo>
                  <a:cubicBezTo>
                    <a:pt x="57" y="27"/>
                    <a:pt x="94" y="27"/>
                    <a:pt x="134" y="27"/>
                  </a:cubicBezTo>
                  <a:cubicBezTo>
                    <a:pt x="148" y="27"/>
                    <a:pt x="165" y="27"/>
                    <a:pt x="175" y="37"/>
                  </a:cubicBezTo>
                  <a:cubicBezTo>
                    <a:pt x="178" y="37"/>
                    <a:pt x="185" y="37"/>
                    <a:pt x="188" y="34"/>
                  </a:cubicBezTo>
                  <a:lnTo>
                    <a:pt x="188" y="34"/>
                  </a:lnTo>
                  <a:lnTo>
                    <a:pt x="188" y="34"/>
                  </a:lnTo>
                  <a:cubicBezTo>
                    <a:pt x="218" y="37"/>
                    <a:pt x="248" y="37"/>
                    <a:pt x="279" y="37"/>
                  </a:cubicBezTo>
                  <a:lnTo>
                    <a:pt x="279" y="37"/>
                  </a:lnTo>
                  <a:lnTo>
                    <a:pt x="279" y="37"/>
                  </a:lnTo>
                  <a:cubicBezTo>
                    <a:pt x="322" y="37"/>
                    <a:pt x="362" y="37"/>
                    <a:pt x="406" y="37"/>
                  </a:cubicBezTo>
                  <a:cubicBezTo>
                    <a:pt x="467" y="37"/>
                    <a:pt x="527" y="44"/>
                    <a:pt x="584" y="37"/>
                  </a:cubicBezTo>
                  <a:lnTo>
                    <a:pt x="584" y="37"/>
                  </a:lnTo>
                  <a:cubicBezTo>
                    <a:pt x="604" y="47"/>
                    <a:pt x="624" y="44"/>
                    <a:pt x="644" y="37"/>
                  </a:cubicBezTo>
                  <a:cubicBezTo>
                    <a:pt x="654" y="37"/>
                    <a:pt x="665" y="37"/>
                    <a:pt x="675" y="37"/>
                  </a:cubicBezTo>
                  <a:lnTo>
                    <a:pt x="675" y="37"/>
                  </a:lnTo>
                  <a:cubicBezTo>
                    <a:pt x="708" y="47"/>
                    <a:pt x="742" y="51"/>
                    <a:pt x="775" y="37"/>
                  </a:cubicBezTo>
                  <a:cubicBezTo>
                    <a:pt x="806" y="40"/>
                    <a:pt x="839" y="40"/>
                    <a:pt x="873" y="34"/>
                  </a:cubicBezTo>
                  <a:cubicBezTo>
                    <a:pt x="883" y="37"/>
                    <a:pt x="893" y="34"/>
                    <a:pt x="900" y="27"/>
                  </a:cubicBezTo>
                  <a:cubicBezTo>
                    <a:pt x="903" y="30"/>
                    <a:pt x="906" y="27"/>
                    <a:pt x="910" y="27"/>
                  </a:cubicBezTo>
                  <a:lnTo>
                    <a:pt x="910" y="27"/>
                  </a:lnTo>
                  <a:lnTo>
                    <a:pt x="910" y="27"/>
                  </a:lnTo>
                  <a:cubicBezTo>
                    <a:pt x="920" y="27"/>
                    <a:pt x="933" y="20"/>
                    <a:pt x="930" y="13"/>
                  </a:cubicBezTo>
                  <a:cubicBezTo>
                    <a:pt x="920" y="0"/>
                    <a:pt x="906" y="10"/>
                    <a:pt x="896" y="17"/>
                  </a:cubicBezTo>
                  <a:cubicBezTo>
                    <a:pt x="883" y="17"/>
                    <a:pt x="869" y="17"/>
                    <a:pt x="859" y="20"/>
                  </a:cubicBezTo>
                  <a:lnTo>
                    <a:pt x="859" y="20"/>
                  </a:lnTo>
                  <a:lnTo>
                    <a:pt x="859" y="20"/>
                  </a:lnTo>
                  <a:cubicBezTo>
                    <a:pt x="826" y="23"/>
                    <a:pt x="796" y="17"/>
                    <a:pt x="762" y="27"/>
                  </a:cubicBezTo>
                  <a:cubicBezTo>
                    <a:pt x="758" y="27"/>
                    <a:pt x="758" y="27"/>
                    <a:pt x="758" y="27"/>
                  </a:cubicBezTo>
                  <a:lnTo>
                    <a:pt x="758" y="27"/>
                  </a:lnTo>
                  <a:cubicBezTo>
                    <a:pt x="738" y="20"/>
                    <a:pt x="718" y="17"/>
                    <a:pt x="698" y="27"/>
                  </a:cubicBezTo>
                  <a:cubicBezTo>
                    <a:pt x="695" y="27"/>
                    <a:pt x="695" y="27"/>
                    <a:pt x="695" y="27"/>
                  </a:cubicBezTo>
                  <a:lnTo>
                    <a:pt x="695" y="27"/>
                  </a:lnTo>
                  <a:cubicBezTo>
                    <a:pt x="658" y="10"/>
                    <a:pt x="614" y="20"/>
                    <a:pt x="574" y="17"/>
                  </a:cubicBezTo>
                  <a:cubicBezTo>
                    <a:pt x="544" y="20"/>
                    <a:pt x="514" y="20"/>
                    <a:pt x="483" y="20"/>
                  </a:cubicBezTo>
                  <a:lnTo>
                    <a:pt x="483" y="20"/>
                  </a:lnTo>
                  <a:lnTo>
                    <a:pt x="483" y="20"/>
                  </a:lnTo>
                  <a:cubicBezTo>
                    <a:pt x="463" y="20"/>
                    <a:pt x="443" y="20"/>
                    <a:pt x="419" y="20"/>
                  </a:cubicBezTo>
                  <a:lnTo>
                    <a:pt x="419" y="20"/>
                  </a:lnTo>
                  <a:lnTo>
                    <a:pt x="419" y="20"/>
                  </a:lnTo>
                  <a:cubicBezTo>
                    <a:pt x="413" y="20"/>
                    <a:pt x="403" y="20"/>
                    <a:pt x="396" y="20"/>
                  </a:cubicBezTo>
                  <a:lnTo>
                    <a:pt x="396" y="20"/>
                  </a:lnTo>
                  <a:lnTo>
                    <a:pt x="396" y="20"/>
                  </a:lnTo>
                  <a:cubicBezTo>
                    <a:pt x="362" y="20"/>
                    <a:pt x="326" y="17"/>
                    <a:pt x="292" y="17"/>
                  </a:cubicBezTo>
                  <a:lnTo>
                    <a:pt x="292" y="17"/>
                  </a:lnTo>
                  <a:cubicBezTo>
                    <a:pt x="255" y="0"/>
                    <a:pt x="222" y="27"/>
                    <a:pt x="188" y="20"/>
                  </a:cubicBezTo>
                  <a:cubicBezTo>
                    <a:pt x="178" y="20"/>
                    <a:pt x="171" y="17"/>
                    <a:pt x="161" y="17"/>
                  </a:cubicBezTo>
                  <a:cubicBezTo>
                    <a:pt x="154" y="13"/>
                    <a:pt x="141" y="13"/>
                    <a:pt x="134" y="10"/>
                  </a:cubicBezTo>
                  <a:cubicBezTo>
                    <a:pt x="131" y="10"/>
                    <a:pt x="128" y="10"/>
                    <a:pt x="124" y="10"/>
                  </a:cubicBezTo>
                  <a:cubicBezTo>
                    <a:pt x="90" y="4"/>
                    <a:pt x="54" y="-10"/>
                    <a:pt x="20" y="13"/>
                  </a:cubicBezTo>
                  <a:cubicBezTo>
                    <a:pt x="17" y="17"/>
                    <a:pt x="17" y="17"/>
                    <a:pt x="1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3" name="Google Shape;1253;p36"/>
            <p:cNvSpPr/>
            <p:nvPr/>
          </p:nvSpPr>
          <p:spPr>
            <a:xfrm>
              <a:off x="5069520" y="5048640"/>
              <a:ext cx="111600" cy="15840"/>
            </a:xfrm>
            <a:custGeom>
              <a:avLst/>
              <a:gdLst/>
              <a:ahLst/>
              <a:cxnLst/>
              <a:rect l="l" t="t" r="r" b="b"/>
              <a:pathLst>
                <a:path w="310" h="44" extrusionOk="0">
                  <a:moveTo>
                    <a:pt x="104" y="14"/>
                  </a:moveTo>
                  <a:lnTo>
                    <a:pt x="104" y="14"/>
                  </a:lnTo>
                  <a:cubicBezTo>
                    <a:pt x="97" y="10"/>
                    <a:pt x="87" y="10"/>
                    <a:pt x="81" y="10"/>
                  </a:cubicBezTo>
                  <a:cubicBezTo>
                    <a:pt x="51" y="7"/>
                    <a:pt x="20" y="0"/>
                    <a:pt x="0" y="24"/>
                  </a:cubicBezTo>
                  <a:cubicBezTo>
                    <a:pt x="24" y="47"/>
                    <a:pt x="51" y="44"/>
                    <a:pt x="77" y="31"/>
                  </a:cubicBezTo>
                  <a:cubicBezTo>
                    <a:pt x="77" y="34"/>
                    <a:pt x="77" y="37"/>
                    <a:pt x="77" y="37"/>
                  </a:cubicBezTo>
                  <a:cubicBezTo>
                    <a:pt x="87" y="44"/>
                    <a:pt x="97" y="47"/>
                    <a:pt x="108" y="41"/>
                  </a:cubicBezTo>
                  <a:cubicBezTo>
                    <a:pt x="121" y="34"/>
                    <a:pt x="131" y="31"/>
                    <a:pt x="148" y="34"/>
                  </a:cubicBezTo>
                  <a:cubicBezTo>
                    <a:pt x="201" y="44"/>
                    <a:pt x="252" y="24"/>
                    <a:pt x="302" y="27"/>
                  </a:cubicBezTo>
                  <a:cubicBezTo>
                    <a:pt x="316" y="27"/>
                    <a:pt x="309" y="14"/>
                    <a:pt x="299" y="10"/>
                  </a:cubicBezTo>
                  <a:cubicBezTo>
                    <a:pt x="286" y="10"/>
                    <a:pt x="272" y="7"/>
                    <a:pt x="262" y="0"/>
                  </a:cubicBezTo>
                  <a:cubicBezTo>
                    <a:pt x="242" y="-3"/>
                    <a:pt x="228" y="7"/>
                    <a:pt x="212" y="10"/>
                  </a:cubicBezTo>
                  <a:cubicBezTo>
                    <a:pt x="205" y="10"/>
                    <a:pt x="201" y="10"/>
                    <a:pt x="195" y="10"/>
                  </a:cubicBezTo>
                  <a:cubicBezTo>
                    <a:pt x="188" y="7"/>
                    <a:pt x="178" y="7"/>
                    <a:pt x="171" y="10"/>
                  </a:cubicBezTo>
                  <a:cubicBezTo>
                    <a:pt x="161" y="10"/>
                    <a:pt x="151" y="10"/>
                    <a:pt x="144" y="10"/>
                  </a:cubicBezTo>
                  <a:cubicBezTo>
                    <a:pt x="134" y="7"/>
                    <a:pt x="128" y="7"/>
                    <a:pt x="118" y="10"/>
                  </a:cubicBezTo>
                  <a:lnTo>
                    <a:pt x="118" y="10"/>
                  </a:lnTo>
                  <a:cubicBezTo>
                    <a:pt x="114" y="14"/>
                    <a:pt x="111" y="14"/>
                    <a:pt x="108" y="17"/>
                  </a:cubicBezTo>
                  <a:cubicBezTo>
                    <a:pt x="108" y="14"/>
                    <a:pt x="108" y="14"/>
                    <a:pt x="108" y="14"/>
                  </a:cubicBezTo>
                  <a:lnTo>
                    <a:pt x="104"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4" name="Google Shape;1254;p36"/>
            <p:cNvSpPr/>
            <p:nvPr/>
          </p:nvSpPr>
          <p:spPr>
            <a:xfrm>
              <a:off x="4666320" y="4964040"/>
              <a:ext cx="19440" cy="7920"/>
            </a:xfrm>
            <a:custGeom>
              <a:avLst/>
              <a:gdLst/>
              <a:ahLst/>
              <a:cxnLst/>
              <a:rect l="l" t="t" r="r" b="b"/>
              <a:pathLst>
                <a:path w="54" h="22" extrusionOk="0">
                  <a:moveTo>
                    <a:pt x="54" y="17"/>
                  </a:moveTo>
                  <a:lnTo>
                    <a:pt x="54" y="17"/>
                  </a:lnTo>
                  <a:lnTo>
                    <a:pt x="54" y="17"/>
                  </a:lnTo>
                  <a:cubicBezTo>
                    <a:pt x="54" y="10"/>
                    <a:pt x="54" y="4"/>
                    <a:pt x="54" y="0"/>
                  </a:cubicBezTo>
                  <a:cubicBezTo>
                    <a:pt x="40" y="0"/>
                    <a:pt x="27" y="0"/>
                    <a:pt x="14" y="0"/>
                  </a:cubicBezTo>
                  <a:cubicBezTo>
                    <a:pt x="10" y="4"/>
                    <a:pt x="7" y="10"/>
                    <a:pt x="0" y="17"/>
                  </a:cubicBezTo>
                  <a:lnTo>
                    <a:pt x="0" y="17"/>
                  </a:lnTo>
                  <a:cubicBezTo>
                    <a:pt x="20" y="24"/>
                    <a:pt x="37" y="24"/>
                    <a:pt x="5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5" name="Google Shape;1255;p36"/>
            <p:cNvSpPr/>
            <p:nvPr/>
          </p:nvSpPr>
          <p:spPr>
            <a:xfrm>
              <a:off x="4562280" y="5269320"/>
              <a:ext cx="1157400" cy="107280"/>
            </a:xfrm>
            <a:custGeom>
              <a:avLst/>
              <a:gdLst/>
              <a:ahLst/>
              <a:cxnLst/>
              <a:rect l="l" t="t" r="r" b="b"/>
              <a:pathLst>
                <a:path w="3215" h="298" extrusionOk="0">
                  <a:moveTo>
                    <a:pt x="1323" y="173"/>
                  </a:moveTo>
                  <a:lnTo>
                    <a:pt x="1323" y="173"/>
                  </a:lnTo>
                  <a:cubicBezTo>
                    <a:pt x="1319" y="173"/>
                    <a:pt x="1313" y="173"/>
                    <a:pt x="1309" y="173"/>
                  </a:cubicBezTo>
                  <a:cubicBezTo>
                    <a:pt x="1286" y="179"/>
                    <a:pt x="1256" y="163"/>
                    <a:pt x="1232" y="179"/>
                  </a:cubicBezTo>
                  <a:cubicBezTo>
                    <a:pt x="1229" y="179"/>
                    <a:pt x="1222" y="179"/>
                    <a:pt x="1219" y="179"/>
                  </a:cubicBezTo>
                  <a:cubicBezTo>
                    <a:pt x="1185" y="179"/>
                    <a:pt x="1148" y="176"/>
                    <a:pt x="1115" y="189"/>
                  </a:cubicBezTo>
                  <a:cubicBezTo>
                    <a:pt x="1068" y="193"/>
                    <a:pt x="1021" y="186"/>
                    <a:pt x="974" y="200"/>
                  </a:cubicBezTo>
                  <a:lnTo>
                    <a:pt x="974" y="200"/>
                  </a:lnTo>
                  <a:cubicBezTo>
                    <a:pt x="933" y="200"/>
                    <a:pt x="893" y="196"/>
                    <a:pt x="853" y="207"/>
                  </a:cubicBezTo>
                  <a:cubicBezTo>
                    <a:pt x="782" y="217"/>
                    <a:pt x="709" y="217"/>
                    <a:pt x="642" y="233"/>
                  </a:cubicBezTo>
                  <a:lnTo>
                    <a:pt x="642" y="233"/>
                  </a:lnTo>
                  <a:lnTo>
                    <a:pt x="642" y="233"/>
                  </a:lnTo>
                  <a:lnTo>
                    <a:pt x="642" y="233"/>
                  </a:lnTo>
                  <a:cubicBezTo>
                    <a:pt x="632" y="227"/>
                    <a:pt x="621" y="227"/>
                    <a:pt x="611" y="236"/>
                  </a:cubicBezTo>
                  <a:cubicBezTo>
                    <a:pt x="564" y="233"/>
                    <a:pt x="517" y="236"/>
                    <a:pt x="470" y="247"/>
                  </a:cubicBezTo>
                  <a:cubicBezTo>
                    <a:pt x="440" y="243"/>
                    <a:pt x="410" y="243"/>
                    <a:pt x="380" y="253"/>
                  </a:cubicBezTo>
                  <a:cubicBezTo>
                    <a:pt x="373" y="253"/>
                    <a:pt x="363" y="253"/>
                    <a:pt x="356" y="253"/>
                  </a:cubicBezTo>
                  <a:cubicBezTo>
                    <a:pt x="316" y="250"/>
                    <a:pt x="279" y="260"/>
                    <a:pt x="239" y="264"/>
                  </a:cubicBezTo>
                  <a:cubicBezTo>
                    <a:pt x="192" y="260"/>
                    <a:pt x="145" y="267"/>
                    <a:pt x="98" y="274"/>
                  </a:cubicBezTo>
                  <a:cubicBezTo>
                    <a:pt x="81" y="274"/>
                    <a:pt x="64" y="274"/>
                    <a:pt x="47" y="274"/>
                  </a:cubicBezTo>
                  <a:cubicBezTo>
                    <a:pt x="34" y="284"/>
                    <a:pt x="14" y="280"/>
                    <a:pt x="0" y="287"/>
                  </a:cubicBezTo>
                  <a:cubicBezTo>
                    <a:pt x="24" y="297"/>
                    <a:pt x="61" y="300"/>
                    <a:pt x="98" y="294"/>
                  </a:cubicBezTo>
                  <a:cubicBezTo>
                    <a:pt x="101" y="294"/>
                    <a:pt x="108" y="294"/>
                    <a:pt x="111" y="294"/>
                  </a:cubicBezTo>
                  <a:cubicBezTo>
                    <a:pt x="158" y="304"/>
                    <a:pt x="205" y="290"/>
                    <a:pt x="252" y="290"/>
                  </a:cubicBezTo>
                  <a:cubicBezTo>
                    <a:pt x="255" y="290"/>
                    <a:pt x="259" y="290"/>
                    <a:pt x="265" y="290"/>
                  </a:cubicBezTo>
                  <a:lnTo>
                    <a:pt x="265" y="290"/>
                  </a:lnTo>
                  <a:lnTo>
                    <a:pt x="265" y="290"/>
                  </a:lnTo>
                  <a:cubicBezTo>
                    <a:pt x="282" y="290"/>
                    <a:pt x="299" y="287"/>
                    <a:pt x="316" y="280"/>
                  </a:cubicBezTo>
                  <a:cubicBezTo>
                    <a:pt x="353" y="284"/>
                    <a:pt x="390" y="280"/>
                    <a:pt x="423" y="274"/>
                  </a:cubicBezTo>
                  <a:cubicBezTo>
                    <a:pt x="420" y="274"/>
                    <a:pt x="417" y="274"/>
                    <a:pt x="413" y="274"/>
                  </a:cubicBezTo>
                  <a:cubicBezTo>
                    <a:pt x="417" y="274"/>
                    <a:pt x="420" y="274"/>
                    <a:pt x="423" y="274"/>
                  </a:cubicBezTo>
                  <a:cubicBezTo>
                    <a:pt x="497" y="274"/>
                    <a:pt x="568" y="264"/>
                    <a:pt x="638" y="253"/>
                  </a:cubicBezTo>
                  <a:cubicBezTo>
                    <a:pt x="732" y="253"/>
                    <a:pt x="819" y="236"/>
                    <a:pt x="910" y="227"/>
                  </a:cubicBezTo>
                  <a:cubicBezTo>
                    <a:pt x="933" y="227"/>
                    <a:pt x="954" y="230"/>
                    <a:pt x="977" y="220"/>
                  </a:cubicBezTo>
                  <a:lnTo>
                    <a:pt x="977" y="220"/>
                  </a:lnTo>
                  <a:cubicBezTo>
                    <a:pt x="1001" y="220"/>
                    <a:pt x="1028" y="220"/>
                    <a:pt x="1051" y="217"/>
                  </a:cubicBezTo>
                  <a:lnTo>
                    <a:pt x="1051" y="217"/>
                  </a:lnTo>
                  <a:cubicBezTo>
                    <a:pt x="1054" y="217"/>
                    <a:pt x="1061" y="217"/>
                    <a:pt x="1064" y="217"/>
                  </a:cubicBezTo>
                  <a:cubicBezTo>
                    <a:pt x="1068" y="217"/>
                    <a:pt x="1075" y="217"/>
                    <a:pt x="1078" y="217"/>
                  </a:cubicBezTo>
                  <a:cubicBezTo>
                    <a:pt x="1101" y="217"/>
                    <a:pt x="1125" y="217"/>
                    <a:pt x="1145" y="210"/>
                  </a:cubicBezTo>
                  <a:lnTo>
                    <a:pt x="1145" y="210"/>
                  </a:lnTo>
                  <a:cubicBezTo>
                    <a:pt x="1195" y="207"/>
                    <a:pt x="1246" y="203"/>
                    <a:pt x="1296" y="200"/>
                  </a:cubicBezTo>
                  <a:cubicBezTo>
                    <a:pt x="1306" y="196"/>
                    <a:pt x="1316" y="196"/>
                    <a:pt x="1323" y="196"/>
                  </a:cubicBezTo>
                  <a:cubicBezTo>
                    <a:pt x="1342" y="200"/>
                    <a:pt x="1362" y="196"/>
                    <a:pt x="1379" y="189"/>
                  </a:cubicBezTo>
                  <a:cubicBezTo>
                    <a:pt x="1389" y="193"/>
                    <a:pt x="1403" y="193"/>
                    <a:pt x="1413" y="189"/>
                  </a:cubicBezTo>
                  <a:cubicBezTo>
                    <a:pt x="1436" y="186"/>
                    <a:pt x="1460" y="189"/>
                    <a:pt x="1483" y="183"/>
                  </a:cubicBezTo>
                  <a:cubicBezTo>
                    <a:pt x="1483" y="183"/>
                    <a:pt x="1486" y="183"/>
                    <a:pt x="1490" y="179"/>
                  </a:cubicBezTo>
                  <a:cubicBezTo>
                    <a:pt x="1496" y="179"/>
                    <a:pt x="1506" y="179"/>
                    <a:pt x="1513" y="179"/>
                  </a:cubicBezTo>
                  <a:cubicBezTo>
                    <a:pt x="1523" y="179"/>
                    <a:pt x="1533" y="179"/>
                    <a:pt x="1540" y="179"/>
                  </a:cubicBezTo>
                  <a:cubicBezTo>
                    <a:pt x="1547" y="179"/>
                    <a:pt x="1550" y="179"/>
                    <a:pt x="1553" y="179"/>
                  </a:cubicBezTo>
                  <a:lnTo>
                    <a:pt x="1553" y="179"/>
                  </a:lnTo>
                  <a:cubicBezTo>
                    <a:pt x="1577" y="179"/>
                    <a:pt x="1600" y="179"/>
                    <a:pt x="1624" y="173"/>
                  </a:cubicBezTo>
                  <a:cubicBezTo>
                    <a:pt x="1634" y="173"/>
                    <a:pt x="1647" y="173"/>
                    <a:pt x="1657" y="169"/>
                  </a:cubicBezTo>
                  <a:cubicBezTo>
                    <a:pt x="1678" y="169"/>
                    <a:pt x="1698" y="173"/>
                    <a:pt x="1714" y="163"/>
                  </a:cubicBezTo>
                  <a:cubicBezTo>
                    <a:pt x="1765" y="159"/>
                    <a:pt x="1815" y="156"/>
                    <a:pt x="1866" y="153"/>
                  </a:cubicBezTo>
                  <a:cubicBezTo>
                    <a:pt x="1960" y="146"/>
                    <a:pt x="2050" y="136"/>
                    <a:pt x="2141" y="126"/>
                  </a:cubicBezTo>
                  <a:cubicBezTo>
                    <a:pt x="2158" y="126"/>
                    <a:pt x="2174" y="126"/>
                    <a:pt x="2188" y="119"/>
                  </a:cubicBezTo>
                  <a:lnTo>
                    <a:pt x="2188" y="119"/>
                  </a:lnTo>
                  <a:lnTo>
                    <a:pt x="2188" y="119"/>
                  </a:lnTo>
                  <a:cubicBezTo>
                    <a:pt x="2195" y="119"/>
                    <a:pt x="2195" y="119"/>
                    <a:pt x="2198" y="116"/>
                  </a:cubicBezTo>
                  <a:cubicBezTo>
                    <a:pt x="2218" y="119"/>
                    <a:pt x="2238" y="116"/>
                    <a:pt x="2255" y="109"/>
                  </a:cubicBezTo>
                  <a:lnTo>
                    <a:pt x="2255" y="109"/>
                  </a:lnTo>
                  <a:lnTo>
                    <a:pt x="2255" y="109"/>
                  </a:lnTo>
                  <a:cubicBezTo>
                    <a:pt x="2262" y="106"/>
                    <a:pt x="2268" y="106"/>
                    <a:pt x="2275" y="106"/>
                  </a:cubicBezTo>
                  <a:cubicBezTo>
                    <a:pt x="2325" y="109"/>
                    <a:pt x="2376" y="109"/>
                    <a:pt x="2426" y="99"/>
                  </a:cubicBezTo>
                  <a:cubicBezTo>
                    <a:pt x="2436" y="102"/>
                    <a:pt x="2446" y="99"/>
                    <a:pt x="2456" y="96"/>
                  </a:cubicBezTo>
                  <a:cubicBezTo>
                    <a:pt x="2473" y="99"/>
                    <a:pt x="2487" y="96"/>
                    <a:pt x="2497" y="89"/>
                  </a:cubicBezTo>
                  <a:cubicBezTo>
                    <a:pt x="2591" y="82"/>
                    <a:pt x="2685" y="75"/>
                    <a:pt x="2775" y="69"/>
                  </a:cubicBezTo>
                  <a:cubicBezTo>
                    <a:pt x="2839" y="62"/>
                    <a:pt x="2899" y="59"/>
                    <a:pt x="2960" y="52"/>
                  </a:cubicBezTo>
                  <a:lnTo>
                    <a:pt x="2960" y="52"/>
                  </a:lnTo>
                  <a:lnTo>
                    <a:pt x="2960" y="52"/>
                  </a:lnTo>
                  <a:cubicBezTo>
                    <a:pt x="3017" y="52"/>
                    <a:pt x="3071" y="39"/>
                    <a:pt x="3128" y="32"/>
                  </a:cubicBezTo>
                  <a:lnTo>
                    <a:pt x="3128" y="32"/>
                  </a:lnTo>
                  <a:lnTo>
                    <a:pt x="3128" y="32"/>
                  </a:lnTo>
                  <a:cubicBezTo>
                    <a:pt x="3151" y="32"/>
                    <a:pt x="3175" y="25"/>
                    <a:pt x="3195" y="15"/>
                  </a:cubicBezTo>
                  <a:lnTo>
                    <a:pt x="3195" y="15"/>
                  </a:lnTo>
                  <a:cubicBezTo>
                    <a:pt x="3205" y="15"/>
                    <a:pt x="3222" y="15"/>
                    <a:pt x="3212" y="5"/>
                  </a:cubicBezTo>
                  <a:cubicBezTo>
                    <a:pt x="3205" y="-5"/>
                    <a:pt x="3192" y="2"/>
                    <a:pt x="3181" y="8"/>
                  </a:cubicBezTo>
                  <a:cubicBezTo>
                    <a:pt x="3175" y="5"/>
                    <a:pt x="3171" y="5"/>
                    <a:pt x="3168" y="5"/>
                  </a:cubicBezTo>
                  <a:cubicBezTo>
                    <a:pt x="3135" y="22"/>
                    <a:pt x="3094" y="8"/>
                    <a:pt x="3060" y="22"/>
                  </a:cubicBezTo>
                  <a:cubicBezTo>
                    <a:pt x="2997" y="35"/>
                    <a:pt x="2930" y="28"/>
                    <a:pt x="2866" y="42"/>
                  </a:cubicBezTo>
                  <a:cubicBezTo>
                    <a:pt x="2755" y="52"/>
                    <a:pt x="2641" y="49"/>
                    <a:pt x="2534" y="65"/>
                  </a:cubicBezTo>
                  <a:cubicBezTo>
                    <a:pt x="2510" y="69"/>
                    <a:pt x="2490" y="65"/>
                    <a:pt x="2470" y="72"/>
                  </a:cubicBezTo>
                  <a:lnTo>
                    <a:pt x="2470" y="72"/>
                  </a:lnTo>
                  <a:lnTo>
                    <a:pt x="2470" y="72"/>
                  </a:lnTo>
                  <a:cubicBezTo>
                    <a:pt x="2453" y="69"/>
                    <a:pt x="2436" y="69"/>
                    <a:pt x="2423" y="79"/>
                  </a:cubicBezTo>
                  <a:cubicBezTo>
                    <a:pt x="2413" y="79"/>
                    <a:pt x="2403" y="79"/>
                    <a:pt x="2392" y="79"/>
                  </a:cubicBezTo>
                  <a:lnTo>
                    <a:pt x="2392" y="79"/>
                  </a:lnTo>
                  <a:lnTo>
                    <a:pt x="2392" y="79"/>
                  </a:lnTo>
                  <a:cubicBezTo>
                    <a:pt x="2335" y="79"/>
                    <a:pt x="2278" y="82"/>
                    <a:pt x="2225" y="96"/>
                  </a:cubicBezTo>
                  <a:lnTo>
                    <a:pt x="2225" y="96"/>
                  </a:lnTo>
                  <a:cubicBezTo>
                    <a:pt x="2221" y="96"/>
                    <a:pt x="2215" y="96"/>
                    <a:pt x="2211" y="99"/>
                  </a:cubicBezTo>
                  <a:cubicBezTo>
                    <a:pt x="2134" y="96"/>
                    <a:pt x="2057" y="109"/>
                    <a:pt x="1980" y="116"/>
                  </a:cubicBezTo>
                  <a:cubicBezTo>
                    <a:pt x="1906" y="122"/>
                    <a:pt x="1835" y="129"/>
                    <a:pt x="1762" y="132"/>
                  </a:cubicBezTo>
                  <a:cubicBezTo>
                    <a:pt x="1752" y="132"/>
                    <a:pt x="1742" y="136"/>
                    <a:pt x="1735" y="143"/>
                  </a:cubicBezTo>
                  <a:lnTo>
                    <a:pt x="1735" y="143"/>
                  </a:lnTo>
                  <a:cubicBezTo>
                    <a:pt x="1704" y="149"/>
                    <a:pt x="1671" y="136"/>
                    <a:pt x="1644" y="153"/>
                  </a:cubicBezTo>
                  <a:lnTo>
                    <a:pt x="1644" y="149"/>
                  </a:lnTo>
                  <a:lnTo>
                    <a:pt x="1644" y="149"/>
                  </a:lnTo>
                  <a:lnTo>
                    <a:pt x="1644" y="149"/>
                  </a:lnTo>
                  <a:lnTo>
                    <a:pt x="1644" y="149"/>
                  </a:lnTo>
                  <a:cubicBezTo>
                    <a:pt x="1634" y="153"/>
                    <a:pt x="1627" y="153"/>
                    <a:pt x="1621" y="153"/>
                  </a:cubicBezTo>
                  <a:cubicBezTo>
                    <a:pt x="1610" y="143"/>
                    <a:pt x="1600" y="146"/>
                    <a:pt x="1594" y="153"/>
                  </a:cubicBezTo>
                  <a:cubicBezTo>
                    <a:pt x="1543" y="146"/>
                    <a:pt x="1496" y="163"/>
                    <a:pt x="1449" y="163"/>
                  </a:cubicBezTo>
                  <a:lnTo>
                    <a:pt x="1449" y="163"/>
                  </a:lnTo>
                  <a:lnTo>
                    <a:pt x="1449" y="163"/>
                  </a:lnTo>
                  <a:cubicBezTo>
                    <a:pt x="1423" y="163"/>
                    <a:pt x="1392" y="159"/>
                    <a:pt x="1366" y="169"/>
                  </a:cubicBezTo>
                  <a:cubicBezTo>
                    <a:pt x="1362" y="169"/>
                    <a:pt x="1362" y="169"/>
                    <a:pt x="1362" y="169"/>
                  </a:cubicBezTo>
                  <a:lnTo>
                    <a:pt x="1362" y="169"/>
                  </a:lnTo>
                  <a:lnTo>
                    <a:pt x="1362" y="169"/>
                  </a:lnTo>
                  <a:lnTo>
                    <a:pt x="1362" y="169"/>
                  </a:lnTo>
                  <a:cubicBezTo>
                    <a:pt x="1349" y="173"/>
                    <a:pt x="1335" y="173"/>
                    <a:pt x="1323" y="173"/>
                  </a:cubicBezTo>
                  <a:moveTo>
                    <a:pt x="950" y="207"/>
                  </a:moveTo>
                  <a:lnTo>
                    <a:pt x="950" y="207"/>
                  </a:lnTo>
                  <a:moveTo>
                    <a:pt x="2228" y="99"/>
                  </a:moveTo>
                  <a:lnTo>
                    <a:pt x="2228" y="99"/>
                  </a:lnTo>
                  <a:lnTo>
                    <a:pt x="2225" y="99"/>
                  </a:lnTo>
                  <a:lnTo>
                    <a:pt x="2225" y="99"/>
                  </a:lnTo>
                  <a:lnTo>
                    <a:pt x="2225" y="99"/>
                  </a:lnTo>
                  <a:lnTo>
                    <a:pt x="2225" y="99"/>
                  </a:lnTo>
                  <a:cubicBezTo>
                    <a:pt x="2225" y="96"/>
                    <a:pt x="2225" y="96"/>
                    <a:pt x="2225" y="96"/>
                  </a:cubicBezTo>
                  <a:cubicBezTo>
                    <a:pt x="2225" y="99"/>
                    <a:pt x="2228" y="99"/>
                    <a:pt x="2228" y="99"/>
                  </a:cubicBezTo>
                  <a:moveTo>
                    <a:pt x="1594" y="153"/>
                  </a:moveTo>
                  <a:lnTo>
                    <a:pt x="1594" y="153"/>
                  </a:lnTo>
                  <a:cubicBezTo>
                    <a:pt x="1590" y="153"/>
                    <a:pt x="1590" y="156"/>
                    <a:pt x="1590" y="156"/>
                  </a:cubicBezTo>
                  <a:cubicBezTo>
                    <a:pt x="1590" y="156"/>
                    <a:pt x="1590" y="153"/>
                    <a:pt x="1594" y="1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6" name="Google Shape;1256;p36"/>
            <p:cNvSpPr/>
            <p:nvPr/>
          </p:nvSpPr>
          <p:spPr>
            <a:xfrm>
              <a:off x="4492440" y="4361400"/>
              <a:ext cx="1043280" cy="237960"/>
            </a:xfrm>
            <a:custGeom>
              <a:avLst/>
              <a:gdLst/>
              <a:ahLst/>
              <a:cxnLst/>
              <a:rect l="l" t="t" r="r" b="b"/>
              <a:pathLst>
                <a:path w="2898" h="661" extrusionOk="0">
                  <a:moveTo>
                    <a:pt x="282" y="127"/>
                  </a:moveTo>
                  <a:lnTo>
                    <a:pt x="282" y="127"/>
                  </a:lnTo>
                  <a:cubicBezTo>
                    <a:pt x="278" y="127"/>
                    <a:pt x="278" y="127"/>
                    <a:pt x="278" y="127"/>
                  </a:cubicBezTo>
                  <a:cubicBezTo>
                    <a:pt x="188" y="120"/>
                    <a:pt x="94" y="127"/>
                    <a:pt x="0" y="130"/>
                  </a:cubicBezTo>
                  <a:cubicBezTo>
                    <a:pt x="0" y="147"/>
                    <a:pt x="13" y="147"/>
                    <a:pt x="23" y="147"/>
                  </a:cubicBezTo>
                  <a:cubicBezTo>
                    <a:pt x="158" y="147"/>
                    <a:pt x="292" y="144"/>
                    <a:pt x="426" y="144"/>
                  </a:cubicBezTo>
                  <a:cubicBezTo>
                    <a:pt x="433" y="144"/>
                    <a:pt x="439" y="140"/>
                    <a:pt x="449" y="137"/>
                  </a:cubicBezTo>
                  <a:cubicBezTo>
                    <a:pt x="473" y="140"/>
                    <a:pt x="500" y="144"/>
                    <a:pt x="523" y="137"/>
                  </a:cubicBezTo>
                  <a:cubicBezTo>
                    <a:pt x="537" y="140"/>
                    <a:pt x="547" y="144"/>
                    <a:pt x="560" y="144"/>
                  </a:cubicBezTo>
                  <a:lnTo>
                    <a:pt x="560" y="144"/>
                  </a:lnTo>
                  <a:cubicBezTo>
                    <a:pt x="567" y="144"/>
                    <a:pt x="567" y="144"/>
                    <a:pt x="567" y="140"/>
                  </a:cubicBezTo>
                  <a:cubicBezTo>
                    <a:pt x="574" y="144"/>
                    <a:pt x="584" y="144"/>
                    <a:pt x="591" y="144"/>
                  </a:cubicBezTo>
                  <a:cubicBezTo>
                    <a:pt x="597" y="140"/>
                    <a:pt x="607" y="140"/>
                    <a:pt x="614" y="137"/>
                  </a:cubicBezTo>
                  <a:cubicBezTo>
                    <a:pt x="621" y="137"/>
                    <a:pt x="631" y="137"/>
                    <a:pt x="637" y="137"/>
                  </a:cubicBezTo>
                  <a:lnTo>
                    <a:pt x="637" y="140"/>
                  </a:lnTo>
                  <a:cubicBezTo>
                    <a:pt x="644" y="140"/>
                    <a:pt x="651" y="140"/>
                    <a:pt x="654" y="140"/>
                  </a:cubicBezTo>
                  <a:cubicBezTo>
                    <a:pt x="664" y="137"/>
                    <a:pt x="678" y="140"/>
                    <a:pt x="688" y="140"/>
                  </a:cubicBezTo>
                  <a:cubicBezTo>
                    <a:pt x="691" y="140"/>
                    <a:pt x="698" y="140"/>
                    <a:pt x="705" y="137"/>
                  </a:cubicBezTo>
                  <a:cubicBezTo>
                    <a:pt x="731" y="137"/>
                    <a:pt x="762" y="133"/>
                    <a:pt x="788" y="137"/>
                  </a:cubicBezTo>
                  <a:cubicBezTo>
                    <a:pt x="809" y="137"/>
                    <a:pt x="829" y="137"/>
                    <a:pt x="845" y="127"/>
                  </a:cubicBezTo>
                  <a:cubicBezTo>
                    <a:pt x="849" y="124"/>
                    <a:pt x="852" y="124"/>
                    <a:pt x="855" y="120"/>
                  </a:cubicBezTo>
                  <a:cubicBezTo>
                    <a:pt x="849" y="127"/>
                    <a:pt x="852" y="127"/>
                    <a:pt x="862" y="133"/>
                  </a:cubicBezTo>
                  <a:cubicBezTo>
                    <a:pt x="913" y="137"/>
                    <a:pt x="966" y="127"/>
                    <a:pt x="1017" y="137"/>
                  </a:cubicBezTo>
                  <a:cubicBezTo>
                    <a:pt x="1037" y="144"/>
                    <a:pt x="1060" y="140"/>
                    <a:pt x="1074" y="127"/>
                  </a:cubicBezTo>
                  <a:cubicBezTo>
                    <a:pt x="1077" y="127"/>
                    <a:pt x="1077" y="127"/>
                    <a:pt x="1080" y="127"/>
                  </a:cubicBezTo>
                  <a:cubicBezTo>
                    <a:pt x="1131" y="124"/>
                    <a:pt x="1181" y="130"/>
                    <a:pt x="1232" y="117"/>
                  </a:cubicBezTo>
                  <a:cubicBezTo>
                    <a:pt x="1262" y="114"/>
                    <a:pt x="1292" y="110"/>
                    <a:pt x="1322" y="110"/>
                  </a:cubicBezTo>
                  <a:cubicBezTo>
                    <a:pt x="1329" y="110"/>
                    <a:pt x="1332" y="110"/>
                    <a:pt x="1336" y="107"/>
                  </a:cubicBezTo>
                  <a:cubicBezTo>
                    <a:pt x="1339" y="107"/>
                    <a:pt x="1346" y="107"/>
                    <a:pt x="1349" y="107"/>
                  </a:cubicBezTo>
                  <a:cubicBezTo>
                    <a:pt x="1383" y="110"/>
                    <a:pt x="1413" y="110"/>
                    <a:pt x="1443" y="100"/>
                  </a:cubicBezTo>
                  <a:cubicBezTo>
                    <a:pt x="1460" y="104"/>
                    <a:pt x="1477" y="104"/>
                    <a:pt x="1490" y="100"/>
                  </a:cubicBezTo>
                  <a:cubicBezTo>
                    <a:pt x="1593" y="97"/>
                    <a:pt x="1697" y="93"/>
                    <a:pt x="1798" y="90"/>
                  </a:cubicBezTo>
                  <a:cubicBezTo>
                    <a:pt x="1828" y="90"/>
                    <a:pt x="1858" y="90"/>
                    <a:pt x="1889" y="90"/>
                  </a:cubicBezTo>
                  <a:cubicBezTo>
                    <a:pt x="1889" y="90"/>
                    <a:pt x="1889" y="87"/>
                    <a:pt x="1892" y="87"/>
                  </a:cubicBezTo>
                  <a:cubicBezTo>
                    <a:pt x="1905" y="83"/>
                    <a:pt x="1922" y="90"/>
                    <a:pt x="1936" y="83"/>
                  </a:cubicBezTo>
                  <a:cubicBezTo>
                    <a:pt x="1942" y="87"/>
                    <a:pt x="1952" y="87"/>
                    <a:pt x="1962" y="87"/>
                  </a:cubicBezTo>
                  <a:cubicBezTo>
                    <a:pt x="1966" y="83"/>
                    <a:pt x="1969" y="83"/>
                    <a:pt x="1972" y="83"/>
                  </a:cubicBezTo>
                  <a:cubicBezTo>
                    <a:pt x="1982" y="90"/>
                    <a:pt x="1996" y="87"/>
                    <a:pt x="2006" y="80"/>
                  </a:cubicBezTo>
                  <a:cubicBezTo>
                    <a:pt x="2006" y="76"/>
                    <a:pt x="2009" y="76"/>
                    <a:pt x="2009" y="76"/>
                  </a:cubicBezTo>
                  <a:cubicBezTo>
                    <a:pt x="2009" y="80"/>
                    <a:pt x="2009" y="83"/>
                    <a:pt x="2013" y="87"/>
                  </a:cubicBezTo>
                  <a:cubicBezTo>
                    <a:pt x="2023" y="90"/>
                    <a:pt x="2033" y="90"/>
                    <a:pt x="2043" y="93"/>
                  </a:cubicBezTo>
                  <a:cubicBezTo>
                    <a:pt x="2033" y="93"/>
                    <a:pt x="2026" y="97"/>
                    <a:pt x="2016" y="97"/>
                  </a:cubicBezTo>
                  <a:cubicBezTo>
                    <a:pt x="1996" y="100"/>
                    <a:pt x="1976" y="100"/>
                    <a:pt x="1956" y="100"/>
                  </a:cubicBezTo>
                  <a:cubicBezTo>
                    <a:pt x="1976" y="120"/>
                    <a:pt x="2013" y="100"/>
                    <a:pt x="2033" y="117"/>
                  </a:cubicBezTo>
                  <a:cubicBezTo>
                    <a:pt x="2097" y="110"/>
                    <a:pt x="2160" y="114"/>
                    <a:pt x="2227" y="110"/>
                  </a:cubicBezTo>
                  <a:cubicBezTo>
                    <a:pt x="2227" y="97"/>
                    <a:pt x="2224" y="90"/>
                    <a:pt x="2217" y="87"/>
                  </a:cubicBezTo>
                  <a:cubicBezTo>
                    <a:pt x="2221" y="83"/>
                    <a:pt x="2224" y="80"/>
                    <a:pt x="2227" y="76"/>
                  </a:cubicBezTo>
                  <a:cubicBezTo>
                    <a:pt x="2231" y="76"/>
                    <a:pt x="2234" y="80"/>
                    <a:pt x="2237" y="80"/>
                  </a:cubicBezTo>
                  <a:cubicBezTo>
                    <a:pt x="2247" y="80"/>
                    <a:pt x="2258" y="80"/>
                    <a:pt x="2268" y="83"/>
                  </a:cubicBezTo>
                  <a:cubicBezTo>
                    <a:pt x="2251" y="83"/>
                    <a:pt x="2237" y="90"/>
                    <a:pt x="2237" y="110"/>
                  </a:cubicBezTo>
                  <a:cubicBezTo>
                    <a:pt x="2342" y="107"/>
                    <a:pt x="2449" y="107"/>
                    <a:pt x="2553" y="107"/>
                  </a:cubicBezTo>
                  <a:cubicBezTo>
                    <a:pt x="2580" y="110"/>
                    <a:pt x="2610" y="110"/>
                    <a:pt x="2633" y="104"/>
                  </a:cubicBezTo>
                  <a:cubicBezTo>
                    <a:pt x="2640" y="107"/>
                    <a:pt x="2647" y="110"/>
                    <a:pt x="2647" y="117"/>
                  </a:cubicBezTo>
                  <a:lnTo>
                    <a:pt x="2647" y="117"/>
                  </a:lnTo>
                  <a:lnTo>
                    <a:pt x="2647" y="117"/>
                  </a:lnTo>
                  <a:cubicBezTo>
                    <a:pt x="2576" y="124"/>
                    <a:pt x="2506" y="130"/>
                    <a:pt x="2432" y="127"/>
                  </a:cubicBezTo>
                  <a:cubicBezTo>
                    <a:pt x="2419" y="127"/>
                    <a:pt x="2402" y="127"/>
                    <a:pt x="2392" y="133"/>
                  </a:cubicBezTo>
                  <a:lnTo>
                    <a:pt x="2392" y="133"/>
                  </a:lnTo>
                  <a:lnTo>
                    <a:pt x="2392" y="133"/>
                  </a:lnTo>
                  <a:cubicBezTo>
                    <a:pt x="2365" y="127"/>
                    <a:pt x="2342" y="137"/>
                    <a:pt x="2315" y="137"/>
                  </a:cubicBezTo>
                  <a:cubicBezTo>
                    <a:pt x="2278" y="133"/>
                    <a:pt x="2237" y="137"/>
                    <a:pt x="2201" y="144"/>
                  </a:cubicBezTo>
                  <a:lnTo>
                    <a:pt x="2201" y="144"/>
                  </a:lnTo>
                  <a:cubicBezTo>
                    <a:pt x="2180" y="133"/>
                    <a:pt x="2167" y="147"/>
                    <a:pt x="2150" y="147"/>
                  </a:cubicBezTo>
                  <a:cubicBezTo>
                    <a:pt x="2113" y="140"/>
                    <a:pt x="2080" y="157"/>
                    <a:pt x="2046" y="157"/>
                  </a:cubicBezTo>
                  <a:cubicBezTo>
                    <a:pt x="2040" y="174"/>
                    <a:pt x="2063" y="167"/>
                    <a:pt x="2073" y="171"/>
                  </a:cubicBezTo>
                  <a:cubicBezTo>
                    <a:pt x="2076" y="174"/>
                    <a:pt x="2080" y="174"/>
                    <a:pt x="2083" y="174"/>
                  </a:cubicBezTo>
                  <a:cubicBezTo>
                    <a:pt x="2093" y="167"/>
                    <a:pt x="2110" y="171"/>
                    <a:pt x="2123" y="167"/>
                  </a:cubicBezTo>
                  <a:cubicBezTo>
                    <a:pt x="2147" y="161"/>
                    <a:pt x="2177" y="171"/>
                    <a:pt x="2201" y="157"/>
                  </a:cubicBezTo>
                  <a:lnTo>
                    <a:pt x="2201" y="157"/>
                  </a:lnTo>
                  <a:cubicBezTo>
                    <a:pt x="2241" y="157"/>
                    <a:pt x="2285" y="154"/>
                    <a:pt x="2328" y="154"/>
                  </a:cubicBezTo>
                  <a:lnTo>
                    <a:pt x="2328" y="154"/>
                  </a:lnTo>
                  <a:cubicBezTo>
                    <a:pt x="2362" y="154"/>
                    <a:pt x="2395" y="154"/>
                    <a:pt x="2432" y="154"/>
                  </a:cubicBezTo>
                  <a:lnTo>
                    <a:pt x="2432" y="154"/>
                  </a:lnTo>
                  <a:cubicBezTo>
                    <a:pt x="2449" y="154"/>
                    <a:pt x="2469" y="157"/>
                    <a:pt x="2483" y="147"/>
                  </a:cubicBezTo>
                  <a:cubicBezTo>
                    <a:pt x="2506" y="147"/>
                    <a:pt x="2526" y="147"/>
                    <a:pt x="2546" y="147"/>
                  </a:cubicBezTo>
                  <a:cubicBezTo>
                    <a:pt x="2573" y="147"/>
                    <a:pt x="2603" y="147"/>
                    <a:pt x="2630" y="147"/>
                  </a:cubicBezTo>
                  <a:cubicBezTo>
                    <a:pt x="2657" y="144"/>
                    <a:pt x="2674" y="154"/>
                    <a:pt x="2677" y="174"/>
                  </a:cubicBezTo>
                  <a:cubicBezTo>
                    <a:pt x="2661" y="174"/>
                    <a:pt x="2644" y="174"/>
                    <a:pt x="2627" y="174"/>
                  </a:cubicBezTo>
                  <a:cubicBezTo>
                    <a:pt x="2600" y="191"/>
                    <a:pt x="2563" y="174"/>
                    <a:pt x="2533" y="187"/>
                  </a:cubicBezTo>
                  <a:cubicBezTo>
                    <a:pt x="2583" y="201"/>
                    <a:pt x="2633" y="181"/>
                    <a:pt x="2677" y="201"/>
                  </a:cubicBezTo>
                  <a:cubicBezTo>
                    <a:pt x="2684" y="204"/>
                    <a:pt x="2694" y="208"/>
                    <a:pt x="2701" y="204"/>
                  </a:cubicBezTo>
                  <a:cubicBezTo>
                    <a:pt x="2701" y="204"/>
                    <a:pt x="2701" y="208"/>
                    <a:pt x="2697" y="208"/>
                  </a:cubicBezTo>
                  <a:cubicBezTo>
                    <a:pt x="2701" y="208"/>
                    <a:pt x="2701" y="208"/>
                    <a:pt x="2701" y="208"/>
                  </a:cubicBezTo>
                  <a:cubicBezTo>
                    <a:pt x="2657" y="204"/>
                    <a:pt x="2617" y="204"/>
                    <a:pt x="2576" y="211"/>
                  </a:cubicBezTo>
                  <a:cubicBezTo>
                    <a:pt x="2570" y="211"/>
                    <a:pt x="2563" y="208"/>
                    <a:pt x="2560" y="208"/>
                  </a:cubicBezTo>
                  <a:cubicBezTo>
                    <a:pt x="2556" y="208"/>
                    <a:pt x="2553" y="208"/>
                    <a:pt x="2550" y="208"/>
                  </a:cubicBezTo>
                  <a:cubicBezTo>
                    <a:pt x="2523" y="211"/>
                    <a:pt x="2496" y="211"/>
                    <a:pt x="2472" y="211"/>
                  </a:cubicBezTo>
                  <a:cubicBezTo>
                    <a:pt x="2469" y="208"/>
                    <a:pt x="2469" y="208"/>
                    <a:pt x="2469" y="208"/>
                  </a:cubicBezTo>
                  <a:cubicBezTo>
                    <a:pt x="2385" y="211"/>
                    <a:pt x="2298" y="218"/>
                    <a:pt x="2214" y="221"/>
                  </a:cubicBezTo>
                  <a:cubicBezTo>
                    <a:pt x="2217" y="241"/>
                    <a:pt x="2237" y="231"/>
                    <a:pt x="2251" y="228"/>
                  </a:cubicBezTo>
                  <a:cubicBezTo>
                    <a:pt x="2332" y="228"/>
                    <a:pt x="2415" y="234"/>
                    <a:pt x="2496" y="228"/>
                  </a:cubicBezTo>
                  <a:lnTo>
                    <a:pt x="2496" y="228"/>
                  </a:lnTo>
                  <a:cubicBezTo>
                    <a:pt x="2499" y="228"/>
                    <a:pt x="2506" y="228"/>
                    <a:pt x="2509" y="228"/>
                  </a:cubicBezTo>
                  <a:lnTo>
                    <a:pt x="2509" y="228"/>
                  </a:lnTo>
                  <a:lnTo>
                    <a:pt x="2509" y="228"/>
                  </a:lnTo>
                  <a:cubicBezTo>
                    <a:pt x="2516" y="228"/>
                    <a:pt x="2526" y="228"/>
                    <a:pt x="2536" y="228"/>
                  </a:cubicBezTo>
                  <a:cubicBezTo>
                    <a:pt x="2560" y="228"/>
                    <a:pt x="2586" y="231"/>
                    <a:pt x="2610" y="231"/>
                  </a:cubicBezTo>
                  <a:cubicBezTo>
                    <a:pt x="2570" y="244"/>
                    <a:pt x="2523" y="234"/>
                    <a:pt x="2483" y="241"/>
                  </a:cubicBezTo>
                  <a:cubicBezTo>
                    <a:pt x="2466" y="241"/>
                    <a:pt x="2459" y="244"/>
                    <a:pt x="2459" y="254"/>
                  </a:cubicBezTo>
                  <a:cubicBezTo>
                    <a:pt x="2489" y="254"/>
                    <a:pt x="2516" y="258"/>
                    <a:pt x="2546" y="258"/>
                  </a:cubicBezTo>
                  <a:lnTo>
                    <a:pt x="2546" y="258"/>
                  </a:lnTo>
                  <a:cubicBezTo>
                    <a:pt x="2583" y="258"/>
                    <a:pt x="2617" y="261"/>
                    <a:pt x="2650" y="265"/>
                  </a:cubicBezTo>
                  <a:lnTo>
                    <a:pt x="2650" y="265"/>
                  </a:lnTo>
                  <a:lnTo>
                    <a:pt x="2650" y="265"/>
                  </a:lnTo>
                  <a:cubicBezTo>
                    <a:pt x="2681" y="268"/>
                    <a:pt x="2711" y="268"/>
                    <a:pt x="2738" y="268"/>
                  </a:cubicBezTo>
                  <a:cubicBezTo>
                    <a:pt x="2744" y="271"/>
                    <a:pt x="2748" y="278"/>
                    <a:pt x="2754" y="285"/>
                  </a:cubicBezTo>
                  <a:cubicBezTo>
                    <a:pt x="2754" y="288"/>
                    <a:pt x="2751" y="288"/>
                    <a:pt x="2751" y="291"/>
                  </a:cubicBezTo>
                  <a:cubicBezTo>
                    <a:pt x="2718" y="291"/>
                    <a:pt x="2687" y="291"/>
                    <a:pt x="2654" y="291"/>
                  </a:cubicBezTo>
                  <a:lnTo>
                    <a:pt x="2654" y="291"/>
                  </a:lnTo>
                  <a:cubicBezTo>
                    <a:pt x="2614" y="281"/>
                    <a:pt x="2573" y="285"/>
                    <a:pt x="2536" y="285"/>
                  </a:cubicBezTo>
                  <a:lnTo>
                    <a:pt x="2536" y="285"/>
                  </a:lnTo>
                  <a:lnTo>
                    <a:pt x="2536" y="285"/>
                  </a:lnTo>
                  <a:cubicBezTo>
                    <a:pt x="2483" y="281"/>
                    <a:pt x="2432" y="278"/>
                    <a:pt x="2379" y="275"/>
                  </a:cubicBezTo>
                  <a:cubicBezTo>
                    <a:pt x="2382" y="275"/>
                    <a:pt x="2382" y="275"/>
                    <a:pt x="2382" y="275"/>
                  </a:cubicBezTo>
                  <a:cubicBezTo>
                    <a:pt x="2375" y="275"/>
                    <a:pt x="2372" y="275"/>
                    <a:pt x="2368" y="278"/>
                  </a:cubicBezTo>
                  <a:lnTo>
                    <a:pt x="2372" y="278"/>
                  </a:lnTo>
                  <a:lnTo>
                    <a:pt x="2372" y="278"/>
                  </a:lnTo>
                  <a:cubicBezTo>
                    <a:pt x="2368" y="278"/>
                    <a:pt x="2368" y="278"/>
                    <a:pt x="2368" y="278"/>
                  </a:cubicBezTo>
                  <a:cubicBezTo>
                    <a:pt x="2362" y="275"/>
                    <a:pt x="2358" y="275"/>
                    <a:pt x="2355" y="275"/>
                  </a:cubicBezTo>
                  <a:cubicBezTo>
                    <a:pt x="2352" y="275"/>
                    <a:pt x="2345" y="275"/>
                    <a:pt x="2342" y="275"/>
                  </a:cubicBezTo>
                  <a:cubicBezTo>
                    <a:pt x="2342" y="275"/>
                    <a:pt x="2345" y="278"/>
                    <a:pt x="2348" y="278"/>
                  </a:cubicBezTo>
                  <a:cubicBezTo>
                    <a:pt x="2345" y="278"/>
                    <a:pt x="2345" y="278"/>
                    <a:pt x="2345" y="278"/>
                  </a:cubicBezTo>
                  <a:cubicBezTo>
                    <a:pt x="2342" y="278"/>
                    <a:pt x="2342" y="275"/>
                    <a:pt x="2342" y="275"/>
                  </a:cubicBezTo>
                  <a:cubicBezTo>
                    <a:pt x="2338" y="275"/>
                    <a:pt x="2332" y="275"/>
                    <a:pt x="2328" y="275"/>
                  </a:cubicBezTo>
                  <a:cubicBezTo>
                    <a:pt x="2325" y="275"/>
                    <a:pt x="2322" y="275"/>
                    <a:pt x="2315" y="275"/>
                  </a:cubicBezTo>
                  <a:cubicBezTo>
                    <a:pt x="2318" y="278"/>
                    <a:pt x="2318" y="278"/>
                    <a:pt x="2322" y="278"/>
                  </a:cubicBezTo>
                  <a:lnTo>
                    <a:pt x="2322" y="278"/>
                  </a:lnTo>
                  <a:cubicBezTo>
                    <a:pt x="2318" y="278"/>
                    <a:pt x="2315" y="278"/>
                    <a:pt x="2315" y="275"/>
                  </a:cubicBezTo>
                  <a:cubicBezTo>
                    <a:pt x="2311" y="275"/>
                    <a:pt x="2308" y="275"/>
                    <a:pt x="2301" y="278"/>
                  </a:cubicBezTo>
                  <a:lnTo>
                    <a:pt x="2301" y="278"/>
                  </a:lnTo>
                  <a:cubicBezTo>
                    <a:pt x="2271" y="275"/>
                    <a:pt x="2244" y="275"/>
                    <a:pt x="2214" y="275"/>
                  </a:cubicBezTo>
                  <a:cubicBezTo>
                    <a:pt x="2174" y="275"/>
                    <a:pt x="2137" y="275"/>
                    <a:pt x="2097" y="275"/>
                  </a:cubicBezTo>
                  <a:cubicBezTo>
                    <a:pt x="2090" y="281"/>
                    <a:pt x="2090" y="288"/>
                    <a:pt x="2097" y="291"/>
                  </a:cubicBezTo>
                  <a:cubicBezTo>
                    <a:pt x="2103" y="295"/>
                    <a:pt x="2113" y="295"/>
                    <a:pt x="2123" y="295"/>
                  </a:cubicBezTo>
                  <a:lnTo>
                    <a:pt x="2123" y="295"/>
                  </a:lnTo>
                  <a:cubicBezTo>
                    <a:pt x="2127" y="295"/>
                    <a:pt x="2130" y="295"/>
                    <a:pt x="2137" y="295"/>
                  </a:cubicBezTo>
                  <a:cubicBezTo>
                    <a:pt x="2160" y="298"/>
                    <a:pt x="2187" y="298"/>
                    <a:pt x="2214" y="291"/>
                  </a:cubicBezTo>
                  <a:lnTo>
                    <a:pt x="2214" y="291"/>
                  </a:lnTo>
                  <a:lnTo>
                    <a:pt x="2214" y="291"/>
                  </a:lnTo>
                  <a:cubicBezTo>
                    <a:pt x="2221" y="291"/>
                    <a:pt x="2231" y="291"/>
                    <a:pt x="2237" y="295"/>
                  </a:cubicBezTo>
                  <a:lnTo>
                    <a:pt x="2237" y="291"/>
                  </a:lnTo>
                  <a:cubicBezTo>
                    <a:pt x="2237" y="295"/>
                    <a:pt x="2237" y="295"/>
                    <a:pt x="2237" y="295"/>
                  </a:cubicBezTo>
                  <a:cubicBezTo>
                    <a:pt x="2325" y="298"/>
                    <a:pt x="2409" y="301"/>
                    <a:pt x="2493" y="305"/>
                  </a:cubicBezTo>
                  <a:lnTo>
                    <a:pt x="2493" y="305"/>
                  </a:lnTo>
                  <a:cubicBezTo>
                    <a:pt x="2503" y="305"/>
                    <a:pt x="2513" y="308"/>
                    <a:pt x="2523" y="311"/>
                  </a:cubicBezTo>
                  <a:cubicBezTo>
                    <a:pt x="2556" y="311"/>
                    <a:pt x="2590" y="311"/>
                    <a:pt x="2627" y="311"/>
                  </a:cubicBezTo>
                  <a:cubicBezTo>
                    <a:pt x="2630" y="311"/>
                    <a:pt x="2633" y="311"/>
                    <a:pt x="2637" y="311"/>
                  </a:cubicBezTo>
                  <a:cubicBezTo>
                    <a:pt x="2647" y="311"/>
                    <a:pt x="2657" y="311"/>
                    <a:pt x="2664" y="311"/>
                  </a:cubicBezTo>
                  <a:lnTo>
                    <a:pt x="2664" y="311"/>
                  </a:lnTo>
                  <a:cubicBezTo>
                    <a:pt x="2697" y="318"/>
                    <a:pt x="2728" y="318"/>
                    <a:pt x="2761" y="315"/>
                  </a:cubicBezTo>
                  <a:cubicBezTo>
                    <a:pt x="2758" y="318"/>
                    <a:pt x="2758" y="322"/>
                    <a:pt x="2758" y="325"/>
                  </a:cubicBezTo>
                  <a:cubicBezTo>
                    <a:pt x="2758" y="328"/>
                    <a:pt x="2758" y="332"/>
                    <a:pt x="2761" y="335"/>
                  </a:cubicBezTo>
                  <a:lnTo>
                    <a:pt x="2761" y="338"/>
                  </a:lnTo>
                  <a:cubicBezTo>
                    <a:pt x="2738" y="332"/>
                    <a:pt x="2718" y="332"/>
                    <a:pt x="2694" y="338"/>
                  </a:cubicBezTo>
                  <a:cubicBezTo>
                    <a:pt x="2694" y="335"/>
                    <a:pt x="2694" y="332"/>
                    <a:pt x="2687" y="332"/>
                  </a:cubicBezTo>
                  <a:cubicBezTo>
                    <a:pt x="2667" y="332"/>
                    <a:pt x="2647" y="332"/>
                    <a:pt x="2627" y="332"/>
                  </a:cubicBezTo>
                  <a:lnTo>
                    <a:pt x="2627" y="332"/>
                  </a:lnTo>
                  <a:lnTo>
                    <a:pt x="2627" y="332"/>
                  </a:lnTo>
                  <a:cubicBezTo>
                    <a:pt x="2614" y="332"/>
                    <a:pt x="2600" y="332"/>
                    <a:pt x="2586" y="332"/>
                  </a:cubicBezTo>
                  <a:cubicBezTo>
                    <a:pt x="2583" y="332"/>
                    <a:pt x="2576" y="332"/>
                    <a:pt x="2573" y="332"/>
                  </a:cubicBezTo>
                  <a:lnTo>
                    <a:pt x="2573" y="332"/>
                  </a:lnTo>
                  <a:lnTo>
                    <a:pt x="2573" y="332"/>
                  </a:lnTo>
                  <a:cubicBezTo>
                    <a:pt x="2556" y="332"/>
                    <a:pt x="2540" y="328"/>
                    <a:pt x="2523" y="328"/>
                  </a:cubicBezTo>
                  <a:cubicBezTo>
                    <a:pt x="2506" y="328"/>
                    <a:pt x="2489" y="332"/>
                    <a:pt x="2469" y="332"/>
                  </a:cubicBezTo>
                  <a:cubicBezTo>
                    <a:pt x="2466" y="335"/>
                    <a:pt x="2462" y="338"/>
                    <a:pt x="2456" y="338"/>
                  </a:cubicBezTo>
                  <a:lnTo>
                    <a:pt x="2456" y="338"/>
                  </a:lnTo>
                  <a:cubicBezTo>
                    <a:pt x="2432" y="342"/>
                    <a:pt x="2402" y="332"/>
                    <a:pt x="2382" y="348"/>
                  </a:cubicBezTo>
                  <a:cubicBezTo>
                    <a:pt x="2405" y="358"/>
                    <a:pt x="2432" y="355"/>
                    <a:pt x="2459" y="348"/>
                  </a:cubicBezTo>
                  <a:cubicBezTo>
                    <a:pt x="2476" y="348"/>
                    <a:pt x="2493" y="348"/>
                    <a:pt x="2509" y="348"/>
                  </a:cubicBezTo>
                  <a:lnTo>
                    <a:pt x="2509" y="348"/>
                  </a:lnTo>
                  <a:cubicBezTo>
                    <a:pt x="2566" y="352"/>
                    <a:pt x="2620" y="358"/>
                    <a:pt x="2677" y="355"/>
                  </a:cubicBezTo>
                  <a:lnTo>
                    <a:pt x="2677" y="355"/>
                  </a:lnTo>
                  <a:lnTo>
                    <a:pt x="2677" y="355"/>
                  </a:lnTo>
                  <a:cubicBezTo>
                    <a:pt x="2707" y="362"/>
                    <a:pt x="2738" y="358"/>
                    <a:pt x="2765" y="358"/>
                  </a:cubicBezTo>
                  <a:lnTo>
                    <a:pt x="2765" y="358"/>
                  </a:lnTo>
                  <a:cubicBezTo>
                    <a:pt x="2768" y="362"/>
                    <a:pt x="2775" y="369"/>
                    <a:pt x="2778" y="375"/>
                  </a:cubicBezTo>
                  <a:lnTo>
                    <a:pt x="2778" y="375"/>
                  </a:lnTo>
                  <a:cubicBezTo>
                    <a:pt x="2775" y="375"/>
                    <a:pt x="2771" y="375"/>
                    <a:pt x="2768" y="375"/>
                  </a:cubicBezTo>
                  <a:cubicBezTo>
                    <a:pt x="2724" y="379"/>
                    <a:pt x="2681" y="382"/>
                    <a:pt x="2637" y="385"/>
                  </a:cubicBezTo>
                  <a:cubicBezTo>
                    <a:pt x="2630" y="392"/>
                    <a:pt x="2630" y="395"/>
                    <a:pt x="2640" y="402"/>
                  </a:cubicBezTo>
                  <a:cubicBezTo>
                    <a:pt x="2684" y="402"/>
                    <a:pt x="2731" y="405"/>
                    <a:pt x="2778" y="405"/>
                  </a:cubicBezTo>
                  <a:cubicBezTo>
                    <a:pt x="2781" y="415"/>
                    <a:pt x="2781" y="426"/>
                    <a:pt x="2778" y="439"/>
                  </a:cubicBezTo>
                  <a:cubicBezTo>
                    <a:pt x="2781" y="439"/>
                    <a:pt x="2781" y="439"/>
                    <a:pt x="2785" y="443"/>
                  </a:cubicBezTo>
                  <a:cubicBezTo>
                    <a:pt x="2781" y="443"/>
                    <a:pt x="2781" y="443"/>
                    <a:pt x="2781" y="443"/>
                  </a:cubicBezTo>
                  <a:lnTo>
                    <a:pt x="2781" y="443"/>
                  </a:lnTo>
                  <a:cubicBezTo>
                    <a:pt x="2778" y="439"/>
                    <a:pt x="2778" y="439"/>
                    <a:pt x="2778" y="439"/>
                  </a:cubicBezTo>
                  <a:cubicBezTo>
                    <a:pt x="2768" y="439"/>
                    <a:pt x="2754" y="439"/>
                    <a:pt x="2741" y="443"/>
                  </a:cubicBezTo>
                  <a:lnTo>
                    <a:pt x="2741" y="443"/>
                  </a:lnTo>
                  <a:lnTo>
                    <a:pt x="2741" y="443"/>
                  </a:lnTo>
                  <a:cubicBezTo>
                    <a:pt x="2671" y="433"/>
                    <a:pt x="2600" y="446"/>
                    <a:pt x="2529" y="453"/>
                  </a:cubicBezTo>
                  <a:cubicBezTo>
                    <a:pt x="2610" y="463"/>
                    <a:pt x="2687" y="456"/>
                    <a:pt x="2768" y="459"/>
                  </a:cubicBezTo>
                  <a:cubicBezTo>
                    <a:pt x="2765" y="459"/>
                    <a:pt x="2765" y="456"/>
                    <a:pt x="2761" y="456"/>
                  </a:cubicBezTo>
                  <a:cubicBezTo>
                    <a:pt x="2765" y="456"/>
                    <a:pt x="2768" y="456"/>
                    <a:pt x="2768" y="459"/>
                  </a:cubicBezTo>
                  <a:cubicBezTo>
                    <a:pt x="2775" y="473"/>
                    <a:pt x="2771" y="486"/>
                    <a:pt x="2754" y="496"/>
                  </a:cubicBezTo>
                  <a:lnTo>
                    <a:pt x="2754" y="496"/>
                  </a:lnTo>
                  <a:lnTo>
                    <a:pt x="2754" y="496"/>
                  </a:lnTo>
                  <a:cubicBezTo>
                    <a:pt x="2714" y="490"/>
                    <a:pt x="2677" y="500"/>
                    <a:pt x="2637" y="503"/>
                  </a:cubicBezTo>
                  <a:cubicBezTo>
                    <a:pt x="2633" y="503"/>
                    <a:pt x="2630" y="503"/>
                    <a:pt x="2627" y="503"/>
                  </a:cubicBezTo>
                  <a:lnTo>
                    <a:pt x="2627" y="503"/>
                  </a:lnTo>
                  <a:cubicBezTo>
                    <a:pt x="2586" y="503"/>
                    <a:pt x="2546" y="496"/>
                    <a:pt x="2509" y="503"/>
                  </a:cubicBezTo>
                  <a:lnTo>
                    <a:pt x="2509" y="503"/>
                  </a:lnTo>
                  <a:cubicBezTo>
                    <a:pt x="2493" y="496"/>
                    <a:pt x="2476" y="493"/>
                    <a:pt x="2459" y="496"/>
                  </a:cubicBezTo>
                  <a:cubicBezTo>
                    <a:pt x="2459" y="503"/>
                    <a:pt x="2459" y="506"/>
                    <a:pt x="2459" y="513"/>
                  </a:cubicBezTo>
                  <a:cubicBezTo>
                    <a:pt x="2466" y="516"/>
                    <a:pt x="2472" y="520"/>
                    <a:pt x="2479" y="520"/>
                  </a:cubicBezTo>
                  <a:cubicBezTo>
                    <a:pt x="2466" y="520"/>
                    <a:pt x="2456" y="520"/>
                    <a:pt x="2446" y="520"/>
                  </a:cubicBezTo>
                  <a:cubicBezTo>
                    <a:pt x="2432" y="520"/>
                    <a:pt x="2419" y="523"/>
                    <a:pt x="2409" y="526"/>
                  </a:cubicBezTo>
                  <a:cubicBezTo>
                    <a:pt x="2405" y="530"/>
                    <a:pt x="2402" y="530"/>
                    <a:pt x="2399" y="533"/>
                  </a:cubicBezTo>
                  <a:cubicBezTo>
                    <a:pt x="2395" y="533"/>
                    <a:pt x="2395" y="533"/>
                    <a:pt x="2392" y="533"/>
                  </a:cubicBezTo>
                  <a:cubicBezTo>
                    <a:pt x="2375" y="533"/>
                    <a:pt x="2358" y="533"/>
                    <a:pt x="2342" y="533"/>
                  </a:cubicBezTo>
                  <a:lnTo>
                    <a:pt x="2342" y="533"/>
                  </a:lnTo>
                  <a:lnTo>
                    <a:pt x="2342" y="533"/>
                  </a:lnTo>
                  <a:cubicBezTo>
                    <a:pt x="2338" y="533"/>
                    <a:pt x="2332" y="533"/>
                    <a:pt x="2328" y="533"/>
                  </a:cubicBezTo>
                  <a:lnTo>
                    <a:pt x="2328" y="533"/>
                  </a:lnTo>
                  <a:lnTo>
                    <a:pt x="2328" y="533"/>
                  </a:lnTo>
                  <a:cubicBezTo>
                    <a:pt x="2298" y="530"/>
                    <a:pt x="2268" y="536"/>
                    <a:pt x="2237" y="543"/>
                  </a:cubicBezTo>
                  <a:cubicBezTo>
                    <a:pt x="2194" y="536"/>
                    <a:pt x="2154" y="547"/>
                    <a:pt x="2110" y="543"/>
                  </a:cubicBezTo>
                  <a:lnTo>
                    <a:pt x="2110" y="543"/>
                  </a:lnTo>
                  <a:lnTo>
                    <a:pt x="2110" y="543"/>
                  </a:lnTo>
                  <a:cubicBezTo>
                    <a:pt x="2086" y="550"/>
                    <a:pt x="2063" y="536"/>
                    <a:pt x="2036" y="553"/>
                  </a:cubicBezTo>
                  <a:cubicBezTo>
                    <a:pt x="2063" y="567"/>
                    <a:pt x="2086" y="557"/>
                    <a:pt x="2110" y="560"/>
                  </a:cubicBezTo>
                  <a:cubicBezTo>
                    <a:pt x="2174" y="560"/>
                    <a:pt x="2237" y="560"/>
                    <a:pt x="2301" y="560"/>
                  </a:cubicBezTo>
                  <a:cubicBezTo>
                    <a:pt x="2308" y="560"/>
                    <a:pt x="2318" y="553"/>
                    <a:pt x="2328" y="553"/>
                  </a:cubicBezTo>
                  <a:lnTo>
                    <a:pt x="2328" y="553"/>
                  </a:lnTo>
                  <a:cubicBezTo>
                    <a:pt x="2332" y="553"/>
                    <a:pt x="2335" y="553"/>
                    <a:pt x="2338" y="553"/>
                  </a:cubicBezTo>
                  <a:lnTo>
                    <a:pt x="2338" y="553"/>
                  </a:lnTo>
                  <a:cubicBezTo>
                    <a:pt x="2368" y="560"/>
                    <a:pt x="2402" y="563"/>
                    <a:pt x="2432" y="550"/>
                  </a:cubicBezTo>
                  <a:lnTo>
                    <a:pt x="2432" y="550"/>
                  </a:lnTo>
                  <a:lnTo>
                    <a:pt x="2432" y="550"/>
                  </a:lnTo>
                  <a:lnTo>
                    <a:pt x="2432" y="550"/>
                  </a:lnTo>
                  <a:lnTo>
                    <a:pt x="2432" y="550"/>
                  </a:lnTo>
                  <a:lnTo>
                    <a:pt x="2432" y="550"/>
                  </a:lnTo>
                  <a:cubicBezTo>
                    <a:pt x="2442" y="550"/>
                    <a:pt x="2449" y="550"/>
                    <a:pt x="2459" y="550"/>
                  </a:cubicBezTo>
                  <a:lnTo>
                    <a:pt x="2459" y="550"/>
                  </a:lnTo>
                  <a:cubicBezTo>
                    <a:pt x="2536" y="557"/>
                    <a:pt x="2614" y="550"/>
                    <a:pt x="2691" y="550"/>
                  </a:cubicBezTo>
                  <a:cubicBezTo>
                    <a:pt x="2694" y="550"/>
                    <a:pt x="2697" y="550"/>
                    <a:pt x="2704" y="550"/>
                  </a:cubicBezTo>
                  <a:cubicBezTo>
                    <a:pt x="2754" y="550"/>
                    <a:pt x="2754" y="550"/>
                    <a:pt x="2738" y="587"/>
                  </a:cubicBezTo>
                  <a:lnTo>
                    <a:pt x="2738" y="587"/>
                  </a:lnTo>
                  <a:cubicBezTo>
                    <a:pt x="2691" y="600"/>
                    <a:pt x="2637" y="594"/>
                    <a:pt x="2586" y="597"/>
                  </a:cubicBezTo>
                  <a:lnTo>
                    <a:pt x="2586" y="597"/>
                  </a:lnTo>
                  <a:cubicBezTo>
                    <a:pt x="2553" y="600"/>
                    <a:pt x="2516" y="587"/>
                    <a:pt x="2483" y="604"/>
                  </a:cubicBezTo>
                  <a:lnTo>
                    <a:pt x="2483" y="604"/>
                  </a:lnTo>
                  <a:cubicBezTo>
                    <a:pt x="2456" y="597"/>
                    <a:pt x="2429" y="594"/>
                    <a:pt x="2405" y="604"/>
                  </a:cubicBezTo>
                  <a:lnTo>
                    <a:pt x="2405" y="604"/>
                  </a:lnTo>
                  <a:lnTo>
                    <a:pt x="2405" y="604"/>
                  </a:lnTo>
                  <a:cubicBezTo>
                    <a:pt x="2389" y="604"/>
                    <a:pt x="2372" y="600"/>
                    <a:pt x="2355" y="604"/>
                  </a:cubicBezTo>
                  <a:cubicBezTo>
                    <a:pt x="2298" y="607"/>
                    <a:pt x="2244" y="607"/>
                    <a:pt x="2187" y="607"/>
                  </a:cubicBezTo>
                  <a:cubicBezTo>
                    <a:pt x="2174" y="607"/>
                    <a:pt x="2160" y="607"/>
                    <a:pt x="2147" y="607"/>
                  </a:cubicBezTo>
                  <a:cubicBezTo>
                    <a:pt x="2133" y="604"/>
                    <a:pt x="2123" y="604"/>
                    <a:pt x="2110" y="607"/>
                  </a:cubicBezTo>
                  <a:cubicBezTo>
                    <a:pt x="2050" y="604"/>
                    <a:pt x="1989" y="610"/>
                    <a:pt x="1929" y="617"/>
                  </a:cubicBezTo>
                  <a:cubicBezTo>
                    <a:pt x="1922" y="620"/>
                    <a:pt x="1922" y="627"/>
                    <a:pt x="1929" y="634"/>
                  </a:cubicBezTo>
                  <a:cubicBezTo>
                    <a:pt x="1996" y="634"/>
                    <a:pt x="2066" y="634"/>
                    <a:pt x="2133" y="630"/>
                  </a:cubicBezTo>
                  <a:cubicBezTo>
                    <a:pt x="2154" y="630"/>
                    <a:pt x="2174" y="634"/>
                    <a:pt x="2190" y="627"/>
                  </a:cubicBezTo>
                  <a:lnTo>
                    <a:pt x="2190" y="627"/>
                  </a:lnTo>
                  <a:lnTo>
                    <a:pt x="2190" y="627"/>
                  </a:lnTo>
                  <a:cubicBezTo>
                    <a:pt x="2227" y="627"/>
                    <a:pt x="2264" y="630"/>
                    <a:pt x="2301" y="634"/>
                  </a:cubicBezTo>
                  <a:cubicBezTo>
                    <a:pt x="2338" y="617"/>
                    <a:pt x="2379" y="647"/>
                    <a:pt x="2415" y="627"/>
                  </a:cubicBezTo>
                  <a:cubicBezTo>
                    <a:pt x="2415" y="624"/>
                    <a:pt x="2412" y="620"/>
                    <a:pt x="2409" y="617"/>
                  </a:cubicBezTo>
                  <a:cubicBezTo>
                    <a:pt x="2412" y="620"/>
                    <a:pt x="2415" y="620"/>
                    <a:pt x="2419" y="624"/>
                  </a:cubicBezTo>
                  <a:cubicBezTo>
                    <a:pt x="2422" y="624"/>
                    <a:pt x="2425" y="624"/>
                    <a:pt x="2432" y="624"/>
                  </a:cubicBezTo>
                  <a:cubicBezTo>
                    <a:pt x="2483" y="624"/>
                    <a:pt x="2536" y="624"/>
                    <a:pt x="2586" y="624"/>
                  </a:cubicBezTo>
                  <a:cubicBezTo>
                    <a:pt x="2597" y="624"/>
                    <a:pt x="2607" y="624"/>
                    <a:pt x="2617" y="617"/>
                  </a:cubicBezTo>
                  <a:lnTo>
                    <a:pt x="2617" y="617"/>
                  </a:lnTo>
                  <a:cubicBezTo>
                    <a:pt x="2627" y="617"/>
                    <a:pt x="2640" y="614"/>
                    <a:pt x="2650" y="614"/>
                  </a:cubicBezTo>
                  <a:cubicBezTo>
                    <a:pt x="2664" y="617"/>
                    <a:pt x="2677" y="617"/>
                    <a:pt x="2687" y="614"/>
                  </a:cubicBezTo>
                  <a:cubicBezTo>
                    <a:pt x="2701" y="617"/>
                    <a:pt x="2714" y="607"/>
                    <a:pt x="2731" y="614"/>
                  </a:cubicBezTo>
                  <a:cubicBezTo>
                    <a:pt x="2758" y="627"/>
                    <a:pt x="2765" y="614"/>
                    <a:pt x="2768" y="597"/>
                  </a:cubicBezTo>
                  <a:lnTo>
                    <a:pt x="2768" y="597"/>
                  </a:lnTo>
                  <a:cubicBezTo>
                    <a:pt x="2781" y="580"/>
                    <a:pt x="2795" y="567"/>
                    <a:pt x="2808" y="550"/>
                  </a:cubicBezTo>
                  <a:cubicBezTo>
                    <a:pt x="2818" y="540"/>
                    <a:pt x="2805" y="523"/>
                    <a:pt x="2818" y="513"/>
                  </a:cubicBezTo>
                  <a:cubicBezTo>
                    <a:pt x="2822" y="516"/>
                    <a:pt x="2822" y="516"/>
                    <a:pt x="2822" y="516"/>
                  </a:cubicBezTo>
                  <a:cubicBezTo>
                    <a:pt x="2832" y="503"/>
                    <a:pt x="2835" y="493"/>
                    <a:pt x="2825" y="483"/>
                  </a:cubicBezTo>
                  <a:cubicBezTo>
                    <a:pt x="2825" y="479"/>
                    <a:pt x="2825" y="476"/>
                    <a:pt x="2825" y="476"/>
                  </a:cubicBezTo>
                  <a:lnTo>
                    <a:pt x="2825" y="473"/>
                  </a:lnTo>
                  <a:cubicBezTo>
                    <a:pt x="2828" y="469"/>
                    <a:pt x="2832" y="466"/>
                    <a:pt x="2832" y="459"/>
                  </a:cubicBezTo>
                  <a:lnTo>
                    <a:pt x="2832" y="459"/>
                  </a:lnTo>
                  <a:lnTo>
                    <a:pt x="2832" y="459"/>
                  </a:lnTo>
                  <a:cubicBezTo>
                    <a:pt x="2835" y="459"/>
                    <a:pt x="2835" y="456"/>
                    <a:pt x="2835" y="456"/>
                  </a:cubicBezTo>
                  <a:lnTo>
                    <a:pt x="2835" y="456"/>
                  </a:lnTo>
                  <a:cubicBezTo>
                    <a:pt x="2838" y="486"/>
                    <a:pt x="2838" y="513"/>
                    <a:pt x="2832" y="543"/>
                  </a:cubicBezTo>
                  <a:cubicBezTo>
                    <a:pt x="2828" y="573"/>
                    <a:pt x="2808" y="604"/>
                    <a:pt x="2791" y="634"/>
                  </a:cubicBezTo>
                  <a:lnTo>
                    <a:pt x="2791" y="634"/>
                  </a:lnTo>
                  <a:cubicBezTo>
                    <a:pt x="2781" y="640"/>
                    <a:pt x="2768" y="647"/>
                    <a:pt x="2754" y="654"/>
                  </a:cubicBezTo>
                  <a:cubicBezTo>
                    <a:pt x="2761" y="661"/>
                    <a:pt x="2771" y="661"/>
                    <a:pt x="2781" y="661"/>
                  </a:cubicBezTo>
                  <a:cubicBezTo>
                    <a:pt x="2791" y="657"/>
                    <a:pt x="2801" y="651"/>
                    <a:pt x="2808" y="644"/>
                  </a:cubicBezTo>
                  <a:lnTo>
                    <a:pt x="2808" y="644"/>
                  </a:lnTo>
                  <a:cubicBezTo>
                    <a:pt x="2855" y="594"/>
                    <a:pt x="2882" y="540"/>
                    <a:pt x="2885" y="479"/>
                  </a:cubicBezTo>
                  <a:lnTo>
                    <a:pt x="2885" y="479"/>
                  </a:lnTo>
                  <a:cubicBezTo>
                    <a:pt x="2899" y="433"/>
                    <a:pt x="2905" y="385"/>
                    <a:pt x="2885" y="338"/>
                  </a:cubicBezTo>
                  <a:lnTo>
                    <a:pt x="2885" y="338"/>
                  </a:lnTo>
                  <a:lnTo>
                    <a:pt x="2885" y="338"/>
                  </a:lnTo>
                  <a:cubicBezTo>
                    <a:pt x="2885" y="325"/>
                    <a:pt x="2885" y="311"/>
                    <a:pt x="2872" y="301"/>
                  </a:cubicBezTo>
                  <a:cubicBezTo>
                    <a:pt x="2868" y="265"/>
                    <a:pt x="2875" y="231"/>
                    <a:pt x="2845" y="201"/>
                  </a:cubicBezTo>
                  <a:lnTo>
                    <a:pt x="2845" y="201"/>
                  </a:lnTo>
                  <a:cubicBezTo>
                    <a:pt x="2845" y="197"/>
                    <a:pt x="2845" y="194"/>
                    <a:pt x="2845" y="191"/>
                  </a:cubicBezTo>
                  <a:lnTo>
                    <a:pt x="2845" y="191"/>
                  </a:lnTo>
                  <a:cubicBezTo>
                    <a:pt x="2848" y="167"/>
                    <a:pt x="2845" y="144"/>
                    <a:pt x="2822" y="127"/>
                  </a:cubicBezTo>
                  <a:cubicBezTo>
                    <a:pt x="2822" y="124"/>
                    <a:pt x="2818" y="120"/>
                    <a:pt x="2818" y="120"/>
                  </a:cubicBezTo>
                  <a:lnTo>
                    <a:pt x="2818" y="120"/>
                  </a:lnTo>
                  <a:lnTo>
                    <a:pt x="2818" y="120"/>
                  </a:lnTo>
                  <a:cubicBezTo>
                    <a:pt x="2822" y="110"/>
                    <a:pt x="2815" y="104"/>
                    <a:pt x="2805" y="100"/>
                  </a:cubicBezTo>
                  <a:cubicBezTo>
                    <a:pt x="2801" y="97"/>
                    <a:pt x="2798" y="93"/>
                    <a:pt x="2795" y="90"/>
                  </a:cubicBezTo>
                  <a:lnTo>
                    <a:pt x="2795" y="90"/>
                  </a:lnTo>
                  <a:lnTo>
                    <a:pt x="2795" y="90"/>
                  </a:lnTo>
                  <a:cubicBezTo>
                    <a:pt x="2795" y="87"/>
                    <a:pt x="2795" y="83"/>
                    <a:pt x="2791" y="83"/>
                  </a:cubicBezTo>
                  <a:lnTo>
                    <a:pt x="2791" y="83"/>
                  </a:lnTo>
                  <a:lnTo>
                    <a:pt x="2791" y="83"/>
                  </a:lnTo>
                  <a:cubicBezTo>
                    <a:pt x="2785" y="76"/>
                    <a:pt x="2781" y="70"/>
                    <a:pt x="2778" y="63"/>
                  </a:cubicBezTo>
                  <a:lnTo>
                    <a:pt x="2778" y="63"/>
                  </a:lnTo>
                  <a:cubicBezTo>
                    <a:pt x="2768" y="53"/>
                    <a:pt x="2758" y="40"/>
                    <a:pt x="2751" y="26"/>
                  </a:cubicBezTo>
                  <a:cubicBezTo>
                    <a:pt x="2741" y="23"/>
                    <a:pt x="2734" y="16"/>
                    <a:pt x="2728" y="13"/>
                  </a:cubicBezTo>
                  <a:cubicBezTo>
                    <a:pt x="2691" y="-7"/>
                    <a:pt x="2681" y="-4"/>
                    <a:pt x="2650" y="26"/>
                  </a:cubicBezTo>
                  <a:cubicBezTo>
                    <a:pt x="2630" y="43"/>
                    <a:pt x="2600" y="50"/>
                    <a:pt x="2576" y="63"/>
                  </a:cubicBezTo>
                  <a:lnTo>
                    <a:pt x="2576" y="63"/>
                  </a:lnTo>
                  <a:lnTo>
                    <a:pt x="2576" y="63"/>
                  </a:lnTo>
                  <a:cubicBezTo>
                    <a:pt x="2570" y="60"/>
                    <a:pt x="2566" y="56"/>
                    <a:pt x="2560" y="56"/>
                  </a:cubicBezTo>
                  <a:cubicBezTo>
                    <a:pt x="2543" y="46"/>
                    <a:pt x="2526" y="43"/>
                    <a:pt x="2506" y="43"/>
                  </a:cubicBezTo>
                  <a:cubicBezTo>
                    <a:pt x="2422" y="50"/>
                    <a:pt x="2338" y="56"/>
                    <a:pt x="2254" y="56"/>
                  </a:cubicBezTo>
                  <a:cubicBezTo>
                    <a:pt x="2244" y="56"/>
                    <a:pt x="2234" y="60"/>
                    <a:pt x="2224" y="63"/>
                  </a:cubicBezTo>
                  <a:lnTo>
                    <a:pt x="2224" y="63"/>
                  </a:lnTo>
                  <a:lnTo>
                    <a:pt x="2224" y="63"/>
                  </a:lnTo>
                  <a:cubicBezTo>
                    <a:pt x="2217" y="63"/>
                    <a:pt x="2207" y="63"/>
                    <a:pt x="2201" y="63"/>
                  </a:cubicBezTo>
                  <a:cubicBezTo>
                    <a:pt x="2147" y="63"/>
                    <a:pt x="2097" y="60"/>
                    <a:pt x="2046" y="63"/>
                  </a:cubicBezTo>
                  <a:cubicBezTo>
                    <a:pt x="2043" y="63"/>
                    <a:pt x="2043" y="63"/>
                    <a:pt x="2043" y="66"/>
                  </a:cubicBezTo>
                  <a:cubicBezTo>
                    <a:pt x="2043" y="63"/>
                    <a:pt x="2043" y="63"/>
                    <a:pt x="2046" y="63"/>
                  </a:cubicBezTo>
                  <a:cubicBezTo>
                    <a:pt x="2023" y="60"/>
                    <a:pt x="2003" y="60"/>
                    <a:pt x="1979" y="63"/>
                  </a:cubicBezTo>
                  <a:cubicBezTo>
                    <a:pt x="1922" y="63"/>
                    <a:pt x="1865" y="60"/>
                    <a:pt x="1811" y="70"/>
                  </a:cubicBezTo>
                  <a:lnTo>
                    <a:pt x="1811" y="70"/>
                  </a:lnTo>
                  <a:lnTo>
                    <a:pt x="1811" y="70"/>
                  </a:lnTo>
                  <a:cubicBezTo>
                    <a:pt x="1804" y="70"/>
                    <a:pt x="1801" y="70"/>
                    <a:pt x="1798" y="73"/>
                  </a:cubicBezTo>
                  <a:cubicBezTo>
                    <a:pt x="1697" y="70"/>
                    <a:pt x="1593" y="66"/>
                    <a:pt x="1490" y="83"/>
                  </a:cubicBezTo>
                  <a:cubicBezTo>
                    <a:pt x="1487" y="83"/>
                    <a:pt x="1483" y="83"/>
                    <a:pt x="1477" y="83"/>
                  </a:cubicBezTo>
                  <a:cubicBezTo>
                    <a:pt x="1443" y="83"/>
                    <a:pt x="1406" y="80"/>
                    <a:pt x="1373" y="90"/>
                  </a:cubicBezTo>
                  <a:cubicBezTo>
                    <a:pt x="1272" y="87"/>
                    <a:pt x="1174" y="93"/>
                    <a:pt x="1077" y="100"/>
                  </a:cubicBezTo>
                  <a:cubicBezTo>
                    <a:pt x="1007" y="100"/>
                    <a:pt x="936" y="97"/>
                    <a:pt x="869" y="107"/>
                  </a:cubicBezTo>
                  <a:lnTo>
                    <a:pt x="869" y="107"/>
                  </a:lnTo>
                  <a:lnTo>
                    <a:pt x="869" y="107"/>
                  </a:lnTo>
                  <a:cubicBezTo>
                    <a:pt x="842" y="104"/>
                    <a:pt x="819" y="107"/>
                    <a:pt x="795" y="110"/>
                  </a:cubicBezTo>
                  <a:cubicBezTo>
                    <a:pt x="755" y="110"/>
                    <a:pt x="718" y="110"/>
                    <a:pt x="684" y="117"/>
                  </a:cubicBezTo>
                  <a:cubicBezTo>
                    <a:pt x="668" y="114"/>
                    <a:pt x="654" y="117"/>
                    <a:pt x="641" y="120"/>
                  </a:cubicBezTo>
                  <a:lnTo>
                    <a:pt x="641" y="120"/>
                  </a:lnTo>
                  <a:lnTo>
                    <a:pt x="641" y="120"/>
                  </a:lnTo>
                  <a:cubicBezTo>
                    <a:pt x="611" y="117"/>
                    <a:pt x="580" y="120"/>
                    <a:pt x="550" y="120"/>
                  </a:cubicBezTo>
                  <a:lnTo>
                    <a:pt x="550" y="120"/>
                  </a:lnTo>
                  <a:cubicBezTo>
                    <a:pt x="473" y="120"/>
                    <a:pt x="399" y="120"/>
                    <a:pt x="325" y="120"/>
                  </a:cubicBezTo>
                  <a:cubicBezTo>
                    <a:pt x="312" y="120"/>
                    <a:pt x="298" y="120"/>
                    <a:pt x="288" y="127"/>
                  </a:cubicBezTo>
                  <a:lnTo>
                    <a:pt x="288" y="127"/>
                  </a:lnTo>
                  <a:lnTo>
                    <a:pt x="288" y="127"/>
                  </a:lnTo>
                  <a:lnTo>
                    <a:pt x="288" y="127"/>
                  </a:lnTo>
                  <a:lnTo>
                    <a:pt x="288" y="127"/>
                  </a:lnTo>
                  <a:lnTo>
                    <a:pt x="288" y="127"/>
                  </a:lnTo>
                  <a:cubicBezTo>
                    <a:pt x="285" y="124"/>
                    <a:pt x="282" y="124"/>
                    <a:pt x="282" y="127"/>
                  </a:cubicBezTo>
                  <a:moveTo>
                    <a:pt x="2472" y="211"/>
                  </a:moveTo>
                  <a:lnTo>
                    <a:pt x="2472" y="211"/>
                  </a:lnTo>
                  <a:moveTo>
                    <a:pt x="2664" y="311"/>
                  </a:moveTo>
                  <a:lnTo>
                    <a:pt x="2664" y="311"/>
                  </a:lnTo>
                  <a:moveTo>
                    <a:pt x="2758" y="171"/>
                  </a:moveTo>
                  <a:lnTo>
                    <a:pt x="2758" y="171"/>
                  </a:lnTo>
                  <a:cubicBezTo>
                    <a:pt x="2765" y="174"/>
                    <a:pt x="2758" y="177"/>
                    <a:pt x="2758" y="181"/>
                  </a:cubicBezTo>
                  <a:lnTo>
                    <a:pt x="2754" y="181"/>
                  </a:lnTo>
                  <a:lnTo>
                    <a:pt x="2754" y="177"/>
                  </a:lnTo>
                  <a:cubicBezTo>
                    <a:pt x="2758" y="174"/>
                    <a:pt x="2758" y="174"/>
                    <a:pt x="2758" y="171"/>
                  </a:cubicBezTo>
                  <a:moveTo>
                    <a:pt x="2691" y="100"/>
                  </a:moveTo>
                  <a:lnTo>
                    <a:pt x="2691" y="100"/>
                  </a:lnTo>
                  <a:lnTo>
                    <a:pt x="2694" y="100"/>
                  </a:lnTo>
                  <a:cubicBezTo>
                    <a:pt x="2701" y="100"/>
                    <a:pt x="2707" y="100"/>
                    <a:pt x="2714" y="100"/>
                  </a:cubicBezTo>
                  <a:lnTo>
                    <a:pt x="2714" y="100"/>
                  </a:lnTo>
                  <a:cubicBezTo>
                    <a:pt x="2718" y="104"/>
                    <a:pt x="2718" y="104"/>
                    <a:pt x="2721" y="104"/>
                  </a:cubicBezTo>
                  <a:cubicBezTo>
                    <a:pt x="2711" y="107"/>
                    <a:pt x="2701" y="104"/>
                    <a:pt x="2691" y="100"/>
                  </a:cubicBezTo>
                  <a:moveTo>
                    <a:pt x="2654" y="120"/>
                  </a:moveTo>
                  <a:lnTo>
                    <a:pt x="2654" y="120"/>
                  </a:lnTo>
                  <a:moveTo>
                    <a:pt x="2630" y="244"/>
                  </a:moveTo>
                  <a:lnTo>
                    <a:pt x="2630" y="244"/>
                  </a:lnTo>
                  <a:cubicBezTo>
                    <a:pt x="2630" y="241"/>
                    <a:pt x="2630" y="234"/>
                    <a:pt x="2630" y="231"/>
                  </a:cubicBezTo>
                  <a:cubicBezTo>
                    <a:pt x="2657" y="238"/>
                    <a:pt x="2684" y="244"/>
                    <a:pt x="2711" y="231"/>
                  </a:cubicBezTo>
                  <a:lnTo>
                    <a:pt x="2714" y="231"/>
                  </a:lnTo>
                  <a:cubicBezTo>
                    <a:pt x="2714" y="231"/>
                    <a:pt x="2718" y="231"/>
                    <a:pt x="2721" y="231"/>
                  </a:cubicBezTo>
                  <a:cubicBezTo>
                    <a:pt x="2718" y="234"/>
                    <a:pt x="2718" y="234"/>
                    <a:pt x="2714" y="238"/>
                  </a:cubicBezTo>
                  <a:cubicBezTo>
                    <a:pt x="2707" y="244"/>
                    <a:pt x="2694" y="244"/>
                    <a:pt x="2681" y="241"/>
                  </a:cubicBezTo>
                  <a:cubicBezTo>
                    <a:pt x="2674" y="241"/>
                    <a:pt x="2671" y="241"/>
                    <a:pt x="2664" y="244"/>
                  </a:cubicBezTo>
                  <a:lnTo>
                    <a:pt x="2661" y="244"/>
                  </a:lnTo>
                  <a:cubicBezTo>
                    <a:pt x="2650" y="241"/>
                    <a:pt x="2640" y="241"/>
                    <a:pt x="2630" y="244"/>
                  </a:cubicBezTo>
                  <a:moveTo>
                    <a:pt x="2506" y="516"/>
                  </a:moveTo>
                  <a:lnTo>
                    <a:pt x="2506" y="516"/>
                  </a:lnTo>
                  <a:cubicBezTo>
                    <a:pt x="2513" y="520"/>
                    <a:pt x="2516" y="520"/>
                    <a:pt x="2523" y="520"/>
                  </a:cubicBezTo>
                  <a:cubicBezTo>
                    <a:pt x="2513" y="520"/>
                    <a:pt x="2503" y="520"/>
                    <a:pt x="2489" y="520"/>
                  </a:cubicBezTo>
                  <a:cubicBezTo>
                    <a:pt x="2496" y="520"/>
                    <a:pt x="2503" y="520"/>
                    <a:pt x="2506" y="516"/>
                  </a:cubicBezTo>
                  <a:moveTo>
                    <a:pt x="2694" y="516"/>
                  </a:moveTo>
                  <a:lnTo>
                    <a:pt x="2694" y="516"/>
                  </a:lnTo>
                  <a:lnTo>
                    <a:pt x="2694" y="516"/>
                  </a:lnTo>
                  <a:lnTo>
                    <a:pt x="2697" y="516"/>
                  </a:lnTo>
                  <a:lnTo>
                    <a:pt x="2694" y="516"/>
                  </a:lnTo>
                  <a:moveTo>
                    <a:pt x="2741" y="516"/>
                  </a:moveTo>
                  <a:lnTo>
                    <a:pt x="2741" y="516"/>
                  </a:lnTo>
                  <a:cubicBezTo>
                    <a:pt x="2744" y="513"/>
                    <a:pt x="2744" y="513"/>
                    <a:pt x="2748" y="510"/>
                  </a:cubicBezTo>
                  <a:cubicBezTo>
                    <a:pt x="2751" y="513"/>
                    <a:pt x="2751" y="516"/>
                    <a:pt x="2754" y="520"/>
                  </a:cubicBezTo>
                  <a:cubicBezTo>
                    <a:pt x="2748" y="520"/>
                    <a:pt x="2744" y="516"/>
                    <a:pt x="2741" y="516"/>
                  </a:cubicBezTo>
                  <a:moveTo>
                    <a:pt x="2852" y="395"/>
                  </a:moveTo>
                  <a:lnTo>
                    <a:pt x="2852" y="395"/>
                  </a:lnTo>
                  <a:cubicBezTo>
                    <a:pt x="2852" y="402"/>
                    <a:pt x="2852" y="409"/>
                    <a:pt x="2848" y="415"/>
                  </a:cubicBezTo>
                  <a:cubicBezTo>
                    <a:pt x="2842" y="419"/>
                    <a:pt x="2838" y="426"/>
                    <a:pt x="2832" y="429"/>
                  </a:cubicBezTo>
                  <a:cubicBezTo>
                    <a:pt x="2832" y="422"/>
                    <a:pt x="2832" y="419"/>
                    <a:pt x="2828" y="412"/>
                  </a:cubicBezTo>
                  <a:cubicBezTo>
                    <a:pt x="2832" y="409"/>
                    <a:pt x="2832" y="405"/>
                    <a:pt x="2832" y="402"/>
                  </a:cubicBezTo>
                  <a:lnTo>
                    <a:pt x="2828" y="402"/>
                  </a:lnTo>
                  <a:cubicBezTo>
                    <a:pt x="2832" y="402"/>
                    <a:pt x="2835" y="399"/>
                    <a:pt x="2842" y="399"/>
                  </a:cubicBezTo>
                  <a:cubicBezTo>
                    <a:pt x="2848" y="385"/>
                    <a:pt x="2848" y="369"/>
                    <a:pt x="2848" y="352"/>
                  </a:cubicBezTo>
                  <a:lnTo>
                    <a:pt x="2848" y="348"/>
                  </a:lnTo>
                  <a:cubicBezTo>
                    <a:pt x="2848" y="348"/>
                    <a:pt x="2852" y="348"/>
                    <a:pt x="2855" y="348"/>
                  </a:cubicBezTo>
                  <a:lnTo>
                    <a:pt x="2855" y="348"/>
                  </a:lnTo>
                  <a:cubicBezTo>
                    <a:pt x="2855" y="352"/>
                    <a:pt x="2855" y="355"/>
                    <a:pt x="2858" y="358"/>
                  </a:cubicBezTo>
                  <a:cubicBezTo>
                    <a:pt x="2858" y="358"/>
                    <a:pt x="2855" y="358"/>
                    <a:pt x="2855" y="362"/>
                  </a:cubicBezTo>
                  <a:cubicBezTo>
                    <a:pt x="2855" y="369"/>
                    <a:pt x="2852" y="375"/>
                    <a:pt x="2852" y="385"/>
                  </a:cubicBezTo>
                  <a:cubicBezTo>
                    <a:pt x="2852" y="389"/>
                    <a:pt x="2852" y="392"/>
                    <a:pt x="2852" y="395"/>
                  </a:cubicBezTo>
                  <a:moveTo>
                    <a:pt x="2667" y="50"/>
                  </a:moveTo>
                  <a:lnTo>
                    <a:pt x="2667" y="50"/>
                  </a:lnTo>
                  <a:cubicBezTo>
                    <a:pt x="2671" y="46"/>
                    <a:pt x="2671" y="40"/>
                    <a:pt x="2671" y="36"/>
                  </a:cubicBezTo>
                  <a:lnTo>
                    <a:pt x="2667" y="36"/>
                  </a:lnTo>
                  <a:cubicBezTo>
                    <a:pt x="2701" y="40"/>
                    <a:pt x="2711" y="63"/>
                    <a:pt x="2731" y="76"/>
                  </a:cubicBezTo>
                  <a:cubicBezTo>
                    <a:pt x="2728" y="76"/>
                    <a:pt x="2728" y="80"/>
                    <a:pt x="2728" y="80"/>
                  </a:cubicBezTo>
                  <a:cubicBezTo>
                    <a:pt x="2724" y="80"/>
                    <a:pt x="2724" y="80"/>
                    <a:pt x="2721" y="80"/>
                  </a:cubicBezTo>
                  <a:cubicBezTo>
                    <a:pt x="2721" y="80"/>
                    <a:pt x="2718" y="80"/>
                    <a:pt x="2714" y="80"/>
                  </a:cubicBezTo>
                  <a:lnTo>
                    <a:pt x="2714" y="80"/>
                  </a:lnTo>
                  <a:cubicBezTo>
                    <a:pt x="2711" y="76"/>
                    <a:pt x="2707" y="76"/>
                    <a:pt x="2704" y="73"/>
                  </a:cubicBezTo>
                  <a:cubicBezTo>
                    <a:pt x="2681" y="70"/>
                    <a:pt x="2657" y="56"/>
                    <a:pt x="2640" y="76"/>
                  </a:cubicBezTo>
                  <a:cubicBezTo>
                    <a:pt x="2637" y="63"/>
                    <a:pt x="2661" y="60"/>
                    <a:pt x="2667" y="50"/>
                  </a:cubicBezTo>
                  <a:moveTo>
                    <a:pt x="2221" y="70"/>
                  </a:moveTo>
                  <a:lnTo>
                    <a:pt x="2221" y="70"/>
                  </a:lnTo>
                  <a:cubicBezTo>
                    <a:pt x="2224" y="70"/>
                    <a:pt x="2224" y="73"/>
                    <a:pt x="2224" y="73"/>
                  </a:cubicBezTo>
                  <a:lnTo>
                    <a:pt x="2221" y="73"/>
                  </a:lnTo>
                  <a:lnTo>
                    <a:pt x="2221" y="73"/>
                  </a:lnTo>
                  <a:cubicBezTo>
                    <a:pt x="2221" y="70"/>
                    <a:pt x="2221" y="70"/>
                    <a:pt x="2221" y="70"/>
                  </a:cubicBezTo>
                  <a:moveTo>
                    <a:pt x="943" y="120"/>
                  </a:moveTo>
                  <a:lnTo>
                    <a:pt x="943" y="120"/>
                  </a:lnTo>
                  <a:cubicBezTo>
                    <a:pt x="940" y="120"/>
                    <a:pt x="940" y="120"/>
                    <a:pt x="936" y="120"/>
                  </a:cubicBezTo>
                  <a:lnTo>
                    <a:pt x="940" y="120"/>
                  </a:lnTo>
                  <a:lnTo>
                    <a:pt x="943" y="120"/>
                  </a:lnTo>
                  <a:moveTo>
                    <a:pt x="879" y="110"/>
                  </a:moveTo>
                  <a:lnTo>
                    <a:pt x="879" y="110"/>
                  </a:lnTo>
                  <a:moveTo>
                    <a:pt x="433" y="133"/>
                  </a:moveTo>
                  <a:lnTo>
                    <a:pt x="433" y="133"/>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7" name="Google Shape;1257;p36"/>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8" name="Google Shape;1258;p36"/>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9" name="Google Shape;1259;p36"/>
            <p:cNvSpPr/>
            <p:nvPr/>
          </p:nvSpPr>
          <p:spPr>
            <a:xfrm>
              <a:off x="4476600" y="4426920"/>
              <a:ext cx="78480" cy="10440"/>
            </a:xfrm>
            <a:custGeom>
              <a:avLst/>
              <a:gdLst/>
              <a:ahLst/>
              <a:cxnLst/>
              <a:rect l="l" t="t" r="r" b="b"/>
              <a:pathLst>
                <a:path w="218" h="29" extrusionOk="0">
                  <a:moveTo>
                    <a:pt x="0" y="2"/>
                  </a:moveTo>
                  <a:lnTo>
                    <a:pt x="0" y="2"/>
                  </a:lnTo>
                  <a:cubicBezTo>
                    <a:pt x="0" y="12"/>
                    <a:pt x="0" y="19"/>
                    <a:pt x="0" y="29"/>
                  </a:cubicBezTo>
                  <a:cubicBezTo>
                    <a:pt x="37" y="29"/>
                    <a:pt x="77" y="29"/>
                    <a:pt x="114" y="26"/>
                  </a:cubicBezTo>
                  <a:lnTo>
                    <a:pt x="114" y="26"/>
                  </a:lnTo>
                  <a:cubicBezTo>
                    <a:pt x="121" y="26"/>
                    <a:pt x="124" y="26"/>
                    <a:pt x="128" y="26"/>
                  </a:cubicBezTo>
                  <a:cubicBezTo>
                    <a:pt x="134" y="26"/>
                    <a:pt x="138" y="22"/>
                    <a:pt x="145" y="19"/>
                  </a:cubicBezTo>
                  <a:cubicBezTo>
                    <a:pt x="151" y="19"/>
                    <a:pt x="151" y="19"/>
                    <a:pt x="151" y="19"/>
                  </a:cubicBezTo>
                  <a:lnTo>
                    <a:pt x="151" y="19"/>
                  </a:lnTo>
                  <a:cubicBezTo>
                    <a:pt x="161" y="26"/>
                    <a:pt x="171" y="29"/>
                    <a:pt x="181" y="19"/>
                  </a:cubicBezTo>
                  <a:cubicBezTo>
                    <a:pt x="185" y="19"/>
                    <a:pt x="188" y="19"/>
                    <a:pt x="192" y="19"/>
                  </a:cubicBezTo>
                  <a:cubicBezTo>
                    <a:pt x="195" y="19"/>
                    <a:pt x="198" y="19"/>
                    <a:pt x="205" y="19"/>
                  </a:cubicBezTo>
                  <a:cubicBezTo>
                    <a:pt x="208" y="19"/>
                    <a:pt x="218" y="19"/>
                    <a:pt x="218" y="15"/>
                  </a:cubicBezTo>
                  <a:cubicBezTo>
                    <a:pt x="218" y="9"/>
                    <a:pt x="208" y="9"/>
                    <a:pt x="202" y="9"/>
                  </a:cubicBezTo>
                  <a:cubicBezTo>
                    <a:pt x="161" y="12"/>
                    <a:pt x="121" y="-5"/>
                    <a:pt x="77" y="9"/>
                  </a:cubicBezTo>
                  <a:cubicBezTo>
                    <a:pt x="54" y="-5"/>
                    <a:pt x="27" y="2"/>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0" name="Google Shape;1260;p36"/>
            <p:cNvSpPr/>
            <p:nvPr/>
          </p:nvSpPr>
          <p:spPr>
            <a:xfrm>
              <a:off x="4703760" y="4471200"/>
              <a:ext cx="71280" cy="13680"/>
            </a:xfrm>
            <a:custGeom>
              <a:avLst/>
              <a:gdLst/>
              <a:ahLst/>
              <a:cxnLst/>
              <a:rect l="l" t="t" r="r" b="b"/>
              <a:pathLst>
                <a:path w="198" h="38" extrusionOk="0">
                  <a:moveTo>
                    <a:pt x="50" y="13"/>
                  </a:moveTo>
                  <a:lnTo>
                    <a:pt x="50" y="13"/>
                  </a:lnTo>
                  <a:lnTo>
                    <a:pt x="50" y="13"/>
                  </a:lnTo>
                  <a:lnTo>
                    <a:pt x="50" y="13"/>
                  </a:lnTo>
                  <a:lnTo>
                    <a:pt x="50" y="13"/>
                  </a:lnTo>
                  <a:cubicBezTo>
                    <a:pt x="34" y="17"/>
                    <a:pt x="20" y="3"/>
                    <a:pt x="0" y="6"/>
                  </a:cubicBezTo>
                  <a:cubicBezTo>
                    <a:pt x="0" y="13"/>
                    <a:pt x="0" y="20"/>
                    <a:pt x="0" y="27"/>
                  </a:cubicBezTo>
                  <a:cubicBezTo>
                    <a:pt x="17" y="47"/>
                    <a:pt x="34" y="33"/>
                    <a:pt x="50" y="27"/>
                  </a:cubicBezTo>
                  <a:lnTo>
                    <a:pt x="54" y="27"/>
                  </a:lnTo>
                  <a:cubicBezTo>
                    <a:pt x="87" y="40"/>
                    <a:pt x="121" y="37"/>
                    <a:pt x="154" y="33"/>
                  </a:cubicBezTo>
                  <a:cubicBezTo>
                    <a:pt x="165" y="33"/>
                    <a:pt x="175" y="30"/>
                    <a:pt x="185" y="27"/>
                  </a:cubicBezTo>
                  <a:cubicBezTo>
                    <a:pt x="188" y="23"/>
                    <a:pt x="195" y="20"/>
                    <a:pt x="198" y="17"/>
                  </a:cubicBezTo>
                  <a:cubicBezTo>
                    <a:pt x="198" y="6"/>
                    <a:pt x="191" y="3"/>
                    <a:pt x="178" y="3"/>
                  </a:cubicBezTo>
                  <a:cubicBezTo>
                    <a:pt x="168" y="6"/>
                    <a:pt x="154" y="3"/>
                    <a:pt x="144" y="0"/>
                  </a:cubicBezTo>
                  <a:cubicBezTo>
                    <a:pt x="134" y="6"/>
                    <a:pt x="121" y="6"/>
                    <a:pt x="104" y="6"/>
                  </a:cubicBezTo>
                  <a:cubicBezTo>
                    <a:pt x="101" y="10"/>
                    <a:pt x="97" y="10"/>
                    <a:pt x="94" y="10"/>
                  </a:cubicBezTo>
                  <a:cubicBezTo>
                    <a:pt x="94" y="6"/>
                    <a:pt x="91" y="6"/>
                    <a:pt x="91" y="6"/>
                  </a:cubicBezTo>
                  <a:cubicBezTo>
                    <a:pt x="84" y="6"/>
                    <a:pt x="74" y="6"/>
                    <a:pt x="64" y="6"/>
                  </a:cubicBezTo>
                  <a:cubicBezTo>
                    <a:pt x="61" y="10"/>
                    <a:pt x="57" y="13"/>
                    <a:pt x="50" y="17"/>
                  </a:cubicBezTo>
                  <a:cubicBezTo>
                    <a:pt x="50" y="13"/>
                    <a:pt x="50" y="13"/>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1" name="Google Shape;1261;p36"/>
            <p:cNvSpPr/>
            <p:nvPr/>
          </p:nvSpPr>
          <p:spPr>
            <a:xfrm>
              <a:off x="4435560" y="4409280"/>
              <a:ext cx="48240" cy="7560"/>
            </a:xfrm>
            <a:custGeom>
              <a:avLst/>
              <a:gdLst/>
              <a:ahLst/>
              <a:cxnLst/>
              <a:rect l="l" t="t" r="r" b="b"/>
              <a:pathLst>
                <a:path w="134" h="21" extrusionOk="0">
                  <a:moveTo>
                    <a:pt x="114" y="0"/>
                  </a:moveTo>
                  <a:lnTo>
                    <a:pt x="114" y="0"/>
                  </a:lnTo>
                  <a:cubicBezTo>
                    <a:pt x="107" y="0"/>
                    <a:pt x="104" y="4"/>
                    <a:pt x="101" y="4"/>
                  </a:cubicBezTo>
                  <a:cubicBezTo>
                    <a:pt x="70" y="-3"/>
                    <a:pt x="40" y="7"/>
                    <a:pt x="10" y="7"/>
                  </a:cubicBezTo>
                  <a:cubicBezTo>
                    <a:pt x="7" y="11"/>
                    <a:pt x="3" y="18"/>
                    <a:pt x="0" y="21"/>
                  </a:cubicBezTo>
                  <a:cubicBezTo>
                    <a:pt x="24" y="21"/>
                    <a:pt x="50" y="21"/>
                    <a:pt x="74" y="21"/>
                  </a:cubicBezTo>
                  <a:cubicBezTo>
                    <a:pt x="81" y="14"/>
                    <a:pt x="91" y="14"/>
                    <a:pt x="101" y="14"/>
                  </a:cubicBezTo>
                  <a:cubicBezTo>
                    <a:pt x="104" y="14"/>
                    <a:pt x="107" y="14"/>
                    <a:pt x="114" y="14"/>
                  </a:cubicBezTo>
                  <a:cubicBezTo>
                    <a:pt x="121" y="14"/>
                    <a:pt x="134" y="18"/>
                    <a:pt x="134" y="11"/>
                  </a:cubicBezTo>
                  <a:cubicBezTo>
                    <a:pt x="134" y="-3"/>
                    <a:pt x="124" y="0"/>
                    <a:pt x="1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2" name="Google Shape;1262;p36"/>
            <p:cNvSpPr/>
            <p:nvPr/>
          </p:nvSpPr>
          <p:spPr>
            <a:xfrm>
              <a:off x="4721760" y="4473360"/>
              <a:ext cx="5040" cy="3960"/>
            </a:xfrm>
            <a:custGeom>
              <a:avLst/>
              <a:gdLst/>
              <a:ahLst/>
              <a:cxnLst/>
              <a:rect l="l" t="t" r="r" b="b"/>
              <a:pathLst>
                <a:path w="14" h="11" extrusionOk="0">
                  <a:moveTo>
                    <a:pt x="0" y="11"/>
                  </a:moveTo>
                  <a:lnTo>
                    <a:pt x="0" y="11"/>
                  </a:lnTo>
                  <a:cubicBezTo>
                    <a:pt x="7" y="7"/>
                    <a:pt x="11" y="4"/>
                    <a:pt x="14" y="0"/>
                  </a:cubicBezTo>
                  <a:cubicBezTo>
                    <a:pt x="7" y="0"/>
                    <a:pt x="4" y="4"/>
                    <a:pt x="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3" name="Google Shape;1263;p36"/>
            <p:cNvSpPr/>
            <p:nvPr/>
          </p:nvSpPr>
          <p:spPr>
            <a:xfrm>
              <a:off x="4559400" y="4604040"/>
              <a:ext cx="235080" cy="15480"/>
            </a:xfrm>
            <a:custGeom>
              <a:avLst/>
              <a:gdLst/>
              <a:ahLst/>
              <a:cxnLst/>
              <a:rect l="l" t="t" r="r" b="b"/>
              <a:pathLst>
                <a:path w="653" h="43" extrusionOk="0">
                  <a:moveTo>
                    <a:pt x="156" y="13"/>
                  </a:moveTo>
                  <a:lnTo>
                    <a:pt x="156" y="13"/>
                  </a:lnTo>
                  <a:cubicBezTo>
                    <a:pt x="109" y="17"/>
                    <a:pt x="62" y="20"/>
                    <a:pt x="15" y="23"/>
                  </a:cubicBezTo>
                  <a:cubicBezTo>
                    <a:pt x="8" y="30"/>
                    <a:pt x="-5" y="30"/>
                    <a:pt x="2" y="40"/>
                  </a:cubicBezTo>
                  <a:cubicBezTo>
                    <a:pt x="42" y="40"/>
                    <a:pt x="82" y="47"/>
                    <a:pt x="119" y="37"/>
                  </a:cubicBezTo>
                  <a:cubicBezTo>
                    <a:pt x="123" y="37"/>
                    <a:pt x="129" y="34"/>
                    <a:pt x="133" y="34"/>
                  </a:cubicBezTo>
                  <a:cubicBezTo>
                    <a:pt x="193" y="37"/>
                    <a:pt x="250" y="34"/>
                    <a:pt x="311" y="30"/>
                  </a:cubicBezTo>
                  <a:cubicBezTo>
                    <a:pt x="388" y="34"/>
                    <a:pt x="465" y="23"/>
                    <a:pt x="542" y="23"/>
                  </a:cubicBezTo>
                  <a:cubicBezTo>
                    <a:pt x="566" y="23"/>
                    <a:pt x="586" y="23"/>
                    <a:pt x="609" y="23"/>
                  </a:cubicBezTo>
                  <a:cubicBezTo>
                    <a:pt x="609" y="23"/>
                    <a:pt x="612" y="23"/>
                    <a:pt x="616" y="23"/>
                  </a:cubicBezTo>
                  <a:cubicBezTo>
                    <a:pt x="619" y="20"/>
                    <a:pt x="623" y="17"/>
                    <a:pt x="629" y="17"/>
                  </a:cubicBezTo>
                  <a:cubicBezTo>
                    <a:pt x="636" y="13"/>
                    <a:pt x="643" y="13"/>
                    <a:pt x="650" y="13"/>
                  </a:cubicBezTo>
                  <a:cubicBezTo>
                    <a:pt x="650" y="10"/>
                    <a:pt x="653" y="10"/>
                    <a:pt x="653" y="7"/>
                  </a:cubicBezTo>
                  <a:cubicBezTo>
                    <a:pt x="650" y="7"/>
                    <a:pt x="646" y="3"/>
                    <a:pt x="646" y="0"/>
                  </a:cubicBezTo>
                  <a:cubicBezTo>
                    <a:pt x="633" y="0"/>
                    <a:pt x="619" y="0"/>
                    <a:pt x="609" y="7"/>
                  </a:cubicBezTo>
                  <a:lnTo>
                    <a:pt x="609" y="7"/>
                  </a:lnTo>
                  <a:lnTo>
                    <a:pt x="609" y="7"/>
                  </a:lnTo>
                  <a:cubicBezTo>
                    <a:pt x="582" y="7"/>
                    <a:pt x="555" y="3"/>
                    <a:pt x="532" y="3"/>
                  </a:cubicBezTo>
                  <a:lnTo>
                    <a:pt x="532" y="3"/>
                  </a:lnTo>
                  <a:cubicBezTo>
                    <a:pt x="445" y="0"/>
                    <a:pt x="358" y="7"/>
                    <a:pt x="273" y="7"/>
                  </a:cubicBezTo>
                  <a:lnTo>
                    <a:pt x="273" y="7"/>
                  </a:lnTo>
                  <a:cubicBezTo>
                    <a:pt x="253" y="13"/>
                    <a:pt x="226" y="3"/>
                    <a:pt x="210" y="13"/>
                  </a:cubicBezTo>
                  <a:cubicBezTo>
                    <a:pt x="193" y="3"/>
                    <a:pt x="173" y="3"/>
                    <a:pt x="15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4" name="Google Shape;1264;p36"/>
            <p:cNvSpPr/>
            <p:nvPr/>
          </p:nvSpPr>
          <p:spPr>
            <a:xfrm>
              <a:off x="4717080" y="4528080"/>
              <a:ext cx="66600" cy="10800"/>
            </a:xfrm>
            <a:custGeom>
              <a:avLst/>
              <a:gdLst/>
              <a:ahLst/>
              <a:cxnLst/>
              <a:rect l="l" t="t" r="r" b="b"/>
              <a:pathLst>
                <a:path w="185" h="30" extrusionOk="0">
                  <a:moveTo>
                    <a:pt x="185" y="10"/>
                  </a:moveTo>
                  <a:lnTo>
                    <a:pt x="185" y="10"/>
                  </a:lnTo>
                  <a:cubicBezTo>
                    <a:pt x="181" y="10"/>
                    <a:pt x="181" y="10"/>
                    <a:pt x="178" y="10"/>
                  </a:cubicBezTo>
                  <a:cubicBezTo>
                    <a:pt x="171" y="10"/>
                    <a:pt x="164" y="6"/>
                    <a:pt x="158" y="0"/>
                  </a:cubicBezTo>
                  <a:cubicBezTo>
                    <a:pt x="148" y="3"/>
                    <a:pt x="134" y="3"/>
                    <a:pt x="121" y="3"/>
                  </a:cubicBezTo>
                  <a:cubicBezTo>
                    <a:pt x="81" y="3"/>
                    <a:pt x="40" y="6"/>
                    <a:pt x="0" y="13"/>
                  </a:cubicBezTo>
                  <a:cubicBezTo>
                    <a:pt x="10" y="40"/>
                    <a:pt x="34" y="27"/>
                    <a:pt x="54" y="23"/>
                  </a:cubicBezTo>
                  <a:cubicBezTo>
                    <a:pt x="64" y="23"/>
                    <a:pt x="74" y="23"/>
                    <a:pt x="84" y="23"/>
                  </a:cubicBezTo>
                  <a:cubicBezTo>
                    <a:pt x="87" y="23"/>
                    <a:pt x="91" y="23"/>
                    <a:pt x="94" y="20"/>
                  </a:cubicBezTo>
                  <a:cubicBezTo>
                    <a:pt x="124" y="16"/>
                    <a:pt x="154" y="13"/>
                    <a:pt x="185"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5" name="Google Shape;1265;p36"/>
            <p:cNvSpPr/>
            <p:nvPr/>
          </p:nvSpPr>
          <p:spPr>
            <a:xfrm>
              <a:off x="4671360" y="4581000"/>
              <a:ext cx="108360" cy="9000"/>
            </a:xfrm>
            <a:custGeom>
              <a:avLst/>
              <a:gdLst/>
              <a:ahLst/>
              <a:cxnLst/>
              <a:rect l="l" t="t" r="r" b="b"/>
              <a:pathLst>
                <a:path w="301" h="25" extrusionOk="0">
                  <a:moveTo>
                    <a:pt x="218" y="4"/>
                  </a:moveTo>
                  <a:lnTo>
                    <a:pt x="218" y="4"/>
                  </a:lnTo>
                  <a:lnTo>
                    <a:pt x="218" y="4"/>
                  </a:lnTo>
                  <a:cubicBezTo>
                    <a:pt x="197" y="4"/>
                    <a:pt x="177" y="7"/>
                    <a:pt x="154" y="7"/>
                  </a:cubicBezTo>
                  <a:lnTo>
                    <a:pt x="154" y="7"/>
                  </a:lnTo>
                  <a:cubicBezTo>
                    <a:pt x="140" y="4"/>
                    <a:pt x="130" y="4"/>
                    <a:pt x="117" y="7"/>
                  </a:cubicBezTo>
                  <a:lnTo>
                    <a:pt x="117" y="7"/>
                  </a:lnTo>
                  <a:cubicBezTo>
                    <a:pt x="77" y="0"/>
                    <a:pt x="40" y="4"/>
                    <a:pt x="0" y="14"/>
                  </a:cubicBezTo>
                  <a:cubicBezTo>
                    <a:pt x="10" y="24"/>
                    <a:pt x="26" y="24"/>
                    <a:pt x="40" y="24"/>
                  </a:cubicBezTo>
                  <a:cubicBezTo>
                    <a:pt x="57" y="24"/>
                    <a:pt x="73" y="24"/>
                    <a:pt x="90" y="24"/>
                  </a:cubicBezTo>
                  <a:cubicBezTo>
                    <a:pt x="114" y="24"/>
                    <a:pt x="134" y="24"/>
                    <a:pt x="154" y="24"/>
                  </a:cubicBezTo>
                  <a:cubicBezTo>
                    <a:pt x="181" y="24"/>
                    <a:pt x="211" y="27"/>
                    <a:pt x="234" y="17"/>
                  </a:cubicBezTo>
                  <a:cubicBezTo>
                    <a:pt x="255" y="20"/>
                    <a:pt x="275" y="20"/>
                    <a:pt x="295" y="20"/>
                  </a:cubicBezTo>
                  <a:cubicBezTo>
                    <a:pt x="295" y="14"/>
                    <a:pt x="298" y="7"/>
                    <a:pt x="301" y="0"/>
                  </a:cubicBezTo>
                  <a:cubicBezTo>
                    <a:pt x="298" y="0"/>
                    <a:pt x="291" y="0"/>
                    <a:pt x="285" y="0"/>
                  </a:cubicBezTo>
                  <a:cubicBezTo>
                    <a:pt x="281" y="0"/>
                    <a:pt x="281" y="0"/>
                    <a:pt x="278" y="0"/>
                  </a:cubicBezTo>
                  <a:cubicBezTo>
                    <a:pt x="258" y="0"/>
                    <a:pt x="238" y="4"/>
                    <a:pt x="21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6" name="Google Shape;1266;p36"/>
            <p:cNvSpPr/>
            <p:nvPr/>
          </p:nvSpPr>
          <p:spPr>
            <a:xfrm>
              <a:off x="4537080" y="4480920"/>
              <a:ext cx="373680" cy="34920"/>
            </a:xfrm>
            <a:custGeom>
              <a:avLst/>
              <a:gdLst/>
              <a:ahLst/>
              <a:cxnLst/>
              <a:rect l="l" t="t" r="r" b="b"/>
              <a:pathLst>
                <a:path w="1038" h="97" extrusionOk="0">
                  <a:moveTo>
                    <a:pt x="13" y="73"/>
                  </a:moveTo>
                  <a:lnTo>
                    <a:pt x="13" y="73"/>
                  </a:lnTo>
                  <a:cubicBezTo>
                    <a:pt x="10" y="77"/>
                    <a:pt x="6" y="80"/>
                    <a:pt x="0" y="80"/>
                  </a:cubicBezTo>
                  <a:cubicBezTo>
                    <a:pt x="0" y="87"/>
                    <a:pt x="0" y="94"/>
                    <a:pt x="0" y="97"/>
                  </a:cubicBezTo>
                  <a:cubicBezTo>
                    <a:pt x="34" y="94"/>
                    <a:pt x="64" y="90"/>
                    <a:pt x="94" y="87"/>
                  </a:cubicBezTo>
                  <a:cubicBezTo>
                    <a:pt x="101" y="87"/>
                    <a:pt x="104" y="87"/>
                    <a:pt x="107" y="87"/>
                  </a:cubicBezTo>
                  <a:cubicBezTo>
                    <a:pt x="117" y="83"/>
                    <a:pt x="124" y="83"/>
                    <a:pt x="134" y="83"/>
                  </a:cubicBezTo>
                  <a:cubicBezTo>
                    <a:pt x="205" y="94"/>
                    <a:pt x="278" y="94"/>
                    <a:pt x="352" y="87"/>
                  </a:cubicBezTo>
                  <a:cubicBezTo>
                    <a:pt x="366" y="87"/>
                    <a:pt x="379" y="90"/>
                    <a:pt x="389" y="83"/>
                  </a:cubicBezTo>
                  <a:cubicBezTo>
                    <a:pt x="406" y="80"/>
                    <a:pt x="423" y="80"/>
                    <a:pt x="443" y="80"/>
                  </a:cubicBezTo>
                  <a:lnTo>
                    <a:pt x="443" y="80"/>
                  </a:lnTo>
                  <a:cubicBezTo>
                    <a:pt x="487" y="77"/>
                    <a:pt x="530" y="73"/>
                    <a:pt x="570" y="73"/>
                  </a:cubicBezTo>
                  <a:cubicBezTo>
                    <a:pt x="587" y="73"/>
                    <a:pt x="601" y="73"/>
                    <a:pt x="614" y="70"/>
                  </a:cubicBezTo>
                  <a:cubicBezTo>
                    <a:pt x="641" y="70"/>
                    <a:pt x="664" y="70"/>
                    <a:pt x="688" y="70"/>
                  </a:cubicBezTo>
                  <a:lnTo>
                    <a:pt x="688" y="70"/>
                  </a:lnTo>
                  <a:cubicBezTo>
                    <a:pt x="695" y="70"/>
                    <a:pt x="702" y="70"/>
                    <a:pt x="705" y="70"/>
                  </a:cubicBezTo>
                  <a:lnTo>
                    <a:pt x="705" y="70"/>
                  </a:lnTo>
                  <a:lnTo>
                    <a:pt x="708" y="70"/>
                  </a:lnTo>
                  <a:cubicBezTo>
                    <a:pt x="708" y="70"/>
                    <a:pt x="712" y="70"/>
                    <a:pt x="715" y="70"/>
                  </a:cubicBezTo>
                  <a:lnTo>
                    <a:pt x="715" y="70"/>
                  </a:lnTo>
                  <a:lnTo>
                    <a:pt x="715" y="70"/>
                  </a:lnTo>
                  <a:lnTo>
                    <a:pt x="715" y="70"/>
                  </a:lnTo>
                  <a:lnTo>
                    <a:pt x="715" y="70"/>
                  </a:lnTo>
                  <a:cubicBezTo>
                    <a:pt x="738" y="70"/>
                    <a:pt x="762" y="70"/>
                    <a:pt x="782" y="67"/>
                  </a:cubicBezTo>
                  <a:lnTo>
                    <a:pt x="782" y="67"/>
                  </a:lnTo>
                  <a:cubicBezTo>
                    <a:pt x="785" y="67"/>
                    <a:pt x="789" y="67"/>
                    <a:pt x="792" y="67"/>
                  </a:cubicBezTo>
                  <a:cubicBezTo>
                    <a:pt x="795" y="67"/>
                    <a:pt x="795" y="67"/>
                    <a:pt x="799" y="67"/>
                  </a:cubicBezTo>
                  <a:cubicBezTo>
                    <a:pt x="799" y="63"/>
                    <a:pt x="802" y="63"/>
                    <a:pt x="802" y="63"/>
                  </a:cubicBezTo>
                  <a:cubicBezTo>
                    <a:pt x="806" y="63"/>
                    <a:pt x="809" y="67"/>
                    <a:pt x="816" y="67"/>
                  </a:cubicBezTo>
                  <a:cubicBezTo>
                    <a:pt x="832" y="67"/>
                    <a:pt x="852" y="67"/>
                    <a:pt x="869" y="67"/>
                  </a:cubicBezTo>
                  <a:cubicBezTo>
                    <a:pt x="899" y="63"/>
                    <a:pt x="933" y="60"/>
                    <a:pt x="963" y="57"/>
                  </a:cubicBezTo>
                  <a:cubicBezTo>
                    <a:pt x="963" y="57"/>
                    <a:pt x="967" y="53"/>
                    <a:pt x="970" y="53"/>
                  </a:cubicBezTo>
                  <a:lnTo>
                    <a:pt x="970" y="53"/>
                  </a:lnTo>
                  <a:lnTo>
                    <a:pt x="970" y="53"/>
                  </a:lnTo>
                  <a:lnTo>
                    <a:pt x="970" y="57"/>
                  </a:lnTo>
                  <a:cubicBezTo>
                    <a:pt x="987" y="53"/>
                    <a:pt x="1003" y="50"/>
                    <a:pt x="1020" y="50"/>
                  </a:cubicBezTo>
                  <a:cubicBezTo>
                    <a:pt x="1047" y="33"/>
                    <a:pt x="1044" y="30"/>
                    <a:pt x="1017" y="0"/>
                  </a:cubicBezTo>
                  <a:cubicBezTo>
                    <a:pt x="1003" y="6"/>
                    <a:pt x="990" y="10"/>
                    <a:pt x="977" y="13"/>
                  </a:cubicBezTo>
                  <a:lnTo>
                    <a:pt x="977" y="13"/>
                  </a:lnTo>
                  <a:lnTo>
                    <a:pt x="977" y="13"/>
                  </a:lnTo>
                  <a:cubicBezTo>
                    <a:pt x="916" y="16"/>
                    <a:pt x="852" y="16"/>
                    <a:pt x="792" y="16"/>
                  </a:cubicBezTo>
                  <a:cubicBezTo>
                    <a:pt x="779" y="16"/>
                    <a:pt x="765" y="16"/>
                    <a:pt x="755" y="23"/>
                  </a:cubicBezTo>
                  <a:cubicBezTo>
                    <a:pt x="745" y="23"/>
                    <a:pt x="735" y="26"/>
                    <a:pt x="721" y="26"/>
                  </a:cubicBezTo>
                  <a:cubicBezTo>
                    <a:pt x="721" y="23"/>
                    <a:pt x="718" y="20"/>
                    <a:pt x="712" y="16"/>
                  </a:cubicBezTo>
                  <a:cubicBezTo>
                    <a:pt x="611" y="6"/>
                    <a:pt x="510" y="23"/>
                    <a:pt x="409" y="26"/>
                  </a:cubicBezTo>
                  <a:cubicBezTo>
                    <a:pt x="363" y="26"/>
                    <a:pt x="309" y="23"/>
                    <a:pt x="265" y="40"/>
                  </a:cubicBezTo>
                  <a:cubicBezTo>
                    <a:pt x="258" y="43"/>
                    <a:pt x="255" y="47"/>
                    <a:pt x="252" y="53"/>
                  </a:cubicBezTo>
                  <a:cubicBezTo>
                    <a:pt x="252" y="50"/>
                    <a:pt x="248" y="50"/>
                    <a:pt x="245" y="53"/>
                  </a:cubicBezTo>
                  <a:cubicBezTo>
                    <a:pt x="242" y="50"/>
                    <a:pt x="238" y="47"/>
                    <a:pt x="231" y="43"/>
                  </a:cubicBezTo>
                  <a:cubicBezTo>
                    <a:pt x="198" y="40"/>
                    <a:pt x="168" y="37"/>
                    <a:pt x="141" y="53"/>
                  </a:cubicBezTo>
                  <a:cubicBezTo>
                    <a:pt x="117" y="60"/>
                    <a:pt x="91" y="67"/>
                    <a:pt x="64" y="73"/>
                  </a:cubicBezTo>
                  <a:lnTo>
                    <a:pt x="64" y="73"/>
                  </a:lnTo>
                  <a:lnTo>
                    <a:pt x="64" y="73"/>
                  </a:lnTo>
                  <a:cubicBezTo>
                    <a:pt x="47" y="73"/>
                    <a:pt x="30" y="73"/>
                    <a:pt x="13" y="73"/>
                  </a:cubicBezTo>
                  <a:moveTo>
                    <a:pt x="799" y="53"/>
                  </a:moveTo>
                  <a:lnTo>
                    <a:pt x="799" y="5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7" name="Google Shape;1267;p36"/>
            <p:cNvSpPr/>
            <p:nvPr/>
          </p:nvSpPr>
          <p:spPr>
            <a:xfrm>
              <a:off x="4620240" y="4544640"/>
              <a:ext cx="130680" cy="8640"/>
            </a:xfrm>
            <a:custGeom>
              <a:avLst/>
              <a:gdLst/>
              <a:ahLst/>
              <a:cxnLst/>
              <a:rect l="l" t="t" r="r" b="b"/>
              <a:pathLst>
                <a:path w="363" h="24" extrusionOk="0">
                  <a:moveTo>
                    <a:pt x="232" y="7"/>
                  </a:moveTo>
                  <a:lnTo>
                    <a:pt x="232" y="7"/>
                  </a:lnTo>
                  <a:cubicBezTo>
                    <a:pt x="199" y="-3"/>
                    <a:pt x="165" y="-3"/>
                    <a:pt x="132" y="7"/>
                  </a:cubicBezTo>
                  <a:cubicBezTo>
                    <a:pt x="88" y="1"/>
                    <a:pt x="44" y="14"/>
                    <a:pt x="0" y="14"/>
                  </a:cubicBezTo>
                  <a:cubicBezTo>
                    <a:pt x="17" y="27"/>
                    <a:pt x="37" y="21"/>
                    <a:pt x="54" y="24"/>
                  </a:cubicBezTo>
                  <a:cubicBezTo>
                    <a:pt x="88" y="24"/>
                    <a:pt x="121" y="24"/>
                    <a:pt x="155" y="21"/>
                  </a:cubicBezTo>
                  <a:lnTo>
                    <a:pt x="155" y="21"/>
                  </a:lnTo>
                  <a:cubicBezTo>
                    <a:pt x="165" y="21"/>
                    <a:pt x="172" y="21"/>
                    <a:pt x="182" y="21"/>
                  </a:cubicBezTo>
                  <a:lnTo>
                    <a:pt x="182" y="21"/>
                  </a:lnTo>
                  <a:cubicBezTo>
                    <a:pt x="242" y="21"/>
                    <a:pt x="303" y="21"/>
                    <a:pt x="363" y="21"/>
                  </a:cubicBezTo>
                  <a:cubicBezTo>
                    <a:pt x="353" y="21"/>
                    <a:pt x="350" y="11"/>
                    <a:pt x="346" y="1"/>
                  </a:cubicBezTo>
                  <a:cubicBezTo>
                    <a:pt x="329" y="1"/>
                    <a:pt x="313" y="-3"/>
                    <a:pt x="296" y="4"/>
                  </a:cubicBezTo>
                  <a:lnTo>
                    <a:pt x="296" y="4"/>
                  </a:lnTo>
                  <a:cubicBezTo>
                    <a:pt x="276" y="4"/>
                    <a:pt x="252" y="-3"/>
                    <a:pt x="232"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8" name="Google Shape;1268;p36"/>
            <p:cNvSpPr/>
            <p:nvPr/>
          </p:nvSpPr>
          <p:spPr>
            <a:xfrm>
              <a:off x="4653000" y="4586040"/>
              <a:ext cx="13320" cy="3600"/>
            </a:xfrm>
            <a:custGeom>
              <a:avLst/>
              <a:gdLst/>
              <a:ahLst/>
              <a:cxnLst/>
              <a:rect l="l" t="t" r="r" b="b"/>
              <a:pathLst>
                <a:path w="37" h="10" extrusionOk="0">
                  <a:moveTo>
                    <a:pt x="37" y="0"/>
                  </a:moveTo>
                  <a:lnTo>
                    <a:pt x="37" y="0"/>
                  </a:lnTo>
                  <a:cubicBezTo>
                    <a:pt x="34" y="0"/>
                    <a:pt x="30" y="0"/>
                    <a:pt x="27" y="0"/>
                  </a:cubicBezTo>
                  <a:cubicBezTo>
                    <a:pt x="17" y="0"/>
                    <a:pt x="10" y="0"/>
                    <a:pt x="0" y="0"/>
                  </a:cubicBezTo>
                  <a:cubicBezTo>
                    <a:pt x="7" y="10"/>
                    <a:pt x="17" y="10"/>
                    <a:pt x="24" y="10"/>
                  </a:cubicBezTo>
                  <a:lnTo>
                    <a:pt x="24" y="10"/>
                  </a:lnTo>
                  <a:lnTo>
                    <a:pt x="24" y="10"/>
                  </a:lnTo>
                  <a:cubicBezTo>
                    <a:pt x="30" y="6"/>
                    <a:pt x="34" y="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36"/>
            <p:cNvSpPr/>
            <p:nvPr/>
          </p:nvSpPr>
          <p:spPr>
            <a:xfrm>
              <a:off x="5024880" y="4179960"/>
              <a:ext cx="78480" cy="9720"/>
            </a:xfrm>
            <a:custGeom>
              <a:avLst/>
              <a:gdLst/>
              <a:ahLst/>
              <a:cxnLst/>
              <a:rect l="l" t="t" r="r" b="b"/>
              <a:pathLst>
                <a:path w="218" h="27" extrusionOk="0">
                  <a:moveTo>
                    <a:pt x="50" y="13"/>
                  </a:moveTo>
                  <a:lnTo>
                    <a:pt x="50" y="13"/>
                  </a:lnTo>
                  <a:cubicBezTo>
                    <a:pt x="41" y="7"/>
                    <a:pt x="28" y="7"/>
                    <a:pt x="11" y="7"/>
                  </a:cubicBezTo>
                  <a:cubicBezTo>
                    <a:pt x="8" y="13"/>
                    <a:pt x="-2" y="17"/>
                    <a:pt x="1" y="20"/>
                  </a:cubicBezTo>
                  <a:cubicBezTo>
                    <a:pt x="1" y="27"/>
                    <a:pt x="14" y="23"/>
                    <a:pt x="21" y="23"/>
                  </a:cubicBezTo>
                  <a:cubicBezTo>
                    <a:pt x="28" y="27"/>
                    <a:pt x="34" y="27"/>
                    <a:pt x="41" y="27"/>
                  </a:cubicBezTo>
                  <a:cubicBezTo>
                    <a:pt x="44" y="27"/>
                    <a:pt x="48" y="27"/>
                    <a:pt x="50" y="23"/>
                  </a:cubicBezTo>
                  <a:cubicBezTo>
                    <a:pt x="104" y="27"/>
                    <a:pt x="161" y="17"/>
                    <a:pt x="218" y="23"/>
                  </a:cubicBezTo>
                  <a:cubicBezTo>
                    <a:pt x="218" y="17"/>
                    <a:pt x="218" y="10"/>
                    <a:pt x="218" y="7"/>
                  </a:cubicBezTo>
                  <a:cubicBezTo>
                    <a:pt x="161" y="-7"/>
                    <a:pt x="104" y="0"/>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0" name="Google Shape;1270;p36"/>
            <p:cNvSpPr/>
            <p:nvPr/>
          </p:nvSpPr>
          <p:spPr>
            <a:xfrm>
              <a:off x="4754520" y="4194720"/>
              <a:ext cx="14400" cy="10440"/>
            </a:xfrm>
            <a:custGeom>
              <a:avLst/>
              <a:gdLst/>
              <a:ahLst/>
              <a:cxnLst/>
              <a:rect l="l" t="t" r="r" b="b"/>
              <a:pathLst>
                <a:path w="40" h="29" extrusionOk="0">
                  <a:moveTo>
                    <a:pt x="0" y="19"/>
                  </a:moveTo>
                  <a:lnTo>
                    <a:pt x="0" y="19"/>
                  </a:lnTo>
                  <a:cubicBezTo>
                    <a:pt x="0" y="23"/>
                    <a:pt x="0" y="26"/>
                    <a:pt x="3" y="29"/>
                  </a:cubicBezTo>
                  <a:cubicBezTo>
                    <a:pt x="7" y="29"/>
                    <a:pt x="10" y="29"/>
                    <a:pt x="13" y="29"/>
                  </a:cubicBezTo>
                  <a:cubicBezTo>
                    <a:pt x="24" y="19"/>
                    <a:pt x="44" y="16"/>
                    <a:pt x="40" y="3"/>
                  </a:cubicBezTo>
                  <a:cubicBezTo>
                    <a:pt x="13" y="-8"/>
                    <a:pt x="13" y="13"/>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1" name="Google Shape;1271;p36"/>
            <p:cNvSpPr/>
            <p:nvPr/>
          </p:nvSpPr>
          <p:spPr>
            <a:xfrm>
              <a:off x="4811400" y="4188240"/>
              <a:ext cx="70920" cy="13320"/>
            </a:xfrm>
            <a:custGeom>
              <a:avLst/>
              <a:gdLst/>
              <a:ahLst/>
              <a:cxnLst/>
              <a:rect l="l" t="t" r="r" b="b"/>
              <a:pathLst>
                <a:path w="197" h="37" extrusionOk="0">
                  <a:moveTo>
                    <a:pt x="0" y="37"/>
                  </a:moveTo>
                  <a:lnTo>
                    <a:pt x="0" y="37"/>
                  </a:lnTo>
                  <a:cubicBezTo>
                    <a:pt x="10" y="37"/>
                    <a:pt x="23" y="37"/>
                    <a:pt x="37" y="37"/>
                  </a:cubicBezTo>
                  <a:lnTo>
                    <a:pt x="37" y="37"/>
                  </a:lnTo>
                  <a:cubicBezTo>
                    <a:pt x="87" y="37"/>
                    <a:pt x="134" y="34"/>
                    <a:pt x="181" y="21"/>
                  </a:cubicBezTo>
                  <a:lnTo>
                    <a:pt x="181" y="21"/>
                  </a:lnTo>
                  <a:cubicBezTo>
                    <a:pt x="184" y="21"/>
                    <a:pt x="188" y="21"/>
                    <a:pt x="188" y="21"/>
                  </a:cubicBezTo>
                  <a:cubicBezTo>
                    <a:pt x="205" y="17"/>
                    <a:pt x="194" y="10"/>
                    <a:pt x="191" y="0"/>
                  </a:cubicBezTo>
                  <a:cubicBezTo>
                    <a:pt x="171" y="0"/>
                    <a:pt x="154" y="0"/>
                    <a:pt x="151" y="21"/>
                  </a:cubicBezTo>
                  <a:lnTo>
                    <a:pt x="151" y="21"/>
                  </a:lnTo>
                  <a:cubicBezTo>
                    <a:pt x="111" y="0"/>
                    <a:pt x="60" y="0"/>
                    <a:pt x="20" y="17"/>
                  </a:cubicBezTo>
                  <a:lnTo>
                    <a:pt x="20" y="17"/>
                  </a:lnTo>
                  <a:cubicBezTo>
                    <a:pt x="20" y="17"/>
                    <a:pt x="17" y="17"/>
                    <a:pt x="13" y="17"/>
                  </a:cubicBezTo>
                  <a:cubicBezTo>
                    <a:pt x="3" y="24"/>
                    <a:pt x="0" y="31"/>
                    <a:pt x="0"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2" name="Google Shape;1272;p36"/>
            <p:cNvSpPr/>
            <p:nvPr/>
          </p:nvSpPr>
          <p:spPr>
            <a:xfrm>
              <a:off x="5085360" y="4155840"/>
              <a:ext cx="10800" cy="6120"/>
            </a:xfrm>
            <a:custGeom>
              <a:avLst/>
              <a:gdLst/>
              <a:ahLst/>
              <a:cxnLst/>
              <a:rect l="l" t="t" r="r" b="b"/>
              <a:pathLst>
                <a:path w="30" h="17" extrusionOk="0">
                  <a:moveTo>
                    <a:pt x="20" y="0"/>
                  </a:moveTo>
                  <a:lnTo>
                    <a:pt x="20" y="0"/>
                  </a:lnTo>
                  <a:cubicBezTo>
                    <a:pt x="3" y="0"/>
                    <a:pt x="0" y="7"/>
                    <a:pt x="0" y="17"/>
                  </a:cubicBezTo>
                  <a:cubicBezTo>
                    <a:pt x="7" y="17"/>
                    <a:pt x="13" y="17"/>
                    <a:pt x="23" y="17"/>
                  </a:cubicBezTo>
                  <a:cubicBezTo>
                    <a:pt x="27" y="10"/>
                    <a:pt x="37" y="3"/>
                    <a:pt x="2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3" name="Google Shape;1273;p36"/>
            <p:cNvSpPr/>
            <p:nvPr/>
          </p:nvSpPr>
          <p:spPr>
            <a:xfrm>
              <a:off x="5134320" y="4178880"/>
              <a:ext cx="12960" cy="7200"/>
            </a:xfrm>
            <a:custGeom>
              <a:avLst/>
              <a:gdLst/>
              <a:ahLst/>
              <a:cxnLst/>
              <a:rect l="l" t="t" r="r" b="b"/>
              <a:pathLst>
                <a:path w="36" h="20" extrusionOk="0">
                  <a:moveTo>
                    <a:pt x="28" y="20"/>
                  </a:moveTo>
                  <a:lnTo>
                    <a:pt x="28" y="20"/>
                  </a:lnTo>
                  <a:cubicBezTo>
                    <a:pt x="42" y="13"/>
                    <a:pt x="32" y="6"/>
                    <a:pt x="28" y="0"/>
                  </a:cubicBezTo>
                  <a:cubicBezTo>
                    <a:pt x="25" y="0"/>
                    <a:pt x="21" y="0"/>
                    <a:pt x="18" y="3"/>
                  </a:cubicBezTo>
                  <a:cubicBezTo>
                    <a:pt x="15" y="6"/>
                    <a:pt x="-22" y="16"/>
                    <a:pt x="18" y="20"/>
                  </a:cubicBezTo>
                  <a:cubicBezTo>
                    <a:pt x="21" y="20"/>
                    <a:pt x="25" y="20"/>
                    <a:pt x="2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4" name="Google Shape;1274;p36"/>
            <p:cNvSpPr/>
            <p:nvPr/>
          </p:nvSpPr>
          <p:spPr>
            <a:xfrm>
              <a:off x="4574520" y="4207680"/>
              <a:ext cx="8640" cy="7200"/>
            </a:xfrm>
            <a:custGeom>
              <a:avLst/>
              <a:gdLst/>
              <a:ahLst/>
              <a:cxnLst/>
              <a:rect l="l" t="t" r="r" b="b"/>
              <a:pathLst>
                <a:path w="24" h="20" extrusionOk="0">
                  <a:moveTo>
                    <a:pt x="23" y="7"/>
                  </a:moveTo>
                  <a:lnTo>
                    <a:pt x="23" y="7"/>
                  </a:lnTo>
                  <a:cubicBezTo>
                    <a:pt x="23" y="7"/>
                    <a:pt x="20" y="3"/>
                    <a:pt x="17" y="0"/>
                  </a:cubicBezTo>
                  <a:cubicBezTo>
                    <a:pt x="10" y="7"/>
                    <a:pt x="7" y="10"/>
                    <a:pt x="0" y="14"/>
                  </a:cubicBezTo>
                  <a:cubicBezTo>
                    <a:pt x="0" y="17"/>
                    <a:pt x="0" y="17"/>
                    <a:pt x="0" y="20"/>
                  </a:cubicBezTo>
                  <a:lnTo>
                    <a:pt x="3" y="20"/>
                  </a:lnTo>
                  <a:cubicBezTo>
                    <a:pt x="17" y="20"/>
                    <a:pt x="27" y="17"/>
                    <a:pt x="2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5" name="Google Shape;1275;p36"/>
            <p:cNvSpPr/>
            <p:nvPr/>
          </p:nvSpPr>
          <p:spPr>
            <a:xfrm>
              <a:off x="4675680" y="4199400"/>
              <a:ext cx="5040" cy="7200"/>
            </a:xfrm>
            <a:custGeom>
              <a:avLst/>
              <a:gdLst/>
              <a:ahLst/>
              <a:cxnLst/>
              <a:rect l="l" t="t" r="r" b="b"/>
              <a:pathLst>
                <a:path w="14" h="20" extrusionOk="0">
                  <a:moveTo>
                    <a:pt x="14" y="6"/>
                  </a:moveTo>
                  <a:lnTo>
                    <a:pt x="14" y="6"/>
                  </a:lnTo>
                  <a:cubicBezTo>
                    <a:pt x="14" y="3"/>
                    <a:pt x="11" y="0"/>
                    <a:pt x="4" y="0"/>
                  </a:cubicBezTo>
                  <a:cubicBezTo>
                    <a:pt x="4" y="6"/>
                    <a:pt x="-6" y="13"/>
                    <a:pt x="7" y="20"/>
                  </a:cubicBezTo>
                  <a:cubicBezTo>
                    <a:pt x="11" y="13"/>
                    <a:pt x="14" y="10"/>
                    <a:pt x="1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6" name="Google Shape;1276;p36"/>
            <p:cNvSpPr/>
            <p:nvPr/>
          </p:nvSpPr>
          <p:spPr>
            <a:xfrm>
              <a:off x="4764240" y="4171320"/>
              <a:ext cx="9720" cy="6120"/>
            </a:xfrm>
            <a:custGeom>
              <a:avLst/>
              <a:gdLst/>
              <a:ahLst/>
              <a:cxnLst/>
              <a:rect l="l" t="t" r="r" b="b"/>
              <a:pathLst>
                <a:path w="27" h="17" extrusionOk="0">
                  <a:moveTo>
                    <a:pt x="27" y="14"/>
                  </a:moveTo>
                  <a:lnTo>
                    <a:pt x="27" y="14"/>
                  </a:lnTo>
                  <a:cubicBezTo>
                    <a:pt x="27" y="11"/>
                    <a:pt x="27" y="7"/>
                    <a:pt x="27" y="4"/>
                  </a:cubicBezTo>
                  <a:cubicBezTo>
                    <a:pt x="23" y="0"/>
                    <a:pt x="23" y="0"/>
                    <a:pt x="20" y="0"/>
                  </a:cubicBezTo>
                  <a:cubicBezTo>
                    <a:pt x="17" y="0"/>
                    <a:pt x="17" y="0"/>
                    <a:pt x="17" y="0"/>
                  </a:cubicBezTo>
                  <a:cubicBezTo>
                    <a:pt x="10" y="4"/>
                    <a:pt x="7" y="7"/>
                    <a:pt x="0" y="11"/>
                  </a:cubicBezTo>
                  <a:cubicBezTo>
                    <a:pt x="10" y="14"/>
                    <a:pt x="17" y="21"/>
                    <a:pt x="27"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7" name="Google Shape;1277;p36"/>
            <p:cNvSpPr/>
            <p:nvPr/>
          </p:nvSpPr>
          <p:spPr>
            <a:xfrm>
              <a:off x="4743360" y="4199400"/>
              <a:ext cx="7560" cy="5040"/>
            </a:xfrm>
            <a:custGeom>
              <a:avLst/>
              <a:gdLst/>
              <a:ahLst/>
              <a:cxnLst/>
              <a:rect l="l" t="t" r="r" b="b"/>
              <a:pathLst>
                <a:path w="21" h="14" extrusionOk="0">
                  <a:moveTo>
                    <a:pt x="21" y="6"/>
                  </a:moveTo>
                  <a:lnTo>
                    <a:pt x="21" y="6"/>
                  </a:lnTo>
                  <a:cubicBezTo>
                    <a:pt x="18" y="3"/>
                    <a:pt x="14" y="0"/>
                    <a:pt x="8" y="0"/>
                  </a:cubicBezTo>
                  <a:cubicBezTo>
                    <a:pt x="8" y="3"/>
                    <a:pt x="-6" y="10"/>
                    <a:pt x="4" y="13"/>
                  </a:cubicBezTo>
                  <a:cubicBezTo>
                    <a:pt x="11" y="16"/>
                    <a:pt x="18" y="10"/>
                    <a:pt x="21"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8" name="Google Shape;1278;p36"/>
            <p:cNvSpPr/>
            <p:nvPr/>
          </p:nvSpPr>
          <p:spPr>
            <a:xfrm>
              <a:off x="4537080" y="4617000"/>
              <a:ext cx="4680" cy="2880"/>
            </a:xfrm>
            <a:custGeom>
              <a:avLst/>
              <a:gdLst/>
              <a:ahLst/>
              <a:cxnLst/>
              <a:rect l="l" t="t" r="r" b="b"/>
              <a:pathLst>
                <a:path w="13" h="8" extrusionOk="0">
                  <a:moveTo>
                    <a:pt x="13" y="4"/>
                  </a:moveTo>
                  <a:lnTo>
                    <a:pt x="13" y="4"/>
                  </a:lnTo>
                  <a:cubicBezTo>
                    <a:pt x="6" y="-2"/>
                    <a:pt x="3" y="-2"/>
                    <a:pt x="0" y="8"/>
                  </a:cubicBezTo>
                  <a:cubicBezTo>
                    <a:pt x="3" y="8"/>
                    <a:pt x="6" y="8"/>
                    <a:pt x="1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9" name="Google Shape;1279;p36"/>
            <p:cNvSpPr/>
            <p:nvPr/>
          </p:nvSpPr>
          <p:spPr>
            <a:xfrm>
              <a:off x="4638600" y="3774960"/>
              <a:ext cx="23040" cy="10800"/>
            </a:xfrm>
            <a:custGeom>
              <a:avLst/>
              <a:gdLst/>
              <a:ahLst/>
              <a:cxnLst/>
              <a:rect l="l" t="t" r="r" b="b"/>
              <a:pathLst>
                <a:path w="64" h="30" extrusionOk="0">
                  <a:moveTo>
                    <a:pt x="3" y="0"/>
                  </a:moveTo>
                  <a:lnTo>
                    <a:pt x="3" y="0"/>
                  </a:lnTo>
                  <a:cubicBezTo>
                    <a:pt x="3" y="10"/>
                    <a:pt x="0" y="20"/>
                    <a:pt x="0" y="27"/>
                  </a:cubicBezTo>
                  <a:lnTo>
                    <a:pt x="0" y="27"/>
                  </a:lnTo>
                  <a:cubicBezTo>
                    <a:pt x="6" y="30"/>
                    <a:pt x="10" y="30"/>
                    <a:pt x="13" y="27"/>
                  </a:cubicBezTo>
                  <a:lnTo>
                    <a:pt x="13" y="27"/>
                  </a:lnTo>
                  <a:cubicBezTo>
                    <a:pt x="23" y="20"/>
                    <a:pt x="40" y="24"/>
                    <a:pt x="53" y="20"/>
                  </a:cubicBezTo>
                  <a:cubicBezTo>
                    <a:pt x="53" y="17"/>
                    <a:pt x="53" y="17"/>
                    <a:pt x="53" y="17"/>
                  </a:cubicBezTo>
                  <a:cubicBezTo>
                    <a:pt x="57" y="14"/>
                    <a:pt x="60" y="7"/>
                    <a:pt x="64" y="0"/>
                  </a:cubicBezTo>
                  <a:cubicBezTo>
                    <a:pt x="43" y="0"/>
                    <a:pt x="23" y="0"/>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0" name="Google Shape;1280;p36"/>
            <p:cNvSpPr/>
            <p:nvPr/>
          </p:nvSpPr>
          <p:spPr>
            <a:xfrm>
              <a:off x="4506840" y="5247000"/>
              <a:ext cx="14040" cy="9360"/>
            </a:xfrm>
            <a:custGeom>
              <a:avLst/>
              <a:gdLst/>
              <a:ahLst/>
              <a:cxnLst/>
              <a:rect l="l" t="t" r="r" b="b"/>
              <a:pathLst>
                <a:path w="39" h="26" extrusionOk="0">
                  <a:moveTo>
                    <a:pt x="0" y="13"/>
                  </a:moveTo>
                  <a:lnTo>
                    <a:pt x="0" y="13"/>
                  </a:lnTo>
                  <a:cubicBezTo>
                    <a:pt x="0" y="17"/>
                    <a:pt x="0" y="20"/>
                    <a:pt x="3" y="23"/>
                  </a:cubicBezTo>
                  <a:cubicBezTo>
                    <a:pt x="10" y="27"/>
                    <a:pt x="13" y="27"/>
                    <a:pt x="20" y="23"/>
                  </a:cubicBezTo>
                  <a:cubicBezTo>
                    <a:pt x="40" y="23"/>
                    <a:pt x="47" y="17"/>
                    <a:pt x="30" y="7"/>
                  </a:cubicBezTo>
                  <a:cubicBezTo>
                    <a:pt x="27" y="0"/>
                    <a:pt x="23" y="-3"/>
                    <a:pt x="20" y="3"/>
                  </a:cubicBezTo>
                  <a:cubicBezTo>
                    <a:pt x="13" y="3"/>
                    <a:pt x="10" y="3"/>
                    <a:pt x="7" y="3"/>
                  </a:cubicBezTo>
                  <a:lnTo>
                    <a:pt x="7" y="7"/>
                  </a:lnTo>
                  <a:cubicBezTo>
                    <a:pt x="3" y="7"/>
                    <a:pt x="0" y="10"/>
                    <a:pt x="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1" name="Google Shape;1281;p36"/>
            <p:cNvSpPr/>
            <p:nvPr/>
          </p:nvSpPr>
          <p:spPr>
            <a:xfrm>
              <a:off x="4777920" y="4032720"/>
              <a:ext cx="39960" cy="12960"/>
            </a:xfrm>
            <a:custGeom>
              <a:avLst/>
              <a:gdLst/>
              <a:ahLst/>
              <a:cxnLst/>
              <a:rect l="l" t="t" r="r" b="b"/>
              <a:pathLst>
                <a:path w="111" h="36" extrusionOk="0">
                  <a:moveTo>
                    <a:pt x="39" y="10"/>
                  </a:moveTo>
                  <a:lnTo>
                    <a:pt x="39" y="10"/>
                  </a:lnTo>
                  <a:cubicBezTo>
                    <a:pt x="12" y="10"/>
                    <a:pt x="-5" y="16"/>
                    <a:pt x="2" y="36"/>
                  </a:cubicBezTo>
                  <a:cubicBezTo>
                    <a:pt x="36" y="23"/>
                    <a:pt x="69" y="36"/>
                    <a:pt x="103" y="29"/>
                  </a:cubicBezTo>
                  <a:cubicBezTo>
                    <a:pt x="113" y="23"/>
                    <a:pt x="113" y="16"/>
                    <a:pt x="106" y="10"/>
                  </a:cubicBezTo>
                  <a:cubicBezTo>
                    <a:pt x="106" y="10"/>
                    <a:pt x="103" y="6"/>
                    <a:pt x="103" y="3"/>
                  </a:cubicBezTo>
                  <a:cubicBezTo>
                    <a:pt x="79" y="-4"/>
                    <a:pt x="59" y="3"/>
                    <a:pt x="39"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2" name="Google Shape;1282;p36"/>
            <p:cNvSpPr/>
            <p:nvPr/>
          </p:nvSpPr>
          <p:spPr>
            <a:xfrm>
              <a:off x="4873680" y="4033800"/>
              <a:ext cx="34560" cy="9360"/>
            </a:xfrm>
            <a:custGeom>
              <a:avLst/>
              <a:gdLst/>
              <a:ahLst/>
              <a:cxnLst/>
              <a:rect l="l" t="t" r="r" b="b"/>
              <a:pathLst>
                <a:path w="96" h="26" extrusionOk="0">
                  <a:moveTo>
                    <a:pt x="21" y="0"/>
                  </a:moveTo>
                  <a:lnTo>
                    <a:pt x="21" y="0"/>
                  </a:lnTo>
                  <a:cubicBezTo>
                    <a:pt x="-2" y="0"/>
                    <a:pt x="-5" y="13"/>
                    <a:pt x="8" y="26"/>
                  </a:cubicBezTo>
                  <a:cubicBezTo>
                    <a:pt x="35" y="13"/>
                    <a:pt x="65" y="26"/>
                    <a:pt x="96" y="26"/>
                  </a:cubicBezTo>
                  <a:cubicBezTo>
                    <a:pt x="96" y="17"/>
                    <a:pt x="99" y="10"/>
                    <a:pt x="85" y="7"/>
                  </a:cubicBezTo>
                  <a:cubicBezTo>
                    <a:pt x="65" y="3"/>
                    <a:pt x="42" y="0"/>
                    <a:pt x="2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3" name="Google Shape;1283;p36"/>
            <p:cNvSpPr/>
            <p:nvPr/>
          </p:nvSpPr>
          <p:spPr>
            <a:xfrm>
              <a:off x="4718160" y="4038840"/>
              <a:ext cx="36360" cy="7920"/>
            </a:xfrm>
            <a:custGeom>
              <a:avLst/>
              <a:gdLst/>
              <a:ahLst/>
              <a:cxnLst/>
              <a:rect l="l" t="t" r="r" b="b"/>
              <a:pathLst>
                <a:path w="101" h="22" extrusionOk="0">
                  <a:moveTo>
                    <a:pt x="0" y="19"/>
                  </a:moveTo>
                  <a:lnTo>
                    <a:pt x="0" y="19"/>
                  </a:lnTo>
                  <a:cubicBezTo>
                    <a:pt x="4" y="19"/>
                    <a:pt x="7" y="19"/>
                    <a:pt x="10" y="19"/>
                  </a:cubicBezTo>
                  <a:cubicBezTo>
                    <a:pt x="21" y="16"/>
                    <a:pt x="31" y="16"/>
                    <a:pt x="37" y="22"/>
                  </a:cubicBezTo>
                  <a:lnTo>
                    <a:pt x="37" y="22"/>
                  </a:lnTo>
                  <a:cubicBezTo>
                    <a:pt x="44" y="22"/>
                    <a:pt x="47" y="22"/>
                    <a:pt x="51" y="22"/>
                  </a:cubicBezTo>
                  <a:lnTo>
                    <a:pt x="51" y="22"/>
                  </a:lnTo>
                  <a:cubicBezTo>
                    <a:pt x="54" y="19"/>
                    <a:pt x="57" y="19"/>
                    <a:pt x="61" y="19"/>
                  </a:cubicBezTo>
                  <a:cubicBezTo>
                    <a:pt x="64" y="19"/>
                    <a:pt x="64" y="19"/>
                    <a:pt x="64" y="19"/>
                  </a:cubicBezTo>
                  <a:cubicBezTo>
                    <a:pt x="67" y="19"/>
                    <a:pt x="71" y="19"/>
                    <a:pt x="74" y="19"/>
                  </a:cubicBezTo>
                  <a:cubicBezTo>
                    <a:pt x="78" y="19"/>
                    <a:pt x="81" y="16"/>
                    <a:pt x="88" y="19"/>
                  </a:cubicBezTo>
                  <a:cubicBezTo>
                    <a:pt x="91" y="19"/>
                    <a:pt x="91" y="19"/>
                    <a:pt x="91" y="19"/>
                  </a:cubicBezTo>
                  <a:cubicBezTo>
                    <a:pt x="94" y="19"/>
                    <a:pt x="98" y="19"/>
                    <a:pt x="101" y="19"/>
                  </a:cubicBezTo>
                  <a:cubicBezTo>
                    <a:pt x="71" y="-7"/>
                    <a:pt x="34" y="-7"/>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4" name="Google Shape;1284;p36"/>
            <p:cNvSpPr/>
            <p:nvPr/>
          </p:nvSpPr>
          <p:spPr>
            <a:xfrm>
              <a:off x="4915080" y="4036680"/>
              <a:ext cx="15840" cy="6480"/>
            </a:xfrm>
            <a:custGeom>
              <a:avLst/>
              <a:gdLst/>
              <a:ahLst/>
              <a:cxnLst/>
              <a:rect l="l" t="t" r="r" b="b"/>
              <a:pathLst>
                <a:path w="44" h="18" extrusionOk="0">
                  <a:moveTo>
                    <a:pt x="0" y="12"/>
                  </a:moveTo>
                  <a:lnTo>
                    <a:pt x="0" y="12"/>
                  </a:lnTo>
                  <a:cubicBezTo>
                    <a:pt x="14" y="18"/>
                    <a:pt x="31" y="18"/>
                    <a:pt x="44" y="18"/>
                  </a:cubicBezTo>
                  <a:cubicBezTo>
                    <a:pt x="24" y="-5"/>
                    <a:pt x="14" y="-5"/>
                    <a:pt x="0"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5" name="Google Shape;1285;p36"/>
            <p:cNvSpPr/>
            <p:nvPr/>
          </p:nvSpPr>
          <p:spPr>
            <a:xfrm>
              <a:off x="4946760" y="4033800"/>
              <a:ext cx="13320" cy="6120"/>
            </a:xfrm>
            <a:custGeom>
              <a:avLst/>
              <a:gdLst/>
              <a:ahLst/>
              <a:cxnLst/>
              <a:rect l="l" t="t" r="r" b="b"/>
              <a:pathLst>
                <a:path w="37" h="17" extrusionOk="0">
                  <a:moveTo>
                    <a:pt x="0" y="17"/>
                  </a:moveTo>
                  <a:lnTo>
                    <a:pt x="0" y="17"/>
                  </a:lnTo>
                  <a:cubicBezTo>
                    <a:pt x="10" y="17"/>
                    <a:pt x="23" y="17"/>
                    <a:pt x="37" y="17"/>
                  </a:cubicBezTo>
                  <a:cubicBezTo>
                    <a:pt x="37" y="10"/>
                    <a:pt x="33" y="3"/>
                    <a:pt x="33" y="0"/>
                  </a:cubicBezTo>
                  <a:cubicBezTo>
                    <a:pt x="20" y="0"/>
                    <a:pt x="0" y="-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6" name="Google Shape;1286;p36"/>
            <p:cNvSpPr/>
            <p:nvPr/>
          </p:nvSpPr>
          <p:spPr>
            <a:xfrm>
              <a:off x="4764240" y="4039920"/>
              <a:ext cx="5040" cy="5760"/>
            </a:xfrm>
            <a:custGeom>
              <a:avLst/>
              <a:gdLst/>
              <a:ahLst/>
              <a:cxnLst/>
              <a:rect l="l" t="t" r="r" b="b"/>
              <a:pathLst>
                <a:path w="14" h="16" extrusionOk="0">
                  <a:moveTo>
                    <a:pt x="3" y="16"/>
                  </a:moveTo>
                  <a:lnTo>
                    <a:pt x="3" y="16"/>
                  </a:lnTo>
                  <a:cubicBezTo>
                    <a:pt x="7" y="16"/>
                    <a:pt x="7" y="16"/>
                    <a:pt x="10" y="16"/>
                  </a:cubicBezTo>
                  <a:cubicBezTo>
                    <a:pt x="13" y="9"/>
                    <a:pt x="20" y="0"/>
                    <a:pt x="7" y="0"/>
                  </a:cubicBezTo>
                  <a:cubicBezTo>
                    <a:pt x="-3" y="-4"/>
                    <a:pt x="0" y="9"/>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36"/>
            <p:cNvSpPr/>
            <p:nvPr/>
          </p:nvSpPr>
          <p:spPr>
            <a:xfrm>
              <a:off x="4908240" y="406980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36"/>
            <p:cNvSpPr/>
            <p:nvPr/>
          </p:nvSpPr>
          <p:spPr>
            <a:xfrm>
              <a:off x="4596120" y="4729680"/>
              <a:ext cx="197280" cy="29160"/>
            </a:xfrm>
            <a:custGeom>
              <a:avLst/>
              <a:gdLst/>
              <a:ahLst/>
              <a:cxnLst/>
              <a:rect l="l" t="t" r="r" b="b"/>
              <a:pathLst>
                <a:path w="548" h="81" extrusionOk="0">
                  <a:moveTo>
                    <a:pt x="0" y="60"/>
                  </a:moveTo>
                  <a:lnTo>
                    <a:pt x="0" y="60"/>
                  </a:lnTo>
                  <a:cubicBezTo>
                    <a:pt x="0" y="84"/>
                    <a:pt x="24" y="77"/>
                    <a:pt x="41" y="81"/>
                  </a:cubicBezTo>
                  <a:cubicBezTo>
                    <a:pt x="88" y="64"/>
                    <a:pt x="138" y="77"/>
                    <a:pt x="185" y="60"/>
                  </a:cubicBezTo>
                  <a:lnTo>
                    <a:pt x="185" y="60"/>
                  </a:lnTo>
                  <a:cubicBezTo>
                    <a:pt x="212" y="64"/>
                    <a:pt x="239" y="64"/>
                    <a:pt x="262" y="54"/>
                  </a:cubicBezTo>
                  <a:lnTo>
                    <a:pt x="262" y="54"/>
                  </a:lnTo>
                  <a:cubicBezTo>
                    <a:pt x="272" y="54"/>
                    <a:pt x="279" y="50"/>
                    <a:pt x="286" y="50"/>
                  </a:cubicBezTo>
                  <a:cubicBezTo>
                    <a:pt x="296" y="50"/>
                    <a:pt x="303" y="50"/>
                    <a:pt x="313" y="50"/>
                  </a:cubicBezTo>
                  <a:cubicBezTo>
                    <a:pt x="366" y="50"/>
                    <a:pt x="417" y="44"/>
                    <a:pt x="467" y="34"/>
                  </a:cubicBezTo>
                  <a:lnTo>
                    <a:pt x="467" y="34"/>
                  </a:lnTo>
                  <a:cubicBezTo>
                    <a:pt x="487" y="34"/>
                    <a:pt x="507" y="31"/>
                    <a:pt x="527" y="27"/>
                  </a:cubicBezTo>
                  <a:cubicBezTo>
                    <a:pt x="531" y="27"/>
                    <a:pt x="534" y="27"/>
                    <a:pt x="534" y="27"/>
                  </a:cubicBezTo>
                  <a:cubicBezTo>
                    <a:pt x="541" y="17"/>
                    <a:pt x="544" y="10"/>
                    <a:pt x="548" y="0"/>
                  </a:cubicBezTo>
                  <a:cubicBezTo>
                    <a:pt x="507" y="3"/>
                    <a:pt x="467" y="7"/>
                    <a:pt x="430" y="17"/>
                  </a:cubicBezTo>
                  <a:lnTo>
                    <a:pt x="430" y="17"/>
                  </a:lnTo>
                  <a:cubicBezTo>
                    <a:pt x="396" y="27"/>
                    <a:pt x="360" y="20"/>
                    <a:pt x="326" y="24"/>
                  </a:cubicBezTo>
                  <a:lnTo>
                    <a:pt x="326" y="24"/>
                  </a:lnTo>
                  <a:lnTo>
                    <a:pt x="326" y="24"/>
                  </a:lnTo>
                  <a:cubicBezTo>
                    <a:pt x="289" y="24"/>
                    <a:pt x="252" y="20"/>
                    <a:pt x="219" y="40"/>
                  </a:cubicBezTo>
                  <a:lnTo>
                    <a:pt x="219" y="40"/>
                  </a:lnTo>
                  <a:cubicBezTo>
                    <a:pt x="182" y="40"/>
                    <a:pt x="145" y="40"/>
                    <a:pt x="104" y="40"/>
                  </a:cubicBezTo>
                  <a:cubicBezTo>
                    <a:pt x="104" y="44"/>
                    <a:pt x="101" y="44"/>
                    <a:pt x="98" y="44"/>
                  </a:cubicBezTo>
                  <a:cubicBezTo>
                    <a:pt x="67" y="54"/>
                    <a:pt x="31" y="40"/>
                    <a:pt x="4" y="60"/>
                  </a:cubicBezTo>
                  <a:lnTo>
                    <a:pt x="0" y="6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36"/>
            <p:cNvSpPr/>
            <p:nvPr/>
          </p:nvSpPr>
          <p:spPr>
            <a:xfrm>
              <a:off x="4541400" y="4036320"/>
              <a:ext cx="10080" cy="6840"/>
            </a:xfrm>
            <a:custGeom>
              <a:avLst/>
              <a:gdLst/>
              <a:ahLst/>
              <a:cxnLst/>
              <a:rect l="l" t="t" r="r" b="b"/>
              <a:pathLst>
                <a:path w="28" h="19" extrusionOk="0">
                  <a:moveTo>
                    <a:pt x="15" y="19"/>
                  </a:moveTo>
                  <a:lnTo>
                    <a:pt x="15" y="19"/>
                  </a:lnTo>
                  <a:cubicBezTo>
                    <a:pt x="18" y="16"/>
                    <a:pt x="25" y="13"/>
                    <a:pt x="28" y="10"/>
                  </a:cubicBezTo>
                  <a:cubicBezTo>
                    <a:pt x="22" y="6"/>
                    <a:pt x="18" y="3"/>
                    <a:pt x="12" y="0"/>
                  </a:cubicBezTo>
                  <a:cubicBezTo>
                    <a:pt x="8" y="0"/>
                    <a:pt x="5" y="0"/>
                    <a:pt x="1" y="0"/>
                  </a:cubicBezTo>
                  <a:cubicBezTo>
                    <a:pt x="-2" y="10"/>
                    <a:pt x="1" y="16"/>
                    <a:pt x="15"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0" name="Google Shape;1290;p36"/>
            <p:cNvSpPr/>
            <p:nvPr/>
          </p:nvSpPr>
          <p:spPr>
            <a:xfrm>
              <a:off x="4498200" y="4023720"/>
              <a:ext cx="8640" cy="6480"/>
            </a:xfrm>
            <a:custGeom>
              <a:avLst/>
              <a:gdLst/>
              <a:ahLst/>
              <a:cxnLst/>
              <a:rect l="l" t="t" r="r" b="b"/>
              <a:pathLst>
                <a:path w="24" h="18" extrusionOk="0">
                  <a:moveTo>
                    <a:pt x="21" y="1"/>
                  </a:moveTo>
                  <a:lnTo>
                    <a:pt x="21" y="1"/>
                  </a:lnTo>
                  <a:cubicBezTo>
                    <a:pt x="10" y="-3"/>
                    <a:pt x="0" y="4"/>
                    <a:pt x="0" y="11"/>
                  </a:cubicBezTo>
                  <a:cubicBezTo>
                    <a:pt x="4" y="14"/>
                    <a:pt x="10" y="14"/>
                    <a:pt x="17" y="18"/>
                  </a:cubicBezTo>
                  <a:cubicBezTo>
                    <a:pt x="17" y="11"/>
                    <a:pt x="31" y="4"/>
                    <a:pt x="21"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1" name="Google Shape;1291;p36"/>
            <p:cNvSpPr/>
            <p:nvPr/>
          </p:nvSpPr>
          <p:spPr>
            <a:xfrm>
              <a:off x="4551480" y="4319640"/>
              <a:ext cx="3600" cy="1800"/>
            </a:xfrm>
            <a:custGeom>
              <a:avLst/>
              <a:gdLst/>
              <a:ahLst/>
              <a:cxnLst/>
              <a:rect l="l" t="t" r="r" b="b"/>
              <a:pathLst>
                <a:path w="10" h="5" extrusionOk="0">
                  <a:moveTo>
                    <a:pt x="0" y="5"/>
                  </a:moveTo>
                  <a:lnTo>
                    <a:pt x="0" y="5"/>
                  </a:lnTo>
                  <a:cubicBezTo>
                    <a:pt x="4" y="5"/>
                    <a:pt x="7" y="5"/>
                    <a:pt x="10" y="5"/>
                  </a:cubicBezTo>
                  <a:cubicBezTo>
                    <a:pt x="7" y="-2"/>
                    <a:pt x="4"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2" name="Google Shape;1292;p36"/>
            <p:cNvSpPr/>
            <p:nvPr/>
          </p:nvSpPr>
          <p:spPr>
            <a:xfrm>
              <a:off x="4611960" y="4026240"/>
              <a:ext cx="82080" cy="11880"/>
            </a:xfrm>
            <a:custGeom>
              <a:avLst/>
              <a:gdLst/>
              <a:ahLst/>
              <a:cxnLst/>
              <a:rect l="l" t="t" r="r" b="b"/>
              <a:pathLst>
                <a:path w="228" h="33" extrusionOk="0">
                  <a:moveTo>
                    <a:pt x="37" y="11"/>
                  </a:moveTo>
                  <a:lnTo>
                    <a:pt x="37" y="11"/>
                  </a:lnTo>
                  <a:cubicBezTo>
                    <a:pt x="30" y="24"/>
                    <a:pt x="7" y="17"/>
                    <a:pt x="0" y="28"/>
                  </a:cubicBezTo>
                  <a:cubicBezTo>
                    <a:pt x="23" y="28"/>
                    <a:pt x="50" y="28"/>
                    <a:pt x="74" y="28"/>
                  </a:cubicBezTo>
                  <a:cubicBezTo>
                    <a:pt x="80" y="21"/>
                    <a:pt x="91" y="21"/>
                    <a:pt x="101" y="24"/>
                  </a:cubicBezTo>
                  <a:cubicBezTo>
                    <a:pt x="114" y="31"/>
                    <a:pt x="127" y="31"/>
                    <a:pt x="141" y="21"/>
                  </a:cubicBezTo>
                  <a:lnTo>
                    <a:pt x="141" y="21"/>
                  </a:lnTo>
                  <a:cubicBezTo>
                    <a:pt x="151" y="21"/>
                    <a:pt x="158" y="21"/>
                    <a:pt x="165" y="28"/>
                  </a:cubicBezTo>
                  <a:cubicBezTo>
                    <a:pt x="175" y="34"/>
                    <a:pt x="181" y="34"/>
                    <a:pt x="188" y="28"/>
                  </a:cubicBezTo>
                  <a:cubicBezTo>
                    <a:pt x="198" y="17"/>
                    <a:pt x="215" y="21"/>
                    <a:pt x="228" y="17"/>
                  </a:cubicBezTo>
                  <a:cubicBezTo>
                    <a:pt x="228" y="11"/>
                    <a:pt x="225" y="4"/>
                    <a:pt x="215" y="0"/>
                  </a:cubicBezTo>
                  <a:cubicBezTo>
                    <a:pt x="201" y="7"/>
                    <a:pt x="191" y="11"/>
                    <a:pt x="175" y="4"/>
                  </a:cubicBezTo>
                  <a:cubicBezTo>
                    <a:pt x="161" y="0"/>
                    <a:pt x="148" y="0"/>
                    <a:pt x="141" y="11"/>
                  </a:cubicBezTo>
                  <a:lnTo>
                    <a:pt x="141" y="11"/>
                  </a:lnTo>
                  <a:lnTo>
                    <a:pt x="141" y="11"/>
                  </a:lnTo>
                  <a:cubicBezTo>
                    <a:pt x="104" y="11"/>
                    <a:pt x="70" y="4"/>
                    <a:pt x="3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3" name="Google Shape;1293;p36"/>
            <p:cNvSpPr/>
            <p:nvPr/>
          </p:nvSpPr>
          <p:spPr>
            <a:xfrm>
              <a:off x="4582800" y="4750560"/>
              <a:ext cx="9360" cy="8280"/>
            </a:xfrm>
            <a:custGeom>
              <a:avLst/>
              <a:gdLst/>
              <a:ahLst/>
              <a:cxnLst/>
              <a:rect l="l" t="t" r="r" b="b"/>
              <a:pathLst>
                <a:path w="26" h="23" extrusionOk="0">
                  <a:moveTo>
                    <a:pt x="17" y="23"/>
                  </a:moveTo>
                  <a:lnTo>
                    <a:pt x="17" y="23"/>
                  </a:lnTo>
                  <a:cubicBezTo>
                    <a:pt x="27" y="19"/>
                    <a:pt x="27" y="13"/>
                    <a:pt x="24" y="2"/>
                  </a:cubicBezTo>
                  <a:cubicBezTo>
                    <a:pt x="21" y="2"/>
                    <a:pt x="17" y="2"/>
                    <a:pt x="14" y="2"/>
                  </a:cubicBezTo>
                  <a:cubicBezTo>
                    <a:pt x="11" y="-1"/>
                    <a:pt x="7" y="-1"/>
                    <a:pt x="7" y="2"/>
                  </a:cubicBezTo>
                  <a:cubicBezTo>
                    <a:pt x="4" y="2"/>
                    <a:pt x="4" y="2"/>
                    <a:pt x="4" y="6"/>
                  </a:cubicBezTo>
                  <a:lnTo>
                    <a:pt x="4" y="6"/>
                  </a:lnTo>
                  <a:cubicBezTo>
                    <a:pt x="4" y="6"/>
                    <a:pt x="4" y="9"/>
                    <a:pt x="0" y="13"/>
                  </a:cubicBezTo>
                  <a:cubicBezTo>
                    <a:pt x="7" y="16"/>
                    <a:pt x="11" y="19"/>
                    <a:pt x="1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4" name="Google Shape;1294;p36"/>
            <p:cNvSpPr/>
            <p:nvPr/>
          </p:nvSpPr>
          <p:spPr>
            <a:xfrm>
              <a:off x="4555080" y="3600000"/>
              <a:ext cx="19440" cy="7200"/>
            </a:xfrm>
            <a:custGeom>
              <a:avLst/>
              <a:gdLst/>
              <a:ahLst/>
              <a:cxnLst/>
              <a:rect l="l" t="t" r="r" b="b"/>
              <a:pathLst>
                <a:path w="54" h="20" extrusionOk="0">
                  <a:moveTo>
                    <a:pt x="24" y="20"/>
                  </a:moveTo>
                  <a:lnTo>
                    <a:pt x="24" y="20"/>
                  </a:lnTo>
                  <a:cubicBezTo>
                    <a:pt x="34" y="16"/>
                    <a:pt x="44" y="16"/>
                    <a:pt x="54" y="13"/>
                  </a:cubicBezTo>
                  <a:cubicBezTo>
                    <a:pt x="51" y="10"/>
                    <a:pt x="44" y="6"/>
                    <a:pt x="41" y="0"/>
                  </a:cubicBezTo>
                  <a:cubicBezTo>
                    <a:pt x="31" y="0"/>
                    <a:pt x="24" y="0"/>
                    <a:pt x="14" y="0"/>
                  </a:cubicBezTo>
                  <a:cubicBezTo>
                    <a:pt x="10" y="6"/>
                    <a:pt x="7" y="10"/>
                    <a:pt x="0" y="16"/>
                  </a:cubicBezTo>
                  <a:cubicBezTo>
                    <a:pt x="7" y="16"/>
                    <a:pt x="10" y="16"/>
                    <a:pt x="14" y="20"/>
                  </a:cubicBezTo>
                  <a:cubicBezTo>
                    <a:pt x="17" y="16"/>
                    <a:pt x="20" y="16"/>
                    <a:pt x="2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5" name="Google Shape;1295;p36"/>
            <p:cNvSpPr/>
            <p:nvPr/>
          </p:nvSpPr>
          <p:spPr>
            <a:xfrm>
              <a:off x="5655600" y="3784680"/>
              <a:ext cx="57240" cy="13320"/>
            </a:xfrm>
            <a:custGeom>
              <a:avLst/>
              <a:gdLst/>
              <a:ahLst/>
              <a:cxnLst/>
              <a:rect l="l" t="t" r="r" b="b"/>
              <a:pathLst>
                <a:path w="159" h="37" extrusionOk="0">
                  <a:moveTo>
                    <a:pt x="108" y="27"/>
                  </a:moveTo>
                  <a:lnTo>
                    <a:pt x="108" y="27"/>
                  </a:lnTo>
                  <a:cubicBezTo>
                    <a:pt x="124" y="17"/>
                    <a:pt x="165" y="34"/>
                    <a:pt x="158" y="14"/>
                  </a:cubicBezTo>
                  <a:cubicBezTo>
                    <a:pt x="155" y="-13"/>
                    <a:pt x="121" y="7"/>
                    <a:pt x="101" y="7"/>
                  </a:cubicBezTo>
                  <a:cubicBezTo>
                    <a:pt x="77" y="3"/>
                    <a:pt x="50" y="0"/>
                    <a:pt x="27" y="10"/>
                  </a:cubicBezTo>
                  <a:lnTo>
                    <a:pt x="27" y="10"/>
                  </a:lnTo>
                  <a:cubicBezTo>
                    <a:pt x="10" y="0"/>
                    <a:pt x="7" y="10"/>
                    <a:pt x="0" y="21"/>
                  </a:cubicBezTo>
                  <a:cubicBezTo>
                    <a:pt x="7" y="21"/>
                    <a:pt x="10" y="21"/>
                    <a:pt x="17" y="21"/>
                  </a:cubicBezTo>
                  <a:cubicBezTo>
                    <a:pt x="20" y="21"/>
                    <a:pt x="23" y="21"/>
                    <a:pt x="27" y="21"/>
                  </a:cubicBezTo>
                  <a:cubicBezTo>
                    <a:pt x="50" y="44"/>
                    <a:pt x="87" y="37"/>
                    <a:pt x="108"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36"/>
            <p:cNvSpPr/>
            <p:nvPr/>
          </p:nvSpPr>
          <p:spPr>
            <a:xfrm>
              <a:off x="5614560" y="3804120"/>
              <a:ext cx="38520" cy="10800"/>
            </a:xfrm>
            <a:custGeom>
              <a:avLst/>
              <a:gdLst/>
              <a:ahLst/>
              <a:cxnLst/>
              <a:rect l="l" t="t" r="r" b="b"/>
              <a:pathLst>
                <a:path w="107" h="30" extrusionOk="0">
                  <a:moveTo>
                    <a:pt x="37" y="20"/>
                  </a:moveTo>
                  <a:lnTo>
                    <a:pt x="37" y="20"/>
                  </a:lnTo>
                  <a:cubicBezTo>
                    <a:pt x="54" y="34"/>
                    <a:pt x="77" y="30"/>
                    <a:pt x="97" y="27"/>
                  </a:cubicBezTo>
                  <a:cubicBezTo>
                    <a:pt x="104" y="24"/>
                    <a:pt x="107" y="17"/>
                    <a:pt x="107" y="10"/>
                  </a:cubicBezTo>
                  <a:cubicBezTo>
                    <a:pt x="107" y="3"/>
                    <a:pt x="101" y="0"/>
                    <a:pt x="91" y="0"/>
                  </a:cubicBezTo>
                  <a:cubicBezTo>
                    <a:pt x="74" y="0"/>
                    <a:pt x="54" y="3"/>
                    <a:pt x="37" y="10"/>
                  </a:cubicBezTo>
                  <a:cubicBezTo>
                    <a:pt x="23" y="0"/>
                    <a:pt x="13" y="7"/>
                    <a:pt x="0" y="13"/>
                  </a:cubicBezTo>
                  <a:cubicBezTo>
                    <a:pt x="0" y="24"/>
                    <a:pt x="7" y="30"/>
                    <a:pt x="23" y="30"/>
                  </a:cubicBezTo>
                  <a:cubicBezTo>
                    <a:pt x="27" y="27"/>
                    <a:pt x="33" y="24"/>
                    <a:pt x="3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7" name="Google Shape;1297;p36"/>
            <p:cNvSpPr/>
            <p:nvPr/>
          </p:nvSpPr>
          <p:spPr>
            <a:xfrm>
              <a:off x="5577120" y="3808080"/>
              <a:ext cx="6480" cy="6120"/>
            </a:xfrm>
            <a:custGeom>
              <a:avLst/>
              <a:gdLst/>
              <a:ahLst/>
              <a:cxnLst/>
              <a:rect l="l" t="t" r="r" b="b"/>
              <a:pathLst>
                <a:path w="18" h="17" extrusionOk="0">
                  <a:moveTo>
                    <a:pt x="13" y="16"/>
                  </a:moveTo>
                  <a:lnTo>
                    <a:pt x="13" y="16"/>
                  </a:lnTo>
                  <a:cubicBezTo>
                    <a:pt x="23" y="13"/>
                    <a:pt x="13" y="6"/>
                    <a:pt x="13" y="2"/>
                  </a:cubicBezTo>
                  <a:cubicBezTo>
                    <a:pt x="7" y="-1"/>
                    <a:pt x="3" y="-1"/>
                    <a:pt x="0" y="2"/>
                  </a:cubicBezTo>
                  <a:cubicBezTo>
                    <a:pt x="0" y="9"/>
                    <a:pt x="0" y="19"/>
                    <a:pt x="1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8" name="Google Shape;1298;p36"/>
            <p:cNvSpPr/>
            <p:nvPr/>
          </p:nvSpPr>
          <p:spPr>
            <a:xfrm>
              <a:off x="5586120" y="3785760"/>
              <a:ext cx="4320" cy="7200"/>
            </a:xfrm>
            <a:custGeom>
              <a:avLst/>
              <a:gdLst/>
              <a:ahLst/>
              <a:cxnLst/>
              <a:rect l="l" t="t" r="r" b="b"/>
              <a:pathLst>
                <a:path w="12" h="20" extrusionOk="0">
                  <a:moveTo>
                    <a:pt x="12" y="18"/>
                  </a:moveTo>
                  <a:lnTo>
                    <a:pt x="12" y="18"/>
                  </a:lnTo>
                  <a:cubicBezTo>
                    <a:pt x="12" y="11"/>
                    <a:pt x="12" y="4"/>
                    <a:pt x="12" y="0"/>
                  </a:cubicBezTo>
                  <a:cubicBezTo>
                    <a:pt x="-2" y="0"/>
                    <a:pt x="-2" y="7"/>
                    <a:pt x="2" y="14"/>
                  </a:cubicBezTo>
                  <a:cubicBezTo>
                    <a:pt x="2" y="21"/>
                    <a:pt x="9" y="21"/>
                    <a:pt x="12"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9" name="Google Shape;1299;p36"/>
            <p:cNvSpPr/>
            <p:nvPr/>
          </p:nvSpPr>
          <p:spPr>
            <a:xfrm>
              <a:off x="5604840" y="3813840"/>
              <a:ext cx="3960" cy="3600"/>
            </a:xfrm>
            <a:custGeom>
              <a:avLst/>
              <a:gdLst/>
              <a:ahLst/>
              <a:cxnLst/>
              <a:rect l="l" t="t" r="r" b="b"/>
              <a:pathLst>
                <a:path w="11" h="10" extrusionOk="0">
                  <a:moveTo>
                    <a:pt x="10" y="10"/>
                  </a:moveTo>
                  <a:lnTo>
                    <a:pt x="10" y="10"/>
                  </a:lnTo>
                  <a:cubicBezTo>
                    <a:pt x="10" y="7"/>
                    <a:pt x="14" y="0"/>
                    <a:pt x="7" y="0"/>
                  </a:cubicBezTo>
                  <a:cubicBezTo>
                    <a:pt x="0" y="0"/>
                    <a:pt x="0" y="7"/>
                    <a:pt x="0" y="10"/>
                  </a:cubicBezTo>
                  <a:cubicBezTo>
                    <a:pt x="3" y="10"/>
                    <a:pt x="7" y="10"/>
                    <a:pt x="1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0" name="Google Shape;1300;p36"/>
            <p:cNvSpPr/>
            <p:nvPr/>
          </p:nvSpPr>
          <p:spPr>
            <a:xfrm>
              <a:off x="5523840" y="3738960"/>
              <a:ext cx="160560" cy="16200"/>
            </a:xfrm>
            <a:custGeom>
              <a:avLst/>
              <a:gdLst/>
              <a:ahLst/>
              <a:cxnLst/>
              <a:rect l="l" t="t" r="r" b="b"/>
              <a:pathLst>
                <a:path w="446" h="45" extrusionOk="0">
                  <a:moveTo>
                    <a:pt x="416" y="43"/>
                  </a:moveTo>
                  <a:lnTo>
                    <a:pt x="416" y="43"/>
                  </a:lnTo>
                  <a:lnTo>
                    <a:pt x="416" y="43"/>
                  </a:lnTo>
                  <a:cubicBezTo>
                    <a:pt x="430" y="47"/>
                    <a:pt x="436" y="43"/>
                    <a:pt x="446" y="37"/>
                  </a:cubicBezTo>
                  <a:cubicBezTo>
                    <a:pt x="436" y="27"/>
                    <a:pt x="426" y="27"/>
                    <a:pt x="413" y="30"/>
                  </a:cubicBezTo>
                  <a:cubicBezTo>
                    <a:pt x="410" y="27"/>
                    <a:pt x="406" y="27"/>
                    <a:pt x="406" y="27"/>
                  </a:cubicBezTo>
                  <a:cubicBezTo>
                    <a:pt x="396" y="27"/>
                    <a:pt x="396" y="23"/>
                    <a:pt x="393" y="16"/>
                  </a:cubicBezTo>
                  <a:cubicBezTo>
                    <a:pt x="383" y="13"/>
                    <a:pt x="376" y="13"/>
                    <a:pt x="366" y="16"/>
                  </a:cubicBezTo>
                  <a:cubicBezTo>
                    <a:pt x="363" y="13"/>
                    <a:pt x="356" y="10"/>
                    <a:pt x="349" y="10"/>
                  </a:cubicBezTo>
                  <a:cubicBezTo>
                    <a:pt x="349" y="10"/>
                    <a:pt x="346" y="10"/>
                    <a:pt x="343" y="10"/>
                  </a:cubicBezTo>
                  <a:cubicBezTo>
                    <a:pt x="339" y="10"/>
                    <a:pt x="339" y="13"/>
                    <a:pt x="339" y="13"/>
                  </a:cubicBezTo>
                  <a:cubicBezTo>
                    <a:pt x="336" y="13"/>
                    <a:pt x="329" y="10"/>
                    <a:pt x="326" y="10"/>
                  </a:cubicBezTo>
                  <a:cubicBezTo>
                    <a:pt x="309" y="23"/>
                    <a:pt x="285" y="27"/>
                    <a:pt x="265" y="16"/>
                  </a:cubicBezTo>
                  <a:cubicBezTo>
                    <a:pt x="239" y="3"/>
                    <a:pt x="212" y="6"/>
                    <a:pt x="185" y="10"/>
                  </a:cubicBezTo>
                  <a:lnTo>
                    <a:pt x="185" y="10"/>
                  </a:lnTo>
                  <a:cubicBezTo>
                    <a:pt x="178" y="6"/>
                    <a:pt x="168" y="3"/>
                    <a:pt x="161" y="0"/>
                  </a:cubicBezTo>
                  <a:cubicBezTo>
                    <a:pt x="141" y="10"/>
                    <a:pt x="114" y="10"/>
                    <a:pt x="91" y="16"/>
                  </a:cubicBezTo>
                  <a:cubicBezTo>
                    <a:pt x="87" y="13"/>
                    <a:pt x="87" y="10"/>
                    <a:pt x="84" y="6"/>
                  </a:cubicBezTo>
                  <a:lnTo>
                    <a:pt x="84" y="6"/>
                  </a:lnTo>
                  <a:cubicBezTo>
                    <a:pt x="74" y="3"/>
                    <a:pt x="67" y="10"/>
                    <a:pt x="57" y="6"/>
                  </a:cubicBezTo>
                  <a:cubicBezTo>
                    <a:pt x="47" y="6"/>
                    <a:pt x="40" y="6"/>
                    <a:pt x="30" y="6"/>
                  </a:cubicBezTo>
                  <a:cubicBezTo>
                    <a:pt x="7" y="3"/>
                    <a:pt x="-7" y="6"/>
                    <a:pt x="3" y="27"/>
                  </a:cubicBezTo>
                  <a:cubicBezTo>
                    <a:pt x="7" y="27"/>
                    <a:pt x="7" y="27"/>
                    <a:pt x="7" y="27"/>
                  </a:cubicBezTo>
                  <a:cubicBezTo>
                    <a:pt x="14" y="33"/>
                    <a:pt x="24" y="30"/>
                    <a:pt x="34" y="33"/>
                  </a:cubicBezTo>
                  <a:cubicBezTo>
                    <a:pt x="50" y="37"/>
                    <a:pt x="67" y="33"/>
                    <a:pt x="84" y="27"/>
                  </a:cubicBezTo>
                  <a:cubicBezTo>
                    <a:pt x="91" y="33"/>
                    <a:pt x="101" y="37"/>
                    <a:pt x="111" y="37"/>
                  </a:cubicBezTo>
                  <a:cubicBezTo>
                    <a:pt x="135" y="30"/>
                    <a:pt x="161" y="30"/>
                    <a:pt x="188" y="30"/>
                  </a:cubicBezTo>
                  <a:cubicBezTo>
                    <a:pt x="235" y="33"/>
                    <a:pt x="279" y="53"/>
                    <a:pt x="329" y="37"/>
                  </a:cubicBezTo>
                  <a:cubicBezTo>
                    <a:pt x="339" y="47"/>
                    <a:pt x="353" y="43"/>
                    <a:pt x="366" y="43"/>
                  </a:cubicBezTo>
                  <a:lnTo>
                    <a:pt x="366" y="43"/>
                  </a:lnTo>
                  <a:lnTo>
                    <a:pt x="366" y="43"/>
                  </a:lnTo>
                  <a:cubicBezTo>
                    <a:pt x="383" y="43"/>
                    <a:pt x="400" y="43"/>
                    <a:pt x="416" y="4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1" name="Google Shape;1301;p36"/>
            <p:cNvSpPr/>
            <p:nvPr/>
          </p:nvSpPr>
          <p:spPr>
            <a:xfrm>
              <a:off x="5693040" y="3748680"/>
              <a:ext cx="9720" cy="7200"/>
            </a:xfrm>
            <a:custGeom>
              <a:avLst/>
              <a:gdLst/>
              <a:ahLst/>
              <a:cxnLst/>
              <a:rect l="l" t="t" r="r" b="b"/>
              <a:pathLst>
                <a:path w="27" h="20" extrusionOk="0">
                  <a:moveTo>
                    <a:pt x="10" y="0"/>
                  </a:moveTo>
                  <a:lnTo>
                    <a:pt x="10" y="0"/>
                  </a:lnTo>
                  <a:cubicBezTo>
                    <a:pt x="4" y="3"/>
                    <a:pt x="0" y="10"/>
                    <a:pt x="0" y="16"/>
                  </a:cubicBezTo>
                  <a:cubicBezTo>
                    <a:pt x="10" y="16"/>
                    <a:pt x="17" y="16"/>
                    <a:pt x="27" y="20"/>
                  </a:cubicBezTo>
                  <a:cubicBezTo>
                    <a:pt x="20" y="13"/>
                    <a:pt x="17" y="6"/>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2" name="Google Shape;1302;p36"/>
            <p:cNvSpPr/>
            <p:nvPr/>
          </p:nvSpPr>
          <p:spPr>
            <a:xfrm>
              <a:off x="5509440" y="3761640"/>
              <a:ext cx="4680" cy="2520"/>
            </a:xfrm>
            <a:custGeom>
              <a:avLst/>
              <a:gdLst/>
              <a:ahLst/>
              <a:cxnLst/>
              <a:rect l="l" t="t" r="r" b="b"/>
              <a:pathLst>
                <a:path w="13" h="7" extrusionOk="0">
                  <a:moveTo>
                    <a:pt x="0" y="4"/>
                  </a:moveTo>
                  <a:lnTo>
                    <a:pt x="0" y="4"/>
                  </a:lnTo>
                  <a:cubicBezTo>
                    <a:pt x="3" y="7"/>
                    <a:pt x="7" y="7"/>
                    <a:pt x="10" y="7"/>
                  </a:cubicBezTo>
                  <a:lnTo>
                    <a:pt x="13" y="4"/>
                  </a:lnTo>
                  <a:cubicBezTo>
                    <a:pt x="10" y="4"/>
                    <a:pt x="7" y="4"/>
                    <a:pt x="3" y="0"/>
                  </a:cubicBezTo>
                  <a:cubicBezTo>
                    <a:pt x="0" y="4"/>
                    <a:pt x="0"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3" name="Google Shape;1303;p36"/>
            <p:cNvSpPr/>
            <p:nvPr/>
          </p:nvSpPr>
          <p:spPr>
            <a:xfrm>
              <a:off x="5461200" y="3679560"/>
              <a:ext cx="8280" cy="2880"/>
            </a:xfrm>
            <a:custGeom>
              <a:avLst/>
              <a:gdLst/>
              <a:ahLst/>
              <a:cxnLst/>
              <a:rect l="l" t="t" r="r" b="b"/>
              <a:pathLst>
                <a:path w="23" h="8" extrusionOk="0">
                  <a:moveTo>
                    <a:pt x="23" y="0"/>
                  </a:moveTo>
                  <a:lnTo>
                    <a:pt x="23" y="0"/>
                  </a:lnTo>
                  <a:cubicBezTo>
                    <a:pt x="13" y="0"/>
                    <a:pt x="6" y="0"/>
                    <a:pt x="0" y="7"/>
                  </a:cubicBezTo>
                  <a:cubicBezTo>
                    <a:pt x="10" y="7"/>
                    <a:pt x="20"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4" name="Google Shape;1304;p36"/>
            <p:cNvSpPr/>
            <p:nvPr/>
          </p:nvSpPr>
          <p:spPr>
            <a:xfrm>
              <a:off x="5707440" y="3746160"/>
              <a:ext cx="8640" cy="4680"/>
            </a:xfrm>
            <a:custGeom>
              <a:avLst/>
              <a:gdLst/>
              <a:ahLst/>
              <a:cxnLst/>
              <a:rect l="l" t="t" r="r" b="b"/>
              <a:pathLst>
                <a:path w="24" h="13" extrusionOk="0">
                  <a:moveTo>
                    <a:pt x="24" y="0"/>
                  </a:moveTo>
                  <a:lnTo>
                    <a:pt x="24" y="0"/>
                  </a:lnTo>
                  <a:cubicBezTo>
                    <a:pt x="17" y="0"/>
                    <a:pt x="7" y="0"/>
                    <a:pt x="0" y="0"/>
                  </a:cubicBezTo>
                  <a:cubicBezTo>
                    <a:pt x="0" y="7"/>
                    <a:pt x="0" y="13"/>
                    <a:pt x="14" y="13"/>
                  </a:cubicBezTo>
                  <a:cubicBezTo>
                    <a:pt x="24" y="13"/>
                    <a:pt x="24" y="3"/>
                    <a:pt x="2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5" name="Google Shape;1305;p36"/>
            <p:cNvSpPr/>
            <p:nvPr/>
          </p:nvSpPr>
          <p:spPr>
            <a:xfrm>
              <a:off x="5070960" y="3553200"/>
              <a:ext cx="12960" cy="3600"/>
            </a:xfrm>
            <a:custGeom>
              <a:avLst/>
              <a:gdLst/>
              <a:ahLst/>
              <a:cxnLst/>
              <a:rect l="l" t="t" r="r" b="b"/>
              <a:pathLst>
                <a:path w="36" h="10" extrusionOk="0">
                  <a:moveTo>
                    <a:pt x="36" y="9"/>
                  </a:moveTo>
                  <a:lnTo>
                    <a:pt x="36" y="9"/>
                  </a:lnTo>
                  <a:cubicBezTo>
                    <a:pt x="26" y="-4"/>
                    <a:pt x="13" y="-1"/>
                    <a:pt x="0" y="2"/>
                  </a:cubicBezTo>
                  <a:cubicBezTo>
                    <a:pt x="10" y="12"/>
                    <a:pt x="23" y="9"/>
                    <a:pt x="36"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6" name="Google Shape;1306;p36"/>
            <p:cNvSpPr/>
            <p:nvPr/>
          </p:nvSpPr>
          <p:spPr>
            <a:xfrm>
              <a:off x="5116680" y="3552840"/>
              <a:ext cx="9720" cy="3600"/>
            </a:xfrm>
            <a:custGeom>
              <a:avLst/>
              <a:gdLst/>
              <a:ahLst/>
              <a:cxnLst/>
              <a:rect l="l" t="t" r="r" b="b"/>
              <a:pathLst>
                <a:path w="27" h="10" extrusionOk="0">
                  <a:moveTo>
                    <a:pt x="13" y="0"/>
                  </a:moveTo>
                  <a:lnTo>
                    <a:pt x="13" y="0"/>
                  </a:lnTo>
                  <a:cubicBezTo>
                    <a:pt x="10" y="0"/>
                    <a:pt x="7" y="0"/>
                    <a:pt x="0" y="0"/>
                  </a:cubicBezTo>
                  <a:cubicBezTo>
                    <a:pt x="0" y="3"/>
                    <a:pt x="0" y="6"/>
                    <a:pt x="3" y="10"/>
                  </a:cubicBezTo>
                  <a:cubicBezTo>
                    <a:pt x="10" y="10"/>
                    <a:pt x="17" y="10"/>
                    <a:pt x="27" y="10"/>
                  </a:cubicBezTo>
                  <a:cubicBezTo>
                    <a:pt x="24" y="6"/>
                    <a:pt x="17" y="3"/>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7" name="Google Shape;1307;p36"/>
            <p:cNvSpPr/>
            <p:nvPr/>
          </p:nvSpPr>
          <p:spPr>
            <a:xfrm>
              <a:off x="4912920" y="3811320"/>
              <a:ext cx="5760" cy="3600"/>
            </a:xfrm>
            <a:custGeom>
              <a:avLst/>
              <a:gdLst/>
              <a:ahLst/>
              <a:cxnLst/>
              <a:rect l="l" t="t" r="r" b="b"/>
              <a:pathLst>
                <a:path w="16" h="10" extrusionOk="0">
                  <a:moveTo>
                    <a:pt x="0" y="0"/>
                  </a:moveTo>
                  <a:lnTo>
                    <a:pt x="0" y="0"/>
                  </a:lnTo>
                  <a:cubicBezTo>
                    <a:pt x="0" y="4"/>
                    <a:pt x="0" y="7"/>
                    <a:pt x="0" y="10"/>
                  </a:cubicBezTo>
                  <a:cubicBezTo>
                    <a:pt x="6" y="10"/>
                    <a:pt x="16" y="10"/>
                    <a:pt x="16" y="4"/>
                  </a:cubicBezTo>
                  <a:cubicBezTo>
                    <a:pt x="16" y="0"/>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8" name="Google Shape;1308;p36"/>
            <p:cNvSpPr/>
            <p:nvPr/>
          </p:nvSpPr>
          <p:spPr>
            <a:xfrm>
              <a:off x="5083920" y="3765240"/>
              <a:ext cx="11160" cy="3960"/>
            </a:xfrm>
            <a:custGeom>
              <a:avLst/>
              <a:gdLst/>
              <a:ahLst/>
              <a:cxnLst/>
              <a:rect l="l" t="t" r="r" b="b"/>
              <a:pathLst>
                <a:path w="31" h="11" extrusionOk="0">
                  <a:moveTo>
                    <a:pt x="7" y="4"/>
                  </a:moveTo>
                  <a:lnTo>
                    <a:pt x="7" y="4"/>
                  </a:lnTo>
                  <a:cubicBezTo>
                    <a:pt x="4" y="4"/>
                    <a:pt x="4" y="7"/>
                    <a:pt x="0" y="11"/>
                  </a:cubicBezTo>
                  <a:lnTo>
                    <a:pt x="0" y="11"/>
                  </a:lnTo>
                  <a:cubicBezTo>
                    <a:pt x="4" y="11"/>
                    <a:pt x="11" y="11"/>
                    <a:pt x="14" y="11"/>
                  </a:cubicBezTo>
                  <a:cubicBezTo>
                    <a:pt x="17" y="7"/>
                    <a:pt x="24" y="7"/>
                    <a:pt x="31" y="4"/>
                  </a:cubicBezTo>
                  <a:cubicBezTo>
                    <a:pt x="24" y="-3"/>
                    <a:pt x="14" y="0"/>
                    <a:pt x="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9" name="Google Shape;1309;p36"/>
            <p:cNvSpPr/>
            <p:nvPr/>
          </p:nvSpPr>
          <p:spPr>
            <a:xfrm>
              <a:off x="5122800" y="3765240"/>
              <a:ext cx="3600" cy="2520"/>
            </a:xfrm>
            <a:custGeom>
              <a:avLst/>
              <a:gdLst/>
              <a:ahLst/>
              <a:cxnLst/>
              <a:rect l="l" t="t" r="r" b="b"/>
              <a:pathLst>
                <a:path w="10" h="7" extrusionOk="0">
                  <a:moveTo>
                    <a:pt x="10" y="0"/>
                  </a:moveTo>
                  <a:lnTo>
                    <a:pt x="10" y="0"/>
                  </a:lnTo>
                  <a:cubicBezTo>
                    <a:pt x="3" y="0"/>
                    <a:pt x="0" y="4"/>
                    <a:pt x="0" y="7"/>
                  </a:cubicBezTo>
                  <a:cubicBezTo>
                    <a:pt x="3" y="7"/>
                    <a:pt x="7" y="4"/>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0" name="Google Shape;1310;p36"/>
            <p:cNvSpPr/>
            <p:nvPr/>
          </p:nvSpPr>
          <p:spPr>
            <a:xfrm>
              <a:off x="4750920" y="3566160"/>
              <a:ext cx="50760" cy="7920"/>
            </a:xfrm>
            <a:custGeom>
              <a:avLst/>
              <a:gdLst/>
              <a:ahLst/>
              <a:cxnLst/>
              <a:rect l="l" t="t" r="r" b="b"/>
              <a:pathLst>
                <a:path w="141" h="22" extrusionOk="0">
                  <a:moveTo>
                    <a:pt x="141" y="10"/>
                  </a:moveTo>
                  <a:lnTo>
                    <a:pt x="141" y="10"/>
                  </a:lnTo>
                  <a:cubicBezTo>
                    <a:pt x="111" y="-4"/>
                    <a:pt x="70" y="10"/>
                    <a:pt x="37" y="0"/>
                  </a:cubicBezTo>
                  <a:cubicBezTo>
                    <a:pt x="20" y="3"/>
                    <a:pt x="7" y="6"/>
                    <a:pt x="0" y="20"/>
                  </a:cubicBezTo>
                  <a:cubicBezTo>
                    <a:pt x="47" y="17"/>
                    <a:pt x="97" y="30"/>
                    <a:pt x="14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1" name="Google Shape;1311;p36"/>
            <p:cNvSpPr/>
            <p:nvPr/>
          </p:nvSpPr>
          <p:spPr>
            <a:xfrm>
              <a:off x="4822920" y="3567240"/>
              <a:ext cx="9000" cy="6120"/>
            </a:xfrm>
            <a:custGeom>
              <a:avLst/>
              <a:gdLst/>
              <a:ahLst/>
              <a:cxnLst/>
              <a:rect l="l" t="t" r="r" b="b"/>
              <a:pathLst>
                <a:path w="25" h="17" extrusionOk="0">
                  <a:moveTo>
                    <a:pt x="25" y="7"/>
                  </a:moveTo>
                  <a:lnTo>
                    <a:pt x="25" y="7"/>
                  </a:lnTo>
                  <a:cubicBezTo>
                    <a:pt x="25" y="0"/>
                    <a:pt x="18" y="0"/>
                    <a:pt x="12" y="0"/>
                  </a:cubicBezTo>
                  <a:cubicBezTo>
                    <a:pt x="-5" y="3"/>
                    <a:pt x="1" y="10"/>
                    <a:pt x="5" y="17"/>
                  </a:cubicBezTo>
                  <a:lnTo>
                    <a:pt x="5" y="17"/>
                  </a:lnTo>
                  <a:cubicBezTo>
                    <a:pt x="15" y="17"/>
                    <a:pt x="28" y="17"/>
                    <a:pt x="25"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2" name="Google Shape;1312;p36"/>
            <p:cNvSpPr/>
            <p:nvPr/>
          </p:nvSpPr>
          <p:spPr>
            <a:xfrm>
              <a:off x="4842720" y="3568320"/>
              <a:ext cx="8640" cy="5040"/>
            </a:xfrm>
            <a:custGeom>
              <a:avLst/>
              <a:gdLst/>
              <a:ahLst/>
              <a:cxnLst/>
              <a:rect l="l" t="t" r="r" b="b"/>
              <a:pathLst>
                <a:path w="24" h="14" extrusionOk="0">
                  <a:moveTo>
                    <a:pt x="24" y="4"/>
                  </a:moveTo>
                  <a:lnTo>
                    <a:pt x="24" y="4"/>
                  </a:lnTo>
                  <a:cubicBezTo>
                    <a:pt x="24" y="4"/>
                    <a:pt x="20" y="0"/>
                    <a:pt x="17" y="0"/>
                  </a:cubicBezTo>
                  <a:cubicBezTo>
                    <a:pt x="10" y="4"/>
                    <a:pt x="3" y="4"/>
                    <a:pt x="0" y="11"/>
                  </a:cubicBezTo>
                  <a:cubicBezTo>
                    <a:pt x="0" y="11"/>
                    <a:pt x="3" y="11"/>
                    <a:pt x="7" y="14"/>
                  </a:cubicBezTo>
                  <a:cubicBezTo>
                    <a:pt x="17" y="14"/>
                    <a:pt x="24" y="14"/>
                    <a:pt x="2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3" name="Google Shape;1313;p36"/>
            <p:cNvSpPr/>
            <p:nvPr/>
          </p:nvSpPr>
          <p:spPr>
            <a:xfrm>
              <a:off x="4887720" y="3739680"/>
              <a:ext cx="5400" cy="6480"/>
            </a:xfrm>
            <a:custGeom>
              <a:avLst/>
              <a:gdLst/>
              <a:ahLst/>
              <a:cxnLst/>
              <a:rect l="l" t="t" r="r" b="b"/>
              <a:pathLst>
                <a:path w="15" h="18" extrusionOk="0">
                  <a:moveTo>
                    <a:pt x="3" y="1"/>
                  </a:moveTo>
                  <a:lnTo>
                    <a:pt x="3" y="1"/>
                  </a:lnTo>
                  <a:cubicBezTo>
                    <a:pt x="-4" y="4"/>
                    <a:pt x="6" y="11"/>
                    <a:pt x="6" y="14"/>
                  </a:cubicBezTo>
                  <a:cubicBezTo>
                    <a:pt x="6" y="18"/>
                    <a:pt x="6" y="18"/>
                    <a:pt x="6" y="18"/>
                  </a:cubicBezTo>
                  <a:cubicBezTo>
                    <a:pt x="13" y="14"/>
                    <a:pt x="19" y="8"/>
                    <a:pt x="13" y="1"/>
                  </a:cubicBezTo>
                  <a:cubicBezTo>
                    <a:pt x="13"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4" name="Google Shape;1314;p36"/>
            <p:cNvSpPr/>
            <p:nvPr/>
          </p:nvSpPr>
          <p:spPr>
            <a:xfrm>
              <a:off x="5404680" y="3632400"/>
              <a:ext cx="9360" cy="3600"/>
            </a:xfrm>
            <a:custGeom>
              <a:avLst/>
              <a:gdLst/>
              <a:ahLst/>
              <a:cxnLst/>
              <a:rect l="l" t="t" r="r" b="b"/>
              <a:pathLst>
                <a:path w="26" h="10" extrusionOk="0">
                  <a:moveTo>
                    <a:pt x="12" y="10"/>
                  </a:moveTo>
                  <a:lnTo>
                    <a:pt x="12" y="10"/>
                  </a:lnTo>
                  <a:cubicBezTo>
                    <a:pt x="19" y="7"/>
                    <a:pt x="22" y="4"/>
                    <a:pt x="26" y="0"/>
                  </a:cubicBezTo>
                  <a:cubicBezTo>
                    <a:pt x="16" y="0"/>
                    <a:pt x="9" y="0"/>
                    <a:pt x="2" y="0"/>
                  </a:cubicBezTo>
                  <a:cubicBezTo>
                    <a:pt x="-1" y="4"/>
                    <a:pt x="-1" y="7"/>
                    <a:pt x="2" y="10"/>
                  </a:cubicBezTo>
                  <a:cubicBezTo>
                    <a:pt x="6" y="10"/>
                    <a:pt x="9" y="10"/>
                    <a:pt x="12"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5" name="Google Shape;1315;p36"/>
            <p:cNvSpPr/>
            <p:nvPr/>
          </p:nvSpPr>
          <p:spPr>
            <a:xfrm>
              <a:off x="4610880" y="3574440"/>
              <a:ext cx="2160" cy="2520"/>
            </a:xfrm>
            <a:custGeom>
              <a:avLst/>
              <a:gdLst/>
              <a:ahLst/>
              <a:cxnLst/>
              <a:rect l="l" t="t" r="r" b="b"/>
              <a:pathLst>
                <a:path w="6" h="7" extrusionOk="0">
                  <a:moveTo>
                    <a:pt x="3" y="4"/>
                  </a:moveTo>
                  <a:lnTo>
                    <a:pt x="3" y="4"/>
                  </a:lnTo>
                  <a:cubicBezTo>
                    <a:pt x="0" y="4"/>
                    <a:pt x="0" y="4"/>
                    <a:pt x="0" y="7"/>
                  </a:cubicBezTo>
                  <a:lnTo>
                    <a:pt x="0" y="7"/>
                  </a:lnTo>
                  <a:cubicBezTo>
                    <a:pt x="3" y="4"/>
                    <a:pt x="3" y="4"/>
                    <a:pt x="6" y="0"/>
                  </a:cubicBezTo>
                  <a:cubicBezTo>
                    <a:pt x="6" y="0"/>
                    <a:pt x="3" y="0"/>
                    <a:pt x="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6" name="Google Shape;1316;p36"/>
            <p:cNvSpPr/>
            <p:nvPr/>
          </p:nvSpPr>
          <p:spPr>
            <a:xfrm>
              <a:off x="4951440" y="3739680"/>
              <a:ext cx="6120" cy="3960"/>
            </a:xfrm>
            <a:custGeom>
              <a:avLst/>
              <a:gdLst/>
              <a:ahLst/>
              <a:cxnLst/>
              <a:rect l="l" t="t" r="r" b="b"/>
              <a:pathLst>
                <a:path w="17" h="11" extrusionOk="0">
                  <a:moveTo>
                    <a:pt x="10" y="11"/>
                  </a:moveTo>
                  <a:lnTo>
                    <a:pt x="10" y="11"/>
                  </a:lnTo>
                  <a:cubicBezTo>
                    <a:pt x="14" y="11"/>
                    <a:pt x="17" y="8"/>
                    <a:pt x="17" y="8"/>
                  </a:cubicBezTo>
                  <a:cubicBezTo>
                    <a:pt x="17" y="1"/>
                    <a:pt x="10" y="-2"/>
                    <a:pt x="4" y="1"/>
                  </a:cubicBezTo>
                  <a:lnTo>
                    <a:pt x="0" y="8"/>
                  </a:lnTo>
                  <a:cubicBezTo>
                    <a:pt x="4" y="11"/>
                    <a:pt x="7" y="11"/>
                    <a:pt x="1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7" name="Google Shape;1317;p36"/>
            <p:cNvSpPr/>
            <p:nvPr/>
          </p:nvSpPr>
          <p:spPr>
            <a:xfrm>
              <a:off x="4642200" y="3556440"/>
              <a:ext cx="6120" cy="5760"/>
            </a:xfrm>
            <a:custGeom>
              <a:avLst/>
              <a:gdLst/>
              <a:ahLst/>
              <a:cxnLst/>
              <a:rect l="l" t="t" r="r" b="b"/>
              <a:pathLst>
                <a:path w="17" h="16" extrusionOk="0">
                  <a:moveTo>
                    <a:pt x="0" y="10"/>
                  </a:moveTo>
                  <a:lnTo>
                    <a:pt x="0" y="10"/>
                  </a:lnTo>
                  <a:cubicBezTo>
                    <a:pt x="0" y="13"/>
                    <a:pt x="7" y="16"/>
                    <a:pt x="7" y="16"/>
                  </a:cubicBezTo>
                  <a:cubicBezTo>
                    <a:pt x="17" y="13"/>
                    <a:pt x="17" y="6"/>
                    <a:pt x="17" y="0"/>
                  </a:cubicBezTo>
                  <a:lnTo>
                    <a:pt x="17" y="0"/>
                  </a:lnTo>
                  <a:cubicBezTo>
                    <a:pt x="10" y="3"/>
                    <a:pt x="0" y="3"/>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8" name="Google Shape;1318;p36"/>
            <p:cNvSpPr/>
            <p:nvPr/>
          </p:nvSpPr>
          <p:spPr>
            <a:xfrm>
              <a:off x="4638600" y="3567240"/>
              <a:ext cx="8280" cy="3600"/>
            </a:xfrm>
            <a:custGeom>
              <a:avLst/>
              <a:gdLst/>
              <a:ahLst/>
              <a:cxnLst/>
              <a:rect l="l" t="t" r="r" b="b"/>
              <a:pathLst>
                <a:path w="23" h="10" extrusionOk="0">
                  <a:moveTo>
                    <a:pt x="0" y="7"/>
                  </a:moveTo>
                  <a:lnTo>
                    <a:pt x="0" y="7"/>
                  </a:lnTo>
                  <a:lnTo>
                    <a:pt x="0" y="7"/>
                  </a:lnTo>
                  <a:cubicBezTo>
                    <a:pt x="6" y="7"/>
                    <a:pt x="13" y="14"/>
                    <a:pt x="23" y="7"/>
                  </a:cubicBezTo>
                  <a:cubicBezTo>
                    <a:pt x="23" y="7"/>
                    <a:pt x="20" y="3"/>
                    <a:pt x="20" y="0"/>
                  </a:cubicBezTo>
                  <a:cubicBezTo>
                    <a:pt x="10" y="-3"/>
                    <a:pt x="3" y="3"/>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9" name="Google Shape;1319;p36"/>
            <p:cNvSpPr/>
            <p:nvPr/>
          </p:nvSpPr>
          <p:spPr>
            <a:xfrm>
              <a:off x="4912920" y="3553920"/>
              <a:ext cx="19440" cy="6480"/>
            </a:xfrm>
            <a:custGeom>
              <a:avLst/>
              <a:gdLst/>
              <a:ahLst/>
              <a:cxnLst/>
              <a:rect l="l" t="t" r="r" b="b"/>
              <a:pathLst>
                <a:path w="54" h="18" extrusionOk="0">
                  <a:moveTo>
                    <a:pt x="20" y="17"/>
                  </a:moveTo>
                  <a:lnTo>
                    <a:pt x="20" y="17"/>
                  </a:lnTo>
                  <a:cubicBezTo>
                    <a:pt x="30" y="17"/>
                    <a:pt x="40" y="17"/>
                    <a:pt x="50" y="17"/>
                  </a:cubicBezTo>
                  <a:cubicBezTo>
                    <a:pt x="54" y="13"/>
                    <a:pt x="54" y="10"/>
                    <a:pt x="54" y="7"/>
                  </a:cubicBezTo>
                  <a:lnTo>
                    <a:pt x="54" y="7"/>
                  </a:lnTo>
                  <a:cubicBezTo>
                    <a:pt x="44" y="3"/>
                    <a:pt x="33" y="3"/>
                    <a:pt x="27" y="0"/>
                  </a:cubicBezTo>
                  <a:cubicBezTo>
                    <a:pt x="23" y="0"/>
                    <a:pt x="16" y="0"/>
                    <a:pt x="13" y="0"/>
                  </a:cubicBezTo>
                  <a:cubicBezTo>
                    <a:pt x="10" y="3"/>
                    <a:pt x="0" y="7"/>
                    <a:pt x="0" y="13"/>
                  </a:cubicBezTo>
                  <a:cubicBezTo>
                    <a:pt x="3" y="20"/>
                    <a:pt x="13" y="17"/>
                    <a:pt x="2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0" name="Google Shape;1320;p36"/>
            <p:cNvSpPr/>
            <p:nvPr/>
          </p:nvSpPr>
          <p:spPr>
            <a:xfrm>
              <a:off x="5001120" y="3569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1" name="Google Shape;1321;p36"/>
            <p:cNvSpPr/>
            <p:nvPr/>
          </p:nvSpPr>
          <p:spPr>
            <a:xfrm>
              <a:off x="5001120" y="3569760"/>
              <a:ext cx="1440" cy="1080"/>
            </a:xfrm>
            <a:custGeom>
              <a:avLst/>
              <a:gdLst/>
              <a:ahLst/>
              <a:cxnLst/>
              <a:rect l="l" t="t" r="r" b="b"/>
              <a:pathLst>
                <a:path w="4" h="3" extrusionOk="0">
                  <a:moveTo>
                    <a:pt x="3" y="3"/>
                  </a:moveTo>
                  <a:lnTo>
                    <a:pt x="3" y="3"/>
                  </a:lnTo>
                  <a:cubicBezTo>
                    <a:pt x="6" y="3"/>
                    <a:pt x="6" y="3"/>
                    <a:pt x="0" y="0"/>
                  </a:cubicBezTo>
                  <a:cubicBezTo>
                    <a:pt x="3" y="0"/>
                    <a:pt x="3" y="3"/>
                    <a:pt x="3"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2" name="Google Shape;1322;p36"/>
            <p:cNvSpPr/>
            <p:nvPr/>
          </p:nvSpPr>
          <p:spPr>
            <a:xfrm>
              <a:off x="4885200" y="3552840"/>
              <a:ext cx="15480" cy="8280"/>
            </a:xfrm>
            <a:custGeom>
              <a:avLst/>
              <a:gdLst/>
              <a:ahLst/>
              <a:cxnLst/>
              <a:rect l="l" t="t" r="r" b="b"/>
              <a:pathLst>
                <a:path w="43" h="23" extrusionOk="0">
                  <a:moveTo>
                    <a:pt x="26" y="0"/>
                  </a:moveTo>
                  <a:lnTo>
                    <a:pt x="26" y="0"/>
                  </a:lnTo>
                  <a:cubicBezTo>
                    <a:pt x="16" y="0"/>
                    <a:pt x="10" y="3"/>
                    <a:pt x="3" y="3"/>
                  </a:cubicBezTo>
                  <a:cubicBezTo>
                    <a:pt x="3" y="10"/>
                    <a:pt x="0" y="13"/>
                    <a:pt x="0" y="20"/>
                  </a:cubicBezTo>
                  <a:cubicBezTo>
                    <a:pt x="3" y="23"/>
                    <a:pt x="6" y="23"/>
                    <a:pt x="10" y="23"/>
                  </a:cubicBezTo>
                  <a:lnTo>
                    <a:pt x="13" y="20"/>
                  </a:lnTo>
                  <a:cubicBezTo>
                    <a:pt x="23" y="20"/>
                    <a:pt x="40" y="20"/>
                    <a:pt x="43" y="16"/>
                  </a:cubicBezTo>
                  <a:cubicBezTo>
                    <a:pt x="46" y="6"/>
                    <a:pt x="36" y="3"/>
                    <a:pt x="2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3" name="Google Shape;1323;p36"/>
            <p:cNvSpPr/>
            <p:nvPr/>
          </p:nvSpPr>
          <p:spPr>
            <a:xfrm>
              <a:off x="5131800" y="3803040"/>
              <a:ext cx="7920" cy="4680"/>
            </a:xfrm>
            <a:custGeom>
              <a:avLst/>
              <a:gdLst/>
              <a:ahLst/>
              <a:cxnLst/>
              <a:rect l="l" t="t" r="r" b="b"/>
              <a:pathLst>
                <a:path w="22" h="13" extrusionOk="0">
                  <a:moveTo>
                    <a:pt x="12" y="13"/>
                  </a:moveTo>
                  <a:lnTo>
                    <a:pt x="12" y="13"/>
                  </a:lnTo>
                  <a:cubicBezTo>
                    <a:pt x="15" y="10"/>
                    <a:pt x="18" y="10"/>
                    <a:pt x="22" y="6"/>
                  </a:cubicBezTo>
                  <a:cubicBezTo>
                    <a:pt x="15" y="3"/>
                    <a:pt x="8" y="-4"/>
                    <a:pt x="2" y="3"/>
                  </a:cubicBezTo>
                  <a:cubicBezTo>
                    <a:pt x="-5" y="6"/>
                    <a:pt x="5" y="10"/>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4" name="Google Shape;1324;p36"/>
            <p:cNvSpPr/>
            <p:nvPr/>
          </p:nvSpPr>
          <p:spPr>
            <a:xfrm>
              <a:off x="5474520" y="3747240"/>
              <a:ext cx="2160" cy="1440"/>
            </a:xfrm>
            <a:custGeom>
              <a:avLst/>
              <a:gdLst/>
              <a:ahLst/>
              <a:cxnLst/>
              <a:rect l="l" t="t" r="r" b="b"/>
              <a:pathLst>
                <a:path w="6" h="4" extrusionOk="0">
                  <a:moveTo>
                    <a:pt x="6" y="0"/>
                  </a:moveTo>
                  <a:lnTo>
                    <a:pt x="6" y="0"/>
                  </a:lnTo>
                  <a:lnTo>
                    <a:pt x="3" y="0"/>
                  </a:lnTo>
                  <a:cubicBezTo>
                    <a:pt x="3" y="0"/>
                    <a:pt x="3" y="4"/>
                    <a:pt x="0" y="4"/>
                  </a:cubicBezTo>
                  <a:cubicBezTo>
                    <a:pt x="3" y="0"/>
                    <a:pt x="6" y="0"/>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5" name="Google Shape;1325;p36"/>
            <p:cNvSpPr/>
            <p:nvPr/>
          </p:nvSpPr>
          <p:spPr>
            <a:xfrm>
              <a:off x="5474520" y="3748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6" name="Google Shape;1326;p36"/>
            <p:cNvSpPr/>
            <p:nvPr/>
          </p:nvSpPr>
          <p:spPr>
            <a:xfrm>
              <a:off x="5219280" y="3801600"/>
              <a:ext cx="38160" cy="8280"/>
            </a:xfrm>
            <a:custGeom>
              <a:avLst/>
              <a:gdLst/>
              <a:ahLst/>
              <a:cxnLst/>
              <a:rect l="l" t="t" r="r" b="b"/>
              <a:pathLst>
                <a:path w="106" h="23" extrusionOk="0">
                  <a:moveTo>
                    <a:pt x="24" y="17"/>
                  </a:moveTo>
                  <a:lnTo>
                    <a:pt x="24" y="17"/>
                  </a:lnTo>
                  <a:lnTo>
                    <a:pt x="27" y="20"/>
                  </a:lnTo>
                  <a:cubicBezTo>
                    <a:pt x="34" y="20"/>
                    <a:pt x="44" y="27"/>
                    <a:pt x="51" y="20"/>
                  </a:cubicBezTo>
                  <a:cubicBezTo>
                    <a:pt x="57" y="7"/>
                    <a:pt x="67" y="17"/>
                    <a:pt x="74" y="20"/>
                  </a:cubicBezTo>
                  <a:cubicBezTo>
                    <a:pt x="88" y="17"/>
                    <a:pt x="118" y="24"/>
                    <a:pt x="101" y="0"/>
                  </a:cubicBezTo>
                  <a:cubicBezTo>
                    <a:pt x="67" y="0"/>
                    <a:pt x="34" y="0"/>
                    <a:pt x="0" y="0"/>
                  </a:cubicBezTo>
                  <a:cubicBezTo>
                    <a:pt x="0" y="7"/>
                    <a:pt x="4" y="14"/>
                    <a:pt x="14" y="17"/>
                  </a:cubicBezTo>
                  <a:lnTo>
                    <a:pt x="14" y="17"/>
                  </a:lnTo>
                  <a:cubicBezTo>
                    <a:pt x="17" y="17"/>
                    <a:pt x="21" y="17"/>
                    <a:pt x="2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7" name="Google Shape;1327;p36"/>
            <p:cNvSpPr/>
            <p:nvPr/>
          </p:nvSpPr>
          <p:spPr>
            <a:xfrm>
              <a:off x="4825440" y="3795840"/>
              <a:ext cx="27000" cy="9000"/>
            </a:xfrm>
            <a:custGeom>
              <a:avLst/>
              <a:gdLst/>
              <a:ahLst/>
              <a:cxnLst/>
              <a:rect l="l" t="t" r="r" b="b"/>
              <a:pathLst>
                <a:path w="75" h="25" extrusionOk="0">
                  <a:moveTo>
                    <a:pt x="18" y="23"/>
                  </a:moveTo>
                  <a:lnTo>
                    <a:pt x="18" y="23"/>
                  </a:lnTo>
                  <a:cubicBezTo>
                    <a:pt x="38" y="26"/>
                    <a:pt x="55" y="23"/>
                    <a:pt x="75" y="23"/>
                  </a:cubicBezTo>
                  <a:cubicBezTo>
                    <a:pt x="72" y="19"/>
                    <a:pt x="65" y="13"/>
                    <a:pt x="62" y="6"/>
                  </a:cubicBezTo>
                  <a:cubicBezTo>
                    <a:pt x="48" y="6"/>
                    <a:pt x="31" y="9"/>
                    <a:pt x="21" y="0"/>
                  </a:cubicBezTo>
                  <a:cubicBezTo>
                    <a:pt x="11" y="0"/>
                    <a:pt x="1" y="0"/>
                    <a:pt x="1" y="9"/>
                  </a:cubicBezTo>
                  <a:cubicBezTo>
                    <a:pt x="-2" y="19"/>
                    <a:pt x="5" y="23"/>
                    <a:pt x="1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8" name="Google Shape;1328;p36"/>
            <p:cNvSpPr/>
            <p:nvPr/>
          </p:nvSpPr>
          <p:spPr>
            <a:xfrm>
              <a:off x="5511960" y="3744000"/>
              <a:ext cx="9360" cy="4680"/>
            </a:xfrm>
            <a:custGeom>
              <a:avLst/>
              <a:gdLst/>
              <a:ahLst/>
              <a:cxnLst/>
              <a:rect l="l" t="t" r="r" b="b"/>
              <a:pathLst>
                <a:path w="26" h="13" extrusionOk="0">
                  <a:moveTo>
                    <a:pt x="0" y="2"/>
                  </a:moveTo>
                  <a:lnTo>
                    <a:pt x="0" y="2"/>
                  </a:lnTo>
                  <a:cubicBezTo>
                    <a:pt x="0" y="6"/>
                    <a:pt x="0" y="9"/>
                    <a:pt x="0" y="13"/>
                  </a:cubicBezTo>
                  <a:cubicBezTo>
                    <a:pt x="10" y="13"/>
                    <a:pt x="16" y="13"/>
                    <a:pt x="26" y="13"/>
                  </a:cubicBezTo>
                  <a:cubicBezTo>
                    <a:pt x="26" y="-4"/>
                    <a:pt x="13"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36"/>
            <p:cNvSpPr/>
            <p:nvPr/>
          </p:nvSpPr>
          <p:spPr>
            <a:xfrm>
              <a:off x="4596120" y="4302000"/>
              <a:ext cx="102960" cy="16200"/>
            </a:xfrm>
            <a:custGeom>
              <a:avLst/>
              <a:gdLst/>
              <a:ahLst/>
              <a:cxnLst/>
              <a:rect l="l" t="t" r="r" b="b"/>
              <a:pathLst>
                <a:path w="286" h="45" extrusionOk="0">
                  <a:moveTo>
                    <a:pt x="215" y="20"/>
                  </a:moveTo>
                  <a:lnTo>
                    <a:pt x="215" y="20"/>
                  </a:lnTo>
                  <a:cubicBezTo>
                    <a:pt x="205" y="34"/>
                    <a:pt x="199" y="7"/>
                    <a:pt x="182" y="7"/>
                  </a:cubicBezTo>
                  <a:cubicBezTo>
                    <a:pt x="165" y="3"/>
                    <a:pt x="151" y="20"/>
                    <a:pt x="131" y="17"/>
                  </a:cubicBezTo>
                  <a:lnTo>
                    <a:pt x="131" y="17"/>
                  </a:lnTo>
                  <a:cubicBezTo>
                    <a:pt x="114" y="3"/>
                    <a:pt x="98" y="7"/>
                    <a:pt x="78" y="13"/>
                  </a:cubicBezTo>
                  <a:cubicBezTo>
                    <a:pt x="54" y="20"/>
                    <a:pt x="31" y="30"/>
                    <a:pt x="0" y="17"/>
                  </a:cubicBezTo>
                  <a:cubicBezTo>
                    <a:pt x="37" y="47"/>
                    <a:pt x="51" y="50"/>
                    <a:pt x="91" y="37"/>
                  </a:cubicBezTo>
                  <a:cubicBezTo>
                    <a:pt x="101" y="34"/>
                    <a:pt x="111" y="34"/>
                    <a:pt x="121" y="34"/>
                  </a:cubicBezTo>
                  <a:cubicBezTo>
                    <a:pt x="135" y="37"/>
                    <a:pt x="148" y="37"/>
                    <a:pt x="158" y="40"/>
                  </a:cubicBezTo>
                  <a:cubicBezTo>
                    <a:pt x="165" y="40"/>
                    <a:pt x="168" y="40"/>
                    <a:pt x="168" y="40"/>
                  </a:cubicBezTo>
                  <a:lnTo>
                    <a:pt x="171" y="37"/>
                  </a:lnTo>
                  <a:lnTo>
                    <a:pt x="171" y="37"/>
                  </a:lnTo>
                  <a:lnTo>
                    <a:pt x="171" y="37"/>
                  </a:lnTo>
                  <a:cubicBezTo>
                    <a:pt x="188" y="47"/>
                    <a:pt x="209" y="40"/>
                    <a:pt x="219" y="34"/>
                  </a:cubicBezTo>
                  <a:cubicBezTo>
                    <a:pt x="239" y="17"/>
                    <a:pt x="262" y="23"/>
                    <a:pt x="286" y="23"/>
                  </a:cubicBezTo>
                  <a:cubicBezTo>
                    <a:pt x="286" y="17"/>
                    <a:pt x="286" y="7"/>
                    <a:pt x="286" y="0"/>
                  </a:cubicBezTo>
                  <a:cubicBezTo>
                    <a:pt x="262" y="7"/>
                    <a:pt x="228" y="-10"/>
                    <a:pt x="215"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0" name="Google Shape;1330;p36"/>
            <p:cNvSpPr/>
            <p:nvPr/>
          </p:nvSpPr>
          <p:spPr>
            <a:xfrm>
              <a:off x="4866840" y="4293000"/>
              <a:ext cx="23040" cy="11520"/>
            </a:xfrm>
            <a:custGeom>
              <a:avLst/>
              <a:gdLst/>
              <a:ahLst/>
              <a:cxnLst/>
              <a:rect l="l" t="t" r="r" b="b"/>
              <a:pathLst>
                <a:path w="64" h="32" extrusionOk="0">
                  <a:moveTo>
                    <a:pt x="14" y="5"/>
                  </a:moveTo>
                  <a:lnTo>
                    <a:pt x="14" y="5"/>
                  </a:lnTo>
                  <a:cubicBezTo>
                    <a:pt x="7" y="15"/>
                    <a:pt x="4" y="22"/>
                    <a:pt x="0" y="32"/>
                  </a:cubicBezTo>
                  <a:cubicBezTo>
                    <a:pt x="20" y="32"/>
                    <a:pt x="44" y="32"/>
                    <a:pt x="64" y="32"/>
                  </a:cubicBezTo>
                  <a:cubicBezTo>
                    <a:pt x="64" y="25"/>
                    <a:pt x="64" y="22"/>
                    <a:pt x="64" y="15"/>
                  </a:cubicBezTo>
                  <a:cubicBezTo>
                    <a:pt x="47" y="12"/>
                    <a:pt x="34" y="-9"/>
                    <a:pt x="14"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1" name="Google Shape;1331;p36"/>
            <p:cNvSpPr/>
            <p:nvPr/>
          </p:nvSpPr>
          <p:spPr>
            <a:xfrm>
              <a:off x="4987800" y="4290840"/>
              <a:ext cx="18000" cy="6840"/>
            </a:xfrm>
            <a:custGeom>
              <a:avLst/>
              <a:gdLst/>
              <a:ahLst/>
              <a:cxnLst/>
              <a:rect l="l" t="t" r="r" b="b"/>
              <a:pathLst>
                <a:path w="50" h="19" extrusionOk="0">
                  <a:moveTo>
                    <a:pt x="0" y="18"/>
                  </a:moveTo>
                  <a:lnTo>
                    <a:pt x="0" y="18"/>
                  </a:lnTo>
                  <a:cubicBezTo>
                    <a:pt x="20" y="21"/>
                    <a:pt x="33" y="14"/>
                    <a:pt x="50" y="4"/>
                  </a:cubicBezTo>
                  <a:cubicBezTo>
                    <a:pt x="30" y="-3"/>
                    <a:pt x="13" y="1"/>
                    <a:pt x="0" y="4"/>
                  </a:cubicBezTo>
                  <a:cubicBezTo>
                    <a:pt x="0" y="7"/>
                    <a:pt x="0" y="14"/>
                    <a:pt x="0"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36"/>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36"/>
            <p:cNvSpPr/>
            <p:nvPr/>
          </p:nvSpPr>
          <p:spPr>
            <a:xfrm>
              <a:off x="4713480" y="4300920"/>
              <a:ext cx="13320" cy="7200"/>
            </a:xfrm>
            <a:custGeom>
              <a:avLst/>
              <a:gdLst/>
              <a:ahLst/>
              <a:cxnLst/>
              <a:rect l="l" t="t" r="r" b="b"/>
              <a:pathLst>
                <a:path w="37" h="20" extrusionOk="0">
                  <a:moveTo>
                    <a:pt x="0" y="3"/>
                  </a:moveTo>
                  <a:lnTo>
                    <a:pt x="0" y="3"/>
                  </a:lnTo>
                  <a:cubicBezTo>
                    <a:pt x="3" y="20"/>
                    <a:pt x="17" y="26"/>
                    <a:pt x="37" y="10"/>
                  </a:cubicBezTo>
                  <a:cubicBezTo>
                    <a:pt x="30" y="6"/>
                    <a:pt x="20" y="3"/>
                    <a:pt x="13" y="0"/>
                  </a:cubicBezTo>
                  <a:cubicBezTo>
                    <a:pt x="7" y="0"/>
                    <a:pt x="3"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4" name="Google Shape;1334;p36"/>
            <p:cNvSpPr/>
            <p:nvPr/>
          </p:nvSpPr>
          <p:spPr>
            <a:xfrm>
              <a:off x="4703760" y="4300920"/>
              <a:ext cx="5040" cy="8280"/>
            </a:xfrm>
            <a:custGeom>
              <a:avLst/>
              <a:gdLst/>
              <a:ahLst/>
              <a:cxnLst/>
              <a:rect l="l" t="t" r="r" b="b"/>
              <a:pathLst>
                <a:path w="14" h="23" extrusionOk="0">
                  <a:moveTo>
                    <a:pt x="0" y="3"/>
                  </a:moveTo>
                  <a:lnTo>
                    <a:pt x="0" y="3"/>
                  </a:lnTo>
                  <a:cubicBezTo>
                    <a:pt x="0" y="10"/>
                    <a:pt x="4" y="16"/>
                    <a:pt x="4" y="23"/>
                  </a:cubicBezTo>
                  <a:cubicBezTo>
                    <a:pt x="17" y="16"/>
                    <a:pt x="14" y="6"/>
                    <a:pt x="14" y="0"/>
                  </a:cubicBezTo>
                  <a:cubicBezTo>
                    <a:pt x="10" y="0"/>
                    <a:pt x="4"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5" name="Google Shape;1335;p36"/>
            <p:cNvSpPr/>
            <p:nvPr/>
          </p:nvSpPr>
          <p:spPr>
            <a:xfrm>
              <a:off x="4834440" y="4268880"/>
              <a:ext cx="3600" cy="5400"/>
            </a:xfrm>
            <a:custGeom>
              <a:avLst/>
              <a:gdLst/>
              <a:ahLst/>
              <a:cxnLst/>
              <a:rect l="l" t="t" r="r" b="b"/>
              <a:pathLst>
                <a:path w="10" h="15" extrusionOk="0">
                  <a:moveTo>
                    <a:pt x="10" y="1"/>
                  </a:moveTo>
                  <a:lnTo>
                    <a:pt x="10" y="1"/>
                  </a:lnTo>
                  <a:cubicBezTo>
                    <a:pt x="10" y="1"/>
                    <a:pt x="6" y="-2"/>
                    <a:pt x="0" y="1"/>
                  </a:cubicBezTo>
                  <a:cubicBezTo>
                    <a:pt x="0" y="5"/>
                    <a:pt x="0" y="11"/>
                    <a:pt x="0" y="15"/>
                  </a:cubicBezTo>
                  <a:cubicBezTo>
                    <a:pt x="13" y="15"/>
                    <a:pt x="10" y="8"/>
                    <a:pt x="10"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36"/>
            <p:cNvSpPr/>
            <p:nvPr/>
          </p:nvSpPr>
          <p:spPr>
            <a:xfrm>
              <a:off x="4815000" y="4275360"/>
              <a:ext cx="4680" cy="2520"/>
            </a:xfrm>
            <a:custGeom>
              <a:avLst/>
              <a:gdLst/>
              <a:ahLst/>
              <a:cxnLst/>
              <a:rect l="l" t="t" r="r" b="b"/>
              <a:pathLst>
                <a:path w="13" h="7" extrusionOk="0">
                  <a:moveTo>
                    <a:pt x="13" y="7"/>
                  </a:moveTo>
                  <a:lnTo>
                    <a:pt x="13" y="7"/>
                  </a:lnTo>
                  <a:cubicBezTo>
                    <a:pt x="10" y="4"/>
                    <a:pt x="7" y="4"/>
                    <a:pt x="0" y="0"/>
                  </a:cubicBezTo>
                  <a:cubicBezTo>
                    <a:pt x="0" y="0"/>
                    <a:pt x="3" y="4"/>
                    <a:pt x="3" y="7"/>
                  </a:cubicBezTo>
                  <a:cubicBezTo>
                    <a:pt x="7" y="7"/>
                    <a:pt x="10" y="7"/>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7" name="Google Shape;1337;p36"/>
            <p:cNvSpPr/>
            <p:nvPr/>
          </p:nvSpPr>
          <p:spPr>
            <a:xfrm>
              <a:off x="5349960" y="4280040"/>
              <a:ext cx="39960" cy="8640"/>
            </a:xfrm>
            <a:custGeom>
              <a:avLst/>
              <a:gdLst/>
              <a:ahLst/>
              <a:cxnLst/>
              <a:rect l="l" t="t" r="r" b="b"/>
              <a:pathLst>
                <a:path w="111" h="24" extrusionOk="0">
                  <a:moveTo>
                    <a:pt x="37" y="4"/>
                  </a:moveTo>
                  <a:lnTo>
                    <a:pt x="37" y="4"/>
                  </a:lnTo>
                  <a:cubicBezTo>
                    <a:pt x="30" y="17"/>
                    <a:pt x="7" y="11"/>
                    <a:pt x="0" y="24"/>
                  </a:cubicBezTo>
                  <a:cubicBezTo>
                    <a:pt x="30" y="20"/>
                    <a:pt x="60" y="20"/>
                    <a:pt x="94" y="20"/>
                  </a:cubicBezTo>
                  <a:cubicBezTo>
                    <a:pt x="104" y="20"/>
                    <a:pt x="111" y="20"/>
                    <a:pt x="111" y="11"/>
                  </a:cubicBezTo>
                  <a:cubicBezTo>
                    <a:pt x="111" y="4"/>
                    <a:pt x="101" y="4"/>
                    <a:pt x="94" y="1"/>
                  </a:cubicBezTo>
                  <a:cubicBezTo>
                    <a:pt x="74" y="-3"/>
                    <a:pt x="57" y="7"/>
                    <a:pt x="3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36"/>
            <p:cNvSpPr/>
            <p:nvPr/>
          </p:nvSpPr>
          <p:spPr>
            <a:xfrm>
              <a:off x="5483880" y="4247640"/>
              <a:ext cx="235440" cy="14760"/>
            </a:xfrm>
            <a:custGeom>
              <a:avLst/>
              <a:gdLst/>
              <a:ahLst/>
              <a:cxnLst/>
              <a:rect l="l" t="t" r="r" b="b"/>
              <a:pathLst>
                <a:path w="654" h="41" extrusionOk="0">
                  <a:moveTo>
                    <a:pt x="480" y="20"/>
                  </a:moveTo>
                  <a:lnTo>
                    <a:pt x="480" y="20"/>
                  </a:lnTo>
                  <a:lnTo>
                    <a:pt x="480" y="20"/>
                  </a:lnTo>
                  <a:cubicBezTo>
                    <a:pt x="470" y="10"/>
                    <a:pt x="457" y="10"/>
                    <a:pt x="440" y="6"/>
                  </a:cubicBezTo>
                  <a:cubicBezTo>
                    <a:pt x="400" y="0"/>
                    <a:pt x="360" y="0"/>
                    <a:pt x="323" y="3"/>
                  </a:cubicBezTo>
                  <a:cubicBezTo>
                    <a:pt x="299" y="3"/>
                    <a:pt x="279" y="10"/>
                    <a:pt x="259" y="0"/>
                  </a:cubicBezTo>
                  <a:cubicBezTo>
                    <a:pt x="239" y="10"/>
                    <a:pt x="215" y="3"/>
                    <a:pt x="198" y="10"/>
                  </a:cubicBezTo>
                  <a:lnTo>
                    <a:pt x="198" y="10"/>
                  </a:lnTo>
                  <a:cubicBezTo>
                    <a:pt x="151" y="-4"/>
                    <a:pt x="108" y="13"/>
                    <a:pt x="64" y="10"/>
                  </a:cubicBezTo>
                  <a:cubicBezTo>
                    <a:pt x="51" y="23"/>
                    <a:pt x="27" y="20"/>
                    <a:pt x="7" y="20"/>
                  </a:cubicBezTo>
                  <a:cubicBezTo>
                    <a:pt x="0" y="20"/>
                    <a:pt x="-3" y="23"/>
                    <a:pt x="4" y="27"/>
                  </a:cubicBezTo>
                  <a:cubicBezTo>
                    <a:pt x="7" y="30"/>
                    <a:pt x="11" y="30"/>
                    <a:pt x="14" y="30"/>
                  </a:cubicBezTo>
                  <a:cubicBezTo>
                    <a:pt x="47" y="30"/>
                    <a:pt x="81" y="30"/>
                    <a:pt x="114" y="30"/>
                  </a:cubicBezTo>
                  <a:lnTo>
                    <a:pt x="114" y="30"/>
                  </a:lnTo>
                  <a:cubicBezTo>
                    <a:pt x="125" y="33"/>
                    <a:pt x="135" y="37"/>
                    <a:pt x="141" y="30"/>
                  </a:cubicBezTo>
                  <a:cubicBezTo>
                    <a:pt x="148" y="33"/>
                    <a:pt x="151" y="33"/>
                    <a:pt x="155" y="30"/>
                  </a:cubicBezTo>
                  <a:lnTo>
                    <a:pt x="155" y="30"/>
                  </a:lnTo>
                  <a:cubicBezTo>
                    <a:pt x="185" y="40"/>
                    <a:pt x="218" y="23"/>
                    <a:pt x="246" y="37"/>
                  </a:cubicBezTo>
                  <a:cubicBezTo>
                    <a:pt x="323" y="37"/>
                    <a:pt x="400" y="40"/>
                    <a:pt x="477" y="40"/>
                  </a:cubicBezTo>
                  <a:cubicBezTo>
                    <a:pt x="480" y="40"/>
                    <a:pt x="484" y="40"/>
                    <a:pt x="487" y="40"/>
                  </a:cubicBezTo>
                  <a:cubicBezTo>
                    <a:pt x="541" y="43"/>
                    <a:pt x="591" y="40"/>
                    <a:pt x="645" y="37"/>
                  </a:cubicBezTo>
                  <a:cubicBezTo>
                    <a:pt x="665" y="23"/>
                    <a:pt x="648" y="17"/>
                    <a:pt x="632" y="17"/>
                  </a:cubicBezTo>
                  <a:cubicBezTo>
                    <a:pt x="588" y="17"/>
                    <a:pt x="544" y="10"/>
                    <a:pt x="504" y="20"/>
                  </a:cubicBezTo>
                  <a:lnTo>
                    <a:pt x="504" y="20"/>
                  </a:lnTo>
                  <a:cubicBezTo>
                    <a:pt x="497" y="20"/>
                    <a:pt x="487" y="20"/>
                    <a:pt x="480"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9" name="Google Shape;1339;p36"/>
            <p:cNvSpPr/>
            <p:nvPr/>
          </p:nvSpPr>
          <p:spPr>
            <a:xfrm>
              <a:off x="5010840" y="4186080"/>
              <a:ext cx="1440" cy="1080"/>
            </a:xfrm>
            <a:custGeom>
              <a:avLst/>
              <a:gdLst/>
              <a:ahLst/>
              <a:cxnLst/>
              <a:rect l="l" t="t" r="r" b="b"/>
              <a:pathLst>
                <a:path w="4" h="3" extrusionOk="0">
                  <a:moveTo>
                    <a:pt x="0" y="0"/>
                  </a:moveTo>
                  <a:lnTo>
                    <a:pt x="0" y="0"/>
                  </a:lnTo>
                  <a:lnTo>
                    <a:pt x="0" y="0"/>
                  </a:lnTo>
                  <a:lnTo>
                    <a:pt x="3" y="3"/>
                  </a:lnTo>
                  <a:cubicBezTo>
                    <a:pt x="6" y="3"/>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0" name="Google Shape;1340;p36"/>
            <p:cNvSpPr/>
            <p:nvPr/>
          </p:nvSpPr>
          <p:spPr>
            <a:xfrm>
              <a:off x="4763160" y="4300920"/>
              <a:ext cx="5760" cy="3600"/>
            </a:xfrm>
            <a:custGeom>
              <a:avLst/>
              <a:gdLst/>
              <a:ahLst/>
              <a:cxnLst/>
              <a:rect l="l" t="t" r="r" b="b"/>
              <a:pathLst>
                <a:path w="16" h="10" extrusionOk="0">
                  <a:moveTo>
                    <a:pt x="0" y="3"/>
                  </a:moveTo>
                  <a:lnTo>
                    <a:pt x="0" y="3"/>
                  </a:lnTo>
                  <a:cubicBezTo>
                    <a:pt x="3" y="6"/>
                    <a:pt x="3" y="10"/>
                    <a:pt x="6" y="10"/>
                  </a:cubicBezTo>
                  <a:cubicBezTo>
                    <a:pt x="13" y="10"/>
                    <a:pt x="16" y="6"/>
                    <a:pt x="16" y="0"/>
                  </a:cubicBezTo>
                  <a:lnTo>
                    <a:pt x="16" y="0"/>
                  </a:lnTo>
                  <a:cubicBezTo>
                    <a:pt x="10" y="3"/>
                    <a:pt x="6" y="3"/>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36"/>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36"/>
            <p:cNvSpPr/>
            <p:nvPr/>
          </p:nvSpPr>
          <p:spPr>
            <a:xfrm>
              <a:off x="4726800" y="4303440"/>
              <a:ext cx="2520" cy="1080"/>
            </a:xfrm>
            <a:custGeom>
              <a:avLst/>
              <a:gdLst/>
              <a:ahLst/>
              <a:cxnLst/>
              <a:rect l="l" t="t" r="r" b="b"/>
              <a:pathLst>
                <a:path w="7" h="3" extrusionOk="0">
                  <a:moveTo>
                    <a:pt x="0" y="3"/>
                  </a:moveTo>
                  <a:lnTo>
                    <a:pt x="0" y="3"/>
                  </a:lnTo>
                  <a:cubicBezTo>
                    <a:pt x="3" y="3"/>
                    <a:pt x="7" y="3"/>
                    <a:pt x="7" y="3"/>
                  </a:cubicBezTo>
                  <a:cubicBezTo>
                    <a:pt x="7"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36"/>
            <p:cNvSpPr/>
            <p:nvPr/>
          </p:nvSpPr>
          <p:spPr>
            <a:xfrm>
              <a:off x="5449320" y="4252320"/>
              <a:ext cx="5760" cy="5040"/>
            </a:xfrm>
            <a:custGeom>
              <a:avLst/>
              <a:gdLst/>
              <a:ahLst/>
              <a:cxnLst/>
              <a:rect l="l" t="t" r="r" b="b"/>
              <a:pathLst>
                <a:path w="16" h="14" extrusionOk="0">
                  <a:moveTo>
                    <a:pt x="6" y="0"/>
                  </a:moveTo>
                  <a:lnTo>
                    <a:pt x="6" y="0"/>
                  </a:lnTo>
                  <a:cubicBezTo>
                    <a:pt x="6" y="4"/>
                    <a:pt x="-8" y="10"/>
                    <a:pt x="6" y="14"/>
                  </a:cubicBezTo>
                  <a:cubicBezTo>
                    <a:pt x="9" y="14"/>
                    <a:pt x="13" y="14"/>
                    <a:pt x="13" y="14"/>
                  </a:cubicBezTo>
                  <a:cubicBezTo>
                    <a:pt x="19" y="7"/>
                    <a:pt x="16"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4" name="Google Shape;1344;p36"/>
            <p:cNvSpPr/>
            <p:nvPr/>
          </p:nvSpPr>
          <p:spPr>
            <a:xfrm>
              <a:off x="4589640" y="4204800"/>
              <a:ext cx="72000" cy="10080"/>
            </a:xfrm>
            <a:custGeom>
              <a:avLst/>
              <a:gdLst/>
              <a:ahLst/>
              <a:cxnLst/>
              <a:rect l="l" t="t" r="r" b="b"/>
              <a:pathLst>
                <a:path w="200" h="28" extrusionOk="0">
                  <a:moveTo>
                    <a:pt x="153" y="11"/>
                  </a:moveTo>
                  <a:lnTo>
                    <a:pt x="153" y="11"/>
                  </a:lnTo>
                  <a:lnTo>
                    <a:pt x="153" y="8"/>
                  </a:lnTo>
                  <a:cubicBezTo>
                    <a:pt x="149" y="8"/>
                    <a:pt x="146" y="5"/>
                    <a:pt x="139" y="1"/>
                  </a:cubicBezTo>
                  <a:cubicBezTo>
                    <a:pt x="129" y="1"/>
                    <a:pt x="119" y="-2"/>
                    <a:pt x="109" y="1"/>
                  </a:cubicBezTo>
                  <a:cubicBezTo>
                    <a:pt x="85" y="1"/>
                    <a:pt x="59" y="1"/>
                    <a:pt x="32" y="5"/>
                  </a:cubicBezTo>
                  <a:lnTo>
                    <a:pt x="32" y="5"/>
                  </a:lnTo>
                  <a:cubicBezTo>
                    <a:pt x="28" y="5"/>
                    <a:pt x="25" y="5"/>
                    <a:pt x="22" y="5"/>
                  </a:cubicBezTo>
                  <a:cubicBezTo>
                    <a:pt x="12" y="8"/>
                    <a:pt x="-5" y="11"/>
                    <a:pt x="2" y="22"/>
                  </a:cubicBezTo>
                  <a:cubicBezTo>
                    <a:pt x="12" y="32"/>
                    <a:pt x="25" y="28"/>
                    <a:pt x="35" y="22"/>
                  </a:cubicBezTo>
                  <a:cubicBezTo>
                    <a:pt x="65" y="22"/>
                    <a:pt x="96" y="15"/>
                    <a:pt x="126" y="28"/>
                  </a:cubicBezTo>
                  <a:cubicBezTo>
                    <a:pt x="129" y="28"/>
                    <a:pt x="132" y="28"/>
                    <a:pt x="136" y="28"/>
                  </a:cubicBezTo>
                  <a:cubicBezTo>
                    <a:pt x="142" y="25"/>
                    <a:pt x="146" y="22"/>
                    <a:pt x="149" y="18"/>
                  </a:cubicBezTo>
                  <a:lnTo>
                    <a:pt x="149" y="18"/>
                  </a:lnTo>
                  <a:cubicBezTo>
                    <a:pt x="166" y="22"/>
                    <a:pt x="183" y="22"/>
                    <a:pt x="200" y="18"/>
                  </a:cubicBezTo>
                  <a:cubicBezTo>
                    <a:pt x="186" y="8"/>
                    <a:pt x="169" y="11"/>
                    <a:pt x="153"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5" name="Google Shape;1345;p36"/>
            <p:cNvSpPr/>
            <p:nvPr/>
          </p:nvSpPr>
          <p:spPr>
            <a:xfrm>
              <a:off x="5124600" y="4156920"/>
              <a:ext cx="2880" cy="1440"/>
            </a:xfrm>
            <a:custGeom>
              <a:avLst/>
              <a:gdLst/>
              <a:ahLst/>
              <a:cxnLst/>
              <a:rect l="l" t="t" r="r" b="b"/>
              <a:pathLst>
                <a:path w="8" h="4" extrusionOk="0">
                  <a:moveTo>
                    <a:pt x="8" y="4"/>
                  </a:moveTo>
                  <a:lnTo>
                    <a:pt x="8" y="4"/>
                  </a:lnTo>
                  <a:lnTo>
                    <a:pt x="8" y="0"/>
                  </a:lnTo>
                  <a:lnTo>
                    <a:pt x="5" y="0"/>
                  </a:lnTo>
                  <a:cubicBezTo>
                    <a:pt x="-2" y="0"/>
                    <a:pt x="-2" y="4"/>
                    <a:pt x="2" y="4"/>
                  </a:cubicBezTo>
                  <a:cubicBezTo>
                    <a:pt x="5" y="4"/>
                    <a:pt x="8" y="4"/>
                    <a:pt x="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6" name="Google Shape;1346;p36"/>
            <p:cNvSpPr/>
            <p:nvPr/>
          </p:nvSpPr>
          <p:spPr>
            <a:xfrm>
              <a:off x="4791960" y="4146120"/>
              <a:ext cx="14400" cy="4680"/>
            </a:xfrm>
            <a:custGeom>
              <a:avLst/>
              <a:gdLst/>
              <a:ahLst/>
              <a:cxnLst/>
              <a:rect l="l" t="t" r="r" b="b"/>
              <a:pathLst>
                <a:path w="40" h="13" extrusionOk="0">
                  <a:moveTo>
                    <a:pt x="40" y="10"/>
                  </a:moveTo>
                  <a:lnTo>
                    <a:pt x="40" y="10"/>
                  </a:lnTo>
                  <a:lnTo>
                    <a:pt x="40" y="10"/>
                  </a:lnTo>
                  <a:cubicBezTo>
                    <a:pt x="27" y="-4"/>
                    <a:pt x="13" y="-4"/>
                    <a:pt x="0" y="10"/>
                  </a:cubicBezTo>
                  <a:lnTo>
                    <a:pt x="0" y="10"/>
                  </a:lnTo>
                  <a:cubicBezTo>
                    <a:pt x="13" y="13"/>
                    <a:pt x="27" y="13"/>
                    <a:pt x="4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7" name="Google Shape;1347;p36"/>
            <p:cNvSpPr/>
            <p:nvPr/>
          </p:nvSpPr>
          <p:spPr>
            <a:xfrm>
              <a:off x="4955040" y="4066200"/>
              <a:ext cx="1440" cy="0"/>
            </a:xfrm>
            <a:custGeom>
              <a:avLst/>
              <a:gdLst/>
              <a:ahLst/>
              <a:cxnLst/>
              <a:rect l="l" t="t" r="r" b="b"/>
              <a:pathLst>
                <a:path w="4" h="120000" extrusionOk="0">
                  <a:moveTo>
                    <a:pt x="0" y="0"/>
                  </a:moveTo>
                  <a:lnTo>
                    <a:pt x="0" y="0"/>
                  </a:lnTo>
                  <a:lnTo>
                    <a:pt x="4" y="0"/>
                  </a:lnTo>
                  <a:lnTo>
                    <a:pt x="4"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8" name="Google Shape;1348;p36"/>
            <p:cNvSpPr/>
            <p:nvPr/>
          </p:nvSpPr>
          <p:spPr>
            <a:xfrm>
              <a:off x="5002200" y="40626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9" name="Google Shape;1349;p36"/>
            <p:cNvSpPr/>
            <p:nvPr/>
          </p:nvSpPr>
          <p:spPr>
            <a:xfrm>
              <a:off x="4786560" y="4301640"/>
              <a:ext cx="10080" cy="6480"/>
            </a:xfrm>
            <a:custGeom>
              <a:avLst/>
              <a:gdLst/>
              <a:ahLst/>
              <a:cxnLst/>
              <a:rect l="l" t="t" r="r" b="b"/>
              <a:pathLst>
                <a:path w="28" h="18" extrusionOk="0">
                  <a:moveTo>
                    <a:pt x="2" y="1"/>
                  </a:moveTo>
                  <a:lnTo>
                    <a:pt x="2" y="1"/>
                  </a:lnTo>
                  <a:cubicBezTo>
                    <a:pt x="-5" y="8"/>
                    <a:pt x="15" y="11"/>
                    <a:pt x="15" y="18"/>
                  </a:cubicBezTo>
                  <a:cubicBezTo>
                    <a:pt x="19" y="18"/>
                    <a:pt x="25" y="18"/>
                    <a:pt x="28" y="18"/>
                  </a:cubicBezTo>
                  <a:cubicBezTo>
                    <a:pt x="28" y="14"/>
                    <a:pt x="28" y="11"/>
                    <a:pt x="25" y="8"/>
                  </a:cubicBezTo>
                  <a:cubicBezTo>
                    <a:pt x="22" y="1"/>
                    <a:pt x="9"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0" name="Google Shape;1350;p36"/>
            <p:cNvSpPr/>
            <p:nvPr/>
          </p:nvSpPr>
          <p:spPr>
            <a:xfrm>
              <a:off x="5678640" y="5182920"/>
              <a:ext cx="96840" cy="68760"/>
            </a:xfrm>
            <a:custGeom>
              <a:avLst/>
              <a:gdLst/>
              <a:ahLst/>
              <a:cxnLst/>
              <a:rect l="l" t="t" r="r" b="b"/>
              <a:pathLst>
                <a:path w="269" h="191" extrusionOk="0">
                  <a:moveTo>
                    <a:pt x="91" y="44"/>
                  </a:moveTo>
                  <a:lnTo>
                    <a:pt x="91" y="44"/>
                  </a:lnTo>
                  <a:cubicBezTo>
                    <a:pt x="80" y="40"/>
                    <a:pt x="74" y="37"/>
                    <a:pt x="64" y="33"/>
                  </a:cubicBezTo>
                  <a:lnTo>
                    <a:pt x="64" y="33"/>
                  </a:lnTo>
                  <a:cubicBezTo>
                    <a:pt x="64" y="33"/>
                    <a:pt x="64" y="30"/>
                    <a:pt x="64" y="27"/>
                  </a:cubicBezTo>
                  <a:cubicBezTo>
                    <a:pt x="60" y="23"/>
                    <a:pt x="60" y="23"/>
                    <a:pt x="57" y="23"/>
                  </a:cubicBezTo>
                  <a:cubicBezTo>
                    <a:pt x="37" y="20"/>
                    <a:pt x="23" y="-10"/>
                    <a:pt x="6" y="3"/>
                  </a:cubicBezTo>
                  <a:cubicBezTo>
                    <a:pt x="-14" y="23"/>
                    <a:pt x="20" y="33"/>
                    <a:pt x="40" y="44"/>
                  </a:cubicBezTo>
                  <a:cubicBezTo>
                    <a:pt x="54" y="54"/>
                    <a:pt x="64" y="64"/>
                    <a:pt x="77" y="70"/>
                  </a:cubicBezTo>
                  <a:lnTo>
                    <a:pt x="77" y="70"/>
                  </a:lnTo>
                  <a:cubicBezTo>
                    <a:pt x="84" y="80"/>
                    <a:pt x="91" y="87"/>
                    <a:pt x="104" y="90"/>
                  </a:cubicBezTo>
                  <a:lnTo>
                    <a:pt x="104" y="90"/>
                  </a:lnTo>
                  <a:cubicBezTo>
                    <a:pt x="111" y="101"/>
                    <a:pt x="124" y="107"/>
                    <a:pt x="141" y="111"/>
                  </a:cubicBezTo>
                  <a:lnTo>
                    <a:pt x="141" y="111"/>
                  </a:lnTo>
                  <a:lnTo>
                    <a:pt x="141" y="111"/>
                  </a:lnTo>
                  <a:cubicBezTo>
                    <a:pt x="141" y="114"/>
                    <a:pt x="141" y="114"/>
                    <a:pt x="144" y="118"/>
                  </a:cubicBezTo>
                  <a:lnTo>
                    <a:pt x="144" y="118"/>
                  </a:lnTo>
                  <a:lnTo>
                    <a:pt x="144" y="118"/>
                  </a:lnTo>
                  <a:cubicBezTo>
                    <a:pt x="151" y="124"/>
                    <a:pt x="161" y="134"/>
                    <a:pt x="168" y="144"/>
                  </a:cubicBezTo>
                  <a:cubicBezTo>
                    <a:pt x="171" y="147"/>
                    <a:pt x="174" y="151"/>
                    <a:pt x="181" y="154"/>
                  </a:cubicBezTo>
                  <a:lnTo>
                    <a:pt x="181" y="154"/>
                  </a:lnTo>
                  <a:cubicBezTo>
                    <a:pt x="188" y="161"/>
                    <a:pt x="195" y="168"/>
                    <a:pt x="208" y="171"/>
                  </a:cubicBezTo>
                  <a:cubicBezTo>
                    <a:pt x="208" y="175"/>
                    <a:pt x="208" y="175"/>
                    <a:pt x="208" y="175"/>
                  </a:cubicBezTo>
                  <a:cubicBezTo>
                    <a:pt x="215" y="178"/>
                    <a:pt x="211" y="188"/>
                    <a:pt x="221" y="191"/>
                  </a:cubicBezTo>
                  <a:cubicBezTo>
                    <a:pt x="225" y="188"/>
                    <a:pt x="225" y="188"/>
                    <a:pt x="225" y="188"/>
                  </a:cubicBezTo>
                  <a:cubicBezTo>
                    <a:pt x="231" y="188"/>
                    <a:pt x="241" y="191"/>
                    <a:pt x="248" y="191"/>
                  </a:cubicBezTo>
                  <a:cubicBezTo>
                    <a:pt x="268" y="188"/>
                    <a:pt x="275" y="181"/>
                    <a:pt x="262" y="171"/>
                  </a:cubicBezTo>
                  <a:cubicBezTo>
                    <a:pt x="235" y="151"/>
                    <a:pt x="218" y="124"/>
                    <a:pt x="181" y="111"/>
                  </a:cubicBezTo>
                  <a:cubicBezTo>
                    <a:pt x="174" y="107"/>
                    <a:pt x="171" y="104"/>
                    <a:pt x="168" y="101"/>
                  </a:cubicBezTo>
                  <a:lnTo>
                    <a:pt x="168" y="101"/>
                  </a:lnTo>
                  <a:lnTo>
                    <a:pt x="168" y="101"/>
                  </a:lnTo>
                  <a:cubicBezTo>
                    <a:pt x="164" y="94"/>
                    <a:pt x="161" y="90"/>
                    <a:pt x="154" y="90"/>
                  </a:cubicBezTo>
                  <a:cubicBezTo>
                    <a:pt x="151" y="90"/>
                    <a:pt x="148" y="87"/>
                    <a:pt x="144" y="87"/>
                  </a:cubicBezTo>
                  <a:cubicBezTo>
                    <a:pt x="134" y="77"/>
                    <a:pt x="124" y="70"/>
                    <a:pt x="117" y="64"/>
                  </a:cubicBezTo>
                  <a:lnTo>
                    <a:pt x="117" y="64"/>
                  </a:lnTo>
                  <a:lnTo>
                    <a:pt x="117" y="64"/>
                  </a:lnTo>
                  <a:cubicBezTo>
                    <a:pt x="114" y="57"/>
                    <a:pt x="111" y="54"/>
                    <a:pt x="104" y="54"/>
                  </a:cubicBezTo>
                  <a:lnTo>
                    <a:pt x="104" y="54"/>
                  </a:lnTo>
                  <a:lnTo>
                    <a:pt x="104" y="54"/>
                  </a:lnTo>
                  <a:lnTo>
                    <a:pt x="104" y="54"/>
                  </a:lnTo>
                  <a:cubicBezTo>
                    <a:pt x="101" y="47"/>
                    <a:pt x="97" y="47"/>
                    <a:pt x="91" y="44"/>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1" name="Google Shape;1351;p36"/>
            <p:cNvSpPr/>
            <p:nvPr/>
          </p:nvSpPr>
          <p:spPr>
            <a:xfrm>
              <a:off x="4672080" y="5443920"/>
              <a:ext cx="146520" cy="14040"/>
            </a:xfrm>
            <a:custGeom>
              <a:avLst/>
              <a:gdLst/>
              <a:ahLst/>
              <a:cxnLst/>
              <a:rect l="l" t="t" r="r" b="b"/>
              <a:pathLst>
                <a:path w="407" h="39" extrusionOk="0">
                  <a:moveTo>
                    <a:pt x="1" y="20"/>
                  </a:moveTo>
                  <a:lnTo>
                    <a:pt x="1" y="20"/>
                  </a:lnTo>
                  <a:cubicBezTo>
                    <a:pt x="-2" y="27"/>
                    <a:pt x="1" y="33"/>
                    <a:pt x="11" y="33"/>
                  </a:cubicBezTo>
                  <a:lnTo>
                    <a:pt x="11" y="33"/>
                  </a:lnTo>
                  <a:lnTo>
                    <a:pt x="11" y="33"/>
                  </a:lnTo>
                  <a:cubicBezTo>
                    <a:pt x="14" y="37"/>
                    <a:pt x="21" y="37"/>
                    <a:pt x="24" y="37"/>
                  </a:cubicBezTo>
                  <a:cubicBezTo>
                    <a:pt x="21" y="33"/>
                    <a:pt x="21" y="33"/>
                    <a:pt x="17" y="33"/>
                  </a:cubicBezTo>
                  <a:lnTo>
                    <a:pt x="21" y="33"/>
                  </a:lnTo>
                  <a:cubicBezTo>
                    <a:pt x="24" y="33"/>
                    <a:pt x="24" y="33"/>
                    <a:pt x="24" y="37"/>
                  </a:cubicBezTo>
                  <a:cubicBezTo>
                    <a:pt x="28" y="37"/>
                    <a:pt x="34" y="37"/>
                    <a:pt x="38" y="37"/>
                  </a:cubicBezTo>
                  <a:lnTo>
                    <a:pt x="38" y="37"/>
                  </a:lnTo>
                  <a:lnTo>
                    <a:pt x="38" y="37"/>
                  </a:lnTo>
                  <a:cubicBezTo>
                    <a:pt x="51" y="33"/>
                    <a:pt x="61" y="33"/>
                    <a:pt x="75" y="33"/>
                  </a:cubicBezTo>
                  <a:cubicBezTo>
                    <a:pt x="78" y="33"/>
                    <a:pt x="85" y="37"/>
                    <a:pt x="88" y="37"/>
                  </a:cubicBezTo>
                  <a:cubicBezTo>
                    <a:pt x="112" y="40"/>
                    <a:pt x="132" y="40"/>
                    <a:pt x="152" y="37"/>
                  </a:cubicBezTo>
                  <a:cubicBezTo>
                    <a:pt x="159" y="37"/>
                    <a:pt x="162" y="37"/>
                    <a:pt x="165" y="37"/>
                  </a:cubicBezTo>
                  <a:cubicBezTo>
                    <a:pt x="212" y="37"/>
                    <a:pt x="256" y="37"/>
                    <a:pt x="299" y="37"/>
                  </a:cubicBezTo>
                  <a:cubicBezTo>
                    <a:pt x="313" y="37"/>
                    <a:pt x="327" y="33"/>
                    <a:pt x="333" y="27"/>
                  </a:cubicBezTo>
                  <a:lnTo>
                    <a:pt x="333" y="27"/>
                  </a:lnTo>
                  <a:lnTo>
                    <a:pt x="333" y="27"/>
                  </a:lnTo>
                  <a:cubicBezTo>
                    <a:pt x="377" y="27"/>
                    <a:pt x="377" y="27"/>
                    <a:pt x="407" y="0"/>
                  </a:cubicBezTo>
                  <a:cubicBezTo>
                    <a:pt x="367" y="3"/>
                    <a:pt x="330" y="7"/>
                    <a:pt x="296" y="10"/>
                  </a:cubicBezTo>
                  <a:cubicBezTo>
                    <a:pt x="242" y="7"/>
                    <a:pt x="189" y="7"/>
                    <a:pt x="138" y="27"/>
                  </a:cubicBezTo>
                  <a:lnTo>
                    <a:pt x="138" y="27"/>
                  </a:lnTo>
                  <a:cubicBezTo>
                    <a:pt x="95" y="10"/>
                    <a:pt x="45" y="23"/>
                    <a:pt x="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2" name="Google Shape;1352;p36"/>
            <p:cNvSpPr/>
            <p:nvPr/>
          </p:nvSpPr>
          <p:spPr>
            <a:xfrm>
              <a:off x="4639680" y="5453640"/>
              <a:ext cx="6120" cy="6120"/>
            </a:xfrm>
            <a:custGeom>
              <a:avLst/>
              <a:gdLst/>
              <a:ahLst/>
              <a:cxnLst/>
              <a:rect l="l" t="t" r="r" b="b"/>
              <a:pathLst>
                <a:path w="17" h="17" extrusionOk="0">
                  <a:moveTo>
                    <a:pt x="0" y="0"/>
                  </a:moveTo>
                  <a:lnTo>
                    <a:pt x="0" y="0"/>
                  </a:lnTo>
                  <a:cubicBezTo>
                    <a:pt x="0" y="6"/>
                    <a:pt x="0" y="10"/>
                    <a:pt x="0" y="17"/>
                  </a:cubicBezTo>
                  <a:cubicBezTo>
                    <a:pt x="3" y="17"/>
                    <a:pt x="7" y="17"/>
                    <a:pt x="10" y="17"/>
                  </a:cubicBezTo>
                  <a:cubicBezTo>
                    <a:pt x="17" y="10"/>
                    <a:pt x="27"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3" name="Google Shape;1353;p36"/>
            <p:cNvSpPr/>
            <p:nvPr/>
          </p:nvSpPr>
          <p:spPr>
            <a:xfrm>
              <a:off x="4610880" y="5397840"/>
              <a:ext cx="248760" cy="18000"/>
            </a:xfrm>
            <a:custGeom>
              <a:avLst/>
              <a:gdLst/>
              <a:ahLst/>
              <a:cxnLst/>
              <a:rect l="l" t="t" r="r" b="b"/>
              <a:pathLst>
                <a:path w="691" h="50" extrusionOk="0">
                  <a:moveTo>
                    <a:pt x="0" y="34"/>
                  </a:moveTo>
                  <a:lnTo>
                    <a:pt x="0" y="34"/>
                  </a:lnTo>
                  <a:cubicBezTo>
                    <a:pt x="26" y="61"/>
                    <a:pt x="60" y="47"/>
                    <a:pt x="94" y="44"/>
                  </a:cubicBezTo>
                  <a:cubicBezTo>
                    <a:pt x="144" y="41"/>
                    <a:pt x="198" y="51"/>
                    <a:pt x="248" y="37"/>
                  </a:cubicBezTo>
                  <a:cubicBezTo>
                    <a:pt x="339" y="34"/>
                    <a:pt x="429" y="41"/>
                    <a:pt x="520" y="27"/>
                  </a:cubicBezTo>
                  <a:lnTo>
                    <a:pt x="520" y="27"/>
                  </a:lnTo>
                  <a:lnTo>
                    <a:pt x="520" y="27"/>
                  </a:lnTo>
                  <a:cubicBezTo>
                    <a:pt x="526" y="27"/>
                    <a:pt x="533" y="27"/>
                    <a:pt x="543" y="24"/>
                  </a:cubicBezTo>
                  <a:cubicBezTo>
                    <a:pt x="634" y="31"/>
                    <a:pt x="644" y="27"/>
                    <a:pt x="691" y="7"/>
                  </a:cubicBezTo>
                  <a:cubicBezTo>
                    <a:pt x="688" y="-3"/>
                    <a:pt x="678" y="0"/>
                    <a:pt x="671" y="0"/>
                  </a:cubicBezTo>
                  <a:cubicBezTo>
                    <a:pt x="584" y="11"/>
                    <a:pt x="497" y="7"/>
                    <a:pt x="409" y="11"/>
                  </a:cubicBezTo>
                  <a:cubicBezTo>
                    <a:pt x="402" y="11"/>
                    <a:pt x="396" y="14"/>
                    <a:pt x="389" y="17"/>
                  </a:cubicBezTo>
                  <a:lnTo>
                    <a:pt x="389" y="17"/>
                  </a:lnTo>
                  <a:lnTo>
                    <a:pt x="389" y="17"/>
                  </a:lnTo>
                  <a:cubicBezTo>
                    <a:pt x="319" y="14"/>
                    <a:pt x="248" y="14"/>
                    <a:pt x="181" y="27"/>
                  </a:cubicBezTo>
                  <a:lnTo>
                    <a:pt x="181" y="27"/>
                  </a:lnTo>
                  <a:lnTo>
                    <a:pt x="181" y="27"/>
                  </a:lnTo>
                  <a:cubicBezTo>
                    <a:pt x="120" y="24"/>
                    <a:pt x="60" y="31"/>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4" name="Google Shape;1354;p36"/>
            <p:cNvSpPr/>
            <p:nvPr/>
          </p:nvSpPr>
          <p:spPr>
            <a:xfrm>
              <a:off x="4940640" y="5384160"/>
              <a:ext cx="18000" cy="6480"/>
            </a:xfrm>
            <a:custGeom>
              <a:avLst/>
              <a:gdLst/>
              <a:ahLst/>
              <a:cxnLst/>
              <a:rect l="l" t="t" r="r" b="b"/>
              <a:pathLst>
                <a:path w="50" h="18" extrusionOk="0">
                  <a:moveTo>
                    <a:pt x="50" y="8"/>
                  </a:moveTo>
                  <a:lnTo>
                    <a:pt x="50" y="8"/>
                  </a:lnTo>
                  <a:lnTo>
                    <a:pt x="50" y="8"/>
                  </a:lnTo>
                  <a:cubicBezTo>
                    <a:pt x="27" y="-9"/>
                    <a:pt x="13" y="2"/>
                    <a:pt x="0" y="18"/>
                  </a:cubicBezTo>
                  <a:cubicBezTo>
                    <a:pt x="13" y="18"/>
                    <a:pt x="24" y="18"/>
                    <a:pt x="37" y="18"/>
                  </a:cubicBezTo>
                  <a:cubicBezTo>
                    <a:pt x="44" y="15"/>
                    <a:pt x="47" y="12"/>
                    <a:pt x="50"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5" name="Google Shape;1355;p36"/>
            <p:cNvSpPr/>
            <p:nvPr/>
          </p:nvSpPr>
          <p:spPr>
            <a:xfrm>
              <a:off x="4968360" y="5397840"/>
              <a:ext cx="5040" cy="2520"/>
            </a:xfrm>
            <a:custGeom>
              <a:avLst/>
              <a:gdLst/>
              <a:ahLst/>
              <a:cxnLst/>
              <a:rect l="l" t="t" r="r" b="b"/>
              <a:pathLst>
                <a:path w="14" h="7" extrusionOk="0">
                  <a:moveTo>
                    <a:pt x="0" y="4"/>
                  </a:moveTo>
                  <a:lnTo>
                    <a:pt x="0" y="4"/>
                  </a:lnTo>
                  <a:cubicBezTo>
                    <a:pt x="0" y="7"/>
                    <a:pt x="0" y="7"/>
                    <a:pt x="0" y="7"/>
                  </a:cubicBezTo>
                  <a:cubicBezTo>
                    <a:pt x="7" y="7"/>
                    <a:pt x="10" y="7"/>
                    <a:pt x="14" y="7"/>
                  </a:cubicBezTo>
                  <a:cubicBezTo>
                    <a:pt x="14" y="4"/>
                    <a:pt x="7" y="0"/>
                    <a:pt x="4" y="0"/>
                  </a:cubicBezTo>
                  <a:lnTo>
                    <a:pt x="0"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6" name="Google Shape;1356;p36"/>
            <p:cNvSpPr/>
            <p:nvPr/>
          </p:nvSpPr>
          <p:spPr>
            <a:xfrm>
              <a:off x="4668840" y="5583240"/>
              <a:ext cx="466560" cy="29880"/>
            </a:xfrm>
            <a:custGeom>
              <a:avLst/>
              <a:gdLst/>
              <a:ahLst/>
              <a:cxnLst/>
              <a:rect l="l" t="t" r="r" b="b"/>
              <a:pathLst>
                <a:path w="1296" h="83" extrusionOk="0">
                  <a:moveTo>
                    <a:pt x="1153" y="6"/>
                  </a:moveTo>
                  <a:lnTo>
                    <a:pt x="1153" y="6"/>
                  </a:lnTo>
                  <a:cubicBezTo>
                    <a:pt x="1133" y="6"/>
                    <a:pt x="1113" y="9"/>
                    <a:pt x="1093" y="9"/>
                  </a:cubicBezTo>
                  <a:cubicBezTo>
                    <a:pt x="1060" y="23"/>
                    <a:pt x="1023" y="13"/>
                    <a:pt x="987" y="19"/>
                  </a:cubicBezTo>
                  <a:lnTo>
                    <a:pt x="987" y="19"/>
                  </a:lnTo>
                  <a:lnTo>
                    <a:pt x="987" y="19"/>
                  </a:lnTo>
                  <a:cubicBezTo>
                    <a:pt x="953" y="19"/>
                    <a:pt x="916" y="13"/>
                    <a:pt x="883" y="26"/>
                  </a:cubicBezTo>
                  <a:cubicBezTo>
                    <a:pt x="805" y="29"/>
                    <a:pt x="725" y="19"/>
                    <a:pt x="651" y="33"/>
                  </a:cubicBezTo>
                  <a:lnTo>
                    <a:pt x="651" y="33"/>
                  </a:lnTo>
                  <a:lnTo>
                    <a:pt x="651" y="33"/>
                  </a:lnTo>
                  <a:cubicBezTo>
                    <a:pt x="634" y="33"/>
                    <a:pt x="617" y="33"/>
                    <a:pt x="601" y="36"/>
                  </a:cubicBezTo>
                  <a:cubicBezTo>
                    <a:pt x="486" y="33"/>
                    <a:pt x="376" y="39"/>
                    <a:pt x="265" y="53"/>
                  </a:cubicBezTo>
                  <a:lnTo>
                    <a:pt x="265" y="53"/>
                  </a:lnTo>
                  <a:lnTo>
                    <a:pt x="265" y="53"/>
                  </a:lnTo>
                  <a:cubicBezTo>
                    <a:pt x="251" y="53"/>
                    <a:pt x="238" y="53"/>
                    <a:pt x="228" y="53"/>
                  </a:cubicBezTo>
                  <a:cubicBezTo>
                    <a:pt x="215" y="56"/>
                    <a:pt x="201" y="56"/>
                    <a:pt x="188" y="56"/>
                  </a:cubicBezTo>
                  <a:cubicBezTo>
                    <a:pt x="158" y="53"/>
                    <a:pt x="124" y="49"/>
                    <a:pt x="94" y="60"/>
                  </a:cubicBezTo>
                  <a:lnTo>
                    <a:pt x="94" y="60"/>
                  </a:lnTo>
                  <a:cubicBezTo>
                    <a:pt x="87" y="63"/>
                    <a:pt x="80" y="63"/>
                    <a:pt x="74" y="63"/>
                  </a:cubicBezTo>
                  <a:cubicBezTo>
                    <a:pt x="47" y="60"/>
                    <a:pt x="23" y="60"/>
                    <a:pt x="0" y="70"/>
                  </a:cubicBezTo>
                  <a:cubicBezTo>
                    <a:pt x="47" y="90"/>
                    <a:pt x="101" y="80"/>
                    <a:pt x="151" y="83"/>
                  </a:cubicBezTo>
                  <a:cubicBezTo>
                    <a:pt x="161" y="80"/>
                    <a:pt x="174" y="80"/>
                    <a:pt x="188" y="80"/>
                  </a:cubicBezTo>
                  <a:cubicBezTo>
                    <a:pt x="191" y="80"/>
                    <a:pt x="191" y="76"/>
                    <a:pt x="191" y="73"/>
                  </a:cubicBezTo>
                  <a:lnTo>
                    <a:pt x="191" y="73"/>
                  </a:lnTo>
                  <a:cubicBezTo>
                    <a:pt x="221" y="80"/>
                    <a:pt x="251" y="83"/>
                    <a:pt x="275" y="70"/>
                  </a:cubicBezTo>
                  <a:cubicBezTo>
                    <a:pt x="278" y="70"/>
                    <a:pt x="282" y="73"/>
                    <a:pt x="288" y="73"/>
                  </a:cubicBezTo>
                  <a:cubicBezTo>
                    <a:pt x="359" y="66"/>
                    <a:pt x="429" y="80"/>
                    <a:pt x="497" y="63"/>
                  </a:cubicBezTo>
                  <a:cubicBezTo>
                    <a:pt x="537" y="60"/>
                    <a:pt x="574" y="56"/>
                    <a:pt x="614" y="53"/>
                  </a:cubicBezTo>
                  <a:cubicBezTo>
                    <a:pt x="624" y="53"/>
                    <a:pt x="631" y="53"/>
                    <a:pt x="641" y="53"/>
                  </a:cubicBezTo>
                  <a:lnTo>
                    <a:pt x="641" y="53"/>
                  </a:lnTo>
                  <a:cubicBezTo>
                    <a:pt x="658" y="53"/>
                    <a:pt x="678" y="56"/>
                    <a:pt x="694" y="46"/>
                  </a:cubicBezTo>
                  <a:cubicBezTo>
                    <a:pt x="708" y="49"/>
                    <a:pt x="718" y="49"/>
                    <a:pt x="732" y="46"/>
                  </a:cubicBezTo>
                  <a:cubicBezTo>
                    <a:pt x="779" y="49"/>
                    <a:pt x="825" y="46"/>
                    <a:pt x="872" y="42"/>
                  </a:cubicBezTo>
                  <a:lnTo>
                    <a:pt x="872" y="42"/>
                  </a:lnTo>
                  <a:lnTo>
                    <a:pt x="872" y="42"/>
                  </a:lnTo>
                  <a:cubicBezTo>
                    <a:pt x="916" y="46"/>
                    <a:pt x="960" y="46"/>
                    <a:pt x="1000" y="39"/>
                  </a:cubicBezTo>
                  <a:cubicBezTo>
                    <a:pt x="1007" y="39"/>
                    <a:pt x="1013" y="39"/>
                    <a:pt x="1017" y="36"/>
                  </a:cubicBezTo>
                  <a:cubicBezTo>
                    <a:pt x="1073" y="36"/>
                    <a:pt x="1127" y="36"/>
                    <a:pt x="1180" y="26"/>
                  </a:cubicBezTo>
                  <a:lnTo>
                    <a:pt x="1180" y="26"/>
                  </a:lnTo>
                  <a:cubicBezTo>
                    <a:pt x="1190" y="26"/>
                    <a:pt x="1197" y="26"/>
                    <a:pt x="1207" y="26"/>
                  </a:cubicBezTo>
                  <a:cubicBezTo>
                    <a:pt x="1214" y="26"/>
                    <a:pt x="1224" y="26"/>
                    <a:pt x="1234" y="26"/>
                  </a:cubicBezTo>
                  <a:lnTo>
                    <a:pt x="1234" y="26"/>
                  </a:lnTo>
                  <a:lnTo>
                    <a:pt x="1234" y="26"/>
                  </a:lnTo>
                  <a:cubicBezTo>
                    <a:pt x="1251" y="23"/>
                    <a:pt x="1271" y="26"/>
                    <a:pt x="1288" y="19"/>
                  </a:cubicBezTo>
                  <a:cubicBezTo>
                    <a:pt x="1294" y="16"/>
                    <a:pt x="1298" y="13"/>
                    <a:pt x="1294" y="9"/>
                  </a:cubicBezTo>
                  <a:lnTo>
                    <a:pt x="1294" y="9"/>
                  </a:lnTo>
                  <a:lnTo>
                    <a:pt x="1294" y="9"/>
                  </a:lnTo>
                  <a:cubicBezTo>
                    <a:pt x="1281" y="-4"/>
                    <a:pt x="1268" y="-1"/>
                    <a:pt x="1254" y="6"/>
                  </a:cubicBezTo>
                  <a:cubicBezTo>
                    <a:pt x="1237" y="6"/>
                    <a:pt x="1224" y="6"/>
                    <a:pt x="1207" y="9"/>
                  </a:cubicBezTo>
                  <a:lnTo>
                    <a:pt x="1207" y="9"/>
                  </a:lnTo>
                  <a:lnTo>
                    <a:pt x="1207" y="9"/>
                  </a:lnTo>
                  <a:cubicBezTo>
                    <a:pt x="1197" y="9"/>
                    <a:pt x="1190" y="9"/>
                    <a:pt x="1180" y="9"/>
                  </a:cubicBezTo>
                  <a:lnTo>
                    <a:pt x="1180" y="9"/>
                  </a:lnTo>
                  <a:lnTo>
                    <a:pt x="1180" y="9"/>
                  </a:lnTo>
                  <a:cubicBezTo>
                    <a:pt x="1170" y="9"/>
                    <a:pt x="1164" y="6"/>
                    <a:pt x="1153" y="6"/>
                  </a:cubicBezTo>
                  <a:moveTo>
                    <a:pt x="124" y="63"/>
                  </a:moveTo>
                  <a:lnTo>
                    <a:pt x="124" y="63"/>
                  </a:lnTo>
                  <a:moveTo>
                    <a:pt x="164" y="66"/>
                  </a:moveTo>
                  <a:lnTo>
                    <a:pt x="164" y="66"/>
                  </a:lnTo>
                  <a:lnTo>
                    <a:pt x="164" y="66"/>
                  </a:lnTo>
                  <a:lnTo>
                    <a:pt x="164" y="63"/>
                  </a:lnTo>
                  <a:cubicBezTo>
                    <a:pt x="164" y="66"/>
                    <a:pt x="164" y="66"/>
                    <a:pt x="164" y="6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7" name="Google Shape;1357;p36"/>
            <p:cNvSpPr/>
            <p:nvPr/>
          </p:nvSpPr>
          <p:spPr>
            <a:xfrm>
              <a:off x="4605840" y="5608440"/>
              <a:ext cx="55440" cy="9000"/>
            </a:xfrm>
            <a:custGeom>
              <a:avLst/>
              <a:gdLst/>
              <a:ahLst/>
              <a:cxnLst/>
              <a:rect l="l" t="t" r="r" b="b"/>
              <a:pathLst>
                <a:path w="154" h="25" extrusionOk="0">
                  <a:moveTo>
                    <a:pt x="144" y="3"/>
                  </a:moveTo>
                  <a:lnTo>
                    <a:pt x="144" y="3"/>
                  </a:lnTo>
                  <a:cubicBezTo>
                    <a:pt x="97" y="3"/>
                    <a:pt x="47" y="-7"/>
                    <a:pt x="0" y="10"/>
                  </a:cubicBezTo>
                  <a:cubicBezTo>
                    <a:pt x="7" y="20"/>
                    <a:pt x="20" y="20"/>
                    <a:pt x="30" y="20"/>
                  </a:cubicBezTo>
                  <a:cubicBezTo>
                    <a:pt x="61" y="23"/>
                    <a:pt x="87" y="30"/>
                    <a:pt x="118" y="20"/>
                  </a:cubicBezTo>
                  <a:cubicBezTo>
                    <a:pt x="128" y="10"/>
                    <a:pt x="134" y="20"/>
                    <a:pt x="144" y="23"/>
                  </a:cubicBezTo>
                  <a:cubicBezTo>
                    <a:pt x="155" y="16"/>
                    <a:pt x="161" y="3"/>
                    <a:pt x="14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8" name="Google Shape;1358;p36"/>
            <p:cNvSpPr/>
            <p:nvPr/>
          </p:nvSpPr>
          <p:spPr>
            <a:xfrm>
              <a:off x="5698080" y="4764240"/>
              <a:ext cx="26280" cy="10440"/>
            </a:xfrm>
            <a:custGeom>
              <a:avLst/>
              <a:gdLst/>
              <a:ahLst/>
              <a:cxnLst/>
              <a:rect l="l" t="t" r="r" b="b"/>
              <a:pathLst>
                <a:path w="73" h="29" extrusionOk="0">
                  <a:moveTo>
                    <a:pt x="57" y="2"/>
                  </a:moveTo>
                  <a:lnTo>
                    <a:pt x="57" y="2"/>
                  </a:lnTo>
                  <a:cubicBezTo>
                    <a:pt x="53" y="2"/>
                    <a:pt x="50" y="2"/>
                    <a:pt x="50" y="2"/>
                  </a:cubicBezTo>
                  <a:cubicBezTo>
                    <a:pt x="47" y="5"/>
                    <a:pt x="40" y="5"/>
                    <a:pt x="37" y="2"/>
                  </a:cubicBezTo>
                  <a:cubicBezTo>
                    <a:pt x="23" y="2"/>
                    <a:pt x="10" y="2"/>
                    <a:pt x="0" y="12"/>
                  </a:cubicBezTo>
                  <a:cubicBezTo>
                    <a:pt x="13" y="32"/>
                    <a:pt x="33" y="32"/>
                    <a:pt x="60" y="25"/>
                  </a:cubicBezTo>
                  <a:cubicBezTo>
                    <a:pt x="87" y="18"/>
                    <a:pt x="63" y="12"/>
                    <a:pt x="63" y="2"/>
                  </a:cubicBezTo>
                  <a:lnTo>
                    <a:pt x="63" y="2"/>
                  </a:lnTo>
                  <a:cubicBezTo>
                    <a:pt x="60" y="2"/>
                    <a:pt x="57" y="-2"/>
                    <a:pt x="57"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9" name="Google Shape;1359;p36"/>
            <p:cNvSpPr/>
            <p:nvPr/>
          </p:nvSpPr>
          <p:spPr>
            <a:xfrm>
              <a:off x="5376240" y="4763520"/>
              <a:ext cx="175680" cy="14760"/>
            </a:xfrm>
            <a:custGeom>
              <a:avLst/>
              <a:gdLst/>
              <a:ahLst/>
              <a:cxnLst/>
              <a:rect l="l" t="t" r="r" b="b"/>
              <a:pathLst>
                <a:path w="488" h="41" extrusionOk="0">
                  <a:moveTo>
                    <a:pt x="488" y="20"/>
                  </a:moveTo>
                  <a:lnTo>
                    <a:pt x="488" y="20"/>
                  </a:lnTo>
                  <a:cubicBezTo>
                    <a:pt x="488" y="14"/>
                    <a:pt x="474" y="14"/>
                    <a:pt x="464" y="10"/>
                  </a:cubicBezTo>
                  <a:lnTo>
                    <a:pt x="460" y="14"/>
                  </a:lnTo>
                  <a:cubicBezTo>
                    <a:pt x="454" y="10"/>
                    <a:pt x="447" y="7"/>
                    <a:pt x="440" y="4"/>
                  </a:cubicBezTo>
                  <a:cubicBezTo>
                    <a:pt x="393" y="4"/>
                    <a:pt x="346" y="4"/>
                    <a:pt x="299" y="4"/>
                  </a:cubicBezTo>
                  <a:cubicBezTo>
                    <a:pt x="263" y="10"/>
                    <a:pt x="229" y="-3"/>
                    <a:pt x="192" y="0"/>
                  </a:cubicBezTo>
                  <a:cubicBezTo>
                    <a:pt x="178" y="0"/>
                    <a:pt x="172" y="4"/>
                    <a:pt x="165" y="10"/>
                  </a:cubicBezTo>
                  <a:cubicBezTo>
                    <a:pt x="159" y="7"/>
                    <a:pt x="148" y="7"/>
                    <a:pt x="142" y="4"/>
                  </a:cubicBezTo>
                  <a:cubicBezTo>
                    <a:pt x="115" y="-3"/>
                    <a:pt x="91" y="10"/>
                    <a:pt x="68" y="14"/>
                  </a:cubicBezTo>
                  <a:cubicBezTo>
                    <a:pt x="54" y="20"/>
                    <a:pt x="38" y="4"/>
                    <a:pt x="24" y="14"/>
                  </a:cubicBezTo>
                  <a:cubicBezTo>
                    <a:pt x="17" y="10"/>
                    <a:pt x="7" y="10"/>
                    <a:pt x="1" y="17"/>
                  </a:cubicBezTo>
                  <a:cubicBezTo>
                    <a:pt x="-3" y="17"/>
                    <a:pt x="1" y="24"/>
                    <a:pt x="1" y="24"/>
                  </a:cubicBezTo>
                  <a:cubicBezTo>
                    <a:pt x="11" y="30"/>
                    <a:pt x="14" y="27"/>
                    <a:pt x="21" y="24"/>
                  </a:cubicBezTo>
                  <a:cubicBezTo>
                    <a:pt x="21" y="24"/>
                    <a:pt x="21" y="27"/>
                    <a:pt x="24" y="27"/>
                  </a:cubicBezTo>
                  <a:cubicBezTo>
                    <a:pt x="31" y="41"/>
                    <a:pt x="54" y="30"/>
                    <a:pt x="68" y="41"/>
                  </a:cubicBezTo>
                  <a:cubicBezTo>
                    <a:pt x="74" y="41"/>
                    <a:pt x="85" y="41"/>
                    <a:pt x="91" y="41"/>
                  </a:cubicBezTo>
                  <a:cubicBezTo>
                    <a:pt x="101" y="34"/>
                    <a:pt x="111" y="37"/>
                    <a:pt x="121" y="41"/>
                  </a:cubicBezTo>
                  <a:cubicBezTo>
                    <a:pt x="131" y="41"/>
                    <a:pt x="145" y="41"/>
                    <a:pt x="155" y="41"/>
                  </a:cubicBezTo>
                  <a:cubicBezTo>
                    <a:pt x="159" y="37"/>
                    <a:pt x="165" y="34"/>
                    <a:pt x="169" y="30"/>
                  </a:cubicBezTo>
                  <a:cubicBezTo>
                    <a:pt x="169" y="34"/>
                    <a:pt x="172" y="34"/>
                    <a:pt x="175" y="34"/>
                  </a:cubicBezTo>
                  <a:cubicBezTo>
                    <a:pt x="219" y="34"/>
                    <a:pt x="263" y="37"/>
                    <a:pt x="306" y="41"/>
                  </a:cubicBezTo>
                  <a:cubicBezTo>
                    <a:pt x="316" y="37"/>
                    <a:pt x="330" y="34"/>
                    <a:pt x="340" y="30"/>
                  </a:cubicBezTo>
                  <a:cubicBezTo>
                    <a:pt x="360" y="34"/>
                    <a:pt x="383" y="34"/>
                    <a:pt x="403" y="30"/>
                  </a:cubicBezTo>
                  <a:cubicBezTo>
                    <a:pt x="407" y="34"/>
                    <a:pt x="410" y="34"/>
                    <a:pt x="410" y="34"/>
                  </a:cubicBezTo>
                  <a:cubicBezTo>
                    <a:pt x="420" y="37"/>
                    <a:pt x="430" y="41"/>
                    <a:pt x="440" y="37"/>
                  </a:cubicBezTo>
                  <a:cubicBezTo>
                    <a:pt x="447" y="37"/>
                    <a:pt x="450" y="37"/>
                    <a:pt x="457" y="34"/>
                  </a:cubicBezTo>
                  <a:lnTo>
                    <a:pt x="457" y="30"/>
                  </a:lnTo>
                  <a:cubicBezTo>
                    <a:pt x="460" y="30"/>
                    <a:pt x="464" y="30"/>
                    <a:pt x="467" y="30"/>
                  </a:cubicBezTo>
                  <a:cubicBezTo>
                    <a:pt x="477" y="30"/>
                    <a:pt x="488" y="30"/>
                    <a:pt x="48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0" name="Google Shape;1360;p36"/>
            <p:cNvSpPr/>
            <p:nvPr/>
          </p:nvSpPr>
          <p:spPr>
            <a:xfrm>
              <a:off x="5567400" y="47358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1" name="Google Shape;1361;p36"/>
            <p:cNvSpPr/>
            <p:nvPr/>
          </p:nvSpPr>
          <p:spPr>
            <a:xfrm>
              <a:off x="5567400" y="4735800"/>
              <a:ext cx="3600" cy="3600"/>
            </a:xfrm>
            <a:custGeom>
              <a:avLst/>
              <a:gdLst/>
              <a:ahLst/>
              <a:cxnLst/>
              <a:rect l="l" t="t" r="r" b="b"/>
              <a:pathLst>
                <a:path w="10" h="10" extrusionOk="0">
                  <a:moveTo>
                    <a:pt x="10" y="7"/>
                  </a:moveTo>
                  <a:lnTo>
                    <a:pt x="10" y="7"/>
                  </a:lnTo>
                  <a:cubicBezTo>
                    <a:pt x="10" y="3"/>
                    <a:pt x="7" y="0"/>
                    <a:pt x="0" y="0"/>
                  </a:cubicBezTo>
                  <a:cubicBezTo>
                    <a:pt x="3" y="3"/>
                    <a:pt x="3" y="7"/>
                    <a:pt x="3" y="10"/>
                  </a:cubicBezTo>
                  <a:cubicBezTo>
                    <a:pt x="7" y="10"/>
                    <a:pt x="10" y="10"/>
                    <a:pt x="1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2" name="Google Shape;1362;p36"/>
            <p:cNvSpPr/>
            <p:nvPr/>
          </p:nvSpPr>
          <p:spPr>
            <a:xfrm>
              <a:off x="5608440" y="4749120"/>
              <a:ext cx="8280" cy="5400"/>
            </a:xfrm>
            <a:custGeom>
              <a:avLst/>
              <a:gdLst/>
              <a:ahLst/>
              <a:cxnLst/>
              <a:rect l="l" t="t" r="r" b="b"/>
              <a:pathLst>
                <a:path w="23" h="15" extrusionOk="0">
                  <a:moveTo>
                    <a:pt x="20" y="13"/>
                  </a:moveTo>
                  <a:lnTo>
                    <a:pt x="20" y="13"/>
                  </a:lnTo>
                  <a:cubicBezTo>
                    <a:pt x="27" y="10"/>
                    <a:pt x="17" y="3"/>
                    <a:pt x="14" y="0"/>
                  </a:cubicBezTo>
                  <a:cubicBezTo>
                    <a:pt x="10" y="0"/>
                    <a:pt x="7" y="3"/>
                    <a:pt x="0" y="6"/>
                  </a:cubicBezTo>
                  <a:cubicBezTo>
                    <a:pt x="4" y="13"/>
                    <a:pt x="10" y="17"/>
                    <a:pt x="2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3" name="Google Shape;1363;p36"/>
            <p:cNvSpPr/>
            <p:nvPr/>
          </p:nvSpPr>
          <p:spPr>
            <a:xfrm>
              <a:off x="4624560" y="4851360"/>
              <a:ext cx="5400" cy="2880"/>
            </a:xfrm>
            <a:custGeom>
              <a:avLst/>
              <a:gdLst/>
              <a:ahLst/>
              <a:cxnLst/>
              <a:rect l="l" t="t" r="r" b="b"/>
              <a:pathLst>
                <a:path w="15" h="8" extrusionOk="0">
                  <a:moveTo>
                    <a:pt x="2" y="1"/>
                  </a:moveTo>
                  <a:lnTo>
                    <a:pt x="2" y="1"/>
                  </a:lnTo>
                  <a:cubicBezTo>
                    <a:pt x="-5" y="11"/>
                    <a:pt x="9" y="4"/>
                    <a:pt x="15" y="8"/>
                  </a:cubicBezTo>
                  <a:lnTo>
                    <a:pt x="15" y="8"/>
                  </a:lnTo>
                  <a:cubicBezTo>
                    <a:pt x="12" y="4"/>
                    <a:pt x="2"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4" name="Google Shape;1364;p36"/>
            <p:cNvSpPr/>
            <p:nvPr/>
          </p:nvSpPr>
          <p:spPr>
            <a:xfrm>
              <a:off x="5385600" y="4808160"/>
              <a:ext cx="65880" cy="16560"/>
            </a:xfrm>
            <a:custGeom>
              <a:avLst/>
              <a:gdLst/>
              <a:ahLst/>
              <a:cxnLst/>
              <a:rect l="l" t="t" r="r" b="b"/>
              <a:pathLst>
                <a:path w="183" h="46" extrusionOk="0">
                  <a:moveTo>
                    <a:pt x="126" y="31"/>
                  </a:moveTo>
                  <a:lnTo>
                    <a:pt x="126" y="31"/>
                  </a:lnTo>
                  <a:cubicBezTo>
                    <a:pt x="129" y="27"/>
                    <a:pt x="133" y="27"/>
                    <a:pt x="133" y="27"/>
                  </a:cubicBezTo>
                  <a:cubicBezTo>
                    <a:pt x="139" y="27"/>
                    <a:pt x="146" y="27"/>
                    <a:pt x="156" y="24"/>
                  </a:cubicBezTo>
                  <a:cubicBezTo>
                    <a:pt x="159" y="24"/>
                    <a:pt x="166" y="24"/>
                    <a:pt x="173" y="24"/>
                  </a:cubicBezTo>
                  <a:cubicBezTo>
                    <a:pt x="176" y="24"/>
                    <a:pt x="176" y="24"/>
                    <a:pt x="180" y="24"/>
                  </a:cubicBezTo>
                  <a:cubicBezTo>
                    <a:pt x="183" y="17"/>
                    <a:pt x="183" y="7"/>
                    <a:pt x="183" y="0"/>
                  </a:cubicBezTo>
                  <a:cubicBezTo>
                    <a:pt x="176" y="0"/>
                    <a:pt x="166" y="0"/>
                    <a:pt x="159" y="0"/>
                  </a:cubicBezTo>
                  <a:cubicBezTo>
                    <a:pt x="149" y="7"/>
                    <a:pt x="133" y="7"/>
                    <a:pt x="119" y="7"/>
                  </a:cubicBezTo>
                  <a:lnTo>
                    <a:pt x="119" y="7"/>
                  </a:lnTo>
                  <a:cubicBezTo>
                    <a:pt x="105" y="4"/>
                    <a:pt x="92" y="4"/>
                    <a:pt x="79" y="7"/>
                  </a:cubicBezTo>
                  <a:cubicBezTo>
                    <a:pt x="82" y="10"/>
                    <a:pt x="82" y="10"/>
                    <a:pt x="82" y="10"/>
                  </a:cubicBezTo>
                  <a:cubicBezTo>
                    <a:pt x="75" y="10"/>
                    <a:pt x="72" y="10"/>
                    <a:pt x="65" y="10"/>
                  </a:cubicBezTo>
                  <a:cubicBezTo>
                    <a:pt x="62" y="10"/>
                    <a:pt x="59" y="10"/>
                    <a:pt x="55" y="10"/>
                  </a:cubicBezTo>
                  <a:cubicBezTo>
                    <a:pt x="48" y="10"/>
                    <a:pt x="45" y="10"/>
                    <a:pt x="38" y="10"/>
                  </a:cubicBezTo>
                  <a:cubicBezTo>
                    <a:pt x="35" y="10"/>
                    <a:pt x="32" y="10"/>
                    <a:pt x="28" y="10"/>
                  </a:cubicBezTo>
                  <a:cubicBezTo>
                    <a:pt x="-2" y="17"/>
                    <a:pt x="-12" y="24"/>
                    <a:pt x="18" y="41"/>
                  </a:cubicBezTo>
                  <a:cubicBezTo>
                    <a:pt x="42" y="47"/>
                    <a:pt x="65" y="47"/>
                    <a:pt x="89" y="44"/>
                  </a:cubicBezTo>
                  <a:cubicBezTo>
                    <a:pt x="95" y="41"/>
                    <a:pt x="99" y="41"/>
                    <a:pt x="105" y="37"/>
                  </a:cubicBezTo>
                  <a:cubicBezTo>
                    <a:pt x="109" y="34"/>
                    <a:pt x="109" y="34"/>
                    <a:pt x="112" y="31"/>
                  </a:cubicBezTo>
                  <a:cubicBezTo>
                    <a:pt x="116" y="31"/>
                    <a:pt x="116" y="27"/>
                    <a:pt x="119" y="27"/>
                  </a:cubicBezTo>
                  <a:lnTo>
                    <a:pt x="119" y="27"/>
                  </a:lnTo>
                  <a:lnTo>
                    <a:pt x="119" y="27"/>
                  </a:lnTo>
                  <a:cubicBezTo>
                    <a:pt x="122" y="27"/>
                    <a:pt x="126" y="31"/>
                    <a:pt x="12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5" name="Google Shape;1365;p36"/>
            <p:cNvSpPr/>
            <p:nvPr/>
          </p:nvSpPr>
          <p:spPr>
            <a:xfrm>
              <a:off x="5285880" y="4827960"/>
              <a:ext cx="7200" cy="3240"/>
            </a:xfrm>
            <a:custGeom>
              <a:avLst/>
              <a:gdLst/>
              <a:ahLst/>
              <a:cxnLst/>
              <a:rect l="l" t="t" r="r" b="b"/>
              <a:pathLst>
                <a:path w="20" h="9" extrusionOk="0">
                  <a:moveTo>
                    <a:pt x="0" y="2"/>
                  </a:moveTo>
                  <a:lnTo>
                    <a:pt x="0" y="2"/>
                  </a:lnTo>
                  <a:cubicBezTo>
                    <a:pt x="3" y="9"/>
                    <a:pt x="10" y="9"/>
                    <a:pt x="20" y="9"/>
                  </a:cubicBezTo>
                  <a:cubicBezTo>
                    <a:pt x="17" y="-1"/>
                    <a:pt x="10"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6" name="Google Shape;1366;p36"/>
            <p:cNvSpPr/>
            <p:nvPr/>
          </p:nvSpPr>
          <p:spPr>
            <a:xfrm>
              <a:off x="4453560" y="4900320"/>
              <a:ext cx="2160" cy="2160"/>
            </a:xfrm>
            <a:custGeom>
              <a:avLst/>
              <a:gdLst/>
              <a:ahLst/>
              <a:cxnLst/>
              <a:rect l="l" t="t" r="r" b="b"/>
              <a:pathLst>
                <a:path w="6" h="6" extrusionOk="0">
                  <a:moveTo>
                    <a:pt x="4" y="6"/>
                  </a:moveTo>
                  <a:lnTo>
                    <a:pt x="4" y="6"/>
                  </a:lnTo>
                  <a:cubicBezTo>
                    <a:pt x="7" y="3"/>
                    <a:pt x="7" y="3"/>
                    <a:pt x="0" y="0"/>
                  </a:cubicBezTo>
                  <a:lnTo>
                    <a:pt x="0" y="0"/>
                  </a:lnTo>
                  <a:cubicBezTo>
                    <a:pt x="0" y="3"/>
                    <a:pt x="0" y="6"/>
                    <a:pt x="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7" name="Google Shape;1367;p36"/>
            <p:cNvSpPr/>
            <p:nvPr/>
          </p:nvSpPr>
          <p:spPr>
            <a:xfrm>
              <a:off x="5373000" y="4821480"/>
              <a:ext cx="3600" cy="1440"/>
            </a:xfrm>
            <a:custGeom>
              <a:avLst/>
              <a:gdLst/>
              <a:ahLst/>
              <a:cxnLst/>
              <a:rect l="l" t="t" r="r" b="b"/>
              <a:pathLst>
                <a:path w="10" h="4" extrusionOk="0">
                  <a:moveTo>
                    <a:pt x="6" y="0"/>
                  </a:moveTo>
                  <a:lnTo>
                    <a:pt x="6" y="0"/>
                  </a:lnTo>
                  <a:lnTo>
                    <a:pt x="10" y="0"/>
                  </a:lnTo>
                  <a:cubicBezTo>
                    <a:pt x="6" y="0"/>
                    <a:pt x="3" y="0"/>
                    <a:pt x="0" y="4"/>
                  </a:cubicBezTo>
                  <a:cubicBezTo>
                    <a:pt x="3" y="4"/>
                    <a:pt x="3"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8" name="Google Shape;1368;p36"/>
            <p:cNvSpPr/>
            <p:nvPr/>
          </p:nvSpPr>
          <p:spPr>
            <a:xfrm>
              <a:off x="5373000" y="4822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9" name="Google Shape;1369;p36"/>
            <p:cNvSpPr/>
            <p:nvPr/>
          </p:nvSpPr>
          <p:spPr>
            <a:xfrm>
              <a:off x="5377680" y="4819680"/>
              <a:ext cx="1080" cy="1800"/>
            </a:xfrm>
            <a:custGeom>
              <a:avLst/>
              <a:gdLst/>
              <a:ahLst/>
              <a:cxnLst/>
              <a:rect l="l" t="t" r="r" b="b"/>
              <a:pathLst>
                <a:path w="3" h="5" extrusionOk="0">
                  <a:moveTo>
                    <a:pt x="0" y="5"/>
                  </a:moveTo>
                  <a:lnTo>
                    <a:pt x="0" y="5"/>
                  </a:lnTo>
                  <a:cubicBezTo>
                    <a:pt x="0" y="2"/>
                    <a:pt x="3" y="2"/>
                    <a:pt x="3" y="2"/>
                  </a:cubicBezTo>
                  <a:cubicBezTo>
                    <a:pt x="3" y="-1"/>
                    <a:pt x="0" y="-1"/>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0" name="Google Shape;1370;p36"/>
            <p:cNvSpPr/>
            <p:nvPr/>
          </p:nvSpPr>
          <p:spPr>
            <a:xfrm>
              <a:off x="5376600" y="482148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1" name="Google Shape;1371;p36"/>
            <p:cNvSpPr/>
            <p:nvPr/>
          </p:nvSpPr>
          <p:spPr>
            <a:xfrm>
              <a:off x="5461200" y="4804560"/>
              <a:ext cx="32400" cy="11160"/>
            </a:xfrm>
            <a:custGeom>
              <a:avLst/>
              <a:gdLst/>
              <a:ahLst/>
              <a:cxnLst/>
              <a:rect l="l" t="t" r="r" b="b"/>
              <a:pathLst>
                <a:path w="90" h="31" extrusionOk="0">
                  <a:moveTo>
                    <a:pt x="0" y="27"/>
                  </a:moveTo>
                  <a:lnTo>
                    <a:pt x="0" y="27"/>
                  </a:lnTo>
                  <a:lnTo>
                    <a:pt x="0" y="27"/>
                  </a:lnTo>
                  <a:cubicBezTo>
                    <a:pt x="6" y="34"/>
                    <a:pt x="16" y="30"/>
                    <a:pt x="23" y="30"/>
                  </a:cubicBezTo>
                  <a:cubicBezTo>
                    <a:pt x="33" y="30"/>
                    <a:pt x="43" y="34"/>
                    <a:pt x="50" y="27"/>
                  </a:cubicBezTo>
                  <a:cubicBezTo>
                    <a:pt x="57" y="27"/>
                    <a:pt x="67" y="27"/>
                    <a:pt x="74" y="27"/>
                  </a:cubicBezTo>
                  <a:cubicBezTo>
                    <a:pt x="77" y="24"/>
                    <a:pt x="84" y="24"/>
                    <a:pt x="87" y="24"/>
                  </a:cubicBezTo>
                  <a:cubicBezTo>
                    <a:pt x="87" y="20"/>
                    <a:pt x="90" y="20"/>
                    <a:pt x="90" y="17"/>
                  </a:cubicBezTo>
                  <a:cubicBezTo>
                    <a:pt x="90" y="14"/>
                    <a:pt x="90" y="7"/>
                    <a:pt x="87" y="0"/>
                  </a:cubicBezTo>
                  <a:cubicBezTo>
                    <a:pt x="74" y="0"/>
                    <a:pt x="57" y="0"/>
                    <a:pt x="40" y="0"/>
                  </a:cubicBezTo>
                  <a:cubicBezTo>
                    <a:pt x="27" y="10"/>
                    <a:pt x="-4" y="7"/>
                    <a:pt x="0"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2" name="Google Shape;1372;p36"/>
            <p:cNvSpPr/>
            <p:nvPr/>
          </p:nvSpPr>
          <p:spPr>
            <a:xfrm>
              <a:off x="4940640" y="5063400"/>
              <a:ext cx="269280" cy="19080"/>
            </a:xfrm>
            <a:custGeom>
              <a:avLst/>
              <a:gdLst/>
              <a:ahLst/>
              <a:cxnLst/>
              <a:rect l="l" t="t" r="r" b="b"/>
              <a:pathLst>
                <a:path w="748" h="53" extrusionOk="0">
                  <a:moveTo>
                    <a:pt x="670" y="26"/>
                  </a:moveTo>
                  <a:lnTo>
                    <a:pt x="670" y="26"/>
                  </a:lnTo>
                  <a:cubicBezTo>
                    <a:pt x="697" y="26"/>
                    <a:pt x="724" y="33"/>
                    <a:pt x="748" y="16"/>
                  </a:cubicBezTo>
                  <a:cubicBezTo>
                    <a:pt x="737" y="6"/>
                    <a:pt x="707" y="20"/>
                    <a:pt x="711" y="0"/>
                  </a:cubicBezTo>
                  <a:cubicBezTo>
                    <a:pt x="691" y="3"/>
                    <a:pt x="674" y="10"/>
                    <a:pt x="657" y="16"/>
                  </a:cubicBezTo>
                  <a:lnTo>
                    <a:pt x="657" y="16"/>
                  </a:lnTo>
                  <a:cubicBezTo>
                    <a:pt x="623" y="13"/>
                    <a:pt x="590" y="13"/>
                    <a:pt x="556" y="16"/>
                  </a:cubicBezTo>
                  <a:lnTo>
                    <a:pt x="556" y="16"/>
                  </a:lnTo>
                  <a:cubicBezTo>
                    <a:pt x="526" y="3"/>
                    <a:pt x="496" y="10"/>
                    <a:pt x="466" y="16"/>
                  </a:cubicBezTo>
                  <a:cubicBezTo>
                    <a:pt x="455" y="6"/>
                    <a:pt x="442" y="0"/>
                    <a:pt x="425" y="3"/>
                  </a:cubicBezTo>
                  <a:cubicBezTo>
                    <a:pt x="402" y="6"/>
                    <a:pt x="375" y="-7"/>
                    <a:pt x="348" y="6"/>
                  </a:cubicBezTo>
                  <a:lnTo>
                    <a:pt x="345" y="10"/>
                  </a:lnTo>
                  <a:cubicBezTo>
                    <a:pt x="328" y="13"/>
                    <a:pt x="315" y="13"/>
                    <a:pt x="298" y="16"/>
                  </a:cubicBezTo>
                  <a:cubicBezTo>
                    <a:pt x="284" y="16"/>
                    <a:pt x="272" y="16"/>
                    <a:pt x="258" y="16"/>
                  </a:cubicBezTo>
                  <a:cubicBezTo>
                    <a:pt x="228" y="16"/>
                    <a:pt x="198" y="6"/>
                    <a:pt x="168" y="26"/>
                  </a:cubicBezTo>
                  <a:lnTo>
                    <a:pt x="168" y="26"/>
                  </a:lnTo>
                  <a:cubicBezTo>
                    <a:pt x="151" y="10"/>
                    <a:pt x="134" y="26"/>
                    <a:pt x="117" y="26"/>
                  </a:cubicBezTo>
                  <a:cubicBezTo>
                    <a:pt x="94" y="40"/>
                    <a:pt x="81" y="20"/>
                    <a:pt x="64" y="16"/>
                  </a:cubicBezTo>
                  <a:cubicBezTo>
                    <a:pt x="60" y="20"/>
                    <a:pt x="57" y="23"/>
                    <a:pt x="50" y="23"/>
                  </a:cubicBezTo>
                  <a:lnTo>
                    <a:pt x="50" y="23"/>
                  </a:lnTo>
                  <a:cubicBezTo>
                    <a:pt x="47" y="23"/>
                    <a:pt x="44" y="26"/>
                    <a:pt x="40" y="26"/>
                  </a:cubicBezTo>
                  <a:cubicBezTo>
                    <a:pt x="30" y="40"/>
                    <a:pt x="0" y="33"/>
                    <a:pt x="0" y="53"/>
                  </a:cubicBezTo>
                  <a:cubicBezTo>
                    <a:pt x="7" y="53"/>
                    <a:pt x="10" y="53"/>
                    <a:pt x="13" y="53"/>
                  </a:cubicBezTo>
                  <a:cubicBezTo>
                    <a:pt x="17" y="50"/>
                    <a:pt x="24" y="47"/>
                    <a:pt x="30" y="47"/>
                  </a:cubicBezTo>
                  <a:cubicBezTo>
                    <a:pt x="34" y="47"/>
                    <a:pt x="34" y="47"/>
                    <a:pt x="37" y="47"/>
                  </a:cubicBezTo>
                  <a:cubicBezTo>
                    <a:pt x="64" y="57"/>
                    <a:pt x="91" y="40"/>
                    <a:pt x="117" y="43"/>
                  </a:cubicBezTo>
                  <a:lnTo>
                    <a:pt x="117" y="43"/>
                  </a:lnTo>
                  <a:cubicBezTo>
                    <a:pt x="121" y="43"/>
                    <a:pt x="124" y="43"/>
                    <a:pt x="131" y="43"/>
                  </a:cubicBezTo>
                  <a:lnTo>
                    <a:pt x="131" y="43"/>
                  </a:lnTo>
                  <a:lnTo>
                    <a:pt x="131" y="43"/>
                  </a:lnTo>
                  <a:cubicBezTo>
                    <a:pt x="138" y="43"/>
                    <a:pt x="148" y="43"/>
                    <a:pt x="154" y="43"/>
                  </a:cubicBezTo>
                  <a:cubicBezTo>
                    <a:pt x="158" y="43"/>
                    <a:pt x="164" y="43"/>
                    <a:pt x="168" y="43"/>
                  </a:cubicBezTo>
                  <a:lnTo>
                    <a:pt x="168" y="43"/>
                  </a:lnTo>
                  <a:cubicBezTo>
                    <a:pt x="191" y="47"/>
                    <a:pt x="211" y="33"/>
                    <a:pt x="235" y="33"/>
                  </a:cubicBezTo>
                  <a:lnTo>
                    <a:pt x="235" y="33"/>
                  </a:lnTo>
                  <a:lnTo>
                    <a:pt x="235" y="33"/>
                  </a:lnTo>
                  <a:cubicBezTo>
                    <a:pt x="265" y="36"/>
                    <a:pt x="294" y="40"/>
                    <a:pt x="325" y="26"/>
                  </a:cubicBezTo>
                  <a:lnTo>
                    <a:pt x="325" y="26"/>
                  </a:lnTo>
                  <a:cubicBezTo>
                    <a:pt x="338" y="30"/>
                    <a:pt x="348" y="36"/>
                    <a:pt x="362" y="26"/>
                  </a:cubicBezTo>
                  <a:lnTo>
                    <a:pt x="362" y="26"/>
                  </a:lnTo>
                  <a:lnTo>
                    <a:pt x="362" y="26"/>
                  </a:lnTo>
                  <a:cubicBezTo>
                    <a:pt x="385" y="30"/>
                    <a:pt x="412" y="33"/>
                    <a:pt x="439" y="33"/>
                  </a:cubicBezTo>
                  <a:cubicBezTo>
                    <a:pt x="452" y="43"/>
                    <a:pt x="466" y="43"/>
                    <a:pt x="476" y="33"/>
                  </a:cubicBezTo>
                  <a:lnTo>
                    <a:pt x="476" y="33"/>
                  </a:lnTo>
                  <a:cubicBezTo>
                    <a:pt x="486" y="26"/>
                    <a:pt x="502" y="26"/>
                    <a:pt x="516" y="26"/>
                  </a:cubicBezTo>
                  <a:cubicBezTo>
                    <a:pt x="519" y="26"/>
                    <a:pt x="526" y="26"/>
                    <a:pt x="529" y="26"/>
                  </a:cubicBezTo>
                  <a:cubicBezTo>
                    <a:pt x="533" y="26"/>
                    <a:pt x="536" y="26"/>
                    <a:pt x="543" y="26"/>
                  </a:cubicBezTo>
                  <a:lnTo>
                    <a:pt x="543" y="26"/>
                  </a:lnTo>
                  <a:lnTo>
                    <a:pt x="543" y="26"/>
                  </a:lnTo>
                  <a:cubicBezTo>
                    <a:pt x="583" y="30"/>
                    <a:pt x="627" y="26"/>
                    <a:pt x="670"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3" name="Google Shape;1373;p36"/>
            <p:cNvSpPr/>
            <p:nvPr/>
          </p:nvSpPr>
          <p:spPr>
            <a:xfrm>
              <a:off x="4496040" y="5051160"/>
              <a:ext cx="572040" cy="16200"/>
            </a:xfrm>
            <a:custGeom>
              <a:avLst/>
              <a:gdLst/>
              <a:ahLst/>
              <a:cxnLst/>
              <a:rect l="l" t="t" r="r" b="b"/>
              <a:pathLst>
                <a:path w="1589" h="45" extrusionOk="0">
                  <a:moveTo>
                    <a:pt x="114" y="27"/>
                  </a:moveTo>
                  <a:lnTo>
                    <a:pt x="114" y="27"/>
                  </a:lnTo>
                  <a:cubicBezTo>
                    <a:pt x="117" y="27"/>
                    <a:pt x="124" y="27"/>
                    <a:pt x="127" y="24"/>
                  </a:cubicBezTo>
                  <a:cubicBezTo>
                    <a:pt x="161" y="40"/>
                    <a:pt x="195" y="34"/>
                    <a:pt x="231" y="30"/>
                  </a:cubicBezTo>
                  <a:lnTo>
                    <a:pt x="231" y="30"/>
                  </a:lnTo>
                  <a:cubicBezTo>
                    <a:pt x="235" y="30"/>
                    <a:pt x="238" y="30"/>
                    <a:pt x="241" y="30"/>
                  </a:cubicBezTo>
                  <a:cubicBezTo>
                    <a:pt x="258" y="30"/>
                    <a:pt x="278" y="30"/>
                    <a:pt x="295" y="30"/>
                  </a:cubicBezTo>
                  <a:lnTo>
                    <a:pt x="295" y="30"/>
                  </a:lnTo>
                  <a:cubicBezTo>
                    <a:pt x="302" y="30"/>
                    <a:pt x="312" y="34"/>
                    <a:pt x="319" y="34"/>
                  </a:cubicBezTo>
                  <a:cubicBezTo>
                    <a:pt x="359" y="34"/>
                    <a:pt x="396" y="34"/>
                    <a:pt x="436" y="30"/>
                  </a:cubicBezTo>
                  <a:cubicBezTo>
                    <a:pt x="547" y="30"/>
                    <a:pt x="661" y="30"/>
                    <a:pt x="772" y="30"/>
                  </a:cubicBezTo>
                  <a:lnTo>
                    <a:pt x="772" y="30"/>
                  </a:lnTo>
                  <a:cubicBezTo>
                    <a:pt x="802" y="34"/>
                    <a:pt x="832" y="34"/>
                    <a:pt x="862" y="34"/>
                  </a:cubicBezTo>
                  <a:cubicBezTo>
                    <a:pt x="869" y="37"/>
                    <a:pt x="879" y="37"/>
                    <a:pt x="889" y="34"/>
                  </a:cubicBezTo>
                  <a:lnTo>
                    <a:pt x="893" y="30"/>
                  </a:lnTo>
                  <a:cubicBezTo>
                    <a:pt x="913" y="30"/>
                    <a:pt x="933" y="30"/>
                    <a:pt x="953" y="30"/>
                  </a:cubicBezTo>
                  <a:cubicBezTo>
                    <a:pt x="956" y="34"/>
                    <a:pt x="960" y="34"/>
                    <a:pt x="963" y="30"/>
                  </a:cubicBezTo>
                  <a:cubicBezTo>
                    <a:pt x="963" y="34"/>
                    <a:pt x="966" y="34"/>
                    <a:pt x="966" y="34"/>
                  </a:cubicBezTo>
                  <a:cubicBezTo>
                    <a:pt x="1010" y="50"/>
                    <a:pt x="1060" y="40"/>
                    <a:pt x="1104" y="40"/>
                  </a:cubicBezTo>
                  <a:cubicBezTo>
                    <a:pt x="1117" y="40"/>
                    <a:pt x="1131" y="34"/>
                    <a:pt x="1145" y="37"/>
                  </a:cubicBezTo>
                  <a:cubicBezTo>
                    <a:pt x="1148" y="37"/>
                    <a:pt x="1151" y="37"/>
                    <a:pt x="1158" y="37"/>
                  </a:cubicBezTo>
                  <a:cubicBezTo>
                    <a:pt x="1164" y="30"/>
                    <a:pt x="1171" y="34"/>
                    <a:pt x="1178" y="37"/>
                  </a:cubicBezTo>
                  <a:cubicBezTo>
                    <a:pt x="1185" y="37"/>
                    <a:pt x="1191" y="37"/>
                    <a:pt x="1198" y="34"/>
                  </a:cubicBezTo>
                  <a:cubicBezTo>
                    <a:pt x="1202" y="34"/>
                    <a:pt x="1202" y="34"/>
                    <a:pt x="1205" y="30"/>
                  </a:cubicBezTo>
                  <a:cubicBezTo>
                    <a:pt x="1212" y="30"/>
                    <a:pt x="1218" y="30"/>
                    <a:pt x="1225" y="30"/>
                  </a:cubicBezTo>
                  <a:cubicBezTo>
                    <a:pt x="1228" y="34"/>
                    <a:pt x="1235" y="37"/>
                    <a:pt x="1238" y="37"/>
                  </a:cubicBezTo>
                  <a:cubicBezTo>
                    <a:pt x="1252" y="40"/>
                    <a:pt x="1265" y="40"/>
                    <a:pt x="1272" y="34"/>
                  </a:cubicBezTo>
                  <a:cubicBezTo>
                    <a:pt x="1279" y="37"/>
                    <a:pt x="1285" y="37"/>
                    <a:pt x="1292" y="37"/>
                  </a:cubicBezTo>
                  <a:cubicBezTo>
                    <a:pt x="1305" y="34"/>
                    <a:pt x="1316" y="37"/>
                    <a:pt x="1329" y="40"/>
                  </a:cubicBezTo>
                  <a:cubicBezTo>
                    <a:pt x="1373" y="47"/>
                    <a:pt x="1416" y="47"/>
                    <a:pt x="1460" y="40"/>
                  </a:cubicBezTo>
                  <a:cubicBezTo>
                    <a:pt x="1467" y="37"/>
                    <a:pt x="1470" y="34"/>
                    <a:pt x="1470" y="34"/>
                  </a:cubicBezTo>
                  <a:cubicBezTo>
                    <a:pt x="1500" y="50"/>
                    <a:pt x="1533" y="44"/>
                    <a:pt x="1569" y="40"/>
                  </a:cubicBezTo>
                  <a:cubicBezTo>
                    <a:pt x="1576" y="40"/>
                    <a:pt x="1580" y="37"/>
                    <a:pt x="1587" y="34"/>
                  </a:cubicBezTo>
                  <a:cubicBezTo>
                    <a:pt x="1590" y="27"/>
                    <a:pt x="1587" y="24"/>
                    <a:pt x="1583" y="20"/>
                  </a:cubicBezTo>
                  <a:cubicBezTo>
                    <a:pt x="1583" y="17"/>
                    <a:pt x="1583" y="17"/>
                    <a:pt x="1583" y="13"/>
                  </a:cubicBezTo>
                  <a:cubicBezTo>
                    <a:pt x="1580" y="13"/>
                    <a:pt x="1580" y="13"/>
                    <a:pt x="1576" y="13"/>
                  </a:cubicBezTo>
                  <a:cubicBezTo>
                    <a:pt x="1573" y="13"/>
                    <a:pt x="1566" y="10"/>
                    <a:pt x="1563" y="10"/>
                  </a:cubicBezTo>
                  <a:cubicBezTo>
                    <a:pt x="1560" y="10"/>
                    <a:pt x="1560" y="10"/>
                    <a:pt x="1556" y="10"/>
                  </a:cubicBezTo>
                  <a:lnTo>
                    <a:pt x="1553" y="7"/>
                  </a:lnTo>
                  <a:cubicBezTo>
                    <a:pt x="1546" y="7"/>
                    <a:pt x="1540" y="7"/>
                    <a:pt x="1533" y="3"/>
                  </a:cubicBezTo>
                  <a:cubicBezTo>
                    <a:pt x="1529" y="3"/>
                    <a:pt x="1526" y="3"/>
                    <a:pt x="1523" y="3"/>
                  </a:cubicBezTo>
                  <a:lnTo>
                    <a:pt x="1519" y="7"/>
                  </a:lnTo>
                  <a:cubicBezTo>
                    <a:pt x="1517" y="7"/>
                    <a:pt x="1517" y="7"/>
                    <a:pt x="1517" y="10"/>
                  </a:cubicBezTo>
                  <a:cubicBezTo>
                    <a:pt x="1507" y="10"/>
                    <a:pt x="1500" y="10"/>
                    <a:pt x="1493" y="3"/>
                  </a:cubicBezTo>
                  <a:cubicBezTo>
                    <a:pt x="1490" y="7"/>
                    <a:pt x="1487" y="7"/>
                    <a:pt x="1483" y="7"/>
                  </a:cubicBezTo>
                  <a:cubicBezTo>
                    <a:pt x="1477" y="7"/>
                    <a:pt x="1470" y="7"/>
                    <a:pt x="1470" y="13"/>
                  </a:cubicBezTo>
                  <a:cubicBezTo>
                    <a:pt x="1467" y="10"/>
                    <a:pt x="1460" y="7"/>
                    <a:pt x="1456" y="3"/>
                  </a:cubicBezTo>
                  <a:cubicBezTo>
                    <a:pt x="1446" y="3"/>
                    <a:pt x="1440" y="7"/>
                    <a:pt x="1433" y="7"/>
                  </a:cubicBezTo>
                  <a:cubicBezTo>
                    <a:pt x="1383" y="13"/>
                    <a:pt x="1332" y="7"/>
                    <a:pt x="1282" y="10"/>
                  </a:cubicBezTo>
                  <a:cubicBezTo>
                    <a:pt x="1279" y="10"/>
                    <a:pt x="1279" y="10"/>
                    <a:pt x="1275" y="13"/>
                  </a:cubicBezTo>
                  <a:cubicBezTo>
                    <a:pt x="1275" y="10"/>
                    <a:pt x="1275" y="7"/>
                    <a:pt x="1275" y="3"/>
                  </a:cubicBezTo>
                  <a:cubicBezTo>
                    <a:pt x="1262" y="7"/>
                    <a:pt x="1252" y="7"/>
                    <a:pt x="1238" y="7"/>
                  </a:cubicBezTo>
                  <a:cubicBezTo>
                    <a:pt x="1232" y="7"/>
                    <a:pt x="1225" y="10"/>
                    <a:pt x="1222" y="13"/>
                  </a:cubicBezTo>
                  <a:cubicBezTo>
                    <a:pt x="1218" y="13"/>
                    <a:pt x="1218" y="13"/>
                    <a:pt x="1215" y="13"/>
                  </a:cubicBezTo>
                  <a:cubicBezTo>
                    <a:pt x="1215" y="10"/>
                    <a:pt x="1212" y="7"/>
                    <a:pt x="1208" y="3"/>
                  </a:cubicBezTo>
                  <a:cubicBezTo>
                    <a:pt x="1198" y="7"/>
                    <a:pt x="1185" y="7"/>
                    <a:pt x="1174" y="7"/>
                  </a:cubicBezTo>
                  <a:cubicBezTo>
                    <a:pt x="1168" y="7"/>
                    <a:pt x="1161" y="10"/>
                    <a:pt x="1158" y="7"/>
                  </a:cubicBezTo>
                  <a:cubicBezTo>
                    <a:pt x="1145" y="7"/>
                    <a:pt x="1131" y="3"/>
                    <a:pt x="1121" y="3"/>
                  </a:cubicBezTo>
                  <a:cubicBezTo>
                    <a:pt x="1111" y="0"/>
                    <a:pt x="1104" y="0"/>
                    <a:pt x="1094" y="3"/>
                  </a:cubicBezTo>
                  <a:cubicBezTo>
                    <a:pt x="1091" y="3"/>
                    <a:pt x="1084" y="3"/>
                    <a:pt x="1081" y="3"/>
                  </a:cubicBezTo>
                  <a:cubicBezTo>
                    <a:pt x="1077" y="7"/>
                    <a:pt x="1074" y="7"/>
                    <a:pt x="1070" y="7"/>
                  </a:cubicBezTo>
                  <a:cubicBezTo>
                    <a:pt x="1067" y="7"/>
                    <a:pt x="1067" y="7"/>
                    <a:pt x="1067" y="7"/>
                  </a:cubicBezTo>
                  <a:cubicBezTo>
                    <a:pt x="1060" y="7"/>
                    <a:pt x="1050" y="7"/>
                    <a:pt x="1044" y="7"/>
                  </a:cubicBezTo>
                  <a:cubicBezTo>
                    <a:pt x="1020" y="17"/>
                    <a:pt x="987" y="0"/>
                    <a:pt x="966" y="20"/>
                  </a:cubicBezTo>
                  <a:cubicBezTo>
                    <a:pt x="960" y="13"/>
                    <a:pt x="956" y="10"/>
                    <a:pt x="950" y="7"/>
                  </a:cubicBezTo>
                  <a:cubicBezTo>
                    <a:pt x="946" y="7"/>
                    <a:pt x="943" y="7"/>
                    <a:pt x="940" y="7"/>
                  </a:cubicBezTo>
                  <a:cubicBezTo>
                    <a:pt x="926" y="20"/>
                    <a:pt x="906" y="10"/>
                    <a:pt x="889" y="13"/>
                  </a:cubicBezTo>
                  <a:lnTo>
                    <a:pt x="889" y="13"/>
                  </a:lnTo>
                  <a:cubicBezTo>
                    <a:pt x="876" y="7"/>
                    <a:pt x="862" y="10"/>
                    <a:pt x="849" y="7"/>
                  </a:cubicBezTo>
                  <a:cubicBezTo>
                    <a:pt x="839" y="7"/>
                    <a:pt x="832" y="3"/>
                    <a:pt x="822" y="3"/>
                  </a:cubicBezTo>
                  <a:cubicBezTo>
                    <a:pt x="819" y="0"/>
                    <a:pt x="816" y="3"/>
                    <a:pt x="809" y="7"/>
                  </a:cubicBezTo>
                  <a:cubicBezTo>
                    <a:pt x="805" y="7"/>
                    <a:pt x="802" y="7"/>
                    <a:pt x="795" y="7"/>
                  </a:cubicBezTo>
                  <a:cubicBezTo>
                    <a:pt x="792" y="7"/>
                    <a:pt x="788" y="7"/>
                    <a:pt x="785" y="3"/>
                  </a:cubicBezTo>
                  <a:cubicBezTo>
                    <a:pt x="778" y="3"/>
                    <a:pt x="775" y="3"/>
                    <a:pt x="772" y="7"/>
                  </a:cubicBezTo>
                  <a:cubicBezTo>
                    <a:pt x="768" y="7"/>
                    <a:pt x="765" y="7"/>
                    <a:pt x="762" y="7"/>
                  </a:cubicBezTo>
                  <a:cubicBezTo>
                    <a:pt x="758" y="7"/>
                    <a:pt x="758" y="7"/>
                    <a:pt x="758" y="7"/>
                  </a:cubicBezTo>
                  <a:cubicBezTo>
                    <a:pt x="755" y="7"/>
                    <a:pt x="752" y="7"/>
                    <a:pt x="748" y="7"/>
                  </a:cubicBezTo>
                  <a:cubicBezTo>
                    <a:pt x="745" y="7"/>
                    <a:pt x="742" y="7"/>
                    <a:pt x="742" y="10"/>
                  </a:cubicBezTo>
                  <a:cubicBezTo>
                    <a:pt x="738" y="7"/>
                    <a:pt x="735" y="7"/>
                    <a:pt x="731" y="3"/>
                  </a:cubicBezTo>
                  <a:cubicBezTo>
                    <a:pt x="728" y="3"/>
                    <a:pt x="725" y="3"/>
                    <a:pt x="718" y="3"/>
                  </a:cubicBezTo>
                  <a:cubicBezTo>
                    <a:pt x="705" y="0"/>
                    <a:pt x="695" y="0"/>
                    <a:pt x="681" y="3"/>
                  </a:cubicBezTo>
                  <a:cubicBezTo>
                    <a:pt x="678" y="3"/>
                    <a:pt x="671" y="3"/>
                    <a:pt x="668" y="3"/>
                  </a:cubicBezTo>
                  <a:cubicBezTo>
                    <a:pt x="641" y="0"/>
                    <a:pt x="617" y="0"/>
                    <a:pt x="591" y="3"/>
                  </a:cubicBezTo>
                  <a:cubicBezTo>
                    <a:pt x="587" y="3"/>
                    <a:pt x="581" y="3"/>
                    <a:pt x="577" y="3"/>
                  </a:cubicBezTo>
                  <a:cubicBezTo>
                    <a:pt x="574" y="0"/>
                    <a:pt x="570" y="0"/>
                    <a:pt x="564" y="3"/>
                  </a:cubicBezTo>
                  <a:cubicBezTo>
                    <a:pt x="557" y="3"/>
                    <a:pt x="547" y="3"/>
                    <a:pt x="540" y="3"/>
                  </a:cubicBezTo>
                  <a:cubicBezTo>
                    <a:pt x="530" y="0"/>
                    <a:pt x="520" y="0"/>
                    <a:pt x="513" y="7"/>
                  </a:cubicBezTo>
                  <a:cubicBezTo>
                    <a:pt x="500" y="10"/>
                    <a:pt x="487" y="10"/>
                    <a:pt x="473" y="7"/>
                  </a:cubicBezTo>
                  <a:cubicBezTo>
                    <a:pt x="470" y="7"/>
                    <a:pt x="466" y="7"/>
                    <a:pt x="463" y="7"/>
                  </a:cubicBezTo>
                  <a:cubicBezTo>
                    <a:pt x="460" y="7"/>
                    <a:pt x="456" y="10"/>
                    <a:pt x="453" y="7"/>
                  </a:cubicBezTo>
                  <a:cubicBezTo>
                    <a:pt x="449" y="7"/>
                    <a:pt x="449" y="7"/>
                    <a:pt x="449" y="3"/>
                  </a:cubicBezTo>
                  <a:cubicBezTo>
                    <a:pt x="443" y="3"/>
                    <a:pt x="439" y="3"/>
                    <a:pt x="436" y="3"/>
                  </a:cubicBezTo>
                  <a:cubicBezTo>
                    <a:pt x="429" y="0"/>
                    <a:pt x="426" y="3"/>
                    <a:pt x="423" y="7"/>
                  </a:cubicBezTo>
                  <a:cubicBezTo>
                    <a:pt x="423" y="3"/>
                    <a:pt x="423" y="3"/>
                    <a:pt x="423" y="3"/>
                  </a:cubicBezTo>
                  <a:cubicBezTo>
                    <a:pt x="419" y="7"/>
                    <a:pt x="419" y="10"/>
                    <a:pt x="416" y="10"/>
                  </a:cubicBezTo>
                  <a:lnTo>
                    <a:pt x="413" y="10"/>
                  </a:lnTo>
                  <a:cubicBezTo>
                    <a:pt x="413" y="7"/>
                    <a:pt x="413" y="7"/>
                    <a:pt x="406" y="7"/>
                  </a:cubicBezTo>
                  <a:cubicBezTo>
                    <a:pt x="402" y="7"/>
                    <a:pt x="399" y="7"/>
                    <a:pt x="396" y="3"/>
                  </a:cubicBezTo>
                  <a:cubicBezTo>
                    <a:pt x="392" y="3"/>
                    <a:pt x="389" y="0"/>
                    <a:pt x="382" y="3"/>
                  </a:cubicBezTo>
                  <a:cubicBezTo>
                    <a:pt x="386" y="7"/>
                    <a:pt x="386" y="7"/>
                    <a:pt x="386" y="7"/>
                  </a:cubicBezTo>
                  <a:lnTo>
                    <a:pt x="386" y="7"/>
                  </a:lnTo>
                  <a:cubicBezTo>
                    <a:pt x="379" y="3"/>
                    <a:pt x="376" y="3"/>
                    <a:pt x="369" y="3"/>
                  </a:cubicBezTo>
                  <a:cubicBezTo>
                    <a:pt x="366" y="0"/>
                    <a:pt x="362" y="0"/>
                    <a:pt x="359" y="3"/>
                  </a:cubicBezTo>
                  <a:cubicBezTo>
                    <a:pt x="349" y="3"/>
                    <a:pt x="342" y="3"/>
                    <a:pt x="332" y="3"/>
                  </a:cubicBezTo>
                  <a:cubicBezTo>
                    <a:pt x="319" y="0"/>
                    <a:pt x="305" y="-3"/>
                    <a:pt x="295" y="7"/>
                  </a:cubicBezTo>
                  <a:cubicBezTo>
                    <a:pt x="295" y="3"/>
                    <a:pt x="295" y="3"/>
                    <a:pt x="295" y="3"/>
                  </a:cubicBezTo>
                  <a:cubicBezTo>
                    <a:pt x="288" y="7"/>
                    <a:pt x="288" y="7"/>
                    <a:pt x="288" y="7"/>
                  </a:cubicBezTo>
                  <a:cubicBezTo>
                    <a:pt x="292" y="10"/>
                    <a:pt x="292" y="10"/>
                    <a:pt x="292" y="10"/>
                  </a:cubicBezTo>
                  <a:cubicBezTo>
                    <a:pt x="285" y="7"/>
                    <a:pt x="282" y="7"/>
                    <a:pt x="278" y="7"/>
                  </a:cubicBezTo>
                  <a:cubicBezTo>
                    <a:pt x="275" y="7"/>
                    <a:pt x="272" y="7"/>
                    <a:pt x="268" y="3"/>
                  </a:cubicBezTo>
                  <a:cubicBezTo>
                    <a:pt x="262" y="0"/>
                    <a:pt x="252" y="0"/>
                    <a:pt x="241" y="3"/>
                  </a:cubicBezTo>
                  <a:cubicBezTo>
                    <a:pt x="228" y="3"/>
                    <a:pt x="218" y="3"/>
                    <a:pt x="205" y="3"/>
                  </a:cubicBezTo>
                  <a:cubicBezTo>
                    <a:pt x="201" y="7"/>
                    <a:pt x="198" y="7"/>
                    <a:pt x="195" y="7"/>
                  </a:cubicBezTo>
                  <a:cubicBezTo>
                    <a:pt x="191" y="7"/>
                    <a:pt x="191" y="7"/>
                    <a:pt x="191" y="3"/>
                  </a:cubicBezTo>
                  <a:cubicBezTo>
                    <a:pt x="171" y="3"/>
                    <a:pt x="148" y="3"/>
                    <a:pt x="127" y="3"/>
                  </a:cubicBezTo>
                  <a:cubicBezTo>
                    <a:pt x="124" y="7"/>
                    <a:pt x="120" y="10"/>
                    <a:pt x="117" y="7"/>
                  </a:cubicBezTo>
                  <a:cubicBezTo>
                    <a:pt x="114" y="7"/>
                    <a:pt x="110" y="7"/>
                    <a:pt x="110" y="7"/>
                  </a:cubicBezTo>
                  <a:cubicBezTo>
                    <a:pt x="107" y="7"/>
                    <a:pt x="107" y="7"/>
                    <a:pt x="104" y="7"/>
                  </a:cubicBezTo>
                  <a:cubicBezTo>
                    <a:pt x="100" y="10"/>
                    <a:pt x="100" y="17"/>
                    <a:pt x="97" y="20"/>
                  </a:cubicBezTo>
                  <a:lnTo>
                    <a:pt x="97" y="20"/>
                  </a:lnTo>
                  <a:cubicBezTo>
                    <a:pt x="67" y="7"/>
                    <a:pt x="33" y="13"/>
                    <a:pt x="0" y="24"/>
                  </a:cubicBezTo>
                  <a:cubicBezTo>
                    <a:pt x="40" y="37"/>
                    <a:pt x="77" y="37"/>
                    <a:pt x="114" y="27"/>
                  </a:cubicBezTo>
                  <a:moveTo>
                    <a:pt x="349" y="17"/>
                  </a:moveTo>
                  <a:lnTo>
                    <a:pt x="349" y="17"/>
                  </a:lnTo>
                  <a:lnTo>
                    <a:pt x="349" y="17"/>
                  </a:lnTo>
                  <a:lnTo>
                    <a:pt x="349" y="13"/>
                  </a:lnTo>
                  <a:lnTo>
                    <a:pt x="349" y="1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4" name="Google Shape;1374;p36"/>
            <p:cNvSpPr/>
            <p:nvPr/>
          </p:nvSpPr>
          <p:spPr>
            <a:xfrm>
              <a:off x="4486320" y="5055840"/>
              <a:ext cx="4680" cy="7560"/>
            </a:xfrm>
            <a:custGeom>
              <a:avLst/>
              <a:gdLst/>
              <a:ahLst/>
              <a:cxnLst/>
              <a:rect l="l" t="t" r="r" b="b"/>
              <a:pathLst>
                <a:path w="13" h="21" extrusionOk="0">
                  <a:moveTo>
                    <a:pt x="0" y="0"/>
                  </a:moveTo>
                  <a:lnTo>
                    <a:pt x="0" y="0"/>
                  </a:lnTo>
                  <a:cubicBezTo>
                    <a:pt x="0" y="7"/>
                    <a:pt x="0" y="14"/>
                    <a:pt x="0" y="21"/>
                  </a:cubicBezTo>
                  <a:cubicBezTo>
                    <a:pt x="17" y="14"/>
                    <a:pt x="17" y="7"/>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5" name="Google Shape;1375;p36"/>
            <p:cNvSpPr/>
            <p:nvPr/>
          </p:nvSpPr>
          <p:spPr>
            <a:xfrm>
              <a:off x="4514040" y="5010120"/>
              <a:ext cx="478440" cy="15120"/>
            </a:xfrm>
            <a:custGeom>
              <a:avLst/>
              <a:gdLst/>
              <a:ahLst/>
              <a:cxnLst/>
              <a:rect l="l" t="t" r="r" b="b"/>
              <a:pathLst>
                <a:path w="1329" h="42" extrusionOk="0">
                  <a:moveTo>
                    <a:pt x="0" y="37"/>
                  </a:moveTo>
                  <a:lnTo>
                    <a:pt x="0" y="37"/>
                  </a:lnTo>
                  <a:cubicBezTo>
                    <a:pt x="7" y="37"/>
                    <a:pt x="17" y="37"/>
                    <a:pt x="24" y="37"/>
                  </a:cubicBezTo>
                  <a:cubicBezTo>
                    <a:pt x="27" y="34"/>
                    <a:pt x="27" y="34"/>
                    <a:pt x="27" y="30"/>
                  </a:cubicBezTo>
                  <a:cubicBezTo>
                    <a:pt x="30" y="34"/>
                    <a:pt x="34" y="34"/>
                    <a:pt x="41" y="37"/>
                  </a:cubicBezTo>
                  <a:cubicBezTo>
                    <a:pt x="44" y="34"/>
                    <a:pt x="47" y="34"/>
                    <a:pt x="47" y="37"/>
                  </a:cubicBezTo>
                  <a:cubicBezTo>
                    <a:pt x="64" y="30"/>
                    <a:pt x="77" y="30"/>
                    <a:pt x="91" y="37"/>
                  </a:cubicBezTo>
                  <a:cubicBezTo>
                    <a:pt x="94" y="34"/>
                    <a:pt x="98" y="34"/>
                    <a:pt x="101" y="37"/>
                  </a:cubicBezTo>
                  <a:cubicBezTo>
                    <a:pt x="104" y="34"/>
                    <a:pt x="108" y="34"/>
                    <a:pt x="111" y="34"/>
                  </a:cubicBezTo>
                  <a:cubicBezTo>
                    <a:pt x="114" y="34"/>
                    <a:pt x="118" y="34"/>
                    <a:pt x="118" y="37"/>
                  </a:cubicBezTo>
                  <a:cubicBezTo>
                    <a:pt x="121" y="34"/>
                    <a:pt x="124" y="34"/>
                    <a:pt x="124" y="37"/>
                  </a:cubicBezTo>
                  <a:cubicBezTo>
                    <a:pt x="131" y="34"/>
                    <a:pt x="138" y="34"/>
                    <a:pt x="145" y="37"/>
                  </a:cubicBezTo>
                  <a:cubicBezTo>
                    <a:pt x="145" y="34"/>
                    <a:pt x="148" y="34"/>
                    <a:pt x="151" y="37"/>
                  </a:cubicBezTo>
                  <a:cubicBezTo>
                    <a:pt x="171" y="30"/>
                    <a:pt x="188" y="30"/>
                    <a:pt x="208" y="37"/>
                  </a:cubicBezTo>
                  <a:cubicBezTo>
                    <a:pt x="215" y="37"/>
                    <a:pt x="222" y="37"/>
                    <a:pt x="228" y="37"/>
                  </a:cubicBezTo>
                  <a:cubicBezTo>
                    <a:pt x="232" y="34"/>
                    <a:pt x="235" y="34"/>
                    <a:pt x="238" y="30"/>
                  </a:cubicBezTo>
                  <a:lnTo>
                    <a:pt x="238" y="27"/>
                  </a:lnTo>
                  <a:cubicBezTo>
                    <a:pt x="249" y="27"/>
                    <a:pt x="259" y="27"/>
                    <a:pt x="269" y="27"/>
                  </a:cubicBezTo>
                  <a:cubicBezTo>
                    <a:pt x="272" y="30"/>
                    <a:pt x="275" y="30"/>
                    <a:pt x="282" y="30"/>
                  </a:cubicBezTo>
                  <a:cubicBezTo>
                    <a:pt x="356" y="30"/>
                    <a:pt x="427" y="34"/>
                    <a:pt x="500" y="30"/>
                  </a:cubicBezTo>
                  <a:cubicBezTo>
                    <a:pt x="500" y="30"/>
                    <a:pt x="500" y="27"/>
                    <a:pt x="504" y="27"/>
                  </a:cubicBezTo>
                  <a:cubicBezTo>
                    <a:pt x="510" y="27"/>
                    <a:pt x="520" y="27"/>
                    <a:pt x="527" y="27"/>
                  </a:cubicBezTo>
                  <a:cubicBezTo>
                    <a:pt x="574" y="27"/>
                    <a:pt x="618" y="27"/>
                    <a:pt x="665" y="30"/>
                  </a:cubicBezTo>
                  <a:lnTo>
                    <a:pt x="665" y="30"/>
                  </a:lnTo>
                  <a:cubicBezTo>
                    <a:pt x="665" y="34"/>
                    <a:pt x="668" y="34"/>
                    <a:pt x="671" y="37"/>
                  </a:cubicBezTo>
                  <a:cubicBezTo>
                    <a:pt x="732" y="37"/>
                    <a:pt x="792" y="37"/>
                    <a:pt x="849" y="37"/>
                  </a:cubicBezTo>
                  <a:cubicBezTo>
                    <a:pt x="856" y="40"/>
                    <a:pt x="859" y="40"/>
                    <a:pt x="866" y="37"/>
                  </a:cubicBezTo>
                  <a:cubicBezTo>
                    <a:pt x="866" y="37"/>
                    <a:pt x="870" y="37"/>
                    <a:pt x="870" y="34"/>
                  </a:cubicBezTo>
                  <a:cubicBezTo>
                    <a:pt x="876" y="34"/>
                    <a:pt x="880" y="34"/>
                    <a:pt x="886" y="34"/>
                  </a:cubicBezTo>
                  <a:lnTo>
                    <a:pt x="886" y="37"/>
                  </a:lnTo>
                  <a:cubicBezTo>
                    <a:pt x="890" y="37"/>
                    <a:pt x="893" y="40"/>
                    <a:pt x="896" y="40"/>
                  </a:cubicBezTo>
                  <a:cubicBezTo>
                    <a:pt x="900" y="40"/>
                    <a:pt x="900" y="37"/>
                    <a:pt x="900" y="37"/>
                  </a:cubicBezTo>
                  <a:cubicBezTo>
                    <a:pt x="910" y="37"/>
                    <a:pt x="920" y="37"/>
                    <a:pt x="930" y="37"/>
                  </a:cubicBezTo>
                  <a:cubicBezTo>
                    <a:pt x="937" y="40"/>
                    <a:pt x="943" y="40"/>
                    <a:pt x="953" y="37"/>
                  </a:cubicBezTo>
                  <a:cubicBezTo>
                    <a:pt x="957" y="37"/>
                    <a:pt x="963" y="37"/>
                    <a:pt x="967" y="40"/>
                  </a:cubicBezTo>
                  <a:cubicBezTo>
                    <a:pt x="987" y="40"/>
                    <a:pt x="1010" y="44"/>
                    <a:pt x="1031" y="37"/>
                  </a:cubicBezTo>
                  <a:cubicBezTo>
                    <a:pt x="1034" y="37"/>
                    <a:pt x="1041" y="37"/>
                    <a:pt x="1044" y="37"/>
                  </a:cubicBezTo>
                  <a:cubicBezTo>
                    <a:pt x="1047" y="40"/>
                    <a:pt x="1051" y="40"/>
                    <a:pt x="1057" y="37"/>
                  </a:cubicBezTo>
                  <a:cubicBezTo>
                    <a:pt x="1061" y="37"/>
                    <a:pt x="1067" y="37"/>
                    <a:pt x="1071" y="37"/>
                  </a:cubicBezTo>
                  <a:cubicBezTo>
                    <a:pt x="1111" y="44"/>
                    <a:pt x="1152" y="40"/>
                    <a:pt x="1192" y="40"/>
                  </a:cubicBezTo>
                  <a:cubicBezTo>
                    <a:pt x="1198" y="40"/>
                    <a:pt x="1205" y="40"/>
                    <a:pt x="1212" y="37"/>
                  </a:cubicBezTo>
                  <a:cubicBezTo>
                    <a:pt x="1215" y="37"/>
                    <a:pt x="1219" y="37"/>
                    <a:pt x="1222" y="37"/>
                  </a:cubicBezTo>
                  <a:cubicBezTo>
                    <a:pt x="1259" y="44"/>
                    <a:pt x="1292" y="44"/>
                    <a:pt x="1329" y="37"/>
                  </a:cubicBezTo>
                  <a:lnTo>
                    <a:pt x="1329" y="37"/>
                  </a:lnTo>
                  <a:cubicBezTo>
                    <a:pt x="1319" y="7"/>
                    <a:pt x="1282" y="30"/>
                    <a:pt x="1262" y="20"/>
                  </a:cubicBezTo>
                  <a:cubicBezTo>
                    <a:pt x="1175" y="17"/>
                    <a:pt x="1084" y="20"/>
                    <a:pt x="997" y="13"/>
                  </a:cubicBezTo>
                  <a:cubicBezTo>
                    <a:pt x="940" y="10"/>
                    <a:pt x="883" y="10"/>
                    <a:pt x="826" y="7"/>
                  </a:cubicBezTo>
                  <a:lnTo>
                    <a:pt x="826" y="7"/>
                  </a:lnTo>
                  <a:lnTo>
                    <a:pt x="826" y="7"/>
                  </a:lnTo>
                  <a:cubicBezTo>
                    <a:pt x="799" y="7"/>
                    <a:pt x="772" y="3"/>
                    <a:pt x="749" y="10"/>
                  </a:cubicBezTo>
                  <a:lnTo>
                    <a:pt x="749" y="10"/>
                  </a:lnTo>
                  <a:cubicBezTo>
                    <a:pt x="722" y="10"/>
                    <a:pt x="695" y="10"/>
                    <a:pt x="668" y="7"/>
                  </a:cubicBezTo>
                  <a:lnTo>
                    <a:pt x="668" y="7"/>
                  </a:lnTo>
                  <a:cubicBezTo>
                    <a:pt x="621" y="7"/>
                    <a:pt x="574" y="10"/>
                    <a:pt x="527" y="10"/>
                  </a:cubicBezTo>
                  <a:cubicBezTo>
                    <a:pt x="520" y="7"/>
                    <a:pt x="510" y="0"/>
                    <a:pt x="500" y="7"/>
                  </a:cubicBezTo>
                  <a:cubicBezTo>
                    <a:pt x="443" y="0"/>
                    <a:pt x="383" y="0"/>
                    <a:pt x="322" y="7"/>
                  </a:cubicBezTo>
                  <a:lnTo>
                    <a:pt x="322" y="7"/>
                  </a:lnTo>
                  <a:cubicBezTo>
                    <a:pt x="306" y="-3"/>
                    <a:pt x="282" y="0"/>
                    <a:pt x="259" y="0"/>
                  </a:cubicBezTo>
                  <a:cubicBezTo>
                    <a:pt x="259" y="3"/>
                    <a:pt x="259" y="3"/>
                    <a:pt x="255" y="7"/>
                  </a:cubicBezTo>
                  <a:lnTo>
                    <a:pt x="255" y="3"/>
                  </a:lnTo>
                  <a:cubicBezTo>
                    <a:pt x="249" y="3"/>
                    <a:pt x="242" y="3"/>
                    <a:pt x="235" y="3"/>
                  </a:cubicBezTo>
                  <a:cubicBezTo>
                    <a:pt x="202" y="7"/>
                    <a:pt x="165" y="0"/>
                    <a:pt x="128" y="10"/>
                  </a:cubicBezTo>
                  <a:lnTo>
                    <a:pt x="128" y="10"/>
                  </a:lnTo>
                  <a:cubicBezTo>
                    <a:pt x="124" y="10"/>
                    <a:pt x="121" y="10"/>
                    <a:pt x="118" y="10"/>
                  </a:cubicBezTo>
                  <a:cubicBezTo>
                    <a:pt x="114" y="10"/>
                    <a:pt x="114" y="10"/>
                    <a:pt x="114" y="10"/>
                  </a:cubicBezTo>
                  <a:cubicBezTo>
                    <a:pt x="108" y="10"/>
                    <a:pt x="104" y="10"/>
                    <a:pt x="101" y="7"/>
                  </a:cubicBezTo>
                  <a:cubicBezTo>
                    <a:pt x="98" y="7"/>
                    <a:pt x="98" y="7"/>
                    <a:pt x="94" y="7"/>
                  </a:cubicBezTo>
                  <a:cubicBezTo>
                    <a:pt x="91" y="7"/>
                    <a:pt x="91" y="7"/>
                    <a:pt x="91" y="7"/>
                  </a:cubicBezTo>
                  <a:cubicBezTo>
                    <a:pt x="84" y="7"/>
                    <a:pt x="81" y="7"/>
                    <a:pt x="77" y="10"/>
                  </a:cubicBezTo>
                  <a:cubicBezTo>
                    <a:pt x="67" y="13"/>
                    <a:pt x="57" y="13"/>
                    <a:pt x="47" y="10"/>
                  </a:cubicBezTo>
                  <a:cubicBezTo>
                    <a:pt x="41" y="10"/>
                    <a:pt x="34" y="10"/>
                    <a:pt x="27" y="10"/>
                  </a:cubicBezTo>
                  <a:cubicBezTo>
                    <a:pt x="24" y="10"/>
                    <a:pt x="20" y="13"/>
                    <a:pt x="17" y="17"/>
                  </a:cubicBezTo>
                  <a:lnTo>
                    <a:pt x="17" y="17"/>
                  </a:lnTo>
                  <a:lnTo>
                    <a:pt x="13" y="17"/>
                  </a:lnTo>
                  <a:cubicBezTo>
                    <a:pt x="7" y="23"/>
                    <a:pt x="3" y="30"/>
                    <a:pt x="0" y="37"/>
                  </a:cubicBezTo>
                  <a:moveTo>
                    <a:pt x="259" y="10"/>
                  </a:moveTo>
                  <a:lnTo>
                    <a:pt x="259" y="1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6" name="Google Shape;1376;p36"/>
            <p:cNvSpPr/>
            <p:nvPr/>
          </p:nvSpPr>
          <p:spPr>
            <a:xfrm>
              <a:off x="5590440" y="508860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7" name="Google Shape;1377;p36"/>
            <p:cNvSpPr/>
            <p:nvPr/>
          </p:nvSpPr>
          <p:spPr>
            <a:xfrm>
              <a:off x="5209920" y="4559400"/>
              <a:ext cx="7560" cy="7200"/>
            </a:xfrm>
            <a:custGeom>
              <a:avLst/>
              <a:gdLst/>
              <a:ahLst/>
              <a:cxnLst/>
              <a:rect l="l" t="t" r="r" b="b"/>
              <a:pathLst>
                <a:path w="21" h="20" extrusionOk="0">
                  <a:moveTo>
                    <a:pt x="20" y="10"/>
                  </a:moveTo>
                  <a:lnTo>
                    <a:pt x="20" y="10"/>
                  </a:lnTo>
                  <a:cubicBezTo>
                    <a:pt x="20" y="3"/>
                    <a:pt x="10" y="0"/>
                    <a:pt x="0" y="0"/>
                  </a:cubicBezTo>
                  <a:cubicBezTo>
                    <a:pt x="0" y="7"/>
                    <a:pt x="0" y="13"/>
                    <a:pt x="0" y="20"/>
                  </a:cubicBezTo>
                  <a:cubicBezTo>
                    <a:pt x="10" y="20"/>
                    <a:pt x="23" y="20"/>
                    <a:pt x="2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8" name="Google Shape;1378;p36"/>
            <p:cNvSpPr/>
            <p:nvPr/>
          </p:nvSpPr>
          <p:spPr>
            <a:xfrm>
              <a:off x="5260320" y="4539960"/>
              <a:ext cx="111240" cy="7920"/>
            </a:xfrm>
            <a:custGeom>
              <a:avLst/>
              <a:gdLst/>
              <a:ahLst/>
              <a:cxnLst/>
              <a:rect l="l" t="t" r="r" b="b"/>
              <a:pathLst>
                <a:path w="309" h="22" extrusionOk="0">
                  <a:moveTo>
                    <a:pt x="0" y="17"/>
                  </a:moveTo>
                  <a:lnTo>
                    <a:pt x="0" y="17"/>
                  </a:lnTo>
                  <a:cubicBezTo>
                    <a:pt x="4" y="20"/>
                    <a:pt x="10" y="27"/>
                    <a:pt x="14" y="17"/>
                  </a:cubicBezTo>
                  <a:lnTo>
                    <a:pt x="14" y="17"/>
                  </a:lnTo>
                  <a:cubicBezTo>
                    <a:pt x="24" y="17"/>
                    <a:pt x="27" y="14"/>
                    <a:pt x="27" y="10"/>
                  </a:cubicBezTo>
                  <a:cubicBezTo>
                    <a:pt x="44" y="10"/>
                    <a:pt x="61" y="14"/>
                    <a:pt x="78" y="17"/>
                  </a:cubicBezTo>
                  <a:lnTo>
                    <a:pt x="78" y="17"/>
                  </a:lnTo>
                  <a:cubicBezTo>
                    <a:pt x="121" y="17"/>
                    <a:pt x="165" y="17"/>
                    <a:pt x="209" y="17"/>
                  </a:cubicBezTo>
                  <a:cubicBezTo>
                    <a:pt x="219" y="17"/>
                    <a:pt x="225" y="17"/>
                    <a:pt x="235" y="17"/>
                  </a:cubicBezTo>
                  <a:cubicBezTo>
                    <a:pt x="239" y="20"/>
                    <a:pt x="242" y="20"/>
                    <a:pt x="246" y="20"/>
                  </a:cubicBezTo>
                  <a:cubicBezTo>
                    <a:pt x="249" y="20"/>
                    <a:pt x="256" y="20"/>
                    <a:pt x="262" y="20"/>
                  </a:cubicBezTo>
                  <a:cubicBezTo>
                    <a:pt x="262" y="20"/>
                    <a:pt x="266" y="20"/>
                    <a:pt x="266" y="17"/>
                  </a:cubicBezTo>
                  <a:cubicBezTo>
                    <a:pt x="286" y="20"/>
                    <a:pt x="303" y="17"/>
                    <a:pt x="309" y="0"/>
                  </a:cubicBezTo>
                  <a:cubicBezTo>
                    <a:pt x="299" y="0"/>
                    <a:pt x="286" y="0"/>
                    <a:pt x="272" y="0"/>
                  </a:cubicBezTo>
                  <a:lnTo>
                    <a:pt x="272" y="0"/>
                  </a:lnTo>
                  <a:cubicBezTo>
                    <a:pt x="239" y="0"/>
                    <a:pt x="205" y="0"/>
                    <a:pt x="168" y="0"/>
                  </a:cubicBezTo>
                  <a:lnTo>
                    <a:pt x="168" y="0"/>
                  </a:lnTo>
                  <a:cubicBezTo>
                    <a:pt x="162" y="0"/>
                    <a:pt x="152" y="0"/>
                    <a:pt x="145" y="0"/>
                  </a:cubicBezTo>
                  <a:cubicBezTo>
                    <a:pt x="125" y="0"/>
                    <a:pt x="101" y="0"/>
                    <a:pt x="78" y="0"/>
                  </a:cubicBezTo>
                  <a:lnTo>
                    <a:pt x="78" y="0"/>
                  </a:lnTo>
                  <a:lnTo>
                    <a:pt x="78" y="0"/>
                  </a:lnTo>
                  <a:cubicBezTo>
                    <a:pt x="61" y="0"/>
                    <a:pt x="44" y="0"/>
                    <a:pt x="27" y="0"/>
                  </a:cubicBezTo>
                  <a:cubicBezTo>
                    <a:pt x="27" y="4"/>
                    <a:pt x="27" y="7"/>
                    <a:pt x="27" y="10"/>
                  </a:cubicBezTo>
                  <a:cubicBezTo>
                    <a:pt x="24" y="10"/>
                    <a:pt x="21" y="7"/>
                    <a:pt x="14" y="7"/>
                  </a:cubicBezTo>
                  <a:cubicBezTo>
                    <a:pt x="7" y="10"/>
                    <a:pt x="4" y="1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9" name="Google Shape;1379;p36"/>
            <p:cNvSpPr/>
            <p:nvPr/>
          </p:nvSpPr>
          <p:spPr>
            <a:xfrm>
              <a:off x="4489920" y="4590720"/>
              <a:ext cx="933480" cy="56520"/>
            </a:xfrm>
            <a:custGeom>
              <a:avLst/>
              <a:gdLst/>
              <a:ahLst/>
              <a:cxnLst/>
              <a:rect l="l" t="t" r="r" b="b"/>
              <a:pathLst>
                <a:path w="2593" h="157" extrusionOk="0">
                  <a:moveTo>
                    <a:pt x="2466" y="27"/>
                  </a:moveTo>
                  <a:lnTo>
                    <a:pt x="2466" y="27"/>
                  </a:lnTo>
                  <a:lnTo>
                    <a:pt x="2466" y="27"/>
                  </a:lnTo>
                  <a:cubicBezTo>
                    <a:pt x="2476" y="24"/>
                    <a:pt x="2490" y="24"/>
                    <a:pt x="2503" y="24"/>
                  </a:cubicBezTo>
                  <a:cubicBezTo>
                    <a:pt x="2523" y="24"/>
                    <a:pt x="2547" y="24"/>
                    <a:pt x="2567" y="24"/>
                  </a:cubicBezTo>
                  <a:cubicBezTo>
                    <a:pt x="2587" y="24"/>
                    <a:pt x="2597" y="14"/>
                    <a:pt x="2590" y="0"/>
                  </a:cubicBezTo>
                  <a:cubicBezTo>
                    <a:pt x="2540" y="3"/>
                    <a:pt x="2490" y="7"/>
                    <a:pt x="2439" y="7"/>
                  </a:cubicBezTo>
                  <a:cubicBezTo>
                    <a:pt x="2426" y="0"/>
                    <a:pt x="2426" y="7"/>
                    <a:pt x="2426" y="14"/>
                  </a:cubicBezTo>
                  <a:cubicBezTo>
                    <a:pt x="2422" y="10"/>
                    <a:pt x="2422" y="10"/>
                    <a:pt x="2419" y="10"/>
                  </a:cubicBezTo>
                  <a:cubicBezTo>
                    <a:pt x="2412" y="7"/>
                    <a:pt x="2409" y="7"/>
                    <a:pt x="2402" y="7"/>
                  </a:cubicBezTo>
                  <a:lnTo>
                    <a:pt x="2402" y="7"/>
                  </a:lnTo>
                  <a:lnTo>
                    <a:pt x="2402" y="7"/>
                  </a:lnTo>
                  <a:lnTo>
                    <a:pt x="2399" y="7"/>
                  </a:lnTo>
                  <a:cubicBezTo>
                    <a:pt x="2392" y="7"/>
                    <a:pt x="2386" y="7"/>
                    <a:pt x="2379" y="10"/>
                  </a:cubicBezTo>
                  <a:cubicBezTo>
                    <a:pt x="2375" y="10"/>
                    <a:pt x="2372" y="14"/>
                    <a:pt x="2369" y="14"/>
                  </a:cubicBezTo>
                  <a:lnTo>
                    <a:pt x="2369" y="14"/>
                  </a:lnTo>
                  <a:cubicBezTo>
                    <a:pt x="2365" y="14"/>
                    <a:pt x="2365" y="14"/>
                    <a:pt x="2362" y="10"/>
                  </a:cubicBezTo>
                  <a:cubicBezTo>
                    <a:pt x="2359" y="10"/>
                    <a:pt x="2359" y="10"/>
                    <a:pt x="2355" y="10"/>
                  </a:cubicBezTo>
                  <a:cubicBezTo>
                    <a:pt x="2352" y="10"/>
                    <a:pt x="2352" y="10"/>
                    <a:pt x="2349" y="10"/>
                  </a:cubicBezTo>
                  <a:lnTo>
                    <a:pt x="2349" y="7"/>
                  </a:lnTo>
                  <a:cubicBezTo>
                    <a:pt x="2322" y="7"/>
                    <a:pt x="2295" y="3"/>
                    <a:pt x="2271" y="14"/>
                  </a:cubicBezTo>
                  <a:lnTo>
                    <a:pt x="2271" y="14"/>
                  </a:lnTo>
                  <a:cubicBezTo>
                    <a:pt x="2171" y="14"/>
                    <a:pt x="2073" y="24"/>
                    <a:pt x="1973" y="34"/>
                  </a:cubicBezTo>
                  <a:cubicBezTo>
                    <a:pt x="1909" y="27"/>
                    <a:pt x="1845" y="37"/>
                    <a:pt x="1778" y="40"/>
                  </a:cubicBezTo>
                  <a:cubicBezTo>
                    <a:pt x="1681" y="47"/>
                    <a:pt x="1580" y="54"/>
                    <a:pt x="1484" y="67"/>
                  </a:cubicBezTo>
                  <a:lnTo>
                    <a:pt x="1484" y="67"/>
                  </a:lnTo>
                  <a:lnTo>
                    <a:pt x="1484" y="67"/>
                  </a:lnTo>
                  <a:cubicBezTo>
                    <a:pt x="1440" y="67"/>
                    <a:pt x="1400" y="71"/>
                    <a:pt x="1356" y="74"/>
                  </a:cubicBezTo>
                  <a:cubicBezTo>
                    <a:pt x="1322" y="77"/>
                    <a:pt x="1286" y="91"/>
                    <a:pt x="1255" y="67"/>
                  </a:cubicBezTo>
                  <a:cubicBezTo>
                    <a:pt x="1255" y="71"/>
                    <a:pt x="1252" y="71"/>
                    <a:pt x="1252" y="74"/>
                  </a:cubicBezTo>
                  <a:cubicBezTo>
                    <a:pt x="1252" y="71"/>
                    <a:pt x="1249" y="71"/>
                    <a:pt x="1249" y="71"/>
                  </a:cubicBezTo>
                  <a:lnTo>
                    <a:pt x="1249" y="67"/>
                  </a:lnTo>
                  <a:cubicBezTo>
                    <a:pt x="1235" y="71"/>
                    <a:pt x="1219" y="71"/>
                    <a:pt x="1205" y="74"/>
                  </a:cubicBezTo>
                  <a:cubicBezTo>
                    <a:pt x="1148" y="81"/>
                    <a:pt x="1091" y="84"/>
                    <a:pt x="1034" y="91"/>
                  </a:cubicBezTo>
                  <a:lnTo>
                    <a:pt x="1030" y="91"/>
                  </a:lnTo>
                  <a:lnTo>
                    <a:pt x="1030" y="91"/>
                  </a:lnTo>
                  <a:cubicBezTo>
                    <a:pt x="1007" y="94"/>
                    <a:pt x="980" y="94"/>
                    <a:pt x="957" y="97"/>
                  </a:cubicBezTo>
                  <a:cubicBezTo>
                    <a:pt x="937" y="97"/>
                    <a:pt x="916" y="97"/>
                    <a:pt x="893" y="101"/>
                  </a:cubicBezTo>
                  <a:cubicBezTo>
                    <a:pt x="893" y="101"/>
                    <a:pt x="893" y="104"/>
                    <a:pt x="890" y="107"/>
                  </a:cubicBezTo>
                  <a:cubicBezTo>
                    <a:pt x="890" y="104"/>
                    <a:pt x="890" y="104"/>
                    <a:pt x="890" y="104"/>
                  </a:cubicBezTo>
                  <a:cubicBezTo>
                    <a:pt x="822" y="107"/>
                    <a:pt x="752" y="104"/>
                    <a:pt x="685" y="118"/>
                  </a:cubicBezTo>
                  <a:lnTo>
                    <a:pt x="685" y="118"/>
                  </a:lnTo>
                  <a:cubicBezTo>
                    <a:pt x="554" y="114"/>
                    <a:pt x="423" y="124"/>
                    <a:pt x="289" y="128"/>
                  </a:cubicBezTo>
                  <a:cubicBezTo>
                    <a:pt x="279" y="128"/>
                    <a:pt x="269" y="131"/>
                    <a:pt x="258" y="135"/>
                  </a:cubicBezTo>
                  <a:cubicBezTo>
                    <a:pt x="255" y="131"/>
                    <a:pt x="252" y="131"/>
                    <a:pt x="248" y="135"/>
                  </a:cubicBezTo>
                  <a:lnTo>
                    <a:pt x="248" y="135"/>
                  </a:lnTo>
                  <a:lnTo>
                    <a:pt x="248" y="135"/>
                  </a:lnTo>
                  <a:cubicBezTo>
                    <a:pt x="245" y="131"/>
                    <a:pt x="242" y="131"/>
                    <a:pt x="238" y="131"/>
                  </a:cubicBezTo>
                  <a:cubicBezTo>
                    <a:pt x="235" y="131"/>
                    <a:pt x="235" y="135"/>
                    <a:pt x="232" y="135"/>
                  </a:cubicBezTo>
                  <a:cubicBezTo>
                    <a:pt x="185" y="131"/>
                    <a:pt x="137" y="141"/>
                    <a:pt x="91" y="141"/>
                  </a:cubicBezTo>
                  <a:lnTo>
                    <a:pt x="91" y="141"/>
                  </a:lnTo>
                  <a:cubicBezTo>
                    <a:pt x="60" y="145"/>
                    <a:pt x="30" y="138"/>
                    <a:pt x="0" y="148"/>
                  </a:cubicBezTo>
                  <a:cubicBezTo>
                    <a:pt x="33" y="158"/>
                    <a:pt x="60" y="158"/>
                    <a:pt x="91" y="151"/>
                  </a:cubicBezTo>
                  <a:cubicBezTo>
                    <a:pt x="151" y="165"/>
                    <a:pt x="208" y="151"/>
                    <a:pt x="269" y="151"/>
                  </a:cubicBezTo>
                  <a:cubicBezTo>
                    <a:pt x="299" y="151"/>
                    <a:pt x="336" y="161"/>
                    <a:pt x="366" y="145"/>
                  </a:cubicBezTo>
                  <a:cubicBezTo>
                    <a:pt x="450" y="145"/>
                    <a:pt x="534" y="141"/>
                    <a:pt x="618" y="141"/>
                  </a:cubicBezTo>
                  <a:cubicBezTo>
                    <a:pt x="628" y="141"/>
                    <a:pt x="638" y="141"/>
                    <a:pt x="648" y="135"/>
                  </a:cubicBezTo>
                  <a:cubicBezTo>
                    <a:pt x="651" y="138"/>
                    <a:pt x="655" y="138"/>
                    <a:pt x="658" y="135"/>
                  </a:cubicBezTo>
                  <a:lnTo>
                    <a:pt x="658" y="135"/>
                  </a:lnTo>
                  <a:cubicBezTo>
                    <a:pt x="725" y="141"/>
                    <a:pt x="792" y="131"/>
                    <a:pt x="859" y="128"/>
                  </a:cubicBezTo>
                  <a:cubicBezTo>
                    <a:pt x="869" y="124"/>
                    <a:pt x="879" y="124"/>
                    <a:pt x="890" y="124"/>
                  </a:cubicBezTo>
                  <a:cubicBezTo>
                    <a:pt x="916" y="121"/>
                    <a:pt x="940" y="118"/>
                    <a:pt x="967" y="118"/>
                  </a:cubicBezTo>
                  <a:cubicBezTo>
                    <a:pt x="990" y="114"/>
                    <a:pt x="1010" y="114"/>
                    <a:pt x="1034" y="114"/>
                  </a:cubicBezTo>
                  <a:cubicBezTo>
                    <a:pt x="1094" y="111"/>
                    <a:pt x="1151" y="107"/>
                    <a:pt x="1208" y="107"/>
                  </a:cubicBezTo>
                  <a:cubicBezTo>
                    <a:pt x="1229" y="107"/>
                    <a:pt x="1249" y="107"/>
                    <a:pt x="1269" y="107"/>
                  </a:cubicBezTo>
                  <a:cubicBezTo>
                    <a:pt x="1276" y="107"/>
                    <a:pt x="1282" y="107"/>
                    <a:pt x="1286" y="107"/>
                  </a:cubicBezTo>
                  <a:cubicBezTo>
                    <a:pt x="1306" y="101"/>
                    <a:pt x="1326" y="101"/>
                    <a:pt x="1343" y="101"/>
                  </a:cubicBezTo>
                  <a:cubicBezTo>
                    <a:pt x="1403" y="94"/>
                    <a:pt x="1467" y="94"/>
                    <a:pt x="1524" y="81"/>
                  </a:cubicBezTo>
                  <a:lnTo>
                    <a:pt x="1524" y="81"/>
                  </a:lnTo>
                  <a:lnTo>
                    <a:pt x="1524" y="81"/>
                  </a:lnTo>
                  <a:cubicBezTo>
                    <a:pt x="1530" y="81"/>
                    <a:pt x="1534" y="81"/>
                    <a:pt x="1536" y="81"/>
                  </a:cubicBezTo>
                  <a:cubicBezTo>
                    <a:pt x="1553" y="84"/>
                    <a:pt x="1570" y="81"/>
                    <a:pt x="1586" y="77"/>
                  </a:cubicBezTo>
                  <a:cubicBezTo>
                    <a:pt x="1607" y="77"/>
                    <a:pt x="1624" y="81"/>
                    <a:pt x="1640" y="71"/>
                  </a:cubicBezTo>
                  <a:lnTo>
                    <a:pt x="1640" y="71"/>
                  </a:lnTo>
                  <a:cubicBezTo>
                    <a:pt x="1657" y="71"/>
                    <a:pt x="1674" y="71"/>
                    <a:pt x="1691" y="67"/>
                  </a:cubicBezTo>
                  <a:cubicBezTo>
                    <a:pt x="1788" y="67"/>
                    <a:pt x="1889" y="57"/>
                    <a:pt x="1986" y="50"/>
                  </a:cubicBezTo>
                  <a:lnTo>
                    <a:pt x="1986" y="50"/>
                  </a:lnTo>
                  <a:lnTo>
                    <a:pt x="1986" y="50"/>
                  </a:lnTo>
                  <a:cubicBezTo>
                    <a:pt x="2040" y="54"/>
                    <a:pt x="2087" y="44"/>
                    <a:pt x="2140" y="40"/>
                  </a:cubicBezTo>
                  <a:cubicBezTo>
                    <a:pt x="2221" y="37"/>
                    <a:pt x="2305" y="34"/>
                    <a:pt x="2386" y="30"/>
                  </a:cubicBezTo>
                  <a:lnTo>
                    <a:pt x="2386" y="30"/>
                  </a:lnTo>
                  <a:lnTo>
                    <a:pt x="2386" y="30"/>
                  </a:lnTo>
                  <a:cubicBezTo>
                    <a:pt x="2412" y="34"/>
                    <a:pt x="2439" y="37"/>
                    <a:pt x="2466" y="27"/>
                  </a:cubicBezTo>
                  <a:moveTo>
                    <a:pt x="665" y="131"/>
                  </a:moveTo>
                  <a:lnTo>
                    <a:pt x="665" y="131"/>
                  </a:lnTo>
                  <a:cubicBezTo>
                    <a:pt x="661" y="131"/>
                    <a:pt x="661" y="135"/>
                    <a:pt x="658" y="135"/>
                  </a:cubicBezTo>
                  <a:cubicBezTo>
                    <a:pt x="661" y="135"/>
                    <a:pt x="661" y="131"/>
                    <a:pt x="665" y="131"/>
                  </a:cubicBezTo>
                  <a:close/>
                </a:path>
              </a:pathLst>
            </a:custGeom>
            <a:solidFill>
              <a:schemeClr val="dk1"/>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0" name="Google Shape;1380;p36"/>
            <p:cNvSpPr/>
            <p:nvPr/>
          </p:nvSpPr>
          <p:spPr>
            <a:xfrm>
              <a:off x="5516280" y="4394880"/>
              <a:ext cx="14760" cy="15840"/>
            </a:xfrm>
            <a:custGeom>
              <a:avLst/>
              <a:gdLst/>
              <a:ahLst/>
              <a:cxnLst/>
              <a:rect l="l" t="t" r="r" b="b"/>
              <a:pathLst>
                <a:path w="41" h="44" extrusionOk="0">
                  <a:moveTo>
                    <a:pt x="24" y="44"/>
                  </a:moveTo>
                  <a:lnTo>
                    <a:pt x="24" y="44"/>
                  </a:lnTo>
                  <a:cubicBezTo>
                    <a:pt x="31" y="44"/>
                    <a:pt x="38" y="44"/>
                    <a:pt x="41" y="44"/>
                  </a:cubicBezTo>
                  <a:cubicBezTo>
                    <a:pt x="38" y="27"/>
                    <a:pt x="24" y="14"/>
                    <a:pt x="11" y="0"/>
                  </a:cubicBezTo>
                  <a:cubicBezTo>
                    <a:pt x="-19" y="21"/>
                    <a:pt x="21" y="31"/>
                    <a:pt x="24"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1" name="Google Shape;1381;p36"/>
            <p:cNvSpPr/>
            <p:nvPr/>
          </p:nvSpPr>
          <p:spPr>
            <a:xfrm>
              <a:off x="4657680" y="4473360"/>
              <a:ext cx="18360" cy="9720"/>
            </a:xfrm>
            <a:custGeom>
              <a:avLst/>
              <a:gdLst/>
              <a:ahLst/>
              <a:cxnLst/>
              <a:rect l="l" t="t" r="r" b="b"/>
              <a:pathLst>
                <a:path w="51" h="27" extrusionOk="0">
                  <a:moveTo>
                    <a:pt x="51" y="27"/>
                  </a:moveTo>
                  <a:lnTo>
                    <a:pt x="51" y="27"/>
                  </a:lnTo>
                  <a:cubicBezTo>
                    <a:pt x="51" y="21"/>
                    <a:pt x="51" y="14"/>
                    <a:pt x="51" y="11"/>
                  </a:cubicBezTo>
                  <a:cubicBezTo>
                    <a:pt x="48" y="7"/>
                    <a:pt x="41" y="4"/>
                    <a:pt x="38" y="0"/>
                  </a:cubicBezTo>
                  <a:cubicBezTo>
                    <a:pt x="34" y="0"/>
                    <a:pt x="31" y="0"/>
                    <a:pt x="28" y="0"/>
                  </a:cubicBezTo>
                  <a:cubicBezTo>
                    <a:pt x="21" y="7"/>
                    <a:pt x="11" y="11"/>
                    <a:pt x="0" y="11"/>
                  </a:cubicBezTo>
                  <a:cubicBezTo>
                    <a:pt x="7" y="21"/>
                    <a:pt x="31" y="17"/>
                    <a:pt x="38" y="27"/>
                  </a:cubicBezTo>
                  <a:cubicBezTo>
                    <a:pt x="44" y="27"/>
                    <a:pt x="48" y="27"/>
                    <a:pt x="51"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2" name="Google Shape;1382;p36"/>
            <p:cNvSpPr/>
            <p:nvPr/>
          </p:nvSpPr>
          <p:spPr>
            <a:xfrm>
              <a:off x="4692600" y="5162040"/>
              <a:ext cx="511200" cy="33840"/>
            </a:xfrm>
            <a:custGeom>
              <a:avLst/>
              <a:gdLst/>
              <a:ahLst/>
              <a:cxnLst/>
              <a:rect l="l" t="t" r="r" b="b"/>
              <a:pathLst>
                <a:path w="1420" h="94" extrusionOk="0">
                  <a:moveTo>
                    <a:pt x="58" y="65"/>
                  </a:moveTo>
                  <a:lnTo>
                    <a:pt x="58" y="65"/>
                  </a:lnTo>
                  <a:lnTo>
                    <a:pt x="58" y="65"/>
                  </a:lnTo>
                  <a:cubicBezTo>
                    <a:pt x="55" y="61"/>
                    <a:pt x="51" y="61"/>
                    <a:pt x="48" y="61"/>
                  </a:cubicBezTo>
                  <a:cubicBezTo>
                    <a:pt x="45" y="61"/>
                    <a:pt x="45" y="65"/>
                    <a:pt x="45" y="65"/>
                  </a:cubicBezTo>
                  <a:lnTo>
                    <a:pt x="45" y="65"/>
                  </a:lnTo>
                  <a:cubicBezTo>
                    <a:pt x="38" y="71"/>
                    <a:pt x="28" y="68"/>
                    <a:pt x="18" y="75"/>
                  </a:cubicBezTo>
                  <a:cubicBezTo>
                    <a:pt x="14" y="75"/>
                    <a:pt x="11" y="75"/>
                    <a:pt x="8" y="75"/>
                  </a:cubicBezTo>
                  <a:cubicBezTo>
                    <a:pt x="-2" y="78"/>
                    <a:pt x="-2" y="85"/>
                    <a:pt x="4" y="91"/>
                  </a:cubicBezTo>
                  <a:cubicBezTo>
                    <a:pt x="8" y="95"/>
                    <a:pt x="14" y="95"/>
                    <a:pt x="21" y="91"/>
                  </a:cubicBezTo>
                  <a:cubicBezTo>
                    <a:pt x="55" y="91"/>
                    <a:pt x="92" y="98"/>
                    <a:pt x="125" y="85"/>
                  </a:cubicBezTo>
                  <a:cubicBezTo>
                    <a:pt x="132" y="85"/>
                    <a:pt x="142" y="85"/>
                    <a:pt x="149" y="85"/>
                  </a:cubicBezTo>
                  <a:cubicBezTo>
                    <a:pt x="159" y="75"/>
                    <a:pt x="165" y="78"/>
                    <a:pt x="175" y="81"/>
                  </a:cubicBezTo>
                  <a:cubicBezTo>
                    <a:pt x="182" y="85"/>
                    <a:pt x="192" y="85"/>
                    <a:pt x="199" y="85"/>
                  </a:cubicBezTo>
                  <a:cubicBezTo>
                    <a:pt x="209" y="88"/>
                    <a:pt x="219" y="91"/>
                    <a:pt x="232" y="88"/>
                  </a:cubicBezTo>
                  <a:cubicBezTo>
                    <a:pt x="236" y="88"/>
                    <a:pt x="239" y="85"/>
                    <a:pt x="242" y="81"/>
                  </a:cubicBezTo>
                  <a:cubicBezTo>
                    <a:pt x="242" y="78"/>
                    <a:pt x="242" y="78"/>
                    <a:pt x="242" y="75"/>
                  </a:cubicBezTo>
                  <a:cubicBezTo>
                    <a:pt x="249" y="78"/>
                    <a:pt x="256" y="78"/>
                    <a:pt x="263" y="75"/>
                  </a:cubicBezTo>
                  <a:cubicBezTo>
                    <a:pt x="360" y="65"/>
                    <a:pt x="457" y="65"/>
                    <a:pt x="551" y="48"/>
                  </a:cubicBezTo>
                  <a:lnTo>
                    <a:pt x="551" y="48"/>
                  </a:lnTo>
                  <a:cubicBezTo>
                    <a:pt x="568" y="48"/>
                    <a:pt x="581" y="44"/>
                    <a:pt x="599" y="44"/>
                  </a:cubicBezTo>
                  <a:lnTo>
                    <a:pt x="599" y="44"/>
                  </a:lnTo>
                  <a:lnTo>
                    <a:pt x="599" y="44"/>
                  </a:lnTo>
                  <a:cubicBezTo>
                    <a:pt x="612" y="44"/>
                    <a:pt x="625" y="44"/>
                    <a:pt x="639" y="44"/>
                  </a:cubicBezTo>
                  <a:cubicBezTo>
                    <a:pt x="639" y="44"/>
                    <a:pt x="642" y="44"/>
                    <a:pt x="642" y="41"/>
                  </a:cubicBezTo>
                  <a:cubicBezTo>
                    <a:pt x="645" y="41"/>
                    <a:pt x="649" y="44"/>
                    <a:pt x="652" y="44"/>
                  </a:cubicBezTo>
                  <a:cubicBezTo>
                    <a:pt x="656" y="44"/>
                    <a:pt x="659" y="44"/>
                    <a:pt x="662" y="44"/>
                  </a:cubicBezTo>
                  <a:cubicBezTo>
                    <a:pt x="706" y="34"/>
                    <a:pt x="749" y="48"/>
                    <a:pt x="793" y="38"/>
                  </a:cubicBezTo>
                  <a:cubicBezTo>
                    <a:pt x="810" y="38"/>
                    <a:pt x="830" y="34"/>
                    <a:pt x="843" y="28"/>
                  </a:cubicBezTo>
                  <a:lnTo>
                    <a:pt x="843" y="28"/>
                  </a:lnTo>
                  <a:lnTo>
                    <a:pt x="843" y="28"/>
                  </a:lnTo>
                  <a:cubicBezTo>
                    <a:pt x="857" y="31"/>
                    <a:pt x="870" y="31"/>
                    <a:pt x="884" y="28"/>
                  </a:cubicBezTo>
                  <a:cubicBezTo>
                    <a:pt x="897" y="31"/>
                    <a:pt x="910" y="31"/>
                    <a:pt x="921" y="28"/>
                  </a:cubicBezTo>
                  <a:cubicBezTo>
                    <a:pt x="961" y="28"/>
                    <a:pt x="997" y="28"/>
                    <a:pt x="1037" y="28"/>
                  </a:cubicBezTo>
                  <a:cubicBezTo>
                    <a:pt x="1108" y="28"/>
                    <a:pt x="1175" y="31"/>
                    <a:pt x="1245" y="21"/>
                  </a:cubicBezTo>
                  <a:lnTo>
                    <a:pt x="1245" y="21"/>
                  </a:lnTo>
                  <a:cubicBezTo>
                    <a:pt x="1285" y="18"/>
                    <a:pt x="1329" y="18"/>
                    <a:pt x="1373" y="18"/>
                  </a:cubicBezTo>
                  <a:lnTo>
                    <a:pt x="1373" y="18"/>
                  </a:lnTo>
                  <a:lnTo>
                    <a:pt x="1373" y="18"/>
                  </a:lnTo>
                  <a:cubicBezTo>
                    <a:pt x="1383" y="18"/>
                    <a:pt x="1396" y="18"/>
                    <a:pt x="1410" y="18"/>
                  </a:cubicBezTo>
                  <a:cubicBezTo>
                    <a:pt x="1416" y="11"/>
                    <a:pt x="1430" y="4"/>
                    <a:pt x="1406" y="1"/>
                  </a:cubicBezTo>
                  <a:cubicBezTo>
                    <a:pt x="1393" y="-2"/>
                    <a:pt x="1376" y="1"/>
                    <a:pt x="1359" y="1"/>
                  </a:cubicBezTo>
                  <a:cubicBezTo>
                    <a:pt x="1326" y="1"/>
                    <a:pt x="1292" y="1"/>
                    <a:pt x="1255" y="1"/>
                  </a:cubicBezTo>
                  <a:lnTo>
                    <a:pt x="1255" y="1"/>
                  </a:lnTo>
                  <a:lnTo>
                    <a:pt x="1255" y="1"/>
                  </a:lnTo>
                  <a:lnTo>
                    <a:pt x="1255" y="1"/>
                  </a:lnTo>
                  <a:lnTo>
                    <a:pt x="1255" y="1"/>
                  </a:lnTo>
                  <a:cubicBezTo>
                    <a:pt x="1195" y="1"/>
                    <a:pt x="1138" y="1"/>
                    <a:pt x="1077" y="1"/>
                  </a:cubicBezTo>
                  <a:cubicBezTo>
                    <a:pt x="1074" y="1"/>
                    <a:pt x="1071" y="4"/>
                    <a:pt x="1071" y="4"/>
                  </a:cubicBezTo>
                  <a:cubicBezTo>
                    <a:pt x="1067" y="4"/>
                    <a:pt x="1064" y="1"/>
                    <a:pt x="1061" y="1"/>
                  </a:cubicBezTo>
                  <a:cubicBezTo>
                    <a:pt x="1057" y="1"/>
                    <a:pt x="1054" y="1"/>
                    <a:pt x="1054" y="1"/>
                  </a:cubicBezTo>
                  <a:cubicBezTo>
                    <a:pt x="1017" y="8"/>
                    <a:pt x="980" y="4"/>
                    <a:pt x="944" y="1"/>
                  </a:cubicBezTo>
                  <a:cubicBezTo>
                    <a:pt x="937" y="1"/>
                    <a:pt x="937" y="1"/>
                    <a:pt x="937" y="1"/>
                  </a:cubicBezTo>
                  <a:cubicBezTo>
                    <a:pt x="924" y="8"/>
                    <a:pt x="907" y="1"/>
                    <a:pt x="897" y="8"/>
                  </a:cubicBezTo>
                  <a:cubicBezTo>
                    <a:pt x="897" y="11"/>
                    <a:pt x="897" y="11"/>
                    <a:pt x="897" y="11"/>
                  </a:cubicBezTo>
                  <a:cubicBezTo>
                    <a:pt x="894" y="11"/>
                    <a:pt x="887" y="11"/>
                    <a:pt x="884" y="8"/>
                  </a:cubicBezTo>
                  <a:cubicBezTo>
                    <a:pt x="874" y="4"/>
                    <a:pt x="867" y="4"/>
                    <a:pt x="857" y="8"/>
                  </a:cubicBezTo>
                  <a:cubicBezTo>
                    <a:pt x="853" y="11"/>
                    <a:pt x="850" y="11"/>
                    <a:pt x="843" y="11"/>
                  </a:cubicBezTo>
                  <a:cubicBezTo>
                    <a:pt x="843" y="11"/>
                    <a:pt x="840" y="11"/>
                    <a:pt x="840" y="14"/>
                  </a:cubicBezTo>
                  <a:cubicBezTo>
                    <a:pt x="833" y="8"/>
                    <a:pt x="830" y="4"/>
                    <a:pt x="820" y="8"/>
                  </a:cubicBezTo>
                  <a:cubicBezTo>
                    <a:pt x="817" y="8"/>
                    <a:pt x="810" y="11"/>
                    <a:pt x="806" y="11"/>
                  </a:cubicBezTo>
                  <a:cubicBezTo>
                    <a:pt x="766" y="21"/>
                    <a:pt x="719" y="4"/>
                    <a:pt x="679" y="18"/>
                  </a:cubicBezTo>
                  <a:cubicBezTo>
                    <a:pt x="672" y="21"/>
                    <a:pt x="669" y="21"/>
                    <a:pt x="662" y="18"/>
                  </a:cubicBezTo>
                  <a:cubicBezTo>
                    <a:pt x="662" y="18"/>
                    <a:pt x="659" y="18"/>
                    <a:pt x="656" y="18"/>
                  </a:cubicBezTo>
                  <a:cubicBezTo>
                    <a:pt x="652" y="18"/>
                    <a:pt x="652" y="18"/>
                    <a:pt x="652" y="18"/>
                  </a:cubicBezTo>
                  <a:lnTo>
                    <a:pt x="652" y="18"/>
                  </a:lnTo>
                  <a:cubicBezTo>
                    <a:pt x="649" y="21"/>
                    <a:pt x="645" y="21"/>
                    <a:pt x="642" y="21"/>
                  </a:cubicBezTo>
                  <a:cubicBezTo>
                    <a:pt x="639" y="21"/>
                    <a:pt x="639" y="21"/>
                    <a:pt x="639" y="18"/>
                  </a:cubicBezTo>
                  <a:cubicBezTo>
                    <a:pt x="628" y="21"/>
                    <a:pt x="622" y="21"/>
                    <a:pt x="612" y="21"/>
                  </a:cubicBezTo>
                  <a:lnTo>
                    <a:pt x="612" y="21"/>
                  </a:lnTo>
                  <a:cubicBezTo>
                    <a:pt x="599" y="18"/>
                    <a:pt x="585" y="18"/>
                    <a:pt x="571" y="28"/>
                  </a:cubicBezTo>
                  <a:cubicBezTo>
                    <a:pt x="558" y="28"/>
                    <a:pt x="545" y="28"/>
                    <a:pt x="531" y="34"/>
                  </a:cubicBezTo>
                  <a:cubicBezTo>
                    <a:pt x="531" y="34"/>
                    <a:pt x="528" y="34"/>
                    <a:pt x="524" y="34"/>
                  </a:cubicBezTo>
                  <a:lnTo>
                    <a:pt x="524" y="34"/>
                  </a:lnTo>
                  <a:cubicBezTo>
                    <a:pt x="514" y="28"/>
                    <a:pt x="504" y="28"/>
                    <a:pt x="494" y="34"/>
                  </a:cubicBezTo>
                  <a:lnTo>
                    <a:pt x="494" y="34"/>
                  </a:lnTo>
                  <a:lnTo>
                    <a:pt x="494" y="34"/>
                  </a:lnTo>
                  <a:lnTo>
                    <a:pt x="494" y="34"/>
                  </a:lnTo>
                  <a:cubicBezTo>
                    <a:pt x="451" y="34"/>
                    <a:pt x="407" y="48"/>
                    <a:pt x="363" y="48"/>
                  </a:cubicBezTo>
                  <a:cubicBezTo>
                    <a:pt x="316" y="48"/>
                    <a:pt x="270" y="51"/>
                    <a:pt x="222" y="58"/>
                  </a:cubicBezTo>
                  <a:cubicBezTo>
                    <a:pt x="219" y="55"/>
                    <a:pt x="212" y="51"/>
                    <a:pt x="206" y="51"/>
                  </a:cubicBezTo>
                  <a:cubicBezTo>
                    <a:pt x="172" y="55"/>
                    <a:pt x="142" y="48"/>
                    <a:pt x="112" y="51"/>
                  </a:cubicBezTo>
                  <a:cubicBezTo>
                    <a:pt x="92" y="55"/>
                    <a:pt x="68" y="51"/>
                    <a:pt x="58" y="65"/>
                  </a:cubicBezTo>
                  <a:moveTo>
                    <a:pt x="1128" y="14"/>
                  </a:moveTo>
                  <a:lnTo>
                    <a:pt x="1128" y="14"/>
                  </a:lnTo>
                  <a:cubicBezTo>
                    <a:pt x="1134" y="14"/>
                    <a:pt x="1141" y="14"/>
                    <a:pt x="1144" y="14"/>
                  </a:cubicBezTo>
                  <a:cubicBezTo>
                    <a:pt x="1148" y="14"/>
                    <a:pt x="1148" y="14"/>
                    <a:pt x="1148" y="14"/>
                  </a:cubicBezTo>
                  <a:cubicBezTo>
                    <a:pt x="1141" y="14"/>
                    <a:pt x="1134" y="14"/>
                    <a:pt x="1128" y="14"/>
                  </a:cubicBezTo>
                  <a:moveTo>
                    <a:pt x="1238" y="18"/>
                  </a:moveTo>
                  <a:lnTo>
                    <a:pt x="1238" y="18"/>
                  </a:lnTo>
                  <a:cubicBezTo>
                    <a:pt x="1242" y="18"/>
                    <a:pt x="1242" y="18"/>
                    <a:pt x="1242" y="18"/>
                  </a:cubicBezTo>
                  <a:cubicBezTo>
                    <a:pt x="1245" y="21"/>
                    <a:pt x="1245" y="21"/>
                    <a:pt x="1245" y="21"/>
                  </a:cubicBezTo>
                  <a:cubicBezTo>
                    <a:pt x="1242" y="18"/>
                    <a:pt x="1242" y="18"/>
                    <a:pt x="1238" y="18"/>
                  </a:cubicBezTo>
                  <a:moveTo>
                    <a:pt x="897" y="11"/>
                  </a:moveTo>
                  <a:lnTo>
                    <a:pt x="897" y="1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3" name="Google Shape;1383;p36"/>
            <p:cNvSpPr/>
            <p:nvPr/>
          </p:nvSpPr>
          <p:spPr>
            <a:xfrm>
              <a:off x="4700520" y="5202360"/>
              <a:ext cx="17640" cy="10440"/>
            </a:xfrm>
            <a:custGeom>
              <a:avLst/>
              <a:gdLst/>
              <a:ahLst/>
              <a:cxnLst/>
              <a:rect l="l" t="t" r="r" b="b"/>
              <a:pathLst>
                <a:path w="49" h="29" extrusionOk="0">
                  <a:moveTo>
                    <a:pt x="2" y="20"/>
                  </a:moveTo>
                  <a:lnTo>
                    <a:pt x="2" y="20"/>
                  </a:lnTo>
                  <a:cubicBezTo>
                    <a:pt x="13" y="33"/>
                    <a:pt x="36" y="30"/>
                    <a:pt x="49" y="20"/>
                  </a:cubicBezTo>
                  <a:cubicBezTo>
                    <a:pt x="49" y="13"/>
                    <a:pt x="49" y="6"/>
                    <a:pt x="46" y="0"/>
                  </a:cubicBezTo>
                  <a:cubicBezTo>
                    <a:pt x="43" y="0"/>
                    <a:pt x="39" y="0"/>
                    <a:pt x="36" y="3"/>
                  </a:cubicBezTo>
                  <a:cubicBezTo>
                    <a:pt x="26" y="10"/>
                    <a:pt x="-8" y="3"/>
                    <a:pt x="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4" name="Google Shape;1384;p36"/>
            <p:cNvSpPr/>
            <p:nvPr/>
          </p:nvSpPr>
          <p:spPr>
            <a:xfrm>
              <a:off x="4591080" y="5198400"/>
              <a:ext cx="680040" cy="66600"/>
            </a:xfrm>
            <a:custGeom>
              <a:avLst/>
              <a:gdLst/>
              <a:ahLst/>
              <a:cxnLst/>
              <a:rect l="l" t="t" r="r" b="b"/>
              <a:pathLst>
                <a:path w="1889" h="185" extrusionOk="0">
                  <a:moveTo>
                    <a:pt x="145" y="101"/>
                  </a:moveTo>
                  <a:lnTo>
                    <a:pt x="145" y="101"/>
                  </a:lnTo>
                  <a:lnTo>
                    <a:pt x="145" y="101"/>
                  </a:lnTo>
                  <a:cubicBezTo>
                    <a:pt x="138" y="101"/>
                    <a:pt x="132" y="101"/>
                    <a:pt x="125" y="101"/>
                  </a:cubicBezTo>
                  <a:cubicBezTo>
                    <a:pt x="102" y="108"/>
                    <a:pt x="78" y="104"/>
                    <a:pt x="58" y="108"/>
                  </a:cubicBezTo>
                  <a:cubicBezTo>
                    <a:pt x="41" y="111"/>
                    <a:pt x="21" y="111"/>
                    <a:pt x="4" y="118"/>
                  </a:cubicBezTo>
                  <a:cubicBezTo>
                    <a:pt x="1" y="118"/>
                    <a:pt x="1" y="118"/>
                    <a:pt x="1" y="118"/>
                  </a:cubicBezTo>
                  <a:cubicBezTo>
                    <a:pt x="-2" y="128"/>
                    <a:pt x="4" y="135"/>
                    <a:pt x="18" y="138"/>
                  </a:cubicBezTo>
                  <a:cubicBezTo>
                    <a:pt x="21" y="138"/>
                    <a:pt x="24" y="138"/>
                    <a:pt x="28" y="138"/>
                  </a:cubicBezTo>
                  <a:cubicBezTo>
                    <a:pt x="35" y="135"/>
                    <a:pt x="38" y="135"/>
                    <a:pt x="45" y="138"/>
                  </a:cubicBezTo>
                  <a:cubicBezTo>
                    <a:pt x="105" y="132"/>
                    <a:pt x="165" y="135"/>
                    <a:pt x="223" y="118"/>
                  </a:cubicBezTo>
                  <a:lnTo>
                    <a:pt x="223" y="118"/>
                  </a:lnTo>
                  <a:cubicBezTo>
                    <a:pt x="226" y="122"/>
                    <a:pt x="229" y="122"/>
                    <a:pt x="233" y="122"/>
                  </a:cubicBezTo>
                  <a:cubicBezTo>
                    <a:pt x="276" y="135"/>
                    <a:pt x="317" y="122"/>
                    <a:pt x="357" y="111"/>
                  </a:cubicBezTo>
                  <a:lnTo>
                    <a:pt x="357" y="111"/>
                  </a:lnTo>
                  <a:cubicBezTo>
                    <a:pt x="360" y="111"/>
                    <a:pt x="363" y="111"/>
                    <a:pt x="367" y="111"/>
                  </a:cubicBezTo>
                  <a:cubicBezTo>
                    <a:pt x="407" y="108"/>
                    <a:pt x="447" y="115"/>
                    <a:pt x="488" y="104"/>
                  </a:cubicBezTo>
                  <a:cubicBezTo>
                    <a:pt x="491" y="104"/>
                    <a:pt x="494" y="104"/>
                    <a:pt x="498" y="101"/>
                  </a:cubicBezTo>
                  <a:cubicBezTo>
                    <a:pt x="545" y="101"/>
                    <a:pt x="592" y="108"/>
                    <a:pt x="639" y="94"/>
                  </a:cubicBezTo>
                  <a:lnTo>
                    <a:pt x="639" y="94"/>
                  </a:lnTo>
                  <a:lnTo>
                    <a:pt x="639" y="94"/>
                  </a:lnTo>
                  <a:cubicBezTo>
                    <a:pt x="642" y="94"/>
                    <a:pt x="645" y="94"/>
                    <a:pt x="649" y="91"/>
                  </a:cubicBezTo>
                  <a:cubicBezTo>
                    <a:pt x="659" y="91"/>
                    <a:pt x="666" y="91"/>
                    <a:pt x="676" y="91"/>
                  </a:cubicBezTo>
                  <a:lnTo>
                    <a:pt x="676" y="91"/>
                  </a:lnTo>
                  <a:lnTo>
                    <a:pt x="676" y="91"/>
                  </a:lnTo>
                  <a:cubicBezTo>
                    <a:pt x="679" y="91"/>
                    <a:pt x="682" y="94"/>
                    <a:pt x="689" y="91"/>
                  </a:cubicBezTo>
                  <a:cubicBezTo>
                    <a:pt x="686" y="91"/>
                    <a:pt x="686" y="91"/>
                    <a:pt x="686" y="91"/>
                  </a:cubicBezTo>
                  <a:lnTo>
                    <a:pt x="689" y="91"/>
                  </a:lnTo>
                  <a:cubicBezTo>
                    <a:pt x="692" y="91"/>
                    <a:pt x="696" y="91"/>
                    <a:pt x="702" y="91"/>
                  </a:cubicBezTo>
                  <a:lnTo>
                    <a:pt x="702" y="91"/>
                  </a:lnTo>
                  <a:lnTo>
                    <a:pt x="702" y="91"/>
                  </a:lnTo>
                  <a:cubicBezTo>
                    <a:pt x="719" y="94"/>
                    <a:pt x="736" y="94"/>
                    <a:pt x="753" y="91"/>
                  </a:cubicBezTo>
                  <a:cubicBezTo>
                    <a:pt x="817" y="81"/>
                    <a:pt x="884" y="91"/>
                    <a:pt x="948" y="75"/>
                  </a:cubicBezTo>
                  <a:lnTo>
                    <a:pt x="948" y="75"/>
                  </a:lnTo>
                  <a:cubicBezTo>
                    <a:pt x="1005" y="78"/>
                    <a:pt x="1058" y="68"/>
                    <a:pt x="1115" y="64"/>
                  </a:cubicBezTo>
                  <a:lnTo>
                    <a:pt x="1115" y="64"/>
                  </a:lnTo>
                  <a:lnTo>
                    <a:pt x="1115" y="64"/>
                  </a:lnTo>
                  <a:cubicBezTo>
                    <a:pt x="1182" y="71"/>
                    <a:pt x="1249" y="58"/>
                    <a:pt x="1316" y="54"/>
                  </a:cubicBezTo>
                  <a:cubicBezTo>
                    <a:pt x="1353" y="54"/>
                    <a:pt x="1386" y="47"/>
                    <a:pt x="1423" y="44"/>
                  </a:cubicBezTo>
                  <a:lnTo>
                    <a:pt x="1423" y="44"/>
                  </a:lnTo>
                  <a:lnTo>
                    <a:pt x="1423" y="44"/>
                  </a:lnTo>
                  <a:cubicBezTo>
                    <a:pt x="1453" y="44"/>
                    <a:pt x="1484" y="47"/>
                    <a:pt x="1514" y="37"/>
                  </a:cubicBezTo>
                  <a:lnTo>
                    <a:pt x="1514" y="37"/>
                  </a:lnTo>
                  <a:cubicBezTo>
                    <a:pt x="1561" y="41"/>
                    <a:pt x="1608" y="37"/>
                    <a:pt x="1655" y="34"/>
                  </a:cubicBezTo>
                  <a:cubicBezTo>
                    <a:pt x="1658" y="37"/>
                    <a:pt x="1662" y="37"/>
                    <a:pt x="1668" y="37"/>
                  </a:cubicBezTo>
                  <a:lnTo>
                    <a:pt x="1668" y="37"/>
                  </a:lnTo>
                  <a:cubicBezTo>
                    <a:pt x="1692" y="37"/>
                    <a:pt x="1719" y="37"/>
                    <a:pt x="1745" y="37"/>
                  </a:cubicBezTo>
                  <a:cubicBezTo>
                    <a:pt x="1715" y="54"/>
                    <a:pt x="1678" y="41"/>
                    <a:pt x="1651" y="54"/>
                  </a:cubicBezTo>
                  <a:lnTo>
                    <a:pt x="1651" y="54"/>
                  </a:lnTo>
                  <a:cubicBezTo>
                    <a:pt x="1608" y="54"/>
                    <a:pt x="1571" y="75"/>
                    <a:pt x="1527" y="71"/>
                  </a:cubicBezTo>
                  <a:lnTo>
                    <a:pt x="1527" y="71"/>
                  </a:lnTo>
                  <a:cubicBezTo>
                    <a:pt x="1487" y="71"/>
                    <a:pt x="1447" y="71"/>
                    <a:pt x="1410" y="81"/>
                  </a:cubicBezTo>
                  <a:cubicBezTo>
                    <a:pt x="1406" y="78"/>
                    <a:pt x="1403" y="78"/>
                    <a:pt x="1400" y="78"/>
                  </a:cubicBezTo>
                  <a:cubicBezTo>
                    <a:pt x="1400" y="81"/>
                    <a:pt x="1396" y="81"/>
                    <a:pt x="1396" y="81"/>
                  </a:cubicBezTo>
                  <a:cubicBezTo>
                    <a:pt x="1383" y="85"/>
                    <a:pt x="1366" y="85"/>
                    <a:pt x="1353" y="91"/>
                  </a:cubicBezTo>
                  <a:cubicBezTo>
                    <a:pt x="1346" y="91"/>
                    <a:pt x="1339" y="91"/>
                    <a:pt x="1333" y="94"/>
                  </a:cubicBezTo>
                  <a:lnTo>
                    <a:pt x="1333" y="94"/>
                  </a:lnTo>
                  <a:lnTo>
                    <a:pt x="1333" y="94"/>
                  </a:lnTo>
                  <a:cubicBezTo>
                    <a:pt x="1329" y="94"/>
                    <a:pt x="1323" y="94"/>
                    <a:pt x="1319" y="94"/>
                  </a:cubicBezTo>
                  <a:cubicBezTo>
                    <a:pt x="1323" y="94"/>
                    <a:pt x="1323" y="94"/>
                    <a:pt x="1326" y="94"/>
                  </a:cubicBezTo>
                  <a:lnTo>
                    <a:pt x="1323" y="94"/>
                  </a:lnTo>
                  <a:lnTo>
                    <a:pt x="1319" y="94"/>
                  </a:lnTo>
                  <a:cubicBezTo>
                    <a:pt x="1312" y="91"/>
                    <a:pt x="1302" y="91"/>
                    <a:pt x="1292" y="91"/>
                  </a:cubicBezTo>
                  <a:lnTo>
                    <a:pt x="1292" y="91"/>
                  </a:lnTo>
                  <a:cubicBezTo>
                    <a:pt x="1265" y="94"/>
                    <a:pt x="1239" y="88"/>
                    <a:pt x="1213" y="101"/>
                  </a:cubicBezTo>
                  <a:cubicBezTo>
                    <a:pt x="1209" y="101"/>
                    <a:pt x="1206" y="101"/>
                    <a:pt x="1203" y="101"/>
                  </a:cubicBezTo>
                  <a:lnTo>
                    <a:pt x="1203" y="101"/>
                  </a:lnTo>
                  <a:cubicBezTo>
                    <a:pt x="1199" y="101"/>
                    <a:pt x="1196" y="101"/>
                    <a:pt x="1192" y="104"/>
                  </a:cubicBezTo>
                  <a:cubicBezTo>
                    <a:pt x="1169" y="101"/>
                    <a:pt x="1145" y="94"/>
                    <a:pt x="1125" y="108"/>
                  </a:cubicBezTo>
                  <a:lnTo>
                    <a:pt x="1125" y="108"/>
                  </a:lnTo>
                  <a:lnTo>
                    <a:pt x="1125" y="108"/>
                  </a:lnTo>
                  <a:cubicBezTo>
                    <a:pt x="1122" y="108"/>
                    <a:pt x="1119" y="108"/>
                    <a:pt x="1115" y="108"/>
                  </a:cubicBezTo>
                  <a:lnTo>
                    <a:pt x="1115" y="108"/>
                  </a:lnTo>
                  <a:cubicBezTo>
                    <a:pt x="1109" y="104"/>
                    <a:pt x="1105" y="104"/>
                    <a:pt x="1102" y="111"/>
                  </a:cubicBezTo>
                  <a:lnTo>
                    <a:pt x="1102" y="111"/>
                  </a:lnTo>
                  <a:cubicBezTo>
                    <a:pt x="1065" y="108"/>
                    <a:pt x="1031" y="111"/>
                    <a:pt x="998" y="111"/>
                  </a:cubicBezTo>
                  <a:lnTo>
                    <a:pt x="998" y="111"/>
                  </a:lnTo>
                  <a:cubicBezTo>
                    <a:pt x="981" y="108"/>
                    <a:pt x="968" y="111"/>
                    <a:pt x="958" y="118"/>
                  </a:cubicBezTo>
                  <a:cubicBezTo>
                    <a:pt x="944" y="118"/>
                    <a:pt x="934" y="108"/>
                    <a:pt x="921" y="118"/>
                  </a:cubicBezTo>
                  <a:lnTo>
                    <a:pt x="921" y="118"/>
                  </a:lnTo>
                  <a:cubicBezTo>
                    <a:pt x="863" y="122"/>
                    <a:pt x="810" y="128"/>
                    <a:pt x="753" y="132"/>
                  </a:cubicBezTo>
                  <a:cubicBezTo>
                    <a:pt x="713" y="125"/>
                    <a:pt x="676" y="132"/>
                    <a:pt x="639" y="138"/>
                  </a:cubicBezTo>
                  <a:cubicBezTo>
                    <a:pt x="565" y="145"/>
                    <a:pt x="491" y="138"/>
                    <a:pt x="417" y="148"/>
                  </a:cubicBezTo>
                  <a:cubicBezTo>
                    <a:pt x="370" y="148"/>
                    <a:pt x="320" y="145"/>
                    <a:pt x="273" y="158"/>
                  </a:cubicBezTo>
                  <a:lnTo>
                    <a:pt x="273" y="158"/>
                  </a:lnTo>
                  <a:cubicBezTo>
                    <a:pt x="259" y="158"/>
                    <a:pt x="259" y="168"/>
                    <a:pt x="263" y="175"/>
                  </a:cubicBezTo>
                  <a:cubicBezTo>
                    <a:pt x="276" y="192"/>
                    <a:pt x="296" y="182"/>
                    <a:pt x="313" y="182"/>
                  </a:cubicBezTo>
                  <a:cubicBezTo>
                    <a:pt x="343" y="182"/>
                    <a:pt x="374" y="182"/>
                    <a:pt x="404" y="175"/>
                  </a:cubicBezTo>
                  <a:cubicBezTo>
                    <a:pt x="488" y="179"/>
                    <a:pt x="565" y="165"/>
                    <a:pt x="649" y="162"/>
                  </a:cubicBezTo>
                  <a:cubicBezTo>
                    <a:pt x="662" y="162"/>
                    <a:pt x="672" y="162"/>
                    <a:pt x="686" y="165"/>
                  </a:cubicBezTo>
                  <a:cubicBezTo>
                    <a:pt x="723" y="152"/>
                    <a:pt x="766" y="172"/>
                    <a:pt x="803" y="155"/>
                  </a:cubicBezTo>
                  <a:lnTo>
                    <a:pt x="803" y="155"/>
                  </a:lnTo>
                  <a:cubicBezTo>
                    <a:pt x="806" y="155"/>
                    <a:pt x="806" y="152"/>
                    <a:pt x="806" y="148"/>
                  </a:cubicBezTo>
                  <a:lnTo>
                    <a:pt x="806" y="148"/>
                  </a:lnTo>
                  <a:cubicBezTo>
                    <a:pt x="840" y="155"/>
                    <a:pt x="877" y="152"/>
                    <a:pt x="910" y="152"/>
                  </a:cubicBezTo>
                  <a:cubicBezTo>
                    <a:pt x="914" y="152"/>
                    <a:pt x="921" y="152"/>
                    <a:pt x="924" y="148"/>
                  </a:cubicBezTo>
                  <a:cubicBezTo>
                    <a:pt x="931" y="152"/>
                    <a:pt x="938" y="152"/>
                    <a:pt x="944" y="148"/>
                  </a:cubicBezTo>
                  <a:cubicBezTo>
                    <a:pt x="954" y="145"/>
                    <a:pt x="964" y="142"/>
                    <a:pt x="974" y="142"/>
                  </a:cubicBezTo>
                  <a:cubicBezTo>
                    <a:pt x="988" y="138"/>
                    <a:pt x="998" y="138"/>
                    <a:pt x="1011" y="138"/>
                  </a:cubicBezTo>
                  <a:cubicBezTo>
                    <a:pt x="1048" y="138"/>
                    <a:pt x="1088" y="142"/>
                    <a:pt x="1125" y="128"/>
                  </a:cubicBezTo>
                  <a:cubicBezTo>
                    <a:pt x="1132" y="132"/>
                    <a:pt x="1135" y="128"/>
                    <a:pt x="1139" y="128"/>
                  </a:cubicBezTo>
                  <a:lnTo>
                    <a:pt x="1139" y="128"/>
                  </a:lnTo>
                  <a:lnTo>
                    <a:pt x="1139" y="128"/>
                  </a:lnTo>
                  <a:cubicBezTo>
                    <a:pt x="1152" y="132"/>
                    <a:pt x="1166" y="132"/>
                    <a:pt x="1179" y="128"/>
                  </a:cubicBezTo>
                  <a:lnTo>
                    <a:pt x="1179" y="128"/>
                  </a:lnTo>
                  <a:lnTo>
                    <a:pt x="1179" y="128"/>
                  </a:lnTo>
                  <a:cubicBezTo>
                    <a:pt x="1196" y="132"/>
                    <a:pt x="1216" y="132"/>
                    <a:pt x="1229" y="122"/>
                  </a:cubicBezTo>
                  <a:lnTo>
                    <a:pt x="1229" y="122"/>
                  </a:lnTo>
                  <a:cubicBezTo>
                    <a:pt x="1243" y="122"/>
                    <a:pt x="1255" y="122"/>
                    <a:pt x="1269" y="118"/>
                  </a:cubicBezTo>
                  <a:lnTo>
                    <a:pt x="1269" y="118"/>
                  </a:lnTo>
                  <a:cubicBezTo>
                    <a:pt x="1282" y="118"/>
                    <a:pt x="1299" y="118"/>
                    <a:pt x="1312" y="111"/>
                  </a:cubicBezTo>
                  <a:cubicBezTo>
                    <a:pt x="1323" y="118"/>
                    <a:pt x="1329" y="118"/>
                    <a:pt x="1339" y="111"/>
                  </a:cubicBezTo>
                  <a:cubicBezTo>
                    <a:pt x="1363" y="111"/>
                    <a:pt x="1390" y="115"/>
                    <a:pt x="1410" y="104"/>
                  </a:cubicBezTo>
                  <a:lnTo>
                    <a:pt x="1410" y="104"/>
                  </a:lnTo>
                  <a:cubicBezTo>
                    <a:pt x="1440" y="101"/>
                    <a:pt x="1470" y="101"/>
                    <a:pt x="1497" y="101"/>
                  </a:cubicBezTo>
                  <a:cubicBezTo>
                    <a:pt x="1504" y="98"/>
                    <a:pt x="1507" y="94"/>
                    <a:pt x="1514" y="91"/>
                  </a:cubicBezTo>
                  <a:lnTo>
                    <a:pt x="1514" y="91"/>
                  </a:lnTo>
                  <a:lnTo>
                    <a:pt x="1514" y="91"/>
                  </a:lnTo>
                  <a:cubicBezTo>
                    <a:pt x="1524" y="94"/>
                    <a:pt x="1537" y="94"/>
                    <a:pt x="1551" y="91"/>
                  </a:cubicBezTo>
                  <a:cubicBezTo>
                    <a:pt x="1577" y="91"/>
                    <a:pt x="1605" y="91"/>
                    <a:pt x="1628" y="81"/>
                  </a:cubicBezTo>
                  <a:cubicBezTo>
                    <a:pt x="1638" y="81"/>
                    <a:pt x="1645" y="85"/>
                    <a:pt x="1655" y="85"/>
                  </a:cubicBezTo>
                  <a:cubicBezTo>
                    <a:pt x="1668" y="81"/>
                    <a:pt x="1685" y="85"/>
                    <a:pt x="1695" y="75"/>
                  </a:cubicBezTo>
                  <a:lnTo>
                    <a:pt x="1695" y="75"/>
                  </a:lnTo>
                  <a:cubicBezTo>
                    <a:pt x="1712" y="75"/>
                    <a:pt x="1729" y="75"/>
                    <a:pt x="1745" y="75"/>
                  </a:cubicBezTo>
                  <a:cubicBezTo>
                    <a:pt x="1762" y="75"/>
                    <a:pt x="1782" y="78"/>
                    <a:pt x="1799" y="68"/>
                  </a:cubicBezTo>
                  <a:lnTo>
                    <a:pt x="1799" y="68"/>
                  </a:lnTo>
                  <a:cubicBezTo>
                    <a:pt x="1816" y="71"/>
                    <a:pt x="1829" y="78"/>
                    <a:pt x="1849" y="75"/>
                  </a:cubicBezTo>
                  <a:lnTo>
                    <a:pt x="1849" y="75"/>
                  </a:lnTo>
                  <a:lnTo>
                    <a:pt x="1849" y="75"/>
                  </a:lnTo>
                  <a:cubicBezTo>
                    <a:pt x="1863" y="75"/>
                    <a:pt x="1876" y="78"/>
                    <a:pt x="1886" y="64"/>
                  </a:cubicBezTo>
                  <a:cubicBezTo>
                    <a:pt x="1890" y="61"/>
                    <a:pt x="1890" y="58"/>
                    <a:pt x="1886" y="54"/>
                  </a:cubicBezTo>
                  <a:cubicBezTo>
                    <a:pt x="1886" y="51"/>
                    <a:pt x="1880" y="47"/>
                    <a:pt x="1873" y="44"/>
                  </a:cubicBezTo>
                  <a:cubicBezTo>
                    <a:pt x="1863" y="41"/>
                    <a:pt x="1853" y="37"/>
                    <a:pt x="1839" y="37"/>
                  </a:cubicBezTo>
                  <a:cubicBezTo>
                    <a:pt x="1849" y="37"/>
                    <a:pt x="1856" y="34"/>
                    <a:pt x="1863" y="31"/>
                  </a:cubicBezTo>
                  <a:cubicBezTo>
                    <a:pt x="1869" y="24"/>
                    <a:pt x="1883" y="21"/>
                    <a:pt x="1880" y="14"/>
                  </a:cubicBezTo>
                  <a:cubicBezTo>
                    <a:pt x="1876" y="4"/>
                    <a:pt x="1866" y="4"/>
                    <a:pt x="1856" y="1"/>
                  </a:cubicBezTo>
                  <a:cubicBezTo>
                    <a:pt x="1829" y="-3"/>
                    <a:pt x="1809" y="11"/>
                    <a:pt x="1782" y="11"/>
                  </a:cubicBezTo>
                  <a:lnTo>
                    <a:pt x="1782" y="11"/>
                  </a:lnTo>
                  <a:cubicBezTo>
                    <a:pt x="1779" y="7"/>
                    <a:pt x="1776" y="11"/>
                    <a:pt x="1772" y="11"/>
                  </a:cubicBezTo>
                  <a:cubicBezTo>
                    <a:pt x="1762" y="11"/>
                    <a:pt x="1752" y="11"/>
                    <a:pt x="1745" y="11"/>
                  </a:cubicBezTo>
                  <a:lnTo>
                    <a:pt x="1745" y="11"/>
                  </a:lnTo>
                  <a:cubicBezTo>
                    <a:pt x="1719" y="11"/>
                    <a:pt x="1692" y="7"/>
                    <a:pt x="1668" y="17"/>
                  </a:cubicBezTo>
                  <a:cubicBezTo>
                    <a:pt x="1608" y="1"/>
                    <a:pt x="1547" y="14"/>
                    <a:pt x="1487" y="17"/>
                  </a:cubicBezTo>
                  <a:cubicBezTo>
                    <a:pt x="1470" y="17"/>
                    <a:pt x="1453" y="17"/>
                    <a:pt x="1437" y="17"/>
                  </a:cubicBezTo>
                  <a:cubicBezTo>
                    <a:pt x="1437" y="21"/>
                    <a:pt x="1440" y="21"/>
                    <a:pt x="1440" y="21"/>
                  </a:cubicBezTo>
                  <a:cubicBezTo>
                    <a:pt x="1437" y="21"/>
                    <a:pt x="1437" y="21"/>
                    <a:pt x="1437" y="17"/>
                  </a:cubicBezTo>
                  <a:cubicBezTo>
                    <a:pt x="1349" y="14"/>
                    <a:pt x="1269" y="31"/>
                    <a:pt x="1186" y="31"/>
                  </a:cubicBezTo>
                  <a:cubicBezTo>
                    <a:pt x="1162" y="31"/>
                    <a:pt x="1135" y="41"/>
                    <a:pt x="1112" y="44"/>
                  </a:cubicBezTo>
                  <a:lnTo>
                    <a:pt x="1112" y="44"/>
                  </a:lnTo>
                  <a:cubicBezTo>
                    <a:pt x="1088" y="44"/>
                    <a:pt x="1062" y="37"/>
                    <a:pt x="1038" y="47"/>
                  </a:cubicBezTo>
                  <a:lnTo>
                    <a:pt x="1038" y="47"/>
                  </a:lnTo>
                  <a:lnTo>
                    <a:pt x="1038" y="47"/>
                  </a:lnTo>
                  <a:cubicBezTo>
                    <a:pt x="1035" y="44"/>
                    <a:pt x="1031" y="44"/>
                    <a:pt x="1028" y="44"/>
                  </a:cubicBezTo>
                  <a:cubicBezTo>
                    <a:pt x="1025" y="44"/>
                    <a:pt x="1025" y="44"/>
                    <a:pt x="1025" y="47"/>
                  </a:cubicBezTo>
                  <a:cubicBezTo>
                    <a:pt x="984" y="47"/>
                    <a:pt x="948" y="44"/>
                    <a:pt x="907" y="51"/>
                  </a:cubicBezTo>
                  <a:cubicBezTo>
                    <a:pt x="900" y="51"/>
                    <a:pt x="890" y="51"/>
                    <a:pt x="881" y="54"/>
                  </a:cubicBezTo>
                  <a:cubicBezTo>
                    <a:pt x="793" y="58"/>
                    <a:pt x="709" y="64"/>
                    <a:pt x="625" y="68"/>
                  </a:cubicBezTo>
                  <a:lnTo>
                    <a:pt x="625" y="68"/>
                  </a:lnTo>
                  <a:cubicBezTo>
                    <a:pt x="568" y="75"/>
                    <a:pt x="508" y="64"/>
                    <a:pt x="454" y="81"/>
                  </a:cubicBezTo>
                  <a:lnTo>
                    <a:pt x="454" y="81"/>
                  </a:lnTo>
                  <a:cubicBezTo>
                    <a:pt x="444" y="85"/>
                    <a:pt x="434" y="85"/>
                    <a:pt x="427" y="91"/>
                  </a:cubicBezTo>
                  <a:cubicBezTo>
                    <a:pt x="397" y="85"/>
                    <a:pt x="370" y="81"/>
                    <a:pt x="340" y="91"/>
                  </a:cubicBezTo>
                  <a:cubicBezTo>
                    <a:pt x="310" y="98"/>
                    <a:pt x="276" y="88"/>
                    <a:pt x="249" y="101"/>
                  </a:cubicBezTo>
                  <a:lnTo>
                    <a:pt x="249" y="101"/>
                  </a:lnTo>
                  <a:cubicBezTo>
                    <a:pt x="236" y="101"/>
                    <a:pt x="223" y="101"/>
                    <a:pt x="213" y="101"/>
                  </a:cubicBezTo>
                  <a:lnTo>
                    <a:pt x="213" y="101"/>
                  </a:lnTo>
                  <a:cubicBezTo>
                    <a:pt x="202" y="101"/>
                    <a:pt x="192" y="101"/>
                    <a:pt x="185" y="101"/>
                  </a:cubicBezTo>
                  <a:cubicBezTo>
                    <a:pt x="172" y="101"/>
                    <a:pt x="159" y="101"/>
                    <a:pt x="145" y="101"/>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5" name="Google Shape;1385;p36"/>
            <p:cNvSpPr/>
            <p:nvPr/>
          </p:nvSpPr>
          <p:spPr>
            <a:xfrm>
              <a:off x="4633560" y="5194800"/>
              <a:ext cx="8640" cy="7560"/>
            </a:xfrm>
            <a:custGeom>
              <a:avLst/>
              <a:gdLst/>
              <a:ahLst/>
              <a:cxnLst/>
              <a:rect l="l" t="t" r="r" b="b"/>
              <a:pathLst>
                <a:path w="24" h="21" extrusionOk="0">
                  <a:moveTo>
                    <a:pt x="24" y="14"/>
                  </a:moveTo>
                  <a:lnTo>
                    <a:pt x="24" y="14"/>
                  </a:lnTo>
                  <a:cubicBezTo>
                    <a:pt x="24" y="4"/>
                    <a:pt x="14" y="4"/>
                    <a:pt x="4" y="0"/>
                  </a:cubicBezTo>
                  <a:cubicBezTo>
                    <a:pt x="4" y="7"/>
                    <a:pt x="4" y="14"/>
                    <a:pt x="0" y="21"/>
                  </a:cubicBezTo>
                  <a:cubicBezTo>
                    <a:pt x="10" y="21"/>
                    <a:pt x="20" y="21"/>
                    <a:pt x="24"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6" name="Google Shape;1386;p36"/>
            <p:cNvSpPr/>
            <p:nvPr/>
          </p:nvSpPr>
          <p:spPr>
            <a:xfrm>
              <a:off x="4815000" y="5176440"/>
              <a:ext cx="478080" cy="28800"/>
            </a:xfrm>
            <a:custGeom>
              <a:avLst/>
              <a:gdLst/>
              <a:ahLst/>
              <a:cxnLst/>
              <a:rect l="l" t="t" r="r" b="b"/>
              <a:pathLst>
                <a:path w="1328" h="80" extrusionOk="0">
                  <a:moveTo>
                    <a:pt x="1070" y="31"/>
                  </a:moveTo>
                  <a:lnTo>
                    <a:pt x="1070" y="31"/>
                  </a:lnTo>
                  <a:cubicBezTo>
                    <a:pt x="1100" y="38"/>
                    <a:pt x="1130" y="31"/>
                    <a:pt x="1160" y="31"/>
                  </a:cubicBezTo>
                  <a:cubicBezTo>
                    <a:pt x="1214" y="38"/>
                    <a:pt x="1261" y="25"/>
                    <a:pt x="1315" y="25"/>
                  </a:cubicBezTo>
                  <a:cubicBezTo>
                    <a:pt x="1321" y="25"/>
                    <a:pt x="1328" y="18"/>
                    <a:pt x="1328" y="11"/>
                  </a:cubicBezTo>
                  <a:cubicBezTo>
                    <a:pt x="1325" y="1"/>
                    <a:pt x="1318" y="4"/>
                    <a:pt x="1308" y="4"/>
                  </a:cubicBezTo>
                  <a:cubicBezTo>
                    <a:pt x="1291" y="4"/>
                    <a:pt x="1271" y="4"/>
                    <a:pt x="1251" y="4"/>
                  </a:cubicBezTo>
                  <a:cubicBezTo>
                    <a:pt x="1247" y="4"/>
                    <a:pt x="1244" y="4"/>
                    <a:pt x="1237" y="4"/>
                  </a:cubicBezTo>
                  <a:cubicBezTo>
                    <a:pt x="1224" y="-2"/>
                    <a:pt x="1211" y="1"/>
                    <a:pt x="1197" y="8"/>
                  </a:cubicBezTo>
                  <a:cubicBezTo>
                    <a:pt x="1194" y="11"/>
                    <a:pt x="1190" y="11"/>
                    <a:pt x="1184" y="15"/>
                  </a:cubicBezTo>
                  <a:cubicBezTo>
                    <a:pt x="1144" y="11"/>
                    <a:pt x="1103" y="-9"/>
                    <a:pt x="1066" y="18"/>
                  </a:cubicBezTo>
                  <a:lnTo>
                    <a:pt x="1066" y="21"/>
                  </a:lnTo>
                  <a:lnTo>
                    <a:pt x="1066" y="21"/>
                  </a:lnTo>
                  <a:cubicBezTo>
                    <a:pt x="1063" y="21"/>
                    <a:pt x="1063" y="21"/>
                    <a:pt x="1063" y="25"/>
                  </a:cubicBezTo>
                  <a:cubicBezTo>
                    <a:pt x="1060" y="25"/>
                    <a:pt x="1060" y="25"/>
                    <a:pt x="1060" y="25"/>
                  </a:cubicBezTo>
                  <a:cubicBezTo>
                    <a:pt x="1060" y="21"/>
                    <a:pt x="1060" y="18"/>
                    <a:pt x="1060" y="15"/>
                  </a:cubicBezTo>
                  <a:cubicBezTo>
                    <a:pt x="1002" y="-6"/>
                    <a:pt x="945" y="-6"/>
                    <a:pt x="888" y="21"/>
                  </a:cubicBezTo>
                  <a:lnTo>
                    <a:pt x="888" y="21"/>
                  </a:lnTo>
                  <a:cubicBezTo>
                    <a:pt x="885" y="21"/>
                    <a:pt x="882" y="21"/>
                    <a:pt x="878" y="21"/>
                  </a:cubicBezTo>
                  <a:lnTo>
                    <a:pt x="875" y="21"/>
                  </a:lnTo>
                  <a:cubicBezTo>
                    <a:pt x="868" y="21"/>
                    <a:pt x="865" y="18"/>
                    <a:pt x="862" y="18"/>
                  </a:cubicBezTo>
                  <a:cubicBezTo>
                    <a:pt x="848" y="15"/>
                    <a:pt x="835" y="8"/>
                    <a:pt x="821" y="11"/>
                  </a:cubicBezTo>
                  <a:cubicBezTo>
                    <a:pt x="808" y="11"/>
                    <a:pt x="798" y="18"/>
                    <a:pt x="784" y="21"/>
                  </a:cubicBezTo>
                  <a:cubicBezTo>
                    <a:pt x="781" y="21"/>
                    <a:pt x="781" y="21"/>
                    <a:pt x="778" y="25"/>
                  </a:cubicBezTo>
                  <a:lnTo>
                    <a:pt x="778" y="21"/>
                  </a:lnTo>
                  <a:cubicBezTo>
                    <a:pt x="680" y="-2"/>
                    <a:pt x="587" y="11"/>
                    <a:pt x="493" y="25"/>
                  </a:cubicBezTo>
                  <a:cubicBezTo>
                    <a:pt x="487" y="25"/>
                    <a:pt x="483" y="28"/>
                    <a:pt x="480" y="31"/>
                  </a:cubicBezTo>
                  <a:cubicBezTo>
                    <a:pt x="460" y="8"/>
                    <a:pt x="433" y="25"/>
                    <a:pt x="409" y="25"/>
                  </a:cubicBezTo>
                  <a:cubicBezTo>
                    <a:pt x="396" y="31"/>
                    <a:pt x="383" y="38"/>
                    <a:pt x="366" y="31"/>
                  </a:cubicBezTo>
                  <a:cubicBezTo>
                    <a:pt x="319" y="25"/>
                    <a:pt x="272" y="31"/>
                    <a:pt x="225" y="38"/>
                  </a:cubicBezTo>
                  <a:cubicBezTo>
                    <a:pt x="221" y="38"/>
                    <a:pt x="218" y="41"/>
                    <a:pt x="218" y="45"/>
                  </a:cubicBezTo>
                  <a:cubicBezTo>
                    <a:pt x="215" y="45"/>
                    <a:pt x="211" y="45"/>
                    <a:pt x="211" y="45"/>
                  </a:cubicBezTo>
                  <a:cubicBezTo>
                    <a:pt x="208" y="41"/>
                    <a:pt x="205" y="38"/>
                    <a:pt x="198" y="35"/>
                  </a:cubicBezTo>
                  <a:cubicBezTo>
                    <a:pt x="171" y="31"/>
                    <a:pt x="148" y="38"/>
                    <a:pt x="127" y="48"/>
                  </a:cubicBezTo>
                  <a:cubicBezTo>
                    <a:pt x="127" y="48"/>
                    <a:pt x="124" y="48"/>
                    <a:pt x="124" y="51"/>
                  </a:cubicBezTo>
                  <a:cubicBezTo>
                    <a:pt x="114" y="45"/>
                    <a:pt x="104" y="45"/>
                    <a:pt x="94" y="51"/>
                  </a:cubicBezTo>
                  <a:cubicBezTo>
                    <a:pt x="94" y="51"/>
                    <a:pt x="94" y="48"/>
                    <a:pt x="91" y="48"/>
                  </a:cubicBezTo>
                  <a:cubicBezTo>
                    <a:pt x="60" y="48"/>
                    <a:pt x="27" y="35"/>
                    <a:pt x="0" y="62"/>
                  </a:cubicBezTo>
                  <a:cubicBezTo>
                    <a:pt x="0" y="68"/>
                    <a:pt x="0" y="75"/>
                    <a:pt x="0" y="78"/>
                  </a:cubicBezTo>
                  <a:cubicBezTo>
                    <a:pt x="37" y="78"/>
                    <a:pt x="74" y="85"/>
                    <a:pt x="107" y="72"/>
                  </a:cubicBezTo>
                  <a:lnTo>
                    <a:pt x="107" y="72"/>
                  </a:lnTo>
                  <a:cubicBezTo>
                    <a:pt x="111" y="72"/>
                    <a:pt x="114" y="72"/>
                    <a:pt x="117" y="72"/>
                  </a:cubicBezTo>
                  <a:cubicBezTo>
                    <a:pt x="154" y="78"/>
                    <a:pt x="188" y="72"/>
                    <a:pt x="221" y="62"/>
                  </a:cubicBezTo>
                  <a:lnTo>
                    <a:pt x="221" y="62"/>
                  </a:lnTo>
                  <a:cubicBezTo>
                    <a:pt x="302" y="62"/>
                    <a:pt x="386" y="62"/>
                    <a:pt x="466" y="51"/>
                  </a:cubicBezTo>
                  <a:lnTo>
                    <a:pt x="466" y="51"/>
                  </a:lnTo>
                  <a:cubicBezTo>
                    <a:pt x="483" y="51"/>
                    <a:pt x="500" y="51"/>
                    <a:pt x="517" y="51"/>
                  </a:cubicBezTo>
                  <a:lnTo>
                    <a:pt x="517" y="51"/>
                  </a:lnTo>
                  <a:lnTo>
                    <a:pt x="517" y="51"/>
                  </a:lnTo>
                  <a:cubicBezTo>
                    <a:pt x="604" y="55"/>
                    <a:pt x="690" y="51"/>
                    <a:pt x="774" y="41"/>
                  </a:cubicBezTo>
                  <a:lnTo>
                    <a:pt x="774" y="41"/>
                  </a:lnTo>
                  <a:lnTo>
                    <a:pt x="774" y="41"/>
                  </a:lnTo>
                  <a:cubicBezTo>
                    <a:pt x="845" y="41"/>
                    <a:pt x="915" y="48"/>
                    <a:pt x="986" y="35"/>
                  </a:cubicBezTo>
                  <a:lnTo>
                    <a:pt x="986" y="35"/>
                  </a:lnTo>
                  <a:cubicBezTo>
                    <a:pt x="1006" y="35"/>
                    <a:pt x="1026" y="38"/>
                    <a:pt x="1046" y="35"/>
                  </a:cubicBezTo>
                  <a:lnTo>
                    <a:pt x="1046" y="35"/>
                  </a:lnTo>
                  <a:lnTo>
                    <a:pt x="1046" y="35"/>
                  </a:lnTo>
                  <a:cubicBezTo>
                    <a:pt x="1053" y="35"/>
                    <a:pt x="1063" y="35"/>
                    <a:pt x="1070" y="31"/>
                  </a:cubicBezTo>
                  <a:moveTo>
                    <a:pt x="477" y="35"/>
                  </a:moveTo>
                  <a:lnTo>
                    <a:pt x="477" y="3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7" name="Google Shape;1387;p36"/>
            <p:cNvSpPr/>
            <p:nvPr/>
          </p:nvSpPr>
          <p:spPr>
            <a:xfrm>
              <a:off x="4538880" y="5254920"/>
              <a:ext cx="142560" cy="17280"/>
            </a:xfrm>
            <a:custGeom>
              <a:avLst/>
              <a:gdLst/>
              <a:ahLst/>
              <a:cxnLst/>
              <a:rect l="l" t="t" r="r" b="b"/>
              <a:pathLst>
                <a:path w="396" h="48" extrusionOk="0">
                  <a:moveTo>
                    <a:pt x="347" y="32"/>
                  </a:moveTo>
                  <a:lnTo>
                    <a:pt x="347" y="32"/>
                  </a:lnTo>
                  <a:cubicBezTo>
                    <a:pt x="351" y="32"/>
                    <a:pt x="354" y="35"/>
                    <a:pt x="358" y="35"/>
                  </a:cubicBezTo>
                  <a:cubicBezTo>
                    <a:pt x="361" y="35"/>
                    <a:pt x="364" y="35"/>
                    <a:pt x="364" y="35"/>
                  </a:cubicBezTo>
                  <a:cubicBezTo>
                    <a:pt x="374" y="32"/>
                    <a:pt x="384" y="28"/>
                    <a:pt x="387" y="22"/>
                  </a:cubicBezTo>
                  <a:cubicBezTo>
                    <a:pt x="404" y="5"/>
                    <a:pt x="398" y="-2"/>
                    <a:pt x="368" y="1"/>
                  </a:cubicBezTo>
                  <a:cubicBezTo>
                    <a:pt x="317" y="-2"/>
                    <a:pt x="263" y="1"/>
                    <a:pt x="213" y="8"/>
                  </a:cubicBezTo>
                  <a:cubicBezTo>
                    <a:pt x="210" y="8"/>
                    <a:pt x="206" y="8"/>
                    <a:pt x="200" y="8"/>
                  </a:cubicBezTo>
                  <a:cubicBezTo>
                    <a:pt x="159" y="1"/>
                    <a:pt x="116" y="11"/>
                    <a:pt x="76" y="15"/>
                  </a:cubicBezTo>
                  <a:cubicBezTo>
                    <a:pt x="52" y="15"/>
                    <a:pt x="29" y="15"/>
                    <a:pt x="5" y="18"/>
                  </a:cubicBezTo>
                  <a:cubicBezTo>
                    <a:pt x="-12" y="42"/>
                    <a:pt x="19" y="38"/>
                    <a:pt x="35" y="45"/>
                  </a:cubicBezTo>
                  <a:lnTo>
                    <a:pt x="35" y="45"/>
                  </a:lnTo>
                  <a:cubicBezTo>
                    <a:pt x="35" y="48"/>
                    <a:pt x="39" y="48"/>
                    <a:pt x="42" y="48"/>
                  </a:cubicBezTo>
                  <a:cubicBezTo>
                    <a:pt x="42" y="45"/>
                    <a:pt x="45" y="45"/>
                    <a:pt x="45" y="45"/>
                  </a:cubicBezTo>
                  <a:lnTo>
                    <a:pt x="45" y="45"/>
                  </a:lnTo>
                  <a:cubicBezTo>
                    <a:pt x="69" y="32"/>
                    <a:pt x="99" y="48"/>
                    <a:pt x="122" y="35"/>
                  </a:cubicBezTo>
                  <a:lnTo>
                    <a:pt x="122" y="35"/>
                  </a:lnTo>
                  <a:cubicBezTo>
                    <a:pt x="126" y="35"/>
                    <a:pt x="129" y="35"/>
                    <a:pt x="133" y="35"/>
                  </a:cubicBezTo>
                  <a:cubicBezTo>
                    <a:pt x="136" y="35"/>
                    <a:pt x="136" y="35"/>
                    <a:pt x="136" y="38"/>
                  </a:cubicBezTo>
                  <a:cubicBezTo>
                    <a:pt x="156" y="45"/>
                    <a:pt x="176" y="45"/>
                    <a:pt x="200" y="45"/>
                  </a:cubicBezTo>
                  <a:cubicBezTo>
                    <a:pt x="206" y="42"/>
                    <a:pt x="213" y="42"/>
                    <a:pt x="216" y="35"/>
                  </a:cubicBezTo>
                  <a:lnTo>
                    <a:pt x="216" y="32"/>
                  </a:lnTo>
                  <a:cubicBezTo>
                    <a:pt x="250" y="48"/>
                    <a:pt x="283" y="42"/>
                    <a:pt x="317" y="35"/>
                  </a:cubicBezTo>
                  <a:cubicBezTo>
                    <a:pt x="320" y="35"/>
                    <a:pt x="324" y="38"/>
                    <a:pt x="330" y="38"/>
                  </a:cubicBezTo>
                  <a:cubicBezTo>
                    <a:pt x="334" y="38"/>
                    <a:pt x="337" y="38"/>
                    <a:pt x="337" y="38"/>
                  </a:cubicBezTo>
                  <a:cubicBezTo>
                    <a:pt x="341" y="38"/>
                    <a:pt x="344" y="38"/>
                    <a:pt x="344" y="35"/>
                  </a:cubicBezTo>
                  <a:cubicBezTo>
                    <a:pt x="341" y="35"/>
                    <a:pt x="341" y="35"/>
                    <a:pt x="341" y="35"/>
                  </a:cubicBezTo>
                  <a:cubicBezTo>
                    <a:pt x="344" y="35"/>
                    <a:pt x="347" y="32"/>
                    <a:pt x="347"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8" name="Google Shape;1388;p36"/>
            <p:cNvSpPr/>
            <p:nvPr/>
          </p:nvSpPr>
          <p:spPr>
            <a:xfrm>
              <a:off x="4532040" y="5242320"/>
              <a:ext cx="35280" cy="10800"/>
            </a:xfrm>
            <a:custGeom>
              <a:avLst/>
              <a:gdLst/>
              <a:ahLst/>
              <a:cxnLst/>
              <a:rect l="l" t="t" r="r" b="b"/>
              <a:pathLst>
                <a:path w="98" h="30" extrusionOk="0">
                  <a:moveTo>
                    <a:pt x="91" y="26"/>
                  </a:moveTo>
                  <a:lnTo>
                    <a:pt x="91" y="26"/>
                  </a:lnTo>
                  <a:cubicBezTo>
                    <a:pt x="101" y="16"/>
                    <a:pt x="101" y="6"/>
                    <a:pt x="91" y="0"/>
                  </a:cubicBezTo>
                  <a:cubicBezTo>
                    <a:pt x="84" y="0"/>
                    <a:pt x="81" y="0"/>
                    <a:pt x="78" y="0"/>
                  </a:cubicBezTo>
                  <a:cubicBezTo>
                    <a:pt x="54" y="10"/>
                    <a:pt x="27" y="10"/>
                    <a:pt x="0" y="16"/>
                  </a:cubicBezTo>
                  <a:cubicBezTo>
                    <a:pt x="27" y="43"/>
                    <a:pt x="61" y="23"/>
                    <a:pt x="91"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9" name="Google Shape;1389;p36"/>
            <p:cNvSpPr/>
            <p:nvPr/>
          </p:nvSpPr>
          <p:spPr>
            <a:xfrm>
              <a:off x="4570920" y="5242320"/>
              <a:ext cx="16920" cy="9360"/>
            </a:xfrm>
            <a:custGeom>
              <a:avLst/>
              <a:gdLst/>
              <a:ahLst/>
              <a:cxnLst/>
              <a:rect l="l" t="t" r="r" b="b"/>
              <a:pathLst>
                <a:path w="47" h="26" extrusionOk="0">
                  <a:moveTo>
                    <a:pt x="20" y="23"/>
                  </a:moveTo>
                  <a:lnTo>
                    <a:pt x="20" y="23"/>
                  </a:lnTo>
                  <a:cubicBezTo>
                    <a:pt x="30" y="16"/>
                    <a:pt x="50" y="13"/>
                    <a:pt x="47" y="0"/>
                  </a:cubicBezTo>
                  <a:cubicBezTo>
                    <a:pt x="33" y="0"/>
                    <a:pt x="20" y="0"/>
                    <a:pt x="10" y="0"/>
                  </a:cubicBezTo>
                  <a:lnTo>
                    <a:pt x="10" y="0"/>
                  </a:lnTo>
                  <a:cubicBezTo>
                    <a:pt x="-3" y="6"/>
                    <a:pt x="-3" y="16"/>
                    <a:pt x="10" y="26"/>
                  </a:cubicBezTo>
                  <a:cubicBezTo>
                    <a:pt x="13" y="26"/>
                    <a:pt x="17" y="26"/>
                    <a:pt x="2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0" name="Google Shape;1390;p36"/>
            <p:cNvSpPr/>
            <p:nvPr/>
          </p:nvSpPr>
          <p:spPr>
            <a:xfrm>
              <a:off x="4523040" y="5261400"/>
              <a:ext cx="11160" cy="9720"/>
            </a:xfrm>
            <a:custGeom>
              <a:avLst/>
              <a:gdLst/>
              <a:ahLst/>
              <a:cxnLst/>
              <a:rect l="l" t="t" r="r" b="b"/>
              <a:pathLst>
                <a:path w="31" h="27" extrusionOk="0">
                  <a:moveTo>
                    <a:pt x="2" y="0"/>
                  </a:moveTo>
                  <a:lnTo>
                    <a:pt x="2" y="0"/>
                  </a:lnTo>
                  <a:cubicBezTo>
                    <a:pt x="-1" y="14"/>
                    <a:pt x="-1" y="24"/>
                    <a:pt x="12" y="27"/>
                  </a:cubicBezTo>
                  <a:cubicBezTo>
                    <a:pt x="16" y="27"/>
                    <a:pt x="22" y="27"/>
                    <a:pt x="25" y="27"/>
                  </a:cubicBezTo>
                  <a:cubicBezTo>
                    <a:pt x="42" y="14"/>
                    <a:pt x="19" y="10"/>
                    <a:pt x="12" y="4"/>
                  </a:cubicBezTo>
                  <a:cubicBezTo>
                    <a:pt x="9" y="0"/>
                    <a:pt x="5" y="0"/>
                    <a:pt x="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1" name="Google Shape;1391;p36"/>
            <p:cNvSpPr/>
            <p:nvPr/>
          </p:nvSpPr>
          <p:spPr>
            <a:xfrm>
              <a:off x="4495320" y="5153760"/>
              <a:ext cx="167400" cy="12600"/>
            </a:xfrm>
            <a:custGeom>
              <a:avLst/>
              <a:gdLst/>
              <a:ahLst/>
              <a:cxnLst/>
              <a:rect l="l" t="t" r="r" b="b"/>
              <a:pathLst>
                <a:path w="465" h="35" extrusionOk="0">
                  <a:moveTo>
                    <a:pt x="86" y="14"/>
                  </a:moveTo>
                  <a:lnTo>
                    <a:pt x="86" y="14"/>
                  </a:lnTo>
                  <a:cubicBezTo>
                    <a:pt x="69" y="7"/>
                    <a:pt x="49" y="4"/>
                    <a:pt x="25" y="4"/>
                  </a:cubicBezTo>
                  <a:cubicBezTo>
                    <a:pt x="-2" y="4"/>
                    <a:pt x="-2" y="17"/>
                    <a:pt x="2" y="31"/>
                  </a:cubicBezTo>
                  <a:cubicBezTo>
                    <a:pt x="39" y="31"/>
                    <a:pt x="76" y="34"/>
                    <a:pt x="116" y="34"/>
                  </a:cubicBezTo>
                  <a:lnTo>
                    <a:pt x="116" y="34"/>
                  </a:lnTo>
                  <a:cubicBezTo>
                    <a:pt x="126" y="34"/>
                    <a:pt x="136" y="31"/>
                    <a:pt x="143" y="24"/>
                  </a:cubicBezTo>
                  <a:lnTo>
                    <a:pt x="143" y="24"/>
                  </a:lnTo>
                  <a:cubicBezTo>
                    <a:pt x="176" y="41"/>
                    <a:pt x="213" y="34"/>
                    <a:pt x="247" y="31"/>
                  </a:cubicBezTo>
                  <a:cubicBezTo>
                    <a:pt x="264" y="27"/>
                    <a:pt x="280" y="24"/>
                    <a:pt x="294" y="31"/>
                  </a:cubicBezTo>
                  <a:cubicBezTo>
                    <a:pt x="297" y="31"/>
                    <a:pt x="301" y="27"/>
                    <a:pt x="304" y="27"/>
                  </a:cubicBezTo>
                  <a:cubicBezTo>
                    <a:pt x="304" y="27"/>
                    <a:pt x="307" y="31"/>
                    <a:pt x="314" y="31"/>
                  </a:cubicBezTo>
                  <a:cubicBezTo>
                    <a:pt x="314" y="31"/>
                    <a:pt x="317" y="31"/>
                    <a:pt x="321" y="31"/>
                  </a:cubicBezTo>
                  <a:cubicBezTo>
                    <a:pt x="344" y="44"/>
                    <a:pt x="364" y="21"/>
                    <a:pt x="388" y="31"/>
                  </a:cubicBezTo>
                  <a:lnTo>
                    <a:pt x="388" y="31"/>
                  </a:lnTo>
                  <a:cubicBezTo>
                    <a:pt x="401" y="27"/>
                    <a:pt x="411" y="21"/>
                    <a:pt x="425" y="14"/>
                  </a:cubicBezTo>
                  <a:lnTo>
                    <a:pt x="425" y="14"/>
                  </a:lnTo>
                  <a:lnTo>
                    <a:pt x="425" y="14"/>
                  </a:lnTo>
                  <a:cubicBezTo>
                    <a:pt x="425" y="17"/>
                    <a:pt x="425" y="21"/>
                    <a:pt x="425" y="21"/>
                  </a:cubicBezTo>
                  <a:cubicBezTo>
                    <a:pt x="438" y="21"/>
                    <a:pt x="451" y="21"/>
                    <a:pt x="462" y="21"/>
                  </a:cubicBezTo>
                  <a:cubicBezTo>
                    <a:pt x="462" y="17"/>
                    <a:pt x="462" y="10"/>
                    <a:pt x="465" y="4"/>
                  </a:cubicBezTo>
                  <a:cubicBezTo>
                    <a:pt x="451" y="4"/>
                    <a:pt x="438" y="-6"/>
                    <a:pt x="425" y="4"/>
                  </a:cubicBezTo>
                  <a:lnTo>
                    <a:pt x="425" y="4"/>
                  </a:lnTo>
                  <a:cubicBezTo>
                    <a:pt x="384" y="4"/>
                    <a:pt x="347" y="-3"/>
                    <a:pt x="311" y="7"/>
                  </a:cubicBezTo>
                  <a:lnTo>
                    <a:pt x="311" y="7"/>
                  </a:lnTo>
                  <a:lnTo>
                    <a:pt x="311" y="7"/>
                  </a:lnTo>
                  <a:cubicBezTo>
                    <a:pt x="257" y="0"/>
                    <a:pt x="207" y="7"/>
                    <a:pt x="153" y="7"/>
                  </a:cubicBezTo>
                  <a:lnTo>
                    <a:pt x="153" y="7"/>
                  </a:lnTo>
                  <a:cubicBezTo>
                    <a:pt x="146" y="7"/>
                    <a:pt x="136" y="7"/>
                    <a:pt x="129" y="7"/>
                  </a:cubicBezTo>
                  <a:lnTo>
                    <a:pt x="129" y="7"/>
                  </a:lnTo>
                  <a:lnTo>
                    <a:pt x="129" y="7"/>
                  </a:lnTo>
                  <a:cubicBezTo>
                    <a:pt x="112" y="4"/>
                    <a:pt x="99" y="4"/>
                    <a:pt x="86"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2" name="Google Shape;1392;p36"/>
            <p:cNvSpPr/>
            <p:nvPr/>
          </p:nvSpPr>
          <p:spPr>
            <a:xfrm>
              <a:off x="4587840" y="3945600"/>
              <a:ext cx="510840" cy="25200"/>
            </a:xfrm>
            <a:custGeom>
              <a:avLst/>
              <a:gdLst/>
              <a:ahLst/>
              <a:cxnLst/>
              <a:rect l="l" t="t" r="r" b="b"/>
              <a:pathLst>
                <a:path w="1419" h="70" extrusionOk="0">
                  <a:moveTo>
                    <a:pt x="0" y="60"/>
                  </a:moveTo>
                  <a:lnTo>
                    <a:pt x="0" y="60"/>
                  </a:lnTo>
                  <a:cubicBezTo>
                    <a:pt x="0" y="63"/>
                    <a:pt x="0" y="63"/>
                    <a:pt x="0" y="63"/>
                  </a:cubicBezTo>
                  <a:cubicBezTo>
                    <a:pt x="0" y="67"/>
                    <a:pt x="0" y="67"/>
                    <a:pt x="0" y="67"/>
                  </a:cubicBezTo>
                  <a:cubicBezTo>
                    <a:pt x="33" y="70"/>
                    <a:pt x="67" y="70"/>
                    <a:pt x="104" y="67"/>
                  </a:cubicBezTo>
                  <a:cubicBezTo>
                    <a:pt x="137" y="70"/>
                    <a:pt x="171" y="70"/>
                    <a:pt x="205" y="60"/>
                  </a:cubicBezTo>
                  <a:lnTo>
                    <a:pt x="205" y="60"/>
                  </a:lnTo>
                  <a:cubicBezTo>
                    <a:pt x="218" y="70"/>
                    <a:pt x="232" y="70"/>
                    <a:pt x="248" y="60"/>
                  </a:cubicBezTo>
                  <a:cubicBezTo>
                    <a:pt x="299" y="57"/>
                    <a:pt x="352" y="63"/>
                    <a:pt x="403" y="53"/>
                  </a:cubicBezTo>
                  <a:lnTo>
                    <a:pt x="403" y="53"/>
                  </a:lnTo>
                  <a:lnTo>
                    <a:pt x="403" y="53"/>
                  </a:lnTo>
                  <a:cubicBezTo>
                    <a:pt x="436" y="57"/>
                    <a:pt x="470" y="50"/>
                    <a:pt x="503" y="50"/>
                  </a:cubicBezTo>
                  <a:lnTo>
                    <a:pt x="503" y="50"/>
                  </a:lnTo>
                  <a:cubicBezTo>
                    <a:pt x="550" y="50"/>
                    <a:pt x="597" y="57"/>
                    <a:pt x="644" y="40"/>
                  </a:cubicBezTo>
                  <a:lnTo>
                    <a:pt x="644" y="40"/>
                  </a:lnTo>
                  <a:cubicBezTo>
                    <a:pt x="675" y="43"/>
                    <a:pt x="705" y="43"/>
                    <a:pt x="735" y="40"/>
                  </a:cubicBezTo>
                  <a:lnTo>
                    <a:pt x="735" y="40"/>
                  </a:lnTo>
                  <a:cubicBezTo>
                    <a:pt x="890" y="37"/>
                    <a:pt x="1040" y="33"/>
                    <a:pt x="1195" y="30"/>
                  </a:cubicBezTo>
                  <a:cubicBezTo>
                    <a:pt x="1215" y="30"/>
                    <a:pt x="1232" y="27"/>
                    <a:pt x="1252" y="23"/>
                  </a:cubicBezTo>
                  <a:lnTo>
                    <a:pt x="1252" y="23"/>
                  </a:lnTo>
                  <a:cubicBezTo>
                    <a:pt x="1268" y="23"/>
                    <a:pt x="1285" y="23"/>
                    <a:pt x="1301" y="23"/>
                  </a:cubicBezTo>
                  <a:lnTo>
                    <a:pt x="1301" y="23"/>
                  </a:lnTo>
                  <a:lnTo>
                    <a:pt x="1301" y="23"/>
                  </a:lnTo>
                  <a:lnTo>
                    <a:pt x="1301" y="23"/>
                  </a:lnTo>
                  <a:cubicBezTo>
                    <a:pt x="1305" y="23"/>
                    <a:pt x="1311" y="23"/>
                    <a:pt x="1314" y="23"/>
                  </a:cubicBezTo>
                  <a:cubicBezTo>
                    <a:pt x="1325" y="30"/>
                    <a:pt x="1332" y="27"/>
                    <a:pt x="1338" y="23"/>
                  </a:cubicBezTo>
                  <a:cubicBezTo>
                    <a:pt x="1362" y="10"/>
                    <a:pt x="1399" y="20"/>
                    <a:pt x="1419" y="3"/>
                  </a:cubicBezTo>
                  <a:cubicBezTo>
                    <a:pt x="1392" y="-4"/>
                    <a:pt x="1318" y="3"/>
                    <a:pt x="1274" y="13"/>
                  </a:cubicBezTo>
                  <a:cubicBezTo>
                    <a:pt x="1268" y="13"/>
                    <a:pt x="1258" y="13"/>
                    <a:pt x="1252" y="13"/>
                  </a:cubicBezTo>
                  <a:cubicBezTo>
                    <a:pt x="1074" y="17"/>
                    <a:pt x="896" y="20"/>
                    <a:pt x="718" y="23"/>
                  </a:cubicBezTo>
                  <a:cubicBezTo>
                    <a:pt x="705" y="23"/>
                    <a:pt x="691" y="23"/>
                    <a:pt x="681" y="30"/>
                  </a:cubicBezTo>
                  <a:lnTo>
                    <a:pt x="681" y="30"/>
                  </a:lnTo>
                  <a:cubicBezTo>
                    <a:pt x="668" y="30"/>
                    <a:pt x="658" y="33"/>
                    <a:pt x="644" y="33"/>
                  </a:cubicBezTo>
                  <a:cubicBezTo>
                    <a:pt x="587" y="33"/>
                    <a:pt x="530" y="23"/>
                    <a:pt x="476" y="40"/>
                  </a:cubicBezTo>
                  <a:lnTo>
                    <a:pt x="476" y="40"/>
                  </a:lnTo>
                  <a:cubicBezTo>
                    <a:pt x="433" y="40"/>
                    <a:pt x="389" y="40"/>
                    <a:pt x="349" y="40"/>
                  </a:cubicBezTo>
                  <a:cubicBezTo>
                    <a:pt x="326" y="43"/>
                    <a:pt x="305" y="43"/>
                    <a:pt x="282" y="40"/>
                  </a:cubicBezTo>
                  <a:cubicBezTo>
                    <a:pt x="262" y="40"/>
                    <a:pt x="235" y="37"/>
                    <a:pt x="218" y="50"/>
                  </a:cubicBezTo>
                  <a:lnTo>
                    <a:pt x="218" y="50"/>
                  </a:lnTo>
                  <a:cubicBezTo>
                    <a:pt x="215" y="50"/>
                    <a:pt x="208" y="50"/>
                    <a:pt x="205" y="50"/>
                  </a:cubicBezTo>
                  <a:lnTo>
                    <a:pt x="205" y="50"/>
                  </a:lnTo>
                  <a:cubicBezTo>
                    <a:pt x="171" y="43"/>
                    <a:pt x="137" y="53"/>
                    <a:pt x="104" y="50"/>
                  </a:cubicBezTo>
                  <a:lnTo>
                    <a:pt x="104" y="50"/>
                  </a:lnTo>
                  <a:cubicBezTo>
                    <a:pt x="70" y="57"/>
                    <a:pt x="33" y="57"/>
                    <a:pt x="0" y="6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3" name="Google Shape;1393;p36"/>
            <p:cNvSpPr/>
            <p:nvPr/>
          </p:nvSpPr>
          <p:spPr>
            <a:xfrm>
              <a:off x="4718160" y="3976920"/>
              <a:ext cx="6120" cy="2880"/>
            </a:xfrm>
            <a:custGeom>
              <a:avLst/>
              <a:gdLst/>
              <a:ahLst/>
              <a:cxnLst/>
              <a:rect l="l" t="t" r="r" b="b"/>
              <a:pathLst>
                <a:path w="17" h="8" extrusionOk="0">
                  <a:moveTo>
                    <a:pt x="17" y="7"/>
                  </a:moveTo>
                  <a:lnTo>
                    <a:pt x="17" y="7"/>
                  </a:lnTo>
                  <a:cubicBezTo>
                    <a:pt x="14" y="3"/>
                    <a:pt x="14" y="0"/>
                    <a:pt x="10" y="0"/>
                  </a:cubicBezTo>
                  <a:cubicBezTo>
                    <a:pt x="7" y="0"/>
                    <a:pt x="4" y="0"/>
                    <a:pt x="0" y="0"/>
                  </a:cubicBezTo>
                  <a:cubicBezTo>
                    <a:pt x="4" y="7"/>
                    <a:pt x="7" y="10"/>
                    <a:pt x="17"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4" name="Google Shape;1394;p36"/>
            <p:cNvSpPr/>
            <p:nvPr/>
          </p:nvSpPr>
          <p:spPr>
            <a:xfrm>
              <a:off x="4610880" y="3998520"/>
              <a:ext cx="437400" cy="24120"/>
            </a:xfrm>
            <a:custGeom>
              <a:avLst/>
              <a:gdLst/>
              <a:ahLst/>
              <a:cxnLst/>
              <a:rect l="l" t="t" r="r" b="b"/>
              <a:pathLst>
                <a:path w="1215" h="67" extrusionOk="0">
                  <a:moveTo>
                    <a:pt x="1161" y="31"/>
                  </a:moveTo>
                  <a:lnTo>
                    <a:pt x="1161" y="31"/>
                  </a:lnTo>
                  <a:cubicBezTo>
                    <a:pt x="1178" y="20"/>
                    <a:pt x="1221" y="37"/>
                    <a:pt x="1214" y="14"/>
                  </a:cubicBezTo>
                  <a:cubicBezTo>
                    <a:pt x="1210" y="-6"/>
                    <a:pt x="1174" y="0"/>
                    <a:pt x="1148" y="4"/>
                  </a:cubicBezTo>
                  <a:cubicBezTo>
                    <a:pt x="1151" y="4"/>
                    <a:pt x="1151" y="4"/>
                    <a:pt x="1151" y="4"/>
                  </a:cubicBezTo>
                  <a:cubicBezTo>
                    <a:pt x="1117" y="10"/>
                    <a:pt x="1090" y="7"/>
                    <a:pt x="1060" y="4"/>
                  </a:cubicBezTo>
                  <a:cubicBezTo>
                    <a:pt x="1054" y="4"/>
                    <a:pt x="1050" y="4"/>
                    <a:pt x="1047" y="4"/>
                  </a:cubicBezTo>
                  <a:cubicBezTo>
                    <a:pt x="1040" y="0"/>
                    <a:pt x="1037" y="0"/>
                    <a:pt x="1033" y="4"/>
                  </a:cubicBezTo>
                  <a:cubicBezTo>
                    <a:pt x="1030" y="7"/>
                    <a:pt x="1027" y="7"/>
                    <a:pt x="1023" y="7"/>
                  </a:cubicBezTo>
                  <a:cubicBezTo>
                    <a:pt x="1020" y="7"/>
                    <a:pt x="1020" y="7"/>
                    <a:pt x="1020" y="4"/>
                  </a:cubicBezTo>
                  <a:cubicBezTo>
                    <a:pt x="1017" y="4"/>
                    <a:pt x="1013" y="4"/>
                    <a:pt x="1010" y="4"/>
                  </a:cubicBezTo>
                  <a:lnTo>
                    <a:pt x="1007" y="4"/>
                  </a:lnTo>
                  <a:lnTo>
                    <a:pt x="1007" y="4"/>
                  </a:lnTo>
                  <a:cubicBezTo>
                    <a:pt x="997" y="14"/>
                    <a:pt x="990" y="27"/>
                    <a:pt x="966" y="14"/>
                  </a:cubicBezTo>
                  <a:lnTo>
                    <a:pt x="966" y="14"/>
                  </a:lnTo>
                  <a:lnTo>
                    <a:pt x="966" y="14"/>
                  </a:lnTo>
                  <a:cubicBezTo>
                    <a:pt x="963" y="4"/>
                    <a:pt x="953" y="4"/>
                    <a:pt x="943" y="7"/>
                  </a:cubicBezTo>
                  <a:cubicBezTo>
                    <a:pt x="926" y="7"/>
                    <a:pt x="906" y="0"/>
                    <a:pt x="893" y="14"/>
                  </a:cubicBezTo>
                  <a:lnTo>
                    <a:pt x="893" y="14"/>
                  </a:lnTo>
                  <a:lnTo>
                    <a:pt x="893" y="14"/>
                  </a:lnTo>
                  <a:cubicBezTo>
                    <a:pt x="883" y="14"/>
                    <a:pt x="876" y="14"/>
                    <a:pt x="866" y="14"/>
                  </a:cubicBezTo>
                  <a:lnTo>
                    <a:pt x="866" y="14"/>
                  </a:lnTo>
                  <a:cubicBezTo>
                    <a:pt x="822" y="10"/>
                    <a:pt x="778" y="0"/>
                    <a:pt x="735" y="14"/>
                  </a:cubicBezTo>
                  <a:lnTo>
                    <a:pt x="735" y="14"/>
                  </a:lnTo>
                  <a:lnTo>
                    <a:pt x="735" y="14"/>
                  </a:lnTo>
                  <a:cubicBezTo>
                    <a:pt x="725" y="10"/>
                    <a:pt x="711" y="4"/>
                    <a:pt x="698" y="14"/>
                  </a:cubicBezTo>
                  <a:cubicBezTo>
                    <a:pt x="691" y="14"/>
                    <a:pt x="688" y="14"/>
                    <a:pt x="684" y="14"/>
                  </a:cubicBezTo>
                  <a:lnTo>
                    <a:pt x="684" y="14"/>
                  </a:lnTo>
                  <a:lnTo>
                    <a:pt x="684" y="14"/>
                  </a:lnTo>
                  <a:cubicBezTo>
                    <a:pt x="658" y="4"/>
                    <a:pt x="634" y="4"/>
                    <a:pt x="607" y="14"/>
                  </a:cubicBezTo>
                  <a:lnTo>
                    <a:pt x="607" y="14"/>
                  </a:lnTo>
                  <a:cubicBezTo>
                    <a:pt x="577" y="14"/>
                    <a:pt x="547" y="14"/>
                    <a:pt x="516" y="14"/>
                  </a:cubicBezTo>
                  <a:lnTo>
                    <a:pt x="516" y="14"/>
                  </a:lnTo>
                  <a:lnTo>
                    <a:pt x="516" y="14"/>
                  </a:lnTo>
                  <a:cubicBezTo>
                    <a:pt x="500" y="10"/>
                    <a:pt x="486" y="10"/>
                    <a:pt x="476" y="20"/>
                  </a:cubicBezTo>
                  <a:lnTo>
                    <a:pt x="476" y="20"/>
                  </a:lnTo>
                  <a:cubicBezTo>
                    <a:pt x="446" y="14"/>
                    <a:pt x="419" y="14"/>
                    <a:pt x="389" y="14"/>
                  </a:cubicBezTo>
                  <a:cubicBezTo>
                    <a:pt x="359" y="31"/>
                    <a:pt x="322" y="14"/>
                    <a:pt x="295" y="31"/>
                  </a:cubicBezTo>
                  <a:lnTo>
                    <a:pt x="295" y="31"/>
                  </a:lnTo>
                  <a:cubicBezTo>
                    <a:pt x="292" y="31"/>
                    <a:pt x="288" y="31"/>
                    <a:pt x="285" y="31"/>
                  </a:cubicBezTo>
                  <a:lnTo>
                    <a:pt x="285" y="31"/>
                  </a:lnTo>
                  <a:cubicBezTo>
                    <a:pt x="282" y="24"/>
                    <a:pt x="275" y="27"/>
                    <a:pt x="272" y="31"/>
                  </a:cubicBezTo>
                  <a:cubicBezTo>
                    <a:pt x="262" y="31"/>
                    <a:pt x="255" y="31"/>
                    <a:pt x="248" y="31"/>
                  </a:cubicBezTo>
                  <a:lnTo>
                    <a:pt x="248" y="31"/>
                  </a:lnTo>
                  <a:cubicBezTo>
                    <a:pt x="238" y="24"/>
                    <a:pt x="228" y="24"/>
                    <a:pt x="218" y="31"/>
                  </a:cubicBezTo>
                  <a:lnTo>
                    <a:pt x="218" y="31"/>
                  </a:lnTo>
                  <a:lnTo>
                    <a:pt x="218" y="31"/>
                  </a:lnTo>
                  <a:cubicBezTo>
                    <a:pt x="184" y="31"/>
                    <a:pt x="151" y="34"/>
                    <a:pt x="117" y="34"/>
                  </a:cubicBezTo>
                  <a:cubicBezTo>
                    <a:pt x="100" y="31"/>
                    <a:pt x="87" y="34"/>
                    <a:pt x="77" y="41"/>
                  </a:cubicBezTo>
                  <a:lnTo>
                    <a:pt x="77" y="41"/>
                  </a:lnTo>
                  <a:cubicBezTo>
                    <a:pt x="53" y="44"/>
                    <a:pt x="23" y="41"/>
                    <a:pt x="0" y="51"/>
                  </a:cubicBezTo>
                  <a:cubicBezTo>
                    <a:pt x="6" y="57"/>
                    <a:pt x="16" y="61"/>
                    <a:pt x="26" y="61"/>
                  </a:cubicBezTo>
                  <a:cubicBezTo>
                    <a:pt x="47" y="61"/>
                    <a:pt x="63" y="57"/>
                    <a:pt x="80" y="57"/>
                  </a:cubicBezTo>
                  <a:cubicBezTo>
                    <a:pt x="83" y="61"/>
                    <a:pt x="90" y="64"/>
                    <a:pt x="100" y="67"/>
                  </a:cubicBezTo>
                  <a:cubicBezTo>
                    <a:pt x="174" y="64"/>
                    <a:pt x="248" y="71"/>
                    <a:pt x="319" y="54"/>
                  </a:cubicBezTo>
                  <a:cubicBezTo>
                    <a:pt x="325" y="47"/>
                    <a:pt x="325" y="44"/>
                    <a:pt x="325" y="41"/>
                  </a:cubicBezTo>
                  <a:cubicBezTo>
                    <a:pt x="325" y="44"/>
                    <a:pt x="325" y="44"/>
                    <a:pt x="325" y="44"/>
                  </a:cubicBezTo>
                  <a:cubicBezTo>
                    <a:pt x="329" y="44"/>
                    <a:pt x="329" y="44"/>
                    <a:pt x="332" y="44"/>
                  </a:cubicBezTo>
                  <a:cubicBezTo>
                    <a:pt x="335" y="44"/>
                    <a:pt x="339" y="47"/>
                    <a:pt x="342" y="47"/>
                  </a:cubicBezTo>
                  <a:cubicBezTo>
                    <a:pt x="396" y="54"/>
                    <a:pt x="446" y="57"/>
                    <a:pt x="497" y="47"/>
                  </a:cubicBezTo>
                  <a:cubicBezTo>
                    <a:pt x="503" y="44"/>
                    <a:pt x="507" y="41"/>
                    <a:pt x="507" y="34"/>
                  </a:cubicBezTo>
                  <a:lnTo>
                    <a:pt x="507" y="34"/>
                  </a:lnTo>
                  <a:cubicBezTo>
                    <a:pt x="530" y="34"/>
                    <a:pt x="557" y="37"/>
                    <a:pt x="580" y="31"/>
                  </a:cubicBezTo>
                  <a:cubicBezTo>
                    <a:pt x="594" y="31"/>
                    <a:pt x="607" y="31"/>
                    <a:pt x="621" y="31"/>
                  </a:cubicBezTo>
                  <a:cubicBezTo>
                    <a:pt x="705" y="31"/>
                    <a:pt x="792" y="31"/>
                    <a:pt x="879" y="31"/>
                  </a:cubicBezTo>
                  <a:cubicBezTo>
                    <a:pt x="973" y="34"/>
                    <a:pt x="1067" y="24"/>
                    <a:pt x="1161" y="31"/>
                  </a:cubicBezTo>
                  <a:moveTo>
                    <a:pt x="503" y="31"/>
                  </a:moveTo>
                  <a:lnTo>
                    <a:pt x="503" y="3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5" name="Google Shape;1395;p36"/>
            <p:cNvSpPr/>
            <p:nvPr/>
          </p:nvSpPr>
          <p:spPr>
            <a:xfrm>
              <a:off x="4978080" y="3999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6" name="Google Shape;1396;p36"/>
            <p:cNvSpPr/>
            <p:nvPr/>
          </p:nvSpPr>
          <p:spPr>
            <a:xfrm>
              <a:off x="4932360" y="3985920"/>
              <a:ext cx="8280" cy="4320"/>
            </a:xfrm>
            <a:custGeom>
              <a:avLst/>
              <a:gdLst/>
              <a:ahLst/>
              <a:cxnLst/>
              <a:rect l="l" t="t" r="r" b="b"/>
              <a:pathLst>
                <a:path w="23" h="12" extrusionOk="0">
                  <a:moveTo>
                    <a:pt x="23" y="5"/>
                  </a:moveTo>
                  <a:lnTo>
                    <a:pt x="23" y="5"/>
                  </a:lnTo>
                  <a:cubicBezTo>
                    <a:pt x="16" y="-2"/>
                    <a:pt x="6" y="-2"/>
                    <a:pt x="0" y="5"/>
                  </a:cubicBezTo>
                  <a:cubicBezTo>
                    <a:pt x="0" y="8"/>
                    <a:pt x="0" y="8"/>
                    <a:pt x="0" y="8"/>
                  </a:cubicBezTo>
                  <a:lnTo>
                    <a:pt x="0" y="12"/>
                  </a:lnTo>
                  <a:cubicBezTo>
                    <a:pt x="6" y="12"/>
                    <a:pt x="16" y="12"/>
                    <a:pt x="23" y="12"/>
                  </a:cubicBezTo>
                  <a:cubicBezTo>
                    <a:pt x="23" y="8"/>
                    <a:pt x="23" y="5"/>
                    <a:pt x="2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7" name="Google Shape;1397;p36"/>
            <p:cNvSpPr/>
            <p:nvPr/>
          </p:nvSpPr>
          <p:spPr>
            <a:xfrm>
              <a:off x="4628880" y="4710240"/>
              <a:ext cx="169200" cy="23040"/>
            </a:xfrm>
            <a:custGeom>
              <a:avLst/>
              <a:gdLst/>
              <a:ahLst/>
              <a:cxnLst/>
              <a:rect l="l" t="t" r="r" b="b"/>
              <a:pathLst>
                <a:path w="470" h="64" extrusionOk="0">
                  <a:moveTo>
                    <a:pt x="171" y="24"/>
                  </a:moveTo>
                  <a:lnTo>
                    <a:pt x="171" y="24"/>
                  </a:lnTo>
                  <a:cubicBezTo>
                    <a:pt x="165" y="31"/>
                    <a:pt x="154" y="31"/>
                    <a:pt x="144" y="34"/>
                  </a:cubicBezTo>
                  <a:cubicBezTo>
                    <a:pt x="114" y="51"/>
                    <a:pt x="77" y="47"/>
                    <a:pt x="44" y="41"/>
                  </a:cubicBezTo>
                  <a:cubicBezTo>
                    <a:pt x="37" y="44"/>
                    <a:pt x="33" y="47"/>
                    <a:pt x="27" y="51"/>
                  </a:cubicBezTo>
                  <a:cubicBezTo>
                    <a:pt x="20" y="54"/>
                    <a:pt x="10" y="61"/>
                    <a:pt x="0" y="64"/>
                  </a:cubicBezTo>
                  <a:cubicBezTo>
                    <a:pt x="80" y="61"/>
                    <a:pt x="161" y="61"/>
                    <a:pt x="238" y="44"/>
                  </a:cubicBezTo>
                  <a:lnTo>
                    <a:pt x="238" y="44"/>
                  </a:lnTo>
                  <a:lnTo>
                    <a:pt x="238" y="44"/>
                  </a:lnTo>
                  <a:cubicBezTo>
                    <a:pt x="258" y="41"/>
                    <a:pt x="282" y="41"/>
                    <a:pt x="299" y="34"/>
                  </a:cubicBezTo>
                  <a:lnTo>
                    <a:pt x="299" y="34"/>
                  </a:lnTo>
                  <a:cubicBezTo>
                    <a:pt x="352" y="37"/>
                    <a:pt x="406" y="27"/>
                    <a:pt x="457" y="24"/>
                  </a:cubicBezTo>
                  <a:cubicBezTo>
                    <a:pt x="460" y="24"/>
                    <a:pt x="463" y="24"/>
                    <a:pt x="466" y="24"/>
                  </a:cubicBezTo>
                  <a:cubicBezTo>
                    <a:pt x="466" y="17"/>
                    <a:pt x="470" y="7"/>
                    <a:pt x="470" y="0"/>
                  </a:cubicBezTo>
                  <a:cubicBezTo>
                    <a:pt x="443" y="4"/>
                    <a:pt x="416" y="7"/>
                    <a:pt x="389" y="4"/>
                  </a:cubicBezTo>
                  <a:cubicBezTo>
                    <a:pt x="352" y="21"/>
                    <a:pt x="312" y="14"/>
                    <a:pt x="272" y="14"/>
                  </a:cubicBezTo>
                  <a:cubicBezTo>
                    <a:pt x="272" y="17"/>
                    <a:pt x="272" y="21"/>
                    <a:pt x="272" y="21"/>
                  </a:cubicBezTo>
                  <a:lnTo>
                    <a:pt x="272" y="21"/>
                  </a:lnTo>
                  <a:cubicBezTo>
                    <a:pt x="258" y="24"/>
                    <a:pt x="245" y="24"/>
                    <a:pt x="235" y="24"/>
                  </a:cubicBezTo>
                  <a:cubicBezTo>
                    <a:pt x="215" y="21"/>
                    <a:pt x="191" y="31"/>
                    <a:pt x="171"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8" name="Google Shape;1398;p36"/>
            <p:cNvSpPr/>
            <p:nvPr/>
          </p:nvSpPr>
          <p:spPr>
            <a:xfrm>
              <a:off x="5340240" y="3923640"/>
              <a:ext cx="455040" cy="14040"/>
            </a:xfrm>
            <a:custGeom>
              <a:avLst/>
              <a:gdLst/>
              <a:ahLst/>
              <a:cxnLst/>
              <a:rect l="l" t="t" r="r" b="b"/>
              <a:pathLst>
                <a:path w="1264" h="39" extrusionOk="0">
                  <a:moveTo>
                    <a:pt x="259" y="17"/>
                  </a:moveTo>
                  <a:lnTo>
                    <a:pt x="259" y="17"/>
                  </a:lnTo>
                  <a:cubicBezTo>
                    <a:pt x="255" y="17"/>
                    <a:pt x="255" y="20"/>
                    <a:pt x="252" y="20"/>
                  </a:cubicBezTo>
                  <a:cubicBezTo>
                    <a:pt x="252" y="20"/>
                    <a:pt x="248" y="20"/>
                    <a:pt x="245" y="20"/>
                  </a:cubicBezTo>
                  <a:cubicBezTo>
                    <a:pt x="245" y="17"/>
                    <a:pt x="242" y="17"/>
                    <a:pt x="238" y="14"/>
                  </a:cubicBezTo>
                  <a:cubicBezTo>
                    <a:pt x="231" y="14"/>
                    <a:pt x="221" y="14"/>
                    <a:pt x="211" y="14"/>
                  </a:cubicBezTo>
                  <a:cubicBezTo>
                    <a:pt x="205" y="17"/>
                    <a:pt x="198" y="20"/>
                    <a:pt x="188" y="17"/>
                  </a:cubicBezTo>
                  <a:cubicBezTo>
                    <a:pt x="185" y="17"/>
                    <a:pt x="181" y="17"/>
                    <a:pt x="178" y="17"/>
                  </a:cubicBezTo>
                  <a:cubicBezTo>
                    <a:pt x="174" y="17"/>
                    <a:pt x="171" y="14"/>
                    <a:pt x="168" y="17"/>
                  </a:cubicBezTo>
                  <a:cubicBezTo>
                    <a:pt x="124" y="20"/>
                    <a:pt x="81" y="14"/>
                    <a:pt x="40" y="27"/>
                  </a:cubicBezTo>
                  <a:cubicBezTo>
                    <a:pt x="37" y="27"/>
                    <a:pt x="37" y="31"/>
                    <a:pt x="34" y="31"/>
                  </a:cubicBezTo>
                  <a:cubicBezTo>
                    <a:pt x="20" y="27"/>
                    <a:pt x="7" y="27"/>
                    <a:pt x="0" y="37"/>
                  </a:cubicBezTo>
                  <a:cubicBezTo>
                    <a:pt x="13" y="37"/>
                    <a:pt x="27" y="37"/>
                    <a:pt x="37" y="37"/>
                  </a:cubicBezTo>
                  <a:lnTo>
                    <a:pt x="37" y="37"/>
                  </a:lnTo>
                  <a:cubicBezTo>
                    <a:pt x="47" y="37"/>
                    <a:pt x="54" y="37"/>
                    <a:pt x="64" y="37"/>
                  </a:cubicBezTo>
                  <a:cubicBezTo>
                    <a:pt x="67" y="37"/>
                    <a:pt x="74" y="37"/>
                    <a:pt x="77" y="37"/>
                  </a:cubicBezTo>
                  <a:cubicBezTo>
                    <a:pt x="81" y="37"/>
                    <a:pt x="84" y="37"/>
                    <a:pt x="91" y="37"/>
                  </a:cubicBezTo>
                  <a:cubicBezTo>
                    <a:pt x="94" y="41"/>
                    <a:pt x="97" y="37"/>
                    <a:pt x="101" y="37"/>
                  </a:cubicBezTo>
                  <a:cubicBezTo>
                    <a:pt x="128" y="37"/>
                    <a:pt x="154" y="41"/>
                    <a:pt x="181" y="27"/>
                  </a:cubicBezTo>
                  <a:cubicBezTo>
                    <a:pt x="201" y="41"/>
                    <a:pt x="228" y="37"/>
                    <a:pt x="255" y="34"/>
                  </a:cubicBezTo>
                  <a:cubicBezTo>
                    <a:pt x="349" y="27"/>
                    <a:pt x="446" y="27"/>
                    <a:pt x="540" y="31"/>
                  </a:cubicBezTo>
                  <a:cubicBezTo>
                    <a:pt x="557" y="34"/>
                    <a:pt x="577" y="34"/>
                    <a:pt x="594" y="31"/>
                  </a:cubicBezTo>
                  <a:cubicBezTo>
                    <a:pt x="597" y="31"/>
                    <a:pt x="601" y="27"/>
                    <a:pt x="604" y="27"/>
                  </a:cubicBezTo>
                  <a:cubicBezTo>
                    <a:pt x="621" y="27"/>
                    <a:pt x="634" y="27"/>
                    <a:pt x="648" y="20"/>
                  </a:cubicBezTo>
                  <a:lnTo>
                    <a:pt x="648" y="20"/>
                  </a:lnTo>
                  <a:cubicBezTo>
                    <a:pt x="678" y="27"/>
                    <a:pt x="712" y="24"/>
                    <a:pt x="745" y="24"/>
                  </a:cubicBezTo>
                  <a:cubicBezTo>
                    <a:pt x="806" y="24"/>
                    <a:pt x="869" y="20"/>
                    <a:pt x="930" y="27"/>
                  </a:cubicBezTo>
                  <a:cubicBezTo>
                    <a:pt x="953" y="31"/>
                    <a:pt x="977" y="27"/>
                    <a:pt x="1000" y="20"/>
                  </a:cubicBezTo>
                  <a:lnTo>
                    <a:pt x="1000" y="20"/>
                  </a:lnTo>
                  <a:lnTo>
                    <a:pt x="1000" y="20"/>
                  </a:lnTo>
                  <a:cubicBezTo>
                    <a:pt x="1067" y="31"/>
                    <a:pt x="1135" y="31"/>
                    <a:pt x="1202" y="20"/>
                  </a:cubicBezTo>
                  <a:lnTo>
                    <a:pt x="1202" y="20"/>
                  </a:lnTo>
                  <a:cubicBezTo>
                    <a:pt x="1215" y="24"/>
                    <a:pt x="1232" y="24"/>
                    <a:pt x="1249" y="27"/>
                  </a:cubicBezTo>
                  <a:cubicBezTo>
                    <a:pt x="1255" y="20"/>
                    <a:pt x="1269" y="14"/>
                    <a:pt x="1262" y="3"/>
                  </a:cubicBezTo>
                  <a:cubicBezTo>
                    <a:pt x="1259" y="3"/>
                    <a:pt x="1259" y="3"/>
                    <a:pt x="1255" y="3"/>
                  </a:cubicBezTo>
                  <a:cubicBezTo>
                    <a:pt x="1238" y="10"/>
                    <a:pt x="1218" y="3"/>
                    <a:pt x="1198" y="7"/>
                  </a:cubicBezTo>
                  <a:cubicBezTo>
                    <a:pt x="1198" y="10"/>
                    <a:pt x="1198" y="10"/>
                    <a:pt x="1198" y="10"/>
                  </a:cubicBezTo>
                  <a:lnTo>
                    <a:pt x="1198" y="10"/>
                  </a:lnTo>
                  <a:lnTo>
                    <a:pt x="1198" y="10"/>
                  </a:lnTo>
                  <a:cubicBezTo>
                    <a:pt x="1192" y="10"/>
                    <a:pt x="1181" y="10"/>
                    <a:pt x="1171" y="7"/>
                  </a:cubicBezTo>
                  <a:lnTo>
                    <a:pt x="1168" y="10"/>
                  </a:lnTo>
                  <a:lnTo>
                    <a:pt x="1168" y="14"/>
                  </a:lnTo>
                  <a:lnTo>
                    <a:pt x="1168" y="14"/>
                  </a:lnTo>
                  <a:cubicBezTo>
                    <a:pt x="1165" y="10"/>
                    <a:pt x="1165" y="10"/>
                    <a:pt x="1165" y="10"/>
                  </a:cubicBezTo>
                  <a:lnTo>
                    <a:pt x="1161" y="7"/>
                  </a:lnTo>
                  <a:cubicBezTo>
                    <a:pt x="1155" y="7"/>
                    <a:pt x="1151" y="7"/>
                    <a:pt x="1145" y="7"/>
                  </a:cubicBezTo>
                  <a:cubicBezTo>
                    <a:pt x="1141" y="7"/>
                    <a:pt x="1141" y="7"/>
                    <a:pt x="1138" y="7"/>
                  </a:cubicBezTo>
                  <a:cubicBezTo>
                    <a:pt x="1128" y="10"/>
                    <a:pt x="1121" y="7"/>
                    <a:pt x="1111" y="7"/>
                  </a:cubicBezTo>
                  <a:cubicBezTo>
                    <a:pt x="1101" y="7"/>
                    <a:pt x="1091" y="3"/>
                    <a:pt x="1084" y="10"/>
                  </a:cubicBezTo>
                  <a:lnTo>
                    <a:pt x="1081" y="10"/>
                  </a:lnTo>
                  <a:cubicBezTo>
                    <a:pt x="1071" y="0"/>
                    <a:pt x="1051" y="10"/>
                    <a:pt x="1041" y="3"/>
                  </a:cubicBezTo>
                  <a:cubicBezTo>
                    <a:pt x="1037" y="3"/>
                    <a:pt x="1037" y="3"/>
                    <a:pt x="1037" y="3"/>
                  </a:cubicBezTo>
                  <a:cubicBezTo>
                    <a:pt x="987" y="7"/>
                    <a:pt x="936" y="7"/>
                    <a:pt x="886" y="0"/>
                  </a:cubicBezTo>
                  <a:cubicBezTo>
                    <a:pt x="879" y="0"/>
                    <a:pt x="873" y="0"/>
                    <a:pt x="866" y="0"/>
                  </a:cubicBezTo>
                  <a:cubicBezTo>
                    <a:pt x="853" y="7"/>
                    <a:pt x="836" y="7"/>
                    <a:pt x="822" y="0"/>
                  </a:cubicBezTo>
                  <a:cubicBezTo>
                    <a:pt x="772" y="0"/>
                    <a:pt x="725" y="3"/>
                    <a:pt x="675" y="3"/>
                  </a:cubicBezTo>
                  <a:cubicBezTo>
                    <a:pt x="658" y="7"/>
                    <a:pt x="645" y="7"/>
                    <a:pt x="628" y="3"/>
                  </a:cubicBezTo>
                  <a:cubicBezTo>
                    <a:pt x="624" y="3"/>
                    <a:pt x="624" y="3"/>
                    <a:pt x="624" y="3"/>
                  </a:cubicBezTo>
                  <a:cubicBezTo>
                    <a:pt x="617" y="3"/>
                    <a:pt x="617" y="3"/>
                    <a:pt x="617" y="7"/>
                  </a:cubicBezTo>
                  <a:cubicBezTo>
                    <a:pt x="604" y="3"/>
                    <a:pt x="591" y="7"/>
                    <a:pt x="577" y="0"/>
                  </a:cubicBezTo>
                  <a:cubicBezTo>
                    <a:pt x="544" y="14"/>
                    <a:pt x="507" y="7"/>
                    <a:pt x="470" y="10"/>
                  </a:cubicBezTo>
                  <a:cubicBezTo>
                    <a:pt x="406" y="10"/>
                    <a:pt x="346" y="10"/>
                    <a:pt x="282" y="10"/>
                  </a:cubicBezTo>
                  <a:cubicBezTo>
                    <a:pt x="285" y="10"/>
                    <a:pt x="285" y="10"/>
                    <a:pt x="285" y="10"/>
                  </a:cubicBezTo>
                  <a:cubicBezTo>
                    <a:pt x="275" y="17"/>
                    <a:pt x="265" y="14"/>
                    <a:pt x="259" y="17"/>
                  </a:cubicBezTo>
                  <a:moveTo>
                    <a:pt x="1168" y="14"/>
                  </a:moveTo>
                  <a:lnTo>
                    <a:pt x="1168"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9" name="Google Shape;1399;p36"/>
            <p:cNvSpPr/>
            <p:nvPr/>
          </p:nvSpPr>
          <p:spPr>
            <a:xfrm>
              <a:off x="5340240" y="3987360"/>
              <a:ext cx="336960" cy="19080"/>
            </a:xfrm>
            <a:custGeom>
              <a:avLst/>
              <a:gdLst/>
              <a:ahLst/>
              <a:cxnLst/>
              <a:rect l="l" t="t" r="r" b="b"/>
              <a:pathLst>
                <a:path w="936" h="53" extrusionOk="0">
                  <a:moveTo>
                    <a:pt x="936" y="18"/>
                  </a:moveTo>
                  <a:lnTo>
                    <a:pt x="936" y="18"/>
                  </a:lnTo>
                  <a:cubicBezTo>
                    <a:pt x="926" y="1"/>
                    <a:pt x="913" y="-2"/>
                    <a:pt x="896" y="1"/>
                  </a:cubicBezTo>
                  <a:cubicBezTo>
                    <a:pt x="799" y="11"/>
                    <a:pt x="702" y="8"/>
                    <a:pt x="604" y="15"/>
                  </a:cubicBezTo>
                  <a:cubicBezTo>
                    <a:pt x="601" y="15"/>
                    <a:pt x="597" y="15"/>
                    <a:pt x="594" y="18"/>
                  </a:cubicBezTo>
                  <a:cubicBezTo>
                    <a:pt x="584" y="18"/>
                    <a:pt x="577" y="18"/>
                    <a:pt x="567" y="18"/>
                  </a:cubicBezTo>
                  <a:lnTo>
                    <a:pt x="567" y="18"/>
                  </a:lnTo>
                  <a:cubicBezTo>
                    <a:pt x="564" y="15"/>
                    <a:pt x="560" y="15"/>
                    <a:pt x="554" y="18"/>
                  </a:cubicBezTo>
                  <a:cubicBezTo>
                    <a:pt x="547" y="18"/>
                    <a:pt x="537" y="18"/>
                    <a:pt x="527" y="18"/>
                  </a:cubicBezTo>
                  <a:cubicBezTo>
                    <a:pt x="450" y="18"/>
                    <a:pt x="373" y="18"/>
                    <a:pt x="292" y="18"/>
                  </a:cubicBezTo>
                  <a:cubicBezTo>
                    <a:pt x="278" y="18"/>
                    <a:pt x="265" y="18"/>
                    <a:pt x="259" y="25"/>
                  </a:cubicBezTo>
                  <a:lnTo>
                    <a:pt x="259" y="25"/>
                  </a:lnTo>
                  <a:lnTo>
                    <a:pt x="259" y="25"/>
                  </a:lnTo>
                  <a:lnTo>
                    <a:pt x="259" y="25"/>
                  </a:lnTo>
                  <a:lnTo>
                    <a:pt x="259" y="25"/>
                  </a:lnTo>
                  <a:cubicBezTo>
                    <a:pt x="252" y="25"/>
                    <a:pt x="248" y="28"/>
                    <a:pt x="245" y="28"/>
                  </a:cubicBezTo>
                  <a:lnTo>
                    <a:pt x="245" y="28"/>
                  </a:lnTo>
                  <a:cubicBezTo>
                    <a:pt x="235" y="28"/>
                    <a:pt x="228" y="28"/>
                    <a:pt x="218" y="28"/>
                  </a:cubicBezTo>
                  <a:cubicBezTo>
                    <a:pt x="198" y="25"/>
                    <a:pt x="178" y="25"/>
                    <a:pt x="154" y="28"/>
                  </a:cubicBezTo>
                  <a:cubicBezTo>
                    <a:pt x="128" y="28"/>
                    <a:pt x="101" y="28"/>
                    <a:pt x="70" y="25"/>
                  </a:cubicBezTo>
                  <a:cubicBezTo>
                    <a:pt x="47" y="25"/>
                    <a:pt x="20" y="28"/>
                    <a:pt x="0" y="45"/>
                  </a:cubicBezTo>
                  <a:cubicBezTo>
                    <a:pt x="27" y="62"/>
                    <a:pt x="54" y="45"/>
                    <a:pt x="81" y="45"/>
                  </a:cubicBezTo>
                  <a:cubicBezTo>
                    <a:pt x="104" y="48"/>
                    <a:pt x="131" y="45"/>
                    <a:pt x="154" y="45"/>
                  </a:cubicBezTo>
                  <a:lnTo>
                    <a:pt x="154" y="45"/>
                  </a:lnTo>
                  <a:lnTo>
                    <a:pt x="154" y="45"/>
                  </a:lnTo>
                  <a:cubicBezTo>
                    <a:pt x="178" y="48"/>
                    <a:pt x="198" y="41"/>
                    <a:pt x="218" y="38"/>
                  </a:cubicBezTo>
                  <a:cubicBezTo>
                    <a:pt x="218" y="35"/>
                    <a:pt x="218" y="35"/>
                    <a:pt x="221" y="31"/>
                  </a:cubicBezTo>
                  <a:lnTo>
                    <a:pt x="221" y="31"/>
                  </a:lnTo>
                  <a:lnTo>
                    <a:pt x="221" y="31"/>
                  </a:lnTo>
                  <a:cubicBezTo>
                    <a:pt x="221" y="35"/>
                    <a:pt x="218" y="35"/>
                    <a:pt x="218" y="38"/>
                  </a:cubicBezTo>
                  <a:cubicBezTo>
                    <a:pt x="238" y="48"/>
                    <a:pt x="265" y="45"/>
                    <a:pt x="285" y="45"/>
                  </a:cubicBezTo>
                  <a:cubicBezTo>
                    <a:pt x="399" y="38"/>
                    <a:pt x="510" y="35"/>
                    <a:pt x="624" y="35"/>
                  </a:cubicBezTo>
                  <a:cubicBezTo>
                    <a:pt x="631" y="35"/>
                    <a:pt x="641" y="31"/>
                    <a:pt x="648" y="28"/>
                  </a:cubicBezTo>
                  <a:lnTo>
                    <a:pt x="648" y="28"/>
                  </a:lnTo>
                  <a:cubicBezTo>
                    <a:pt x="742" y="28"/>
                    <a:pt x="839" y="28"/>
                    <a:pt x="936"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0" name="Google Shape;1400;p36"/>
            <p:cNvSpPr/>
            <p:nvPr/>
          </p:nvSpPr>
          <p:spPr>
            <a:xfrm>
              <a:off x="5255280" y="3952800"/>
              <a:ext cx="530640" cy="32040"/>
            </a:xfrm>
            <a:custGeom>
              <a:avLst/>
              <a:gdLst/>
              <a:ahLst/>
              <a:cxnLst/>
              <a:rect l="l" t="t" r="r" b="b"/>
              <a:pathLst>
                <a:path w="1474" h="89" extrusionOk="0">
                  <a:moveTo>
                    <a:pt x="4" y="84"/>
                  </a:moveTo>
                  <a:lnTo>
                    <a:pt x="4" y="84"/>
                  </a:lnTo>
                  <a:cubicBezTo>
                    <a:pt x="65" y="94"/>
                    <a:pt x="122" y="87"/>
                    <a:pt x="182" y="77"/>
                  </a:cubicBezTo>
                  <a:lnTo>
                    <a:pt x="182" y="77"/>
                  </a:lnTo>
                  <a:cubicBezTo>
                    <a:pt x="213" y="90"/>
                    <a:pt x="243" y="77"/>
                    <a:pt x="276" y="74"/>
                  </a:cubicBezTo>
                  <a:cubicBezTo>
                    <a:pt x="293" y="87"/>
                    <a:pt x="306" y="77"/>
                    <a:pt x="323" y="74"/>
                  </a:cubicBezTo>
                  <a:cubicBezTo>
                    <a:pt x="404" y="80"/>
                    <a:pt x="481" y="77"/>
                    <a:pt x="558" y="74"/>
                  </a:cubicBezTo>
                  <a:lnTo>
                    <a:pt x="558" y="74"/>
                  </a:lnTo>
                  <a:cubicBezTo>
                    <a:pt x="562" y="77"/>
                    <a:pt x="565" y="77"/>
                    <a:pt x="572" y="74"/>
                  </a:cubicBezTo>
                  <a:cubicBezTo>
                    <a:pt x="625" y="77"/>
                    <a:pt x="682" y="80"/>
                    <a:pt x="736" y="70"/>
                  </a:cubicBezTo>
                  <a:cubicBezTo>
                    <a:pt x="749" y="80"/>
                    <a:pt x="763" y="74"/>
                    <a:pt x="773" y="70"/>
                  </a:cubicBezTo>
                  <a:lnTo>
                    <a:pt x="773" y="70"/>
                  </a:lnTo>
                  <a:lnTo>
                    <a:pt x="773" y="70"/>
                  </a:lnTo>
                  <a:cubicBezTo>
                    <a:pt x="807" y="84"/>
                    <a:pt x="843" y="74"/>
                    <a:pt x="877" y="74"/>
                  </a:cubicBezTo>
                  <a:cubicBezTo>
                    <a:pt x="881" y="74"/>
                    <a:pt x="881" y="70"/>
                    <a:pt x="881" y="67"/>
                  </a:cubicBezTo>
                  <a:cubicBezTo>
                    <a:pt x="884" y="67"/>
                    <a:pt x="891" y="67"/>
                    <a:pt x="894" y="64"/>
                  </a:cubicBezTo>
                  <a:lnTo>
                    <a:pt x="894" y="64"/>
                  </a:lnTo>
                  <a:cubicBezTo>
                    <a:pt x="904" y="67"/>
                    <a:pt x="917" y="70"/>
                    <a:pt x="928" y="64"/>
                  </a:cubicBezTo>
                  <a:cubicBezTo>
                    <a:pt x="934" y="57"/>
                    <a:pt x="924" y="54"/>
                    <a:pt x="917" y="50"/>
                  </a:cubicBezTo>
                  <a:lnTo>
                    <a:pt x="917" y="50"/>
                  </a:lnTo>
                  <a:lnTo>
                    <a:pt x="917" y="50"/>
                  </a:lnTo>
                  <a:cubicBezTo>
                    <a:pt x="928" y="37"/>
                    <a:pt x="944" y="37"/>
                    <a:pt x="958" y="37"/>
                  </a:cubicBezTo>
                  <a:lnTo>
                    <a:pt x="958" y="37"/>
                  </a:lnTo>
                  <a:lnTo>
                    <a:pt x="958" y="37"/>
                  </a:lnTo>
                  <a:cubicBezTo>
                    <a:pt x="978" y="40"/>
                    <a:pt x="995" y="40"/>
                    <a:pt x="1011" y="37"/>
                  </a:cubicBezTo>
                  <a:lnTo>
                    <a:pt x="1011" y="37"/>
                  </a:lnTo>
                  <a:cubicBezTo>
                    <a:pt x="1008" y="40"/>
                    <a:pt x="1008" y="40"/>
                    <a:pt x="1008" y="40"/>
                  </a:cubicBezTo>
                  <a:cubicBezTo>
                    <a:pt x="1159" y="27"/>
                    <a:pt x="1310" y="37"/>
                    <a:pt x="1461" y="23"/>
                  </a:cubicBezTo>
                  <a:cubicBezTo>
                    <a:pt x="1464" y="23"/>
                    <a:pt x="1468" y="17"/>
                    <a:pt x="1474" y="10"/>
                  </a:cubicBezTo>
                  <a:cubicBezTo>
                    <a:pt x="1438" y="10"/>
                    <a:pt x="1404" y="10"/>
                    <a:pt x="1371" y="10"/>
                  </a:cubicBezTo>
                  <a:cubicBezTo>
                    <a:pt x="1367" y="7"/>
                    <a:pt x="1364" y="7"/>
                    <a:pt x="1357" y="10"/>
                  </a:cubicBezTo>
                  <a:cubicBezTo>
                    <a:pt x="1354" y="10"/>
                    <a:pt x="1350" y="10"/>
                    <a:pt x="1344" y="10"/>
                  </a:cubicBezTo>
                  <a:cubicBezTo>
                    <a:pt x="1337" y="7"/>
                    <a:pt x="1327" y="7"/>
                    <a:pt x="1320" y="10"/>
                  </a:cubicBezTo>
                  <a:cubicBezTo>
                    <a:pt x="1313" y="10"/>
                    <a:pt x="1310" y="13"/>
                    <a:pt x="1307" y="13"/>
                  </a:cubicBezTo>
                  <a:cubicBezTo>
                    <a:pt x="1270" y="-7"/>
                    <a:pt x="1226" y="0"/>
                    <a:pt x="1186" y="3"/>
                  </a:cubicBezTo>
                  <a:cubicBezTo>
                    <a:pt x="1172" y="3"/>
                    <a:pt x="1162" y="3"/>
                    <a:pt x="1149" y="3"/>
                  </a:cubicBezTo>
                  <a:cubicBezTo>
                    <a:pt x="1142" y="3"/>
                    <a:pt x="1135" y="3"/>
                    <a:pt x="1132" y="3"/>
                  </a:cubicBezTo>
                  <a:cubicBezTo>
                    <a:pt x="1109" y="0"/>
                    <a:pt x="1089" y="7"/>
                    <a:pt x="1068" y="13"/>
                  </a:cubicBezTo>
                  <a:cubicBezTo>
                    <a:pt x="1062" y="17"/>
                    <a:pt x="1055" y="17"/>
                    <a:pt x="1045" y="20"/>
                  </a:cubicBezTo>
                  <a:cubicBezTo>
                    <a:pt x="1028" y="20"/>
                    <a:pt x="1011" y="20"/>
                    <a:pt x="995" y="23"/>
                  </a:cubicBezTo>
                  <a:cubicBezTo>
                    <a:pt x="971" y="23"/>
                    <a:pt x="948" y="23"/>
                    <a:pt x="921" y="23"/>
                  </a:cubicBezTo>
                  <a:cubicBezTo>
                    <a:pt x="911" y="30"/>
                    <a:pt x="891" y="33"/>
                    <a:pt x="897" y="50"/>
                  </a:cubicBezTo>
                  <a:lnTo>
                    <a:pt x="897" y="50"/>
                  </a:lnTo>
                  <a:cubicBezTo>
                    <a:pt x="894" y="50"/>
                    <a:pt x="894" y="54"/>
                    <a:pt x="891" y="57"/>
                  </a:cubicBezTo>
                  <a:cubicBezTo>
                    <a:pt x="870" y="47"/>
                    <a:pt x="850" y="43"/>
                    <a:pt x="827" y="57"/>
                  </a:cubicBezTo>
                  <a:cubicBezTo>
                    <a:pt x="824" y="57"/>
                    <a:pt x="820" y="57"/>
                    <a:pt x="817" y="57"/>
                  </a:cubicBezTo>
                  <a:cubicBezTo>
                    <a:pt x="800" y="47"/>
                    <a:pt x="786" y="40"/>
                    <a:pt x="763" y="47"/>
                  </a:cubicBezTo>
                  <a:cubicBezTo>
                    <a:pt x="756" y="50"/>
                    <a:pt x="746" y="50"/>
                    <a:pt x="739" y="50"/>
                  </a:cubicBezTo>
                  <a:lnTo>
                    <a:pt x="739" y="50"/>
                  </a:lnTo>
                  <a:lnTo>
                    <a:pt x="739" y="50"/>
                  </a:lnTo>
                  <a:cubicBezTo>
                    <a:pt x="713" y="50"/>
                    <a:pt x="686" y="50"/>
                    <a:pt x="662" y="50"/>
                  </a:cubicBezTo>
                  <a:cubicBezTo>
                    <a:pt x="639" y="60"/>
                    <a:pt x="609" y="54"/>
                    <a:pt x="582" y="60"/>
                  </a:cubicBezTo>
                  <a:cubicBezTo>
                    <a:pt x="572" y="57"/>
                    <a:pt x="558" y="57"/>
                    <a:pt x="545" y="60"/>
                  </a:cubicBezTo>
                  <a:cubicBezTo>
                    <a:pt x="484" y="60"/>
                    <a:pt x="421" y="57"/>
                    <a:pt x="357" y="57"/>
                  </a:cubicBezTo>
                  <a:cubicBezTo>
                    <a:pt x="340" y="57"/>
                    <a:pt x="323" y="57"/>
                    <a:pt x="310" y="67"/>
                  </a:cubicBezTo>
                  <a:lnTo>
                    <a:pt x="310" y="67"/>
                  </a:lnTo>
                  <a:cubicBezTo>
                    <a:pt x="306" y="67"/>
                    <a:pt x="306" y="67"/>
                    <a:pt x="303" y="67"/>
                  </a:cubicBezTo>
                  <a:cubicBezTo>
                    <a:pt x="263" y="54"/>
                    <a:pt x="223" y="70"/>
                    <a:pt x="182" y="67"/>
                  </a:cubicBezTo>
                  <a:cubicBezTo>
                    <a:pt x="176" y="67"/>
                    <a:pt x="166" y="67"/>
                    <a:pt x="159" y="67"/>
                  </a:cubicBezTo>
                  <a:lnTo>
                    <a:pt x="159" y="67"/>
                  </a:lnTo>
                  <a:cubicBezTo>
                    <a:pt x="156" y="67"/>
                    <a:pt x="149" y="67"/>
                    <a:pt x="145" y="67"/>
                  </a:cubicBezTo>
                  <a:lnTo>
                    <a:pt x="145" y="67"/>
                  </a:lnTo>
                  <a:cubicBezTo>
                    <a:pt x="128" y="67"/>
                    <a:pt x="112" y="67"/>
                    <a:pt x="95" y="67"/>
                  </a:cubicBezTo>
                  <a:cubicBezTo>
                    <a:pt x="65" y="80"/>
                    <a:pt x="31" y="64"/>
                    <a:pt x="4" y="77"/>
                  </a:cubicBezTo>
                  <a:lnTo>
                    <a:pt x="4" y="77"/>
                  </a:lnTo>
                  <a:cubicBezTo>
                    <a:pt x="-2" y="80"/>
                    <a:pt x="-2" y="80"/>
                    <a:pt x="4"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1" name="Google Shape;1401;p36"/>
            <p:cNvSpPr/>
            <p:nvPr/>
          </p:nvSpPr>
          <p:spPr>
            <a:xfrm>
              <a:off x="5511960" y="3943080"/>
              <a:ext cx="37440" cy="10800"/>
            </a:xfrm>
            <a:custGeom>
              <a:avLst/>
              <a:gdLst/>
              <a:ahLst/>
              <a:cxnLst/>
              <a:rect l="l" t="t" r="r" b="b"/>
              <a:pathLst>
                <a:path w="104" h="30" extrusionOk="0">
                  <a:moveTo>
                    <a:pt x="100" y="3"/>
                  </a:moveTo>
                  <a:lnTo>
                    <a:pt x="100" y="3"/>
                  </a:lnTo>
                  <a:lnTo>
                    <a:pt x="104" y="3"/>
                  </a:lnTo>
                  <a:cubicBezTo>
                    <a:pt x="100" y="0"/>
                    <a:pt x="97" y="0"/>
                    <a:pt x="94" y="0"/>
                  </a:cubicBezTo>
                  <a:lnTo>
                    <a:pt x="90" y="3"/>
                  </a:lnTo>
                  <a:cubicBezTo>
                    <a:pt x="87" y="7"/>
                    <a:pt x="83" y="7"/>
                    <a:pt x="80" y="7"/>
                  </a:cubicBezTo>
                  <a:cubicBezTo>
                    <a:pt x="77" y="3"/>
                    <a:pt x="73" y="3"/>
                    <a:pt x="73" y="3"/>
                  </a:cubicBezTo>
                  <a:cubicBezTo>
                    <a:pt x="70" y="7"/>
                    <a:pt x="67" y="10"/>
                    <a:pt x="63" y="10"/>
                  </a:cubicBezTo>
                  <a:cubicBezTo>
                    <a:pt x="40" y="13"/>
                    <a:pt x="-4" y="3"/>
                    <a:pt x="0" y="17"/>
                  </a:cubicBezTo>
                  <a:cubicBezTo>
                    <a:pt x="0" y="44"/>
                    <a:pt x="40" y="20"/>
                    <a:pt x="60" y="27"/>
                  </a:cubicBezTo>
                  <a:cubicBezTo>
                    <a:pt x="63" y="30"/>
                    <a:pt x="70" y="30"/>
                    <a:pt x="77" y="30"/>
                  </a:cubicBezTo>
                  <a:cubicBezTo>
                    <a:pt x="80" y="27"/>
                    <a:pt x="83" y="24"/>
                    <a:pt x="90" y="20"/>
                  </a:cubicBezTo>
                  <a:lnTo>
                    <a:pt x="90" y="20"/>
                  </a:lnTo>
                  <a:lnTo>
                    <a:pt x="90" y="20"/>
                  </a:lnTo>
                  <a:cubicBezTo>
                    <a:pt x="100" y="17"/>
                    <a:pt x="100" y="10"/>
                    <a:pt x="10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2" name="Google Shape;1402;p36"/>
            <p:cNvSpPr/>
            <p:nvPr/>
          </p:nvSpPr>
          <p:spPr>
            <a:xfrm>
              <a:off x="5294160" y="3999960"/>
              <a:ext cx="37800" cy="7200"/>
            </a:xfrm>
            <a:custGeom>
              <a:avLst/>
              <a:gdLst/>
              <a:ahLst/>
              <a:cxnLst/>
              <a:rect l="l" t="t" r="r" b="b"/>
              <a:pathLst>
                <a:path w="105" h="20" extrusionOk="0">
                  <a:moveTo>
                    <a:pt x="105" y="6"/>
                  </a:moveTo>
                  <a:lnTo>
                    <a:pt x="105" y="6"/>
                  </a:lnTo>
                  <a:cubicBezTo>
                    <a:pt x="105" y="-4"/>
                    <a:pt x="88" y="0"/>
                    <a:pt x="81" y="0"/>
                  </a:cubicBezTo>
                  <a:cubicBezTo>
                    <a:pt x="71" y="0"/>
                    <a:pt x="61" y="0"/>
                    <a:pt x="51" y="3"/>
                  </a:cubicBezTo>
                  <a:cubicBezTo>
                    <a:pt x="34" y="6"/>
                    <a:pt x="17" y="0"/>
                    <a:pt x="0" y="3"/>
                  </a:cubicBezTo>
                  <a:cubicBezTo>
                    <a:pt x="0" y="6"/>
                    <a:pt x="0" y="13"/>
                    <a:pt x="0" y="16"/>
                  </a:cubicBezTo>
                  <a:cubicBezTo>
                    <a:pt x="27" y="16"/>
                    <a:pt x="54" y="27"/>
                    <a:pt x="77" y="10"/>
                  </a:cubicBezTo>
                  <a:lnTo>
                    <a:pt x="77" y="10"/>
                  </a:lnTo>
                  <a:cubicBezTo>
                    <a:pt x="88" y="10"/>
                    <a:pt x="105" y="13"/>
                    <a:pt x="105"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3" name="Google Shape;1403;p36"/>
            <p:cNvSpPr/>
            <p:nvPr/>
          </p:nvSpPr>
          <p:spPr>
            <a:xfrm>
              <a:off x="5183280" y="4008240"/>
              <a:ext cx="5400" cy="5040"/>
            </a:xfrm>
            <a:custGeom>
              <a:avLst/>
              <a:gdLst/>
              <a:ahLst/>
              <a:cxnLst/>
              <a:rect l="l" t="t" r="r" b="b"/>
              <a:pathLst>
                <a:path w="15" h="14" extrusionOk="0">
                  <a:moveTo>
                    <a:pt x="10" y="14"/>
                  </a:moveTo>
                  <a:lnTo>
                    <a:pt x="10" y="14"/>
                  </a:lnTo>
                  <a:cubicBezTo>
                    <a:pt x="13" y="10"/>
                    <a:pt x="17" y="7"/>
                    <a:pt x="13" y="4"/>
                  </a:cubicBezTo>
                  <a:cubicBezTo>
                    <a:pt x="10" y="4"/>
                    <a:pt x="6" y="4"/>
                    <a:pt x="3" y="0"/>
                  </a:cubicBezTo>
                  <a:cubicBezTo>
                    <a:pt x="0" y="4"/>
                    <a:pt x="0" y="7"/>
                    <a:pt x="0" y="10"/>
                  </a:cubicBezTo>
                  <a:cubicBezTo>
                    <a:pt x="0" y="14"/>
                    <a:pt x="3" y="14"/>
                    <a:pt x="10"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4" name="Google Shape;1404;p36"/>
            <p:cNvSpPr/>
            <p:nvPr/>
          </p:nvSpPr>
          <p:spPr>
            <a:xfrm>
              <a:off x="5234040" y="3979440"/>
              <a:ext cx="9720" cy="3960"/>
            </a:xfrm>
            <a:custGeom>
              <a:avLst/>
              <a:gdLst/>
              <a:ahLst/>
              <a:cxnLst/>
              <a:rect l="l" t="t" r="r" b="b"/>
              <a:pathLst>
                <a:path w="27" h="11" extrusionOk="0">
                  <a:moveTo>
                    <a:pt x="23" y="0"/>
                  </a:moveTo>
                  <a:lnTo>
                    <a:pt x="23" y="0"/>
                  </a:lnTo>
                  <a:cubicBezTo>
                    <a:pt x="13" y="0"/>
                    <a:pt x="6" y="3"/>
                    <a:pt x="0" y="3"/>
                  </a:cubicBezTo>
                  <a:cubicBezTo>
                    <a:pt x="3" y="10"/>
                    <a:pt x="13" y="13"/>
                    <a:pt x="23" y="10"/>
                  </a:cubicBezTo>
                  <a:cubicBezTo>
                    <a:pt x="30" y="6"/>
                    <a:pt x="26" y="3"/>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5" name="Google Shape;1405;p36"/>
            <p:cNvSpPr/>
            <p:nvPr/>
          </p:nvSpPr>
          <p:spPr>
            <a:xfrm>
              <a:off x="5321880" y="3933720"/>
              <a:ext cx="3960" cy="2880"/>
            </a:xfrm>
            <a:custGeom>
              <a:avLst/>
              <a:gdLst/>
              <a:ahLst/>
              <a:cxnLst/>
              <a:rect l="l" t="t" r="r" b="b"/>
              <a:pathLst>
                <a:path w="11" h="8" extrusionOk="0">
                  <a:moveTo>
                    <a:pt x="11" y="3"/>
                  </a:moveTo>
                  <a:lnTo>
                    <a:pt x="11" y="3"/>
                  </a:lnTo>
                  <a:cubicBezTo>
                    <a:pt x="7" y="-1"/>
                    <a:pt x="4" y="-1"/>
                    <a:pt x="0" y="3"/>
                  </a:cubicBezTo>
                  <a:cubicBezTo>
                    <a:pt x="4" y="9"/>
                    <a:pt x="7" y="9"/>
                    <a:pt x="11"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6" name="Google Shape;1406;p36"/>
            <p:cNvSpPr/>
            <p:nvPr/>
          </p:nvSpPr>
          <p:spPr>
            <a:xfrm>
              <a:off x="4737600" y="4023360"/>
              <a:ext cx="110160" cy="10440"/>
            </a:xfrm>
            <a:custGeom>
              <a:avLst/>
              <a:gdLst/>
              <a:ahLst/>
              <a:cxnLst/>
              <a:rect l="l" t="t" r="r" b="b"/>
              <a:pathLst>
                <a:path w="306" h="29" extrusionOk="0">
                  <a:moveTo>
                    <a:pt x="255" y="15"/>
                  </a:moveTo>
                  <a:lnTo>
                    <a:pt x="255" y="15"/>
                  </a:lnTo>
                  <a:lnTo>
                    <a:pt x="255" y="15"/>
                  </a:lnTo>
                  <a:cubicBezTo>
                    <a:pt x="275" y="19"/>
                    <a:pt x="292" y="22"/>
                    <a:pt x="306" y="8"/>
                  </a:cubicBezTo>
                  <a:cubicBezTo>
                    <a:pt x="302" y="5"/>
                    <a:pt x="299" y="2"/>
                    <a:pt x="292" y="2"/>
                  </a:cubicBezTo>
                  <a:cubicBezTo>
                    <a:pt x="285" y="2"/>
                    <a:pt x="275" y="2"/>
                    <a:pt x="269" y="2"/>
                  </a:cubicBezTo>
                  <a:cubicBezTo>
                    <a:pt x="212" y="2"/>
                    <a:pt x="155" y="-5"/>
                    <a:pt x="97" y="5"/>
                  </a:cubicBezTo>
                  <a:cubicBezTo>
                    <a:pt x="67" y="12"/>
                    <a:pt x="30" y="-5"/>
                    <a:pt x="0" y="12"/>
                  </a:cubicBezTo>
                  <a:cubicBezTo>
                    <a:pt x="13" y="39"/>
                    <a:pt x="54" y="12"/>
                    <a:pt x="74" y="25"/>
                  </a:cubicBezTo>
                  <a:cubicBezTo>
                    <a:pt x="77" y="25"/>
                    <a:pt x="84" y="29"/>
                    <a:pt x="87" y="29"/>
                  </a:cubicBezTo>
                  <a:cubicBezTo>
                    <a:pt x="121" y="15"/>
                    <a:pt x="151" y="29"/>
                    <a:pt x="185" y="25"/>
                  </a:cubicBezTo>
                  <a:cubicBezTo>
                    <a:pt x="195" y="25"/>
                    <a:pt x="202" y="22"/>
                    <a:pt x="208" y="19"/>
                  </a:cubicBezTo>
                  <a:cubicBezTo>
                    <a:pt x="212" y="19"/>
                    <a:pt x="215" y="19"/>
                    <a:pt x="215" y="19"/>
                  </a:cubicBezTo>
                  <a:cubicBezTo>
                    <a:pt x="228" y="19"/>
                    <a:pt x="242" y="15"/>
                    <a:pt x="255" y="1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7" name="Google Shape;1407;p36"/>
            <p:cNvSpPr/>
            <p:nvPr/>
          </p:nvSpPr>
          <p:spPr>
            <a:xfrm>
              <a:off x="4917600" y="4020120"/>
              <a:ext cx="97920" cy="7200"/>
            </a:xfrm>
            <a:custGeom>
              <a:avLst/>
              <a:gdLst/>
              <a:ahLst/>
              <a:cxnLst/>
              <a:rect l="l" t="t" r="r" b="b"/>
              <a:pathLst>
                <a:path w="272" h="20" extrusionOk="0">
                  <a:moveTo>
                    <a:pt x="181" y="17"/>
                  </a:moveTo>
                  <a:lnTo>
                    <a:pt x="181" y="17"/>
                  </a:lnTo>
                  <a:cubicBezTo>
                    <a:pt x="212" y="14"/>
                    <a:pt x="242" y="24"/>
                    <a:pt x="272" y="11"/>
                  </a:cubicBezTo>
                  <a:cubicBezTo>
                    <a:pt x="238" y="1"/>
                    <a:pt x="134" y="-3"/>
                    <a:pt x="51" y="1"/>
                  </a:cubicBezTo>
                  <a:lnTo>
                    <a:pt x="51" y="1"/>
                  </a:lnTo>
                  <a:cubicBezTo>
                    <a:pt x="34" y="1"/>
                    <a:pt x="17" y="1"/>
                    <a:pt x="0" y="1"/>
                  </a:cubicBezTo>
                  <a:cubicBezTo>
                    <a:pt x="3" y="28"/>
                    <a:pt x="31" y="17"/>
                    <a:pt x="51" y="17"/>
                  </a:cubicBezTo>
                  <a:cubicBezTo>
                    <a:pt x="91" y="17"/>
                    <a:pt x="128" y="17"/>
                    <a:pt x="168" y="17"/>
                  </a:cubicBezTo>
                  <a:cubicBezTo>
                    <a:pt x="171" y="21"/>
                    <a:pt x="178" y="21"/>
                    <a:pt x="18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8" name="Google Shape;1408;p36"/>
            <p:cNvSpPr/>
            <p:nvPr/>
          </p:nvSpPr>
          <p:spPr>
            <a:xfrm>
              <a:off x="5022720" y="4017960"/>
              <a:ext cx="28800" cy="6120"/>
            </a:xfrm>
            <a:custGeom>
              <a:avLst/>
              <a:gdLst/>
              <a:ahLst/>
              <a:cxnLst/>
              <a:rect l="l" t="t" r="r" b="b"/>
              <a:pathLst>
                <a:path w="80" h="17" extrusionOk="0">
                  <a:moveTo>
                    <a:pt x="80" y="13"/>
                  </a:moveTo>
                  <a:lnTo>
                    <a:pt x="80" y="13"/>
                  </a:lnTo>
                  <a:cubicBezTo>
                    <a:pt x="77" y="3"/>
                    <a:pt x="73" y="-3"/>
                    <a:pt x="60" y="0"/>
                  </a:cubicBezTo>
                  <a:cubicBezTo>
                    <a:pt x="44" y="0"/>
                    <a:pt x="24" y="3"/>
                    <a:pt x="0" y="7"/>
                  </a:cubicBezTo>
                  <a:cubicBezTo>
                    <a:pt x="30" y="20"/>
                    <a:pt x="54" y="17"/>
                    <a:pt x="8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9" name="Google Shape;1409;p36"/>
            <p:cNvSpPr/>
            <p:nvPr/>
          </p:nvSpPr>
          <p:spPr>
            <a:xfrm>
              <a:off x="5051520" y="40226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0" name="Google Shape;1410;p36"/>
            <p:cNvSpPr/>
            <p:nvPr/>
          </p:nvSpPr>
          <p:spPr>
            <a:xfrm>
              <a:off x="4847760" y="4026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1" name="Google Shape;1411;p36"/>
            <p:cNvSpPr/>
            <p:nvPr/>
          </p:nvSpPr>
          <p:spPr>
            <a:xfrm>
              <a:off x="4819680" y="4034520"/>
              <a:ext cx="46080" cy="8640"/>
            </a:xfrm>
            <a:custGeom>
              <a:avLst/>
              <a:gdLst/>
              <a:ahLst/>
              <a:cxnLst/>
              <a:rect l="l" t="t" r="r" b="b"/>
              <a:pathLst>
                <a:path w="128" h="24" extrusionOk="0">
                  <a:moveTo>
                    <a:pt x="125" y="1"/>
                  </a:moveTo>
                  <a:lnTo>
                    <a:pt x="125" y="1"/>
                  </a:lnTo>
                  <a:cubicBezTo>
                    <a:pt x="118" y="-2"/>
                    <a:pt x="111" y="1"/>
                    <a:pt x="104" y="8"/>
                  </a:cubicBezTo>
                  <a:cubicBezTo>
                    <a:pt x="74" y="15"/>
                    <a:pt x="44" y="1"/>
                    <a:pt x="14" y="5"/>
                  </a:cubicBezTo>
                  <a:cubicBezTo>
                    <a:pt x="7" y="11"/>
                    <a:pt x="-6" y="15"/>
                    <a:pt x="4" y="24"/>
                  </a:cubicBezTo>
                  <a:cubicBezTo>
                    <a:pt x="21" y="24"/>
                    <a:pt x="37" y="24"/>
                    <a:pt x="54" y="24"/>
                  </a:cubicBezTo>
                  <a:cubicBezTo>
                    <a:pt x="57" y="21"/>
                    <a:pt x="57" y="21"/>
                    <a:pt x="61" y="21"/>
                  </a:cubicBezTo>
                  <a:cubicBezTo>
                    <a:pt x="64" y="21"/>
                    <a:pt x="64" y="24"/>
                    <a:pt x="64" y="24"/>
                  </a:cubicBezTo>
                  <a:cubicBezTo>
                    <a:pt x="84" y="24"/>
                    <a:pt x="101" y="24"/>
                    <a:pt x="118" y="24"/>
                  </a:cubicBezTo>
                  <a:cubicBezTo>
                    <a:pt x="118" y="21"/>
                    <a:pt x="118" y="18"/>
                    <a:pt x="118" y="15"/>
                  </a:cubicBezTo>
                  <a:lnTo>
                    <a:pt x="118" y="15"/>
                  </a:lnTo>
                  <a:cubicBezTo>
                    <a:pt x="128" y="11"/>
                    <a:pt x="131" y="8"/>
                    <a:pt x="125"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2" name="Google Shape;1412;p36"/>
            <p:cNvSpPr/>
            <p:nvPr/>
          </p:nvSpPr>
          <p:spPr>
            <a:xfrm>
              <a:off x="4846320" y="4019040"/>
              <a:ext cx="63000" cy="10080"/>
            </a:xfrm>
            <a:custGeom>
              <a:avLst/>
              <a:gdLst/>
              <a:ahLst/>
              <a:cxnLst/>
              <a:rect l="l" t="t" r="r" b="b"/>
              <a:pathLst>
                <a:path w="175" h="28" extrusionOk="0">
                  <a:moveTo>
                    <a:pt x="175" y="14"/>
                  </a:moveTo>
                  <a:lnTo>
                    <a:pt x="175" y="14"/>
                  </a:lnTo>
                  <a:cubicBezTo>
                    <a:pt x="165" y="7"/>
                    <a:pt x="158" y="10"/>
                    <a:pt x="148" y="14"/>
                  </a:cubicBezTo>
                  <a:cubicBezTo>
                    <a:pt x="121" y="14"/>
                    <a:pt x="94" y="10"/>
                    <a:pt x="67" y="10"/>
                  </a:cubicBezTo>
                  <a:lnTo>
                    <a:pt x="67" y="10"/>
                  </a:lnTo>
                  <a:cubicBezTo>
                    <a:pt x="67" y="14"/>
                    <a:pt x="64" y="14"/>
                    <a:pt x="61" y="14"/>
                  </a:cubicBezTo>
                  <a:cubicBezTo>
                    <a:pt x="57" y="14"/>
                    <a:pt x="54" y="14"/>
                    <a:pt x="54" y="14"/>
                  </a:cubicBezTo>
                  <a:cubicBezTo>
                    <a:pt x="51" y="14"/>
                    <a:pt x="47" y="14"/>
                    <a:pt x="44" y="10"/>
                  </a:cubicBezTo>
                  <a:cubicBezTo>
                    <a:pt x="40" y="7"/>
                    <a:pt x="34" y="4"/>
                    <a:pt x="30" y="4"/>
                  </a:cubicBezTo>
                  <a:lnTo>
                    <a:pt x="30" y="4"/>
                  </a:lnTo>
                  <a:cubicBezTo>
                    <a:pt x="27" y="0"/>
                    <a:pt x="24" y="0"/>
                    <a:pt x="24" y="0"/>
                  </a:cubicBezTo>
                  <a:cubicBezTo>
                    <a:pt x="20" y="0"/>
                    <a:pt x="17" y="4"/>
                    <a:pt x="17" y="4"/>
                  </a:cubicBezTo>
                  <a:lnTo>
                    <a:pt x="17" y="4"/>
                  </a:lnTo>
                  <a:cubicBezTo>
                    <a:pt x="14" y="7"/>
                    <a:pt x="10" y="10"/>
                    <a:pt x="4" y="10"/>
                  </a:cubicBezTo>
                  <a:lnTo>
                    <a:pt x="4" y="10"/>
                  </a:lnTo>
                  <a:cubicBezTo>
                    <a:pt x="4" y="14"/>
                    <a:pt x="0" y="14"/>
                    <a:pt x="0" y="17"/>
                  </a:cubicBezTo>
                  <a:lnTo>
                    <a:pt x="4" y="20"/>
                  </a:lnTo>
                  <a:cubicBezTo>
                    <a:pt x="54" y="34"/>
                    <a:pt x="101" y="27"/>
                    <a:pt x="148" y="20"/>
                  </a:cubicBezTo>
                  <a:lnTo>
                    <a:pt x="148" y="20"/>
                  </a:lnTo>
                  <a:cubicBezTo>
                    <a:pt x="158" y="20"/>
                    <a:pt x="165" y="24"/>
                    <a:pt x="175" y="17"/>
                  </a:cubicBezTo>
                  <a:lnTo>
                    <a:pt x="175"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3" name="Google Shape;1413;p36"/>
            <p:cNvSpPr/>
            <p:nvPr/>
          </p:nvSpPr>
          <p:spPr>
            <a:xfrm>
              <a:off x="4566960" y="4311720"/>
              <a:ext cx="6480" cy="6120"/>
            </a:xfrm>
            <a:custGeom>
              <a:avLst/>
              <a:gdLst/>
              <a:ahLst/>
              <a:cxnLst/>
              <a:rect l="l" t="t" r="r" b="b"/>
              <a:pathLst>
                <a:path w="18" h="17" extrusionOk="0">
                  <a:moveTo>
                    <a:pt x="18" y="0"/>
                  </a:moveTo>
                  <a:lnTo>
                    <a:pt x="18" y="0"/>
                  </a:lnTo>
                  <a:cubicBezTo>
                    <a:pt x="-6" y="0"/>
                    <a:pt x="-2" y="7"/>
                    <a:pt x="8" y="17"/>
                  </a:cubicBezTo>
                  <a:cubicBezTo>
                    <a:pt x="18" y="13"/>
                    <a:pt x="18" y="7"/>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4" name="Google Shape;1414;p36"/>
            <p:cNvSpPr/>
            <p:nvPr/>
          </p:nvSpPr>
          <p:spPr>
            <a:xfrm>
              <a:off x="4731480" y="3963240"/>
              <a:ext cx="368640" cy="20880"/>
            </a:xfrm>
            <a:custGeom>
              <a:avLst/>
              <a:gdLst/>
              <a:ahLst/>
              <a:cxnLst/>
              <a:rect l="l" t="t" r="r" b="b"/>
              <a:pathLst>
                <a:path w="1024" h="58" extrusionOk="0">
                  <a:moveTo>
                    <a:pt x="993" y="1"/>
                  </a:moveTo>
                  <a:lnTo>
                    <a:pt x="993" y="1"/>
                  </a:lnTo>
                  <a:cubicBezTo>
                    <a:pt x="959" y="11"/>
                    <a:pt x="922" y="1"/>
                    <a:pt x="886" y="8"/>
                  </a:cubicBezTo>
                  <a:cubicBezTo>
                    <a:pt x="886" y="8"/>
                    <a:pt x="882" y="8"/>
                    <a:pt x="879" y="8"/>
                  </a:cubicBezTo>
                  <a:cubicBezTo>
                    <a:pt x="875" y="4"/>
                    <a:pt x="869" y="8"/>
                    <a:pt x="865" y="8"/>
                  </a:cubicBezTo>
                  <a:cubicBezTo>
                    <a:pt x="865" y="1"/>
                    <a:pt x="865" y="-2"/>
                    <a:pt x="853" y="1"/>
                  </a:cubicBezTo>
                  <a:lnTo>
                    <a:pt x="853" y="1"/>
                  </a:lnTo>
                  <a:cubicBezTo>
                    <a:pt x="839" y="14"/>
                    <a:pt x="819" y="8"/>
                    <a:pt x="802" y="11"/>
                  </a:cubicBezTo>
                  <a:cubicBezTo>
                    <a:pt x="796" y="11"/>
                    <a:pt x="792" y="11"/>
                    <a:pt x="789" y="11"/>
                  </a:cubicBezTo>
                  <a:lnTo>
                    <a:pt x="789" y="11"/>
                  </a:lnTo>
                  <a:lnTo>
                    <a:pt x="789" y="11"/>
                  </a:lnTo>
                  <a:cubicBezTo>
                    <a:pt x="782" y="11"/>
                    <a:pt x="779" y="11"/>
                    <a:pt x="776" y="11"/>
                  </a:cubicBezTo>
                  <a:cubicBezTo>
                    <a:pt x="779" y="11"/>
                    <a:pt x="779" y="14"/>
                    <a:pt x="782" y="14"/>
                  </a:cubicBezTo>
                  <a:lnTo>
                    <a:pt x="779" y="14"/>
                  </a:lnTo>
                  <a:cubicBezTo>
                    <a:pt x="779" y="14"/>
                    <a:pt x="776" y="14"/>
                    <a:pt x="776" y="11"/>
                  </a:cubicBezTo>
                  <a:cubicBezTo>
                    <a:pt x="755" y="11"/>
                    <a:pt x="732" y="11"/>
                    <a:pt x="712" y="8"/>
                  </a:cubicBezTo>
                  <a:cubicBezTo>
                    <a:pt x="655" y="11"/>
                    <a:pt x="598" y="8"/>
                    <a:pt x="541" y="14"/>
                  </a:cubicBezTo>
                  <a:cubicBezTo>
                    <a:pt x="497" y="18"/>
                    <a:pt x="453" y="1"/>
                    <a:pt x="410" y="18"/>
                  </a:cubicBezTo>
                  <a:lnTo>
                    <a:pt x="410" y="18"/>
                  </a:lnTo>
                  <a:cubicBezTo>
                    <a:pt x="383" y="18"/>
                    <a:pt x="353" y="21"/>
                    <a:pt x="323" y="21"/>
                  </a:cubicBezTo>
                  <a:lnTo>
                    <a:pt x="323" y="21"/>
                  </a:lnTo>
                  <a:lnTo>
                    <a:pt x="323" y="21"/>
                  </a:lnTo>
                  <a:cubicBezTo>
                    <a:pt x="319" y="18"/>
                    <a:pt x="316" y="21"/>
                    <a:pt x="312" y="21"/>
                  </a:cubicBezTo>
                  <a:cubicBezTo>
                    <a:pt x="289" y="18"/>
                    <a:pt x="269" y="25"/>
                    <a:pt x="249" y="28"/>
                  </a:cubicBezTo>
                  <a:lnTo>
                    <a:pt x="249" y="28"/>
                  </a:lnTo>
                  <a:cubicBezTo>
                    <a:pt x="208" y="18"/>
                    <a:pt x="168" y="31"/>
                    <a:pt x="128" y="31"/>
                  </a:cubicBezTo>
                  <a:cubicBezTo>
                    <a:pt x="98" y="28"/>
                    <a:pt x="67" y="35"/>
                    <a:pt x="41" y="38"/>
                  </a:cubicBezTo>
                  <a:cubicBezTo>
                    <a:pt x="27" y="38"/>
                    <a:pt x="14" y="38"/>
                    <a:pt x="0" y="38"/>
                  </a:cubicBezTo>
                  <a:cubicBezTo>
                    <a:pt x="0" y="45"/>
                    <a:pt x="0" y="48"/>
                    <a:pt x="0" y="55"/>
                  </a:cubicBezTo>
                  <a:cubicBezTo>
                    <a:pt x="7" y="55"/>
                    <a:pt x="10" y="58"/>
                    <a:pt x="14" y="58"/>
                  </a:cubicBezTo>
                  <a:cubicBezTo>
                    <a:pt x="17" y="55"/>
                    <a:pt x="20" y="55"/>
                    <a:pt x="24" y="55"/>
                  </a:cubicBezTo>
                  <a:cubicBezTo>
                    <a:pt x="27" y="55"/>
                    <a:pt x="27" y="55"/>
                    <a:pt x="27" y="55"/>
                  </a:cubicBezTo>
                  <a:cubicBezTo>
                    <a:pt x="37" y="55"/>
                    <a:pt x="44" y="55"/>
                    <a:pt x="51" y="55"/>
                  </a:cubicBezTo>
                  <a:cubicBezTo>
                    <a:pt x="51" y="55"/>
                    <a:pt x="51" y="51"/>
                    <a:pt x="54" y="51"/>
                  </a:cubicBezTo>
                  <a:lnTo>
                    <a:pt x="57" y="51"/>
                  </a:lnTo>
                  <a:cubicBezTo>
                    <a:pt x="81" y="51"/>
                    <a:pt x="104" y="55"/>
                    <a:pt x="131" y="48"/>
                  </a:cubicBezTo>
                  <a:cubicBezTo>
                    <a:pt x="155" y="48"/>
                    <a:pt x="181" y="48"/>
                    <a:pt x="205" y="48"/>
                  </a:cubicBezTo>
                  <a:cubicBezTo>
                    <a:pt x="212" y="45"/>
                    <a:pt x="219" y="41"/>
                    <a:pt x="225" y="41"/>
                  </a:cubicBezTo>
                  <a:cubicBezTo>
                    <a:pt x="229" y="38"/>
                    <a:pt x="232" y="38"/>
                    <a:pt x="235" y="38"/>
                  </a:cubicBezTo>
                  <a:cubicBezTo>
                    <a:pt x="262" y="38"/>
                    <a:pt x="286" y="38"/>
                    <a:pt x="312" y="38"/>
                  </a:cubicBezTo>
                  <a:lnTo>
                    <a:pt x="312" y="38"/>
                  </a:lnTo>
                  <a:cubicBezTo>
                    <a:pt x="346" y="35"/>
                    <a:pt x="380" y="35"/>
                    <a:pt x="413" y="38"/>
                  </a:cubicBezTo>
                  <a:cubicBezTo>
                    <a:pt x="423" y="41"/>
                    <a:pt x="427" y="38"/>
                    <a:pt x="427" y="31"/>
                  </a:cubicBezTo>
                  <a:cubicBezTo>
                    <a:pt x="433" y="35"/>
                    <a:pt x="437" y="35"/>
                    <a:pt x="443" y="35"/>
                  </a:cubicBezTo>
                  <a:cubicBezTo>
                    <a:pt x="453" y="35"/>
                    <a:pt x="467" y="38"/>
                    <a:pt x="477" y="38"/>
                  </a:cubicBezTo>
                  <a:cubicBezTo>
                    <a:pt x="551" y="41"/>
                    <a:pt x="621" y="48"/>
                    <a:pt x="692" y="35"/>
                  </a:cubicBezTo>
                  <a:cubicBezTo>
                    <a:pt x="695" y="35"/>
                    <a:pt x="698" y="31"/>
                    <a:pt x="698" y="31"/>
                  </a:cubicBezTo>
                  <a:cubicBezTo>
                    <a:pt x="702" y="31"/>
                    <a:pt x="702" y="31"/>
                    <a:pt x="705" y="31"/>
                  </a:cubicBezTo>
                  <a:cubicBezTo>
                    <a:pt x="709" y="31"/>
                    <a:pt x="712" y="31"/>
                    <a:pt x="712" y="31"/>
                  </a:cubicBezTo>
                  <a:cubicBezTo>
                    <a:pt x="715" y="31"/>
                    <a:pt x="719" y="31"/>
                    <a:pt x="725" y="31"/>
                  </a:cubicBezTo>
                  <a:cubicBezTo>
                    <a:pt x="729" y="31"/>
                    <a:pt x="732" y="31"/>
                    <a:pt x="735" y="31"/>
                  </a:cubicBezTo>
                  <a:cubicBezTo>
                    <a:pt x="792" y="28"/>
                    <a:pt x="846" y="28"/>
                    <a:pt x="902" y="28"/>
                  </a:cubicBezTo>
                  <a:cubicBezTo>
                    <a:pt x="902" y="25"/>
                    <a:pt x="906" y="25"/>
                    <a:pt x="906" y="21"/>
                  </a:cubicBezTo>
                  <a:lnTo>
                    <a:pt x="906" y="21"/>
                  </a:lnTo>
                  <a:cubicBezTo>
                    <a:pt x="946" y="21"/>
                    <a:pt x="983" y="21"/>
                    <a:pt x="1023" y="21"/>
                  </a:cubicBezTo>
                  <a:cubicBezTo>
                    <a:pt x="1026" y="1"/>
                    <a:pt x="1006" y="4"/>
                    <a:pt x="99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5" name="Google Shape;1415;p36"/>
            <p:cNvSpPr/>
            <p:nvPr/>
          </p:nvSpPr>
          <p:spPr>
            <a:xfrm>
              <a:off x="4764600" y="3935880"/>
              <a:ext cx="4320" cy="4680"/>
            </a:xfrm>
            <a:custGeom>
              <a:avLst/>
              <a:gdLst/>
              <a:ahLst/>
              <a:cxnLst/>
              <a:rect l="l" t="t" r="r" b="b"/>
              <a:pathLst>
                <a:path w="12" h="13" extrusionOk="0">
                  <a:moveTo>
                    <a:pt x="12" y="13"/>
                  </a:moveTo>
                  <a:lnTo>
                    <a:pt x="12" y="13"/>
                  </a:lnTo>
                  <a:cubicBezTo>
                    <a:pt x="12" y="7"/>
                    <a:pt x="12" y="0"/>
                    <a:pt x="6" y="0"/>
                  </a:cubicBezTo>
                  <a:cubicBezTo>
                    <a:pt x="-1" y="0"/>
                    <a:pt x="-1" y="7"/>
                    <a:pt x="2" y="13"/>
                  </a:cubicBezTo>
                  <a:cubicBezTo>
                    <a:pt x="6" y="13"/>
                    <a:pt x="9" y="13"/>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6" name="Google Shape;1416;p36"/>
            <p:cNvSpPr/>
            <p:nvPr/>
          </p:nvSpPr>
          <p:spPr>
            <a:xfrm>
              <a:off x="4490640" y="5263920"/>
              <a:ext cx="24480" cy="7200"/>
            </a:xfrm>
            <a:custGeom>
              <a:avLst/>
              <a:gdLst/>
              <a:ahLst/>
              <a:cxnLst/>
              <a:rect l="l" t="t" r="r" b="b"/>
              <a:pathLst>
                <a:path w="68" h="20" extrusionOk="0">
                  <a:moveTo>
                    <a:pt x="21" y="20"/>
                  </a:moveTo>
                  <a:lnTo>
                    <a:pt x="21" y="20"/>
                  </a:lnTo>
                  <a:cubicBezTo>
                    <a:pt x="31" y="20"/>
                    <a:pt x="42" y="20"/>
                    <a:pt x="52" y="20"/>
                  </a:cubicBezTo>
                  <a:cubicBezTo>
                    <a:pt x="48" y="13"/>
                    <a:pt x="82" y="13"/>
                    <a:pt x="62" y="0"/>
                  </a:cubicBezTo>
                  <a:cubicBezTo>
                    <a:pt x="45" y="0"/>
                    <a:pt x="28" y="3"/>
                    <a:pt x="11" y="3"/>
                  </a:cubicBezTo>
                  <a:cubicBezTo>
                    <a:pt x="1" y="13"/>
                    <a:pt x="-12" y="20"/>
                    <a:pt x="2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7" name="Google Shape;1417;p36"/>
            <p:cNvSpPr/>
            <p:nvPr/>
          </p:nvSpPr>
          <p:spPr>
            <a:xfrm>
              <a:off x="5878080" y="3898440"/>
              <a:ext cx="10800" cy="21600"/>
            </a:xfrm>
            <a:custGeom>
              <a:avLst/>
              <a:gdLst/>
              <a:ahLst/>
              <a:cxnLst/>
              <a:rect l="l" t="t" r="r" b="b"/>
              <a:pathLst>
                <a:path w="30" h="60" extrusionOk="0">
                  <a:moveTo>
                    <a:pt x="30" y="54"/>
                  </a:moveTo>
                  <a:lnTo>
                    <a:pt x="30" y="54"/>
                  </a:lnTo>
                  <a:cubicBezTo>
                    <a:pt x="23" y="33"/>
                    <a:pt x="20" y="16"/>
                    <a:pt x="13" y="0"/>
                  </a:cubicBezTo>
                  <a:cubicBezTo>
                    <a:pt x="10" y="3"/>
                    <a:pt x="3" y="6"/>
                    <a:pt x="0" y="10"/>
                  </a:cubicBezTo>
                  <a:cubicBezTo>
                    <a:pt x="6" y="27"/>
                    <a:pt x="10" y="44"/>
                    <a:pt x="16" y="60"/>
                  </a:cubicBezTo>
                  <a:cubicBezTo>
                    <a:pt x="20" y="57"/>
                    <a:pt x="26" y="54"/>
                    <a:pt x="30" y="5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8" name="Google Shape;1418;p36"/>
            <p:cNvSpPr/>
            <p:nvPr/>
          </p:nvSpPr>
          <p:spPr>
            <a:xfrm>
              <a:off x="5609880" y="3569760"/>
              <a:ext cx="4320" cy="3600"/>
            </a:xfrm>
            <a:custGeom>
              <a:avLst/>
              <a:gdLst/>
              <a:ahLst/>
              <a:cxnLst/>
              <a:rect l="l" t="t" r="r" b="b"/>
              <a:pathLst>
                <a:path w="12" h="10" extrusionOk="0">
                  <a:moveTo>
                    <a:pt x="10" y="0"/>
                  </a:moveTo>
                  <a:lnTo>
                    <a:pt x="10" y="0"/>
                  </a:lnTo>
                  <a:cubicBezTo>
                    <a:pt x="6" y="0"/>
                    <a:pt x="3" y="0"/>
                    <a:pt x="0" y="0"/>
                  </a:cubicBezTo>
                  <a:cubicBezTo>
                    <a:pt x="0" y="7"/>
                    <a:pt x="3" y="10"/>
                    <a:pt x="10" y="10"/>
                  </a:cubicBezTo>
                  <a:cubicBezTo>
                    <a:pt x="13" y="7"/>
                    <a:pt x="13" y="3"/>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9" name="Google Shape;1419;p36"/>
            <p:cNvSpPr/>
            <p:nvPr/>
          </p:nvSpPr>
          <p:spPr>
            <a:xfrm>
              <a:off x="4853520" y="4297320"/>
              <a:ext cx="2520" cy="2160"/>
            </a:xfrm>
            <a:custGeom>
              <a:avLst/>
              <a:gdLst/>
              <a:ahLst/>
              <a:cxnLst/>
              <a:rect l="l" t="t" r="r" b="b"/>
              <a:pathLst>
                <a:path w="7" h="6" extrusionOk="0">
                  <a:moveTo>
                    <a:pt x="4" y="0"/>
                  </a:moveTo>
                  <a:lnTo>
                    <a:pt x="4" y="0"/>
                  </a:lnTo>
                  <a:cubicBezTo>
                    <a:pt x="4" y="0"/>
                    <a:pt x="0" y="0"/>
                    <a:pt x="0" y="3"/>
                  </a:cubicBezTo>
                  <a:lnTo>
                    <a:pt x="4" y="6"/>
                  </a:lnTo>
                  <a:cubicBezTo>
                    <a:pt x="7" y="6"/>
                    <a:pt x="7" y="6"/>
                    <a:pt x="7" y="0"/>
                  </a:cubicBezTo>
                  <a:lnTo>
                    <a:pt x="4"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0" name="Google Shape;1420;p36"/>
            <p:cNvSpPr/>
            <p:nvPr/>
          </p:nvSpPr>
          <p:spPr>
            <a:xfrm>
              <a:off x="4963680" y="5348520"/>
              <a:ext cx="468000" cy="42120"/>
            </a:xfrm>
            <a:custGeom>
              <a:avLst/>
              <a:gdLst/>
              <a:ahLst/>
              <a:cxnLst/>
              <a:rect l="l" t="t" r="r" b="b"/>
              <a:pathLst>
                <a:path w="1300" h="117" extrusionOk="0">
                  <a:moveTo>
                    <a:pt x="198" y="77"/>
                  </a:moveTo>
                  <a:lnTo>
                    <a:pt x="198" y="77"/>
                  </a:lnTo>
                  <a:cubicBezTo>
                    <a:pt x="198" y="77"/>
                    <a:pt x="194" y="77"/>
                    <a:pt x="194" y="80"/>
                  </a:cubicBezTo>
                  <a:lnTo>
                    <a:pt x="194" y="80"/>
                  </a:lnTo>
                  <a:cubicBezTo>
                    <a:pt x="191" y="77"/>
                    <a:pt x="184" y="80"/>
                    <a:pt x="181" y="80"/>
                  </a:cubicBezTo>
                  <a:lnTo>
                    <a:pt x="181" y="80"/>
                  </a:lnTo>
                  <a:cubicBezTo>
                    <a:pt x="178" y="80"/>
                    <a:pt x="174" y="80"/>
                    <a:pt x="168" y="80"/>
                  </a:cubicBezTo>
                  <a:lnTo>
                    <a:pt x="168" y="80"/>
                  </a:lnTo>
                  <a:cubicBezTo>
                    <a:pt x="164" y="80"/>
                    <a:pt x="161" y="80"/>
                    <a:pt x="157" y="80"/>
                  </a:cubicBezTo>
                  <a:cubicBezTo>
                    <a:pt x="104" y="84"/>
                    <a:pt x="47" y="87"/>
                    <a:pt x="0" y="107"/>
                  </a:cubicBezTo>
                  <a:cubicBezTo>
                    <a:pt x="3" y="111"/>
                    <a:pt x="6" y="114"/>
                    <a:pt x="13" y="117"/>
                  </a:cubicBezTo>
                  <a:cubicBezTo>
                    <a:pt x="57" y="107"/>
                    <a:pt x="104" y="114"/>
                    <a:pt x="147" y="111"/>
                  </a:cubicBezTo>
                  <a:cubicBezTo>
                    <a:pt x="157" y="111"/>
                    <a:pt x="168" y="107"/>
                    <a:pt x="178" y="104"/>
                  </a:cubicBezTo>
                  <a:cubicBezTo>
                    <a:pt x="184" y="101"/>
                    <a:pt x="188" y="97"/>
                    <a:pt x="188" y="94"/>
                  </a:cubicBezTo>
                  <a:lnTo>
                    <a:pt x="188" y="90"/>
                  </a:lnTo>
                  <a:cubicBezTo>
                    <a:pt x="191" y="90"/>
                    <a:pt x="191" y="90"/>
                    <a:pt x="191" y="90"/>
                  </a:cubicBezTo>
                  <a:cubicBezTo>
                    <a:pt x="198" y="90"/>
                    <a:pt x="201" y="90"/>
                    <a:pt x="204" y="87"/>
                  </a:cubicBezTo>
                  <a:cubicBezTo>
                    <a:pt x="208" y="90"/>
                    <a:pt x="208" y="90"/>
                    <a:pt x="208" y="94"/>
                  </a:cubicBezTo>
                  <a:cubicBezTo>
                    <a:pt x="220" y="101"/>
                    <a:pt x="237" y="101"/>
                    <a:pt x="254" y="101"/>
                  </a:cubicBezTo>
                  <a:cubicBezTo>
                    <a:pt x="267" y="101"/>
                    <a:pt x="281" y="101"/>
                    <a:pt x="294" y="97"/>
                  </a:cubicBezTo>
                  <a:cubicBezTo>
                    <a:pt x="304" y="94"/>
                    <a:pt x="314" y="87"/>
                    <a:pt x="321" y="80"/>
                  </a:cubicBezTo>
                  <a:cubicBezTo>
                    <a:pt x="324" y="80"/>
                    <a:pt x="324" y="84"/>
                    <a:pt x="328" y="84"/>
                  </a:cubicBezTo>
                  <a:cubicBezTo>
                    <a:pt x="341" y="90"/>
                    <a:pt x="358" y="90"/>
                    <a:pt x="375" y="90"/>
                  </a:cubicBezTo>
                  <a:cubicBezTo>
                    <a:pt x="425" y="80"/>
                    <a:pt x="479" y="90"/>
                    <a:pt x="529" y="74"/>
                  </a:cubicBezTo>
                  <a:cubicBezTo>
                    <a:pt x="532" y="67"/>
                    <a:pt x="532" y="64"/>
                    <a:pt x="529" y="64"/>
                  </a:cubicBezTo>
                  <a:cubicBezTo>
                    <a:pt x="546" y="74"/>
                    <a:pt x="566" y="74"/>
                    <a:pt x="586" y="70"/>
                  </a:cubicBezTo>
                  <a:cubicBezTo>
                    <a:pt x="599" y="67"/>
                    <a:pt x="610" y="67"/>
                    <a:pt x="623" y="64"/>
                  </a:cubicBezTo>
                  <a:cubicBezTo>
                    <a:pt x="640" y="64"/>
                    <a:pt x="653" y="64"/>
                    <a:pt x="670" y="57"/>
                  </a:cubicBezTo>
                  <a:cubicBezTo>
                    <a:pt x="670" y="54"/>
                    <a:pt x="670" y="54"/>
                    <a:pt x="673" y="54"/>
                  </a:cubicBezTo>
                  <a:cubicBezTo>
                    <a:pt x="680" y="60"/>
                    <a:pt x="694" y="60"/>
                    <a:pt x="707" y="57"/>
                  </a:cubicBezTo>
                  <a:cubicBezTo>
                    <a:pt x="710" y="57"/>
                    <a:pt x="717" y="54"/>
                    <a:pt x="720" y="50"/>
                  </a:cubicBezTo>
                  <a:cubicBezTo>
                    <a:pt x="845" y="44"/>
                    <a:pt x="972" y="44"/>
                    <a:pt x="1096" y="33"/>
                  </a:cubicBezTo>
                  <a:lnTo>
                    <a:pt x="1096" y="33"/>
                  </a:lnTo>
                  <a:cubicBezTo>
                    <a:pt x="1113" y="33"/>
                    <a:pt x="1130" y="37"/>
                    <a:pt x="1147" y="30"/>
                  </a:cubicBezTo>
                  <a:cubicBezTo>
                    <a:pt x="1160" y="33"/>
                    <a:pt x="1174" y="33"/>
                    <a:pt x="1187" y="33"/>
                  </a:cubicBezTo>
                  <a:cubicBezTo>
                    <a:pt x="1190" y="33"/>
                    <a:pt x="1197" y="33"/>
                    <a:pt x="1200" y="33"/>
                  </a:cubicBezTo>
                  <a:cubicBezTo>
                    <a:pt x="1227" y="23"/>
                    <a:pt x="1264" y="30"/>
                    <a:pt x="1291" y="16"/>
                  </a:cubicBezTo>
                  <a:cubicBezTo>
                    <a:pt x="1311" y="3"/>
                    <a:pt x="1294" y="0"/>
                    <a:pt x="1277" y="0"/>
                  </a:cubicBezTo>
                  <a:cubicBezTo>
                    <a:pt x="1234" y="7"/>
                    <a:pt x="1190" y="7"/>
                    <a:pt x="1147" y="7"/>
                  </a:cubicBezTo>
                  <a:cubicBezTo>
                    <a:pt x="1130" y="7"/>
                    <a:pt x="1110" y="3"/>
                    <a:pt x="1096" y="13"/>
                  </a:cubicBezTo>
                  <a:cubicBezTo>
                    <a:pt x="1019" y="16"/>
                    <a:pt x="945" y="16"/>
                    <a:pt x="868" y="16"/>
                  </a:cubicBezTo>
                  <a:cubicBezTo>
                    <a:pt x="821" y="30"/>
                    <a:pt x="771" y="23"/>
                    <a:pt x="724" y="27"/>
                  </a:cubicBezTo>
                  <a:cubicBezTo>
                    <a:pt x="717" y="27"/>
                    <a:pt x="717" y="30"/>
                    <a:pt x="720" y="33"/>
                  </a:cubicBezTo>
                  <a:lnTo>
                    <a:pt x="720" y="33"/>
                  </a:lnTo>
                  <a:cubicBezTo>
                    <a:pt x="720" y="30"/>
                    <a:pt x="717" y="30"/>
                    <a:pt x="714" y="30"/>
                  </a:cubicBezTo>
                  <a:cubicBezTo>
                    <a:pt x="714" y="27"/>
                    <a:pt x="714" y="27"/>
                    <a:pt x="710" y="27"/>
                  </a:cubicBezTo>
                  <a:lnTo>
                    <a:pt x="710" y="27"/>
                  </a:lnTo>
                  <a:cubicBezTo>
                    <a:pt x="704" y="27"/>
                    <a:pt x="697" y="30"/>
                    <a:pt x="694" y="33"/>
                  </a:cubicBezTo>
                  <a:cubicBezTo>
                    <a:pt x="680" y="33"/>
                    <a:pt x="670" y="33"/>
                    <a:pt x="660" y="37"/>
                  </a:cubicBezTo>
                  <a:cubicBezTo>
                    <a:pt x="647" y="33"/>
                    <a:pt x="633" y="33"/>
                    <a:pt x="620" y="33"/>
                  </a:cubicBezTo>
                  <a:lnTo>
                    <a:pt x="620" y="33"/>
                  </a:lnTo>
                  <a:lnTo>
                    <a:pt x="620" y="33"/>
                  </a:lnTo>
                  <a:cubicBezTo>
                    <a:pt x="593" y="37"/>
                    <a:pt x="566" y="33"/>
                    <a:pt x="539" y="44"/>
                  </a:cubicBezTo>
                  <a:cubicBezTo>
                    <a:pt x="532" y="44"/>
                    <a:pt x="526" y="44"/>
                    <a:pt x="516" y="44"/>
                  </a:cubicBezTo>
                  <a:cubicBezTo>
                    <a:pt x="465" y="47"/>
                    <a:pt x="412" y="47"/>
                    <a:pt x="361" y="60"/>
                  </a:cubicBezTo>
                  <a:lnTo>
                    <a:pt x="361" y="60"/>
                  </a:lnTo>
                  <a:lnTo>
                    <a:pt x="361" y="60"/>
                  </a:lnTo>
                  <a:cubicBezTo>
                    <a:pt x="358" y="60"/>
                    <a:pt x="355" y="60"/>
                    <a:pt x="348" y="64"/>
                  </a:cubicBezTo>
                  <a:cubicBezTo>
                    <a:pt x="351" y="64"/>
                    <a:pt x="351" y="64"/>
                    <a:pt x="351" y="64"/>
                  </a:cubicBezTo>
                  <a:lnTo>
                    <a:pt x="348" y="64"/>
                  </a:lnTo>
                  <a:cubicBezTo>
                    <a:pt x="345" y="64"/>
                    <a:pt x="341" y="64"/>
                    <a:pt x="334" y="64"/>
                  </a:cubicBezTo>
                  <a:lnTo>
                    <a:pt x="334" y="64"/>
                  </a:lnTo>
                  <a:lnTo>
                    <a:pt x="334" y="64"/>
                  </a:lnTo>
                  <a:cubicBezTo>
                    <a:pt x="291" y="60"/>
                    <a:pt x="247" y="67"/>
                    <a:pt x="208" y="80"/>
                  </a:cubicBezTo>
                  <a:lnTo>
                    <a:pt x="208" y="80"/>
                  </a:lnTo>
                  <a:lnTo>
                    <a:pt x="208" y="80"/>
                  </a:lnTo>
                  <a:cubicBezTo>
                    <a:pt x="204" y="77"/>
                    <a:pt x="201" y="77"/>
                    <a:pt x="198" y="7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1" name="Google Shape;1421;p36"/>
            <p:cNvSpPr/>
            <p:nvPr/>
          </p:nvSpPr>
          <p:spPr>
            <a:xfrm>
              <a:off x="5163840" y="5563440"/>
              <a:ext cx="406440" cy="19440"/>
            </a:xfrm>
            <a:custGeom>
              <a:avLst/>
              <a:gdLst/>
              <a:ahLst/>
              <a:cxnLst/>
              <a:rect l="l" t="t" r="r" b="b"/>
              <a:pathLst>
                <a:path w="1129" h="54" extrusionOk="0">
                  <a:moveTo>
                    <a:pt x="158" y="20"/>
                  </a:moveTo>
                  <a:lnTo>
                    <a:pt x="158" y="20"/>
                  </a:lnTo>
                  <a:cubicBezTo>
                    <a:pt x="154" y="20"/>
                    <a:pt x="148" y="24"/>
                    <a:pt x="141" y="27"/>
                  </a:cubicBezTo>
                  <a:cubicBezTo>
                    <a:pt x="94" y="17"/>
                    <a:pt x="47" y="30"/>
                    <a:pt x="0" y="27"/>
                  </a:cubicBezTo>
                  <a:cubicBezTo>
                    <a:pt x="0" y="34"/>
                    <a:pt x="3" y="37"/>
                    <a:pt x="20" y="37"/>
                  </a:cubicBezTo>
                  <a:cubicBezTo>
                    <a:pt x="60" y="37"/>
                    <a:pt x="101" y="37"/>
                    <a:pt x="141" y="37"/>
                  </a:cubicBezTo>
                  <a:cubicBezTo>
                    <a:pt x="289" y="37"/>
                    <a:pt x="433" y="40"/>
                    <a:pt x="581" y="44"/>
                  </a:cubicBezTo>
                  <a:cubicBezTo>
                    <a:pt x="584" y="44"/>
                    <a:pt x="587" y="44"/>
                    <a:pt x="594" y="44"/>
                  </a:cubicBezTo>
                  <a:lnTo>
                    <a:pt x="594" y="44"/>
                  </a:lnTo>
                  <a:lnTo>
                    <a:pt x="594" y="44"/>
                  </a:lnTo>
                  <a:cubicBezTo>
                    <a:pt x="681" y="47"/>
                    <a:pt x="772" y="51"/>
                    <a:pt x="863" y="54"/>
                  </a:cubicBezTo>
                  <a:cubicBezTo>
                    <a:pt x="930" y="51"/>
                    <a:pt x="993" y="57"/>
                    <a:pt x="1061" y="44"/>
                  </a:cubicBezTo>
                  <a:cubicBezTo>
                    <a:pt x="1071" y="40"/>
                    <a:pt x="1084" y="37"/>
                    <a:pt x="1094" y="34"/>
                  </a:cubicBezTo>
                  <a:lnTo>
                    <a:pt x="1094" y="34"/>
                  </a:lnTo>
                  <a:lnTo>
                    <a:pt x="1094" y="34"/>
                  </a:lnTo>
                  <a:cubicBezTo>
                    <a:pt x="1111" y="27"/>
                    <a:pt x="1145" y="24"/>
                    <a:pt x="1121" y="0"/>
                  </a:cubicBezTo>
                  <a:cubicBezTo>
                    <a:pt x="1111" y="14"/>
                    <a:pt x="1084" y="14"/>
                    <a:pt x="1067" y="24"/>
                  </a:cubicBezTo>
                  <a:cubicBezTo>
                    <a:pt x="936" y="40"/>
                    <a:pt x="806" y="27"/>
                    <a:pt x="675" y="24"/>
                  </a:cubicBezTo>
                  <a:cubicBezTo>
                    <a:pt x="651" y="24"/>
                    <a:pt x="628" y="27"/>
                    <a:pt x="604" y="27"/>
                  </a:cubicBezTo>
                  <a:lnTo>
                    <a:pt x="604" y="27"/>
                  </a:lnTo>
                  <a:lnTo>
                    <a:pt x="604" y="27"/>
                  </a:lnTo>
                  <a:cubicBezTo>
                    <a:pt x="567" y="24"/>
                    <a:pt x="527" y="20"/>
                    <a:pt x="490" y="27"/>
                  </a:cubicBezTo>
                  <a:cubicBezTo>
                    <a:pt x="379" y="17"/>
                    <a:pt x="268" y="24"/>
                    <a:pt x="15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2" name="Google Shape;1422;p36"/>
            <p:cNvSpPr/>
            <p:nvPr/>
          </p:nvSpPr>
          <p:spPr>
            <a:xfrm>
              <a:off x="5410080" y="5483160"/>
              <a:ext cx="106920" cy="14400"/>
            </a:xfrm>
            <a:custGeom>
              <a:avLst/>
              <a:gdLst/>
              <a:ahLst/>
              <a:cxnLst/>
              <a:rect l="l" t="t" r="r" b="b"/>
              <a:pathLst>
                <a:path w="297" h="40" extrusionOk="0">
                  <a:moveTo>
                    <a:pt x="65" y="9"/>
                  </a:moveTo>
                  <a:lnTo>
                    <a:pt x="65" y="9"/>
                  </a:lnTo>
                  <a:cubicBezTo>
                    <a:pt x="51" y="2"/>
                    <a:pt x="34" y="-2"/>
                    <a:pt x="17" y="2"/>
                  </a:cubicBezTo>
                  <a:cubicBezTo>
                    <a:pt x="7" y="5"/>
                    <a:pt x="-3" y="9"/>
                    <a:pt x="1" y="15"/>
                  </a:cubicBezTo>
                  <a:cubicBezTo>
                    <a:pt x="1" y="25"/>
                    <a:pt x="17" y="22"/>
                    <a:pt x="24" y="25"/>
                  </a:cubicBezTo>
                  <a:cubicBezTo>
                    <a:pt x="37" y="32"/>
                    <a:pt x="51" y="19"/>
                    <a:pt x="65" y="29"/>
                  </a:cubicBezTo>
                  <a:cubicBezTo>
                    <a:pt x="135" y="32"/>
                    <a:pt x="209" y="35"/>
                    <a:pt x="279" y="39"/>
                  </a:cubicBezTo>
                  <a:cubicBezTo>
                    <a:pt x="296" y="42"/>
                    <a:pt x="299" y="35"/>
                    <a:pt x="296" y="25"/>
                  </a:cubicBezTo>
                  <a:cubicBezTo>
                    <a:pt x="219" y="22"/>
                    <a:pt x="142" y="15"/>
                    <a:pt x="65"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3" name="Google Shape;1423;p36"/>
            <p:cNvSpPr/>
            <p:nvPr/>
          </p:nvSpPr>
          <p:spPr>
            <a:xfrm>
              <a:off x="5316120" y="5552640"/>
              <a:ext cx="18720" cy="4680"/>
            </a:xfrm>
            <a:custGeom>
              <a:avLst/>
              <a:gdLst/>
              <a:ahLst/>
              <a:cxnLst/>
              <a:rect l="l" t="t" r="r" b="b"/>
              <a:pathLst>
                <a:path w="52" h="13" extrusionOk="0">
                  <a:moveTo>
                    <a:pt x="16" y="13"/>
                  </a:moveTo>
                  <a:lnTo>
                    <a:pt x="16" y="13"/>
                  </a:lnTo>
                  <a:cubicBezTo>
                    <a:pt x="23" y="10"/>
                    <a:pt x="34" y="10"/>
                    <a:pt x="40" y="10"/>
                  </a:cubicBezTo>
                  <a:lnTo>
                    <a:pt x="40" y="10"/>
                  </a:lnTo>
                  <a:cubicBezTo>
                    <a:pt x="47" y="10"/>
                    <a:pt x="54" y="10"/>
                    <a:pt x="50" y="3"/>
                  </a:cubicBezTo>
                  <a:cubicBezTo>
                    <a:pt x="50" y="3"/>
                    <a:pt x="44" y="0"/>
                    <a:pt x="40" y="0"/>
                  </a:cubicBezTo>
                  <a:cubicBezTo>
                    <a:pt x="34" y="0"/>
                    <a:pt x="23" y="0"/>
                    <a:pt x="16" y="0"/>
                  </a:cubicBezTo>
                  <a:cubicBezTo>
                    <a:pt x="7" y="0"/>
                    <a:pt x="-3" y="0"/>
                    <a:pt x="0" y="10"/>
                  </a:cubicBezTo>
                  <a:cubicBezTo>
                    <a:pt x="0" y="13"/>
                    <a:pt x="10" y="13"/>
                    <a:pt x="1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4" name="Google Shape;1424;p36"/>
            <p:cNvSpPr/>
            <p:nvPr/>
          </p:nvSpPr>
          <p:spPr>
            <a:xfrm>
              <a:off x="5196600" y="4876200"/>
              <a:ext cx="163080" cy="39600"/>
            </a:xfrm>
            <a:custGeom>
              <a:avLst/>
              <a:gdLst/>
              <a:ahLst/>
              <a:cxnLst/>
              <a:rect l="l" t="t" r="r" b="b"/>
              <a:pathLst>
                <a:path w="453" h="110" extrusionOk="0">
                  <a:moveTo>
                    <a:pt x="218" y="87"/>
                  </a:moveTo>
                  <a:lnTo>
                    <a:pt x="218" y="87"/>
                  </a:lnTo>
                  <a:cubicBezTo>
                    <a:pt x="238" y="87"/>
                    <a:pt x="255" y="90"/>
                    <a:pt x="268" y="77"/>
                  </a:cubicBezTo>
                  <a:cubicBezTo>
                    <a:pt x="275" y="83"/>
                    <a:pt x="285" y="83"/>
                    <a:pt x="295" y="87"/>
                  </a:cubicBezTo>
                  <a:cubicBezTo>
                    <a:pt x="305" y="100"/>
                    <a:pt x="325" y="103"/>
                    <a:pt x="342" y="107"/>
                  </a:cubicBezTo>
                  <a:cubicBezTo>
                    <a:pt x="362" y="113"/>
                    <a:pt x="376" y="107"/>
                    <a:pt x="386" y="97"/>
                  </a:cubicBezTo>
                  <a:cubicBezTo>
                    <a:pt x="416" y="73"/>
                    <a:pt x="426" y="40"/>
                    <a:pt x="453" y="13"/>
                  </a:cubicBezTo>
                  <a:cubicBezTo>
                    <a:pt x="453" y="10"/>
                    <a:pt x="453" y="6"/>
                    <a:pt x="449" y="3"/>
                  </a:cubicBezTo>
                  <a:lnTo>
                    <a:pt x="449" y="3"/>
                  </a:lnTo>
                  <a:cubicBezTo>
                    <a:pt x="443" y="-1"/>
                    <a:pt x="433" y="-1"/>
                    <a:pt x="423" y="3"/>
                  </a:cubicBezTo>
                  <a:lnTo>
                    <a:pt x="423" y="3"/>
                  </a:lnTo>
                  <a:cubicBezTo>
                    <a:pt x="416" y="10"/>
                    <a:pt x="402" y="13"/>
                    <a:pt x="399" y="23"/>
                  </a:cubicBezTo>
                  <a:cubicBezTo>
                    <a:pt x="402" y="50"/>
                    <a:pt x="376" y="63"/>
                    <a:pt x="359" y="83"/>
                  </a:cubicBezTo>
                  <a:cubicBezTo>
                    <a:pt x="345" y="97"/>
                    <a:pt x="325" y="80"/>
                    <a:pt x="312" y="73"/>
                  </a:cubicBezTo>
                  <a:lnTo>
                    <a:pt x="312" y="73"/>
                  </a:lnTo>
                  <a:lnTo>
                    <a:pt x="312" y="73"/>
                  </a:lnTo>
                  <a:cubicBezTo>
                    <a:pt x="298" y="63"/>
                    <a:pt x="285" y="63"/>
                    <a:pt x="268" y="70"/>
                  </a:cubicBezTo>
                  <a:lnTo>
                    <a:pt x="268" y="70"/>
                  </a:lnTo>
                  <a:lnTo>
                    <a:pt x="268" y="70"/>
                  </a:lnTo>
                  <a:cubicBezTo>
                    <a:pt x="251" y="67"/>
                    <a:pt x="234" y="70"/>
                    <a:pt x="218" y="77"/>
                  </a:cubicBezTo>
                  <a:lnTo>
                    <a:pt x="218" y="77"/>
                  </a:lnTo>
                  <a:lnTo>
                    <a:pt x="218" y="77"/>
                  </a:lnTo>
                  <a:cubicBezTo>
                    <a:pt x="157" y="80"/>
                    <a:pt x="97" y="83"/>
                    <a:pt x="37" y="87"/>
                  </a:cubicBezTo>
                  <a:cubicBezTo>
                    <a:pt x="26" y="97"/>
                    <a:pt x="-4" y="80"/>
                    <a:pt x="0" y="103"/>
                  </a:cubicBezTo>
                  <a:cubicBezTo>
                    <a:pt x="73" y="107"/>
                    <a:pt x="147" y="107"/>
                    <a:pt x="218" y="8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5" name="Google Shape;1425;p36"/>
            <p:cNvSpPr/>
            <p:nvPr/>
          </p:nvSpPr>
          <p:spPr>
            <a:xfrm>
              <a:off x="5173560" y="4910040"/>
              <a:ext cx="3600" cy="2880"/>
            </a:xfrm>
            <a:custGeom>
              <a:avLst/>
              <a:gdLst/>
              <a:ahLst/>
              <a:cxnLst/>
              <a:rect l="l" t="t" r="r" b="b"/>
              <a:pathLst>
                <a:path w="10" h="8" extrusionOk="0">
                  <a:moveTo>
                    <a:pt x="0" y="3"/>
                  </a:moveTo>
                  <a:lnTo>
                    <a:pt x="0" y="3"/>
                  </a:lnTo>
                  <a:cubicBezTo>
                    <a:pt x="3" y="9"/>
                    <a:pt x="6" y="9"/>
                    <a:pt x="10" y="3"/>
                  </a:cubicBezTo>
                  <a:cubicBezTo>
                    <a:pt x="6"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6" name="Google Shape;1426;p36"/>
            <p:cNvSpPr/>
            <p:nvPr/>
          </p:nvSpPr>
          <p:spPr>
            <a:xfrm>
              <a:off x="5499720" y="5005440"/>
              <a:ext cx="6120" cy="4320"/>
            </a:xfrm>
            <a:custGeom>
              <a:avLst/>
              <a:gdLst/>
              <a:ahLst/>
              <a:cxnLst/>
              <a:rect l="l" t="t" r="r" b="b"/>
              <a:pathLst>
                <a:path w="17" h="12" extrusionOk="0">
                  <a:moveTo>
                    <a:pt x="7" y="0"/>
                  </a:moveTo>
                  <a:lnTo>
                    <a:pt x="7" y="0"/>
                  </a:lnTo>
                  <a:cubicBezTo>
                    <a:pt x="7" y="3"/>
                    <a:pt x="0" y="3"/>
                    <a:pt x="0" y="6"/>
                  </a:cubicBezTo>
                  <a:cubicBezTo>
                    <a:pt x="0" y="13"/>
                    <a:pt x="7" y="13"/>
                    <a:pt x="13" y="10"/>
                  </a:cubicBezTo>
                  <a:cubicBezTo>
                    <a:pt x="17" y="10"/>
                    <a:pt x="17" y="6"/>
                    <a:pt x="17" y="3"/>
                  </a:cubicBezTo>
                  <a:cubicBezTo>
                    <a:pt x="17" y="0"/>
                    <a:pt x="13" y="0"/>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7" name="Google Shape;1427;p36"/>
            <p:cNvSpPr/>
            <p:nvPr/>
          </p:nvSpPr>
          <p:spPr>
            <a:xfrm>
              <a:off x="5391000" y="4430160"/>
              <a:ext cx="2520" cy="0"/>
            </a:xfrm>
            <a:custGeom>
              <a:avLst/>
              <a:gdLst/>
              <a:ahLst/>
              <a:cxnLst/>
              <a:rect l="l" t="t" r="r" b="b"/>
              <a:pathLst>
                <a:path w="7" h="120000" extrusionOk="0">
                  <a:moveTo>
                    <a:pt x="0" y="0"/>
                  </a:moveTo>
                  <a:lnTo>
                    <a:pt x="0" y="0"/>
                  </a:lnTo>
                  <a:lnTo>
                    <a:pt x="0" y="0"/>
                  </a:lnTo>
                  <a:cubicBezTo>
                    <a:pt x="3" y="0"/>
                    <a:pt x="3" y="0"/>
                    <a:pt x="7" y="0"/>
                  </a:cubicBezTo>
                  <a:cubicBezTo>
                    <a:pt x="3" y="0"/>
                    <a:pt x="3"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8" name="Google Shape;1428;p36"/>
            <p:cNvSpPr/>
            <p:nvPr/>
          </p:nvSpPr>
          <p:spPr>
            <a:xfrm>
              <a:off x="4766760" y="5198760"/>
              <a:ext cx="7200" cy="9360"/>
            </a:xfrm>
            <a:custGeom>
              <a:avLst/>
              <a:gdLst/>
              <a:ahLst/>
              <a:cxnLst/>
              <a:rect l="l" t="t" r="r" b="b"/>
              <a:pathLst>
                <a:path w="20" h="26" extrusionOk="0">
                  <a:moveTo>
                    <a:pt x="16" y="26"/>
                  </a:moveTo>
                  <a:lnTo>
                    <a:pt x="16" y="26"/>
                  </a:lnTo>
                  <a:cubicBezTo>
                    <a:pt x="16" y="16"/>
                    <a:pt x="20" y="10"/>
                    <a:pt x="20" y="0"/>
                  </a:cubicBezTo>
                  <a:cubicBezTo>
                    <a:pt x="13" y="0"/>
                    <a:pt x="10" y="0"/>
                    <a:pt x="6" y="3"/>
                  </a:cubicBezTo>
                  <a:cubicBezTo>
                    <a:pt x="13" y="10"/>
                    <a:pt x="-17" y="26"/>
                    <a:pt x="1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9" name="Google Shape;1429;p36"/>
            <p:cNvSpPr/>
            <p:nvPr/>
          </p:nvSpPr>
          <p:spPr>
            <a:xfrm>
              <a:off x="4785840" y="5202360"/>
              <a:ext cx="3960" cy="2160"/>
            </a:xfrm>
            <a:custGeom>
              <a:avLst/>
              <a:gdLst/>
              <a:ahLst/>
              <a:cxnLst/>
              <a:rect l="l" t="t" r="r" b="b"/>
              <a:pathLst>
                <a:path w="11" h="6" extrusionOk="0">
                  <a:moveTo>
                    <a:pt x="7" y="6"/>
                  </a:moveTo>
                  <a:lnTo>
                    <a:pt x="7" y="6"/>
                  </a:lnTo>
                  <a:lnTo>
                    <a:pt x="11" y="3"/>
                  </a:lnTo>
                  <a:cubicBezTo>
                    <a:pt x="7" y="3"/>
                    <a:pt x="7" y="3"/>
                    <a:pt x="4" y="0"/>
                  </a:cubicBezTo>
                  <a:lnTo>
                    <a:pt x="0" y="3"/>
                  </a:lnTo>
                  <a:cubicBezTo>
                    <a:pt x="4" y="3"/>
                    <a:pt x="4" y="3"/>
                    <a:pt x="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0" name="Google Shape;1430;p36"/>
            <p:cNvSpPr/>
            <p:nvPr/>
          </p:nvSpPr>
          <p:spPr>
            <a:xfrm>
              <a:off x="4731480" y="5138280"/>
              <a:ext cx="445680" cy="34200"/>
            </a:xfrm>
            <a:custGeom>
              <a:avLst/>
              <a:gdLst/>
              <a:ahLst/>
              <a:cxnLst/>
              <a:rect l="l" t="t" r="r" b="b"/>
              <a:pathLst>
                <a:path w="1238" h="95" extrusionOk="0">
                  <a:moveTo>
                    <a:pt x="0" y="84"/>
                  </a:moveTo>
                  <a:lnTo>
                    <a:pt x="0" y="84"/>
                  </a:lnTo>
                  <a:cubicBezTo>
                    <a:pt x="10" y="97"/>
                    <a:pt x="27" y="94"/>
                    <a:pt x="41" y="94"/>
                  </a:cubicBezTo>
                  <a:cubicBezTo>
                    <a:pt x="77" y="94"/>
                    <a:pt x="111" y="100"/>
                    <a:pt x="145" y="87"/>
                  </a:cubicBezTo>
                  <a:lnTo>
                    <a:pt x="145" y="87"/>
                  </a:lnTo>
                  <a:cubicBezTo>
                    <a:pt x="158" y="84"/>
                    <a:pt x="168" y="84"/>
                    <a:pt x="181" y="84"/>
                  </a:cubicBezTo>
                  <a:lnTo>
                    <a:pt x="181" y="84"/>
                  </a:lnTo>
                  <a:lnTo>
                    <a:pt x="181" y="84"/>
                  </a:lnTo>
                  <a:cubicBezTo>
                    <a:pt x="252" y="80"/>
                    <a:pt x="326" y="77"/>
                    <a:pt x="400" y="74"/>
                  </a:cubicBezTo>
                  <a:cubicBezTo>
                    <a:pt x="403" y="74"/>
                    <a:pt x="403" y="70"/>
                    <a:pt x="403" y="67"/>
                  </a:cubicBezTo>
                  <a:cubicBezTo>
                    <a:pt x="413" y="67"/>
                    <a:pt x="427" y="67"/>
                    <a:pt x="437" y="67"/>
                  </a:cubicBezTo>
                  <a:cubicBezTo>
                    <a:pt x="437" y="67"/>
                    <a:pt x="440" y="67"/>
                    <a:pt x="443" y="70"/>
                  </a:cubicBezTo>
                  <a:cubicBezTo>
                    <a:pt x="450" y="70"/>
                    <a:pt x="457" y="70"/>
                    <a:pt x="467" y="67"/>
                  </a:cubicBezTo>
                  <a:cubicBezTo>
                    <a:pt x="494" y="67"/>
                    <a:pt x="524" y="67"/>
                    <a:pt x="554" y="64"/>
                  </a:cubicBezTo>
                  <a:cubicBezTo>
                    <a:pt x="601" y="57"/>
                    <a:pt x="651" y="67"/>
                    <a:pt x="698" y="57"/>
                  </a:cubicBezTo>
                  <a:cubicBezTo>
                    <a:pt x="709" y="57"/>
                    <a:pt x="722" y="57"/>
                    <a:pt x="732" y="57"/>
                  </a:cubicBezTo>
                  <a:cubicBezTo>
                    <a:pt x="739" y="57"/>
                    <a:pt x="739" y="53"/>
                    <a:pt x="739" y="53"/>
                  </a:cubicBezTo>
                  <a:cubicBezTo>
                    <a:pt x="742" y="53"/>
                    <a:pt x="742" y="53"/>
                    <a:pt x="745" y="53"/>
                  </a:cubicBezTo>
                  <a:lnTo>
                    <a:pt x="749" y="53"/>
                  </a:lnTo>
                  <a:lnTo>
                    <a:pt x="752" y="57"/>
                  </a:lnTo>
                  <a:cubicBezTo>
                    <a:pt x="755" y="57"/>
                    <a:pt x="755" y="57"/>
                    <a:pt x="759" y="57"/>
                  </a:cubicBezTo>
                  <a:cubicBezTo>
                    <a:pt x="762" y="53"/>
                    <a:pt x="762" y="53"/>
                    <a:pt x="762" y="53"/>
                  </a:cubicBezTo>
                  <a:cubicBezTo>
                    <a:pt x="766" y="53"/>
                    <a:pt x="772" y="53"/>
                    <a:pt x="776" y="53"/>
                  </a:cubicBezTo>
                  <a:cubicBezTo>
                    <a:pt x="776" y="53"/>
                    <a:pt x="779" y="53"/>
                    <a:pt x="779" y="57"/>
                  </a:cubicBezTo>
                  <a:lnTo>
                    <a:pt x="786" y="57"/>
                  </a:lnTo>
                  <a:cubicBezTo>
                    <a:pt x="786" y="53"/>
                    <a:pt x="786" y="53"/>
                    <a:pt x="786" y="53"/>
                  </a:cubicBezTo>
                  <a:cubicBezTo>
                    <a:pt x="792" y="53"/>
                    <a:pt x="796" y="53"/>
                    <a:pt x="799" y="53"/>
                  </a:cubicBezTo>
                  <a:cubicBezTo>
                    <a:pt x="823" y="50"/>
                    <a:pt x="843" y="57"/>
                    <a:pt x="865" y="50"/>
                  </a:cubicBezTo>
                  <a:cubicBezTo>
                    <a:pt x="902" y="50"/>
                    <a:pt x="943" y="47"/>
                    <a:pt x="979" y="47"/>
                  </a:cubicBezTo>
                  <a:cubicBezTo>
                    <a:pt x="983" y="50"/>
                    <a:pt x="986" y="50"/>
                    <a:pt x="990" y="50"/>
                  </a:cubicBezTo>
                  <a:cubicBezTo>
                    <a:pt x="993" y="50"/>
                    <a:pt x="993" y="50"/>
                    <a:pt x="993" y="47"/>
                  </a:cubicBezTo>
                  <a:cubicBezTo>
                    <a:pt x="996" y="47"/>
                    <a:pt x="1003" y="47"/>
                    <a:pt x="1006" y="47"/>
                  </a:cubicBezTo>
                  <a:cubicBezTo>
                    <a:pt x="1013" y="43"/>
                    <a:pt x="1023" y="43"/>
                    <a:pt x="1033" y="40"/>
                  </a:cubicBezTo>
                  <a:lnTo>
                    <a:pt x="1033" y="40"/>
                  </a:lnTo>
                  <a:cubicBezTo>
                    <a:pt x="1050" y="40"/>
                    <a:pt x="1067" y="43"/>
                    <a:pt x="1083" y="37"/>
                  </a:cubicBezTo>
                  <a:cubicBezTo>
                    <a:pt x="1087" y="37"/>
                    <a:pt x="1094" y="37"/>
                    <a:pt x="1097" y="33"/>
                  </a:cubicBezTo>
                  <a:cubicBezTo>
                    <a:pt x="1100" y="33"/>
                    <a:pt x="1107" y="33"/>
                    <a:pt x="1110" y="33"/>
                  </a:cubicBezTo>
                  <a:cubicBezTo>
                    <a:pt x="1117" y="33"/>
                    <a:pt x="1124" y="33"/>
                    <a:pt x="1127" y="30"/>
                  </a:cubicBezTo>
                  <a:cubicBezTo>
                    <a:pt x="1157" y="33"/>
                    <a:pt x="1187" y="30"/>
                    <a:pt x="1211" y="20"/>
                  </a:cubicBezTo>
                  <a:lnTo>
                    <a:pt x="1211" y="20"/>
                  </a:lnTo>
                  <a:lnTo>
                    <a:pt x="1211" y="20"/>
                  </a:lnTo>
                  <a:cubicBezTo>
                    <a:pt x="1221" y="17"/>
                    <a:pt x="1231" y="13"/>
                    <a:pt x="1238" y="10"/>
                  </a:cubicBezTo>
                  <a:cubicBezTo>
                    <a:pt x="1234" y="7"/>
                    <a:pt x="1228" y="3"/>
                    <a:pt x="1225" y="0"/>
                  </a:cubicBezTo>
                  <a:cubicBezTo>
                    <a:pt x="1215" y="3"/>
                    <a:pt x="1204" y="3"/>
                    <a:pt x="1197" y="10"/>
                  </a:cubicBezTo>
                  <a:lnTo>
                    <a:pt x="1197" y="10"/>
                  </a:lnTo>
                  <a:cubicBezTo>
                    <a:pt x="1177" y="10"/>
                    <a:pt x="1157" y="10"/>
                    <a:pt x="1137" y="13"/>
                  </a:cubicBezTo>
                  <a:cubicBezTo>
                    <a:pt x="1134" y="13"/>
                    <a:pt x="1130" y="13"/>
                    <a:pt x="1127" y="13"/>
                  </a:cubicBezTo>
                  <a:cubicBezTo>
                    <a:pt x="1124" y="13"/>
                    <a:pt x="1124" y="13"/>
                    <a:pt x="1124" y="13"/>
                  </a:cubicBezTo>
                  <a:cubicBezTo>
                    <a:pt x="1114" y="13"/>
                    <a:pt x="1104" y="17"/>
                    <a:pt x="1097" y="17"/>
                  </a:cubicBezTo>
                  <a:cubicBezTo>
                    <a:pt x="973" y="30"/>
                    <a:pt x="853" y="27"/>
                    <a:pt x="729" y="33"/>
                  </a:cubicBezTo>
                  <a:cubicBezTo>
                    <a:pt x="715" y="37"/>
                    <a:pt x="698" y="37"/>
                    <a:pt x="685" y="40"/>
                  </a:cubicBezTo>
                  <a:cubicBezTo>
                    <a:pt x="635" y="30"/>
                    <a:pt x="584" y="40"/>
                    <a:pt x="534" y="43"/>
                  </a:cubicBezTo>
                  <a:cubicBezTo>
                    <a:pt x="507" y="43"/>
                    <a:pt x="480" y="47"/>
                    <a:pt x="453" y="50"/>
                  </a:cubicBezTo>
                  <a:lnTo>
                    <a:pt x="453" y="50"/>
                  </a:lnTo>
                  <a:lnTo>
                    <a:pt x="453" y="50"/>
                  </a:lnTo>
                  <a:cubicBezTo>
                    <a:pt x="380" y="43"/>
                    <a:pt x="306" y="53"/>
                    <a:pt x="232" y="64"/>
                  </a:cubicBezTo>
                  <a:cubicBezTo>
                    <a:pt x="208" y="67"/>
                    <a:pt x="181" y="67"/>
                    <a:pt x="158" y="67"/>
                  </a:cubicBezTo>
                  <a:cubicBezTo>
                    <a:pt x="151" y="67"/>
                    <a:pt x="151" y="70"/>
                    <a:pt x="151" y="74"/>
                  </a:cubicBezTo>
                  <a:cubicBezTo>
                    <a:pt x="148" y="74"/>
                    <a:pt x="141" y="77"/>
                    <a:pt x="134" y="77"/>
                  </a:cubicBezTo>
                  <a:cubicBezTo>
                    <a:pt x="134" y="74"/>
                    <a:pt x="131" y="74"/>
                    <a:pt x="131" y="74"/>
                  </a:cubicBezTo>
                  <a:cubicBezTo>
                    <a:pt x="118" y="77"/>
                    <a:pt x="108" y="80"/>
                    <a:pt x="101" y="67"/>
                  </a:cubicBezTo>
                  <a:cubicBezTo>
                    <a:pt x="94" y="67"/>
                    <a:pt x="88" y="67"/>
                    <a:pt x="81" y="67"/>
                  </a:cubicBezTo>
                  <a:cubicBezTo>
                    <a:pt x="61" y="80"/>
                    <a:pt x="37" y="74"/>
                    <a:pt x="14" y="77"/>
                  </a:cubicBezTo>
                  <a:lnTo>
                    <a:pt x="14" y="77"/>
                  </a:lnTo>
                  <a:cubicBezTo>
                    <a:pt x="10" y="77"/>
                    <a:pt x="4" y="80"/>
                    <a:pt x="0"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1" name="Google Shape;1431;p36"/>
            <p:cNvSpPr/>
            <p:nvPr/>
          </p:nvSpPr>
          <p:spPr>
            <a:xfrm>
              <a:off x="5131080" y="5149080"/>
              <a:ext cx="6120" cy="1800"/>
            </a:xfrm>
            <a:custGeom>
              <a:avLst/>
              <a:gdLst/>
              <a:ahLst/>
              <a:cxnLst/>
              <a:rect l="l" t="t" r="r" b="b"/>
              <a:pathLst>
                <a:path w="17" h="5" extrusionOk="0">
                  <a:moveTo>
                    <a:pt x="17" y="0"/>
                  </a:moveTo>
                  <a:lnTo>
                    <a:pt x="17" y="0"/>
                  </a:lnTo>
                  <a:cubicBezTo>
                    <a:pt x="14" y="0"/>
                    <a:pt x="7" y="3"/>
                    <a:pt x="0" y="3"/>
                  </a:cubicBezTo>
                  <a:cubicBezTo>
                    <a:pt x="7" y="7"/>
                    <a:pt x="14" y="3"/>
                    <a:pt x="1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2" name="Google Shape;1432;p36"/>
            <p:cNvSpPr/>
            <p:nvPr/>
          </p:nvSpPr>
          <p:spPr>
            <a:xfrm>
              <a:off x="4935960" y="5168520"/>
              <a:ext cx="1080" cy="1080"/>
            </a:xfrm>
            <a:custGeom>
              <a:avLst/>
              <a:gdLst/>
              <a:ahLst/>
              <a:cxnLst/>
              <a:rect l="l" t="t" r="r" b="b"/>
              <a:pathLst>
                <a:path w="3" h="3" extrusionOk="0">
                  <a:moveTo>
                    <a:pt x="0" y="3"/>
                  </a:moveTo>
                  <a:lnTo>
                    <a:pt x="0" y="3"/>
                  </a:lnTo>
                  <a:cubicBezTo>
                    <a:pt x="3" y="0"/>
                    <a:pt x="3" y="0"/>
                    <a:pt x="3" y="0"/>
                  </a:cubicBezTo>
                  <a:lnTo>
                    <a:pt x="3" y="0"/>
                  </a:lnTo>
                  <a:lnTo>
                    <a:pt x="0" y="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3" name="Google Shape;1433;p36"/>
            <p:cNvSpPr/>
            <p:nvPr/>
          </p:nvSpPr>
          <p:spPr>
            <a:xfrm>
              <a:off x="5595840" y="3968640"/>
              <a:ext cx="185400" cy="10800"/>
            </a:xfrm>
            <a:custGeom>
              <a:avLst/>
              <a:gdLst/>
              <a:ahLst/>
              <a:cxnLst/>
              <a:rect l="l" t="t" r="r" b="b"/>
              <a:pathLst>
                <a:path w="515" h="30" extrusionOk="0">
                  <a:moveTo>
                    <a:pt x="438" y="23"/>
                  </a:moveTo>
                  <a:lnTo>
                    <a:pt x="438" y="23"/>
                  </a:lnTo>
                  <a:lnTo>
                    <a:pt x="438" y="23"/>
                  </a:lnTo>
                  <a:cubicBezTo>
                    <a:pt x="465" y="23"/>
                    <a:pt x="485" y="16"/>
                    <a:pt x="515" y="6"/>
                  </a:cubicBezTo>
                  <a:cubicBezTo>
                    <a:pt x="478" y="-11"/>
                    <a:pt x="445" y="10"/>
                    <a:pt x="411" y="6"/>
                  </a:cubicBezTo>
                  <a:cubicBezTo>
                    <a:pt x="357" y="6"/>
                    <a:pt x="304" y="6"/>
                    <a:pt x="250" y="6"/>
                  </a:cubicBezTo>
                  <a:cubicBezTo>
                    <a:pt x="230" y="3"/>
                    <a:pt x="213" y="6"/>
                    <a:pt x="196" y="13"/>
                  </a:cubicBezTo>
                  <a:lnTo>
                    <a:pt x="196" y="13"/>
                  </a:lnTo>
                  <a:cubicBezTo>
                    <a:pt x="193" y="10"/>
                    <a:pt x="186" y="6"/>
                    <a:pt x="179" y="6"/>
                  </a:cubicBezTo>
                  <a:lnTo>
                    <a:pt x="179" y="6"/>
                  </a:lnTo>
                  <a:cubicBezTo>
                    <a:pt x="143" y="10"/>
                    <a:pt x="102" y="10"/>
                    <a:pt x="62" y="6"/>
                  </a:cubicBezTo>
                  <a:cubicBezTo>
                    <a:pt x="52" y="-4"/>
                    <a:pt x="42" y="-1"/>
                    <a:pt x="35" y="10"/>
                  </a:cubicBezTo>
                  <a:cubicBezTo>
                    <a:pt x="35" y="13"/>
                    <a:pt x="35" y="13"/>
                    <a:pt x="35" y="13"/>
                  </a:cubicBezTo>
                  <a:lnTo>
                    <a:pt x="32" y="13"/>
                  </a:lnTo>
                  <a:cubicBezTo>
                    <a:pt x="22" y="16"/>
                    <a:pt x="12" y="6"/>
                    <a:pt x="2" y="13"/>
                  </a:cubicBezTo>
                  <a:cubicBezTo>
                    <a:pt x="-5" y="20"/>
                    <a:pt x="8" y="26"/>
                    <a:pt x="15" y="30"/>
                  </a:cubicBezTo>
                  <a:cubicBezTo>
                    <a:pt x="32" y="30"/>
                    <a:pt x="49" y="26"/>
                    <a:pt x="65" y="23"/>
                  </a:cubicBezTo>
                  <a:lnTo>
                    <a:pt x="65" y="23"/>
                  </a:lnTo>
                  <a:lnTo>
                    <a:pt x="65" y="23"/>
                  </a:lnTo>
                  <a:cubicBezTo>
                    <a:pt x="79" y="30"/>
                    <a:pt x="96" y="30"/>
                    <a:pt x="112" y="30"/>
                  </a:cubicBezTo>
                  <a:cubicBezTo>
                    <a:pt x="132" y="20"/>
                    <a:pt x="159" y="26"/>
                    <a:pt x="179" y="20"/>
                  </a:cubicBezTo>
                  <a:lnTo>
                    <a:pt x="179" y="20"/>
                  </a:lnTo>
                  <a:cubicBezTo>
                    <a:pt x="183" y="23"/>
                    <a:pt x="189" y="23"/>
                    <a:pt x="193" y="23"/>
                  </a:cubicBezTo>
                  <a:lnTo>
                    <a:pt x="193" y="23"/>
                  </a:lnTo>
                  <a:cubicBezTo>
                    <a:pt x="274" y="26"/>
                    <a:pt x="354" y="23"/>
                    <a:pt x="43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4" name="Google Shape;1434;p36"/>
            <p:cNvSpPr/>
            <p:nvPr/>
          </p:nvSpPr>
          <p:spPr>
            <a:xfrm>
              <a:off x="5516640" y="3917160"/>
              <a:ext cx="9720" cy="3240"/>
            </a:xfrm>
            <a:custGeom>
              <a:avLst/>
              <a:gdLst/>
              <a:ahLst/>
              <a:cxnLst/>
              <a:rect l="l" t="t" r="r" b="b"/>
              <a:pathLst>
                <a:path w="27" h="9" extrusionOk="0">
                  <a:moveTo>
                    <a:pt x="0" y="5"/>
                  </a:moveTo>
                  <a:lnTo>
                    <a:pt x="0" y="5"/>
                  </a:lnTo>
                  <a:cubicBezTo>
                    <a:pt x="-3" y="11"/>
                    <a:pt x="17" y="8"/>
                    <a:pt x="27" y="8"/>
                  </a:cubicBezTo>
                  <a:cubicBezTo>
                    <a:pt x="27" y="5"/>
                    <a:pt x="27" y="5"/>
                    <a:pt x="27" y="2"/>
                  </a:cubicBezTo>
                  <a:cubicBezTo>
                    <a:pt x="17" y="2"/>
                    <a:pt x="0" y="-5"/>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5" name="Google Shape;1435;p36"/>
            <p:cNvSpPr/>
            <p:nvPr/>
          </p:nvSpPr>
          <p:spPr>
            <a:xfrm>
              <a:off x="5488920" y="3917880"/>
              <a:ext cx="6120" cy="2160"/>
            </a:xfrm>
            <a:custGeom>
              <a:avLst/>
              <a:gdLst/>
              <a:ahLst/>
              <a:cxnLst/>
              <a:rect l="l" t="t" r="r" b="b"/>
              <a:pathLst>
                <a:path w="17" h="6" extrusionOk="0">
                  <a:moveTo>
                    <a:pt x="17" y="3"/>
                  </a:moveTo>
                  <a:lnTo>
                    <a:pt x="17" y="3"/>
                  </a:lnTo>
                  <a:cubicBezTo>
                    <a:pt x="10" y="0"/>
                    <a:pt x="7" y="0"/>
                    <a:pt x="0" y="0"/>
                  </a:cubicBezTo>
                  <a:cubicBezTo>
                    <a:pt x="3" y="3"/>
                    <a:pt x="7" y="3"/>
                    <a:pt x="13" y="6"/>
                  </a:cubicBezTo>
                  <a:cubicBezTo>
                    <a:pt x="13" y="3"/>
                    <a:pt x="17" y="3"/>
                    <a:pt x="17"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6" name="Google Shape;1436;p36"/>
            <p:cNvSpPr/>
            <p:nvPr/>
          </p:nvSpPr>
          <p:spPr>
            <a:xfrm>
              <a:off x="5488920" y="39178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7" name="Google Shape;1437;p36"/>
            <p:cNvSpPr/>
            <p:nvPr/>
          </p:nvSpPr>
          <p:spPr>
            <a:xfrm>
              <a:off x="5564880" y="3964680"/>
              <a:ext cx="5040" cy="1440"/>
            </a:xfrm>
            <a:custGeom>
              <a:avLst/>
              <a:gdLst/>
              <a:ahLst/>
              <a:cxnLst/>
              <a:rect l="l" t="t" r="r" b="b"/>
              <a:pathLst>
                <a:path w="14" h="4" extrusionOk="0">
                  <a:moveTo>
                    <a:pt x="14" y="4"/>
                  </a:moveTo>
                  <a:lnTo>
                    <a:pt x="14" y="4"/>
                  </a:lnTo>
                  <a:cubicBezTo>
                    <a:pt x="10" y="0"/>
                    <a:pt x="7" y="0"/>
                    <a:pt x="4" y="0"/>
                  </a:cubicBezTo>
                  <a:lnTo>
                    <a:pt x="0" y="0"/>
                  </a:lnTo>
                  <a:cubicBezTo>
                    <a:pt x="4" y="4"/>
                    <a:pt x="7" y="4"/>
                    <a:pt x="10" y="4"/>
                  </a:cubicBezTo>
                  <a:lnTo>
                    <a:pt x="14"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8" name="Google Shape;1438;p36"/>
            <p:cNvSpPr/>
            <p:nvPr/>
          </p:nvSpPr>
          <p:spPr>
            <a:xfrm>
              <a:off x="5621760" y="4587120"/>
              <a:ext cx="51840" cy="25200"/>
            </a:xfrm>
            <a:custGeom>
              <a:avLst/>
              <a:gdLst/>
              <a:ahLst/>
              <a:cxnLst/>
              <a:rect l="l" t="t" r="r" b="b"/>
              <a:pathLst>
                <a:path w="144" h="70" extrusionOk="0">
                  <a:moveTo>
                    <a:pt x="54" y="50"/>
                  </a:moveTo>
                  <a:lnTo>
                    <a:pt x="54" y="50"/>
                  </a:lnTo>
                  <a:cubicBezTo>
                    <a:pt x="37" y="50"/>
                    <a:pt x="20" y="44"/>
                    <a:pt x="0" y="50"/>
                  </a:cubicBezTo>
                  <a:cubicBezTo>
                    <a:pt x="-3" y="64"/>
                    <a:pt x="10" y="67"/>
                    <a:pt x="20" y="70"/>
                  </a:cubicBezTo>
                  <a:cubicBezTo>
                    <a:pt x="54" y="70"/>
                    <a:pt x="87" y="70"/>
                    <a:pt x="121" y="70"/>
                  </a:cubicBezTo>
                  <a:cubicBezTo>
                    <a:pt x="131" y="70"/>
                    <a:pt x="144" y="67"/>
                    <a:pt x="144" y="60"/>
                  </a:cubicBezTo>
                  <a:cubicBezTo>
                    <a:pt x="141" y="40"/>
                    <a:pt x="131" y="24"/>
                    <a:pt x="144" y="7"/>
                  </a:cubicBezTo>
                  <a:lnTo>
                    <a:pt x="138" y="0"/>
                  </a:lnTo>
                  <a:cubicBezTo>
                    <a:pt x="131" y="0"/>
                    <a:pt x="124" y="0"/>
                    <a:pt x="121" y="7"/>
                  </a:cubicBezTo>
                  <a:cubicBezTo>
                    <a:pt x="121" y="10"/>
                    <a:pt x="117" y="13"/>
                    <a:pt x="121" y="17"/>
                  </a:cubicBezTo>
                  <a:cubicBezTo>
                    <a:pt x="124" y="40"/>
                    <a:pt x="107" y="47"/>
                    <a:pt x="77" y="44"/>
                  </a:cubicBezTo>
                  <a:cubicBezTo>
                    <a:pt x="67" y="44"/>
                    <a:pt x="60" y="47"/>
                    <a:pt x="54" y="5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9" name="Google Shape;1439;p36"/>
            <p:cNvSpPr/>
            <p:nvPr/>
          </p:nvSpPr>
          <p:spPr>
            <a:xfrm>
              <a:off x="5224320" y="5358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0" name="Google Shape;1440;p36"/>
            <p:cNvSpPr/>
            <p:nvPr/>
          </p:nvSpPr>
          <p:spPr>
            <a:xfrm>
              <a:off x="5005800" y="5367240"/>
              <a:ext cx="338400" cy="30600"/>
            </a:xfrm>
            <a:custGeom>
              <a:avLst/>
              <a:gdLst/>
              <a:ahLst/>
              <a:cxnLst/>
              <a:rect l="l" t="t" r="r" b="b"/>
              <a:pathLst>
                <a:path w="940" h="85" extrusionOk="0">
                  <a:moveTo>
                    <a:pt x="939" y="8"/>
                  </a:moveTo>
                  <a:lnTo>
                    <a:pt x="939" y="8"/>
                  </a:lnTo>
                  <a:cubicBezTo>
                    <a:pt x="929" y="-8"/>
                    <a:pt x="906" y="5"/>
                    <a:pt x="889" y="8"/>
                  </a:cubicBezTo>
                  <a:cubicBezTo>
                    <a:pt x="859" y="12"/>
                    <a:pt x="825" y="8"/>
                    <a:pt x="795" y="18"/>
                  </a:cubicBezTo>
                  <a:cubicBezTo>
                    <a:pt x="671" y="25"/>
                    <a:pt x="546" y="32"/>
                    <a:pt x="422" y="38"/>
                  </a:cubicBezTo>
                  <a:cubicBezTo>
                    <a:pt x="405" y="42"/>
                    <a:pt x="392" y="45"/>
                    <a:pt x="375" y="45"/>
                  </a:cubicBezTo>
                  <a:cubicBezTo>
                    <a:pt x="348" y="45"/>
                    <a:pt x="321" y="42"/>
                    <a:pt x="298" y="49"/>
                  </a:cubicBezTo>
                  <a:cubicBezTo>
                    <a:pt x="278" y="49"/>
                    <a:pt x="261" y="45"/>
                    <a:pt x="244" y="55"/>
                  </a:cubicBezTo>
                  <a:lnTo>
                    <a:pt x="244" y="55"/>
                  </a:lnTo>
                  <a:lnTo>
                    <a:pt x="244" y="55"/>
                  </a:lnTo>
                  <a:lnTo>
                    <a:pt x="244" y="55"/>
                  </a:lnTo>
                  <a:lnTo>
                    <a:pt x="244" y="55"/>
                  </a:lnTo>
                  <a:cubicBezTo>
                    <a:pt x="187" y="52"/>
                    <a:pt x="134" y="65"/>
                    <a:pt x="77" y="65"/>
                  </a:cubicBezTo>
                  <a:cubicBezTo>
                    <a:pt x="51" y="65"/>
                    <a:pt x="27" y="69"/>
                    <a:pt x="0" y="75"/>
                  </a:cubicBezTo>
                  <a:cubicBezTo>
                    <a:pt x="17" y="92"/>
                    <a:pt x="44" y="82"/>
                    <a:pt x="64" y="85"/>
                  </a:cubicBezTo>
                  <a:cubicBezTo>
                    <a:pt x="74" y="82"/>
                    <a:pt x="81" y="82"/>
                    <a:pt x="91" y="82"/>
                  </a:cubicBezTo>
                  <a:lnTo>
                    <a:pt x="91" y="82"/>
                  </a:lnTo>
                  <a:cubicBezTo>
                    <a:pt x="167" y="72"/>
                    <a:pt x="244" y="79"/>
                    <a:pt x="321" y="65"/>
                  </a:cubicBezTo>
                  <a:lnTo>
                    <a:pt x="321" y="65"/>
                  </a:lnTo>
                  <a:cubicBezTo>
                    <a:pt x="342" y="69"/>
                    <a:pt x="365" y="65"/>
                    <a:pt x="385" y="62"/>
                  </a:cubicBezTo>
                  <a:lnTo>
                    <a:pt x="385" y="62"/>
                  </a:lnTo>
                  <a:lnTo>
                    <a:pt x="385" y="62"/>
                  </a:lnTo>
                  <a:cubicBezTo>
                    <a:pt x="392" y="62"/>
                    <a:pt x="395" y="62"/>
                    <a:pt x="399" y="62"/>
                  </a:cubicBezTo>
                  <a:lnTo>
                    <a:pt x="399" y="62"/>
                  </a:lnTo>
                  <a:lnTo>
                    <a:pt x="399" y="62"/>
                  </a:lnTo>
                  <a:cubicBezTo>
                    <a:pt x="412" y="62"/>
                    <a:pt x="425" y="62"/>
                    <a:pt x="435" y="62"/>
                  </a:cubicBezTo>
                  <a:cubicBezTo>
                    <a:pt x="435" y="65"/>
                    <a:pt x="435" y="65"/>
                    <a:pt x="435" y="65"/>
                  </a:cubicBezTo>
                  <a:cubicBezTo>
                    <a:pt x="439" y="62"/>
                    <a:pt x="442" y="62"/>
                    <a:pt x="442" y="59"/>
                  </a:cubicBezTo>
                  <a:cubicBezTo>
                    <a:pt x="446" y="59"/>
                    <a:pt x="449" y="59"/>
                    <a:pt x="449" y="59"/>
                  </a:cubicBezTo>
                  <a:cubicBezTo>
                    <a:pt x="486" y="59"/>
                    <a:pt x="520" y="65"/>
                    <a:pt x="553" y="55"/>
                  </a:cubicBezTo>
                  <a:cubicBezTo>
                    <a:pt x="640" y="52"/>
                    <a:pt x="728" y="45"/>
                    <a:pt x="811" y="35"/>
                  </a:cubicBezTo>
                  <a:cubicBezTo>
                    <a:pt x="828" y="38"/>
                    <a:pt x="842" y="38"/>
                    <a:pt x="852" y="28"/>
                  </a:cubicBezTo>
                  <a:lnTo>
                    <a:pt x="852" y="28"/>
                  </a:lnTo>
                  <a:lnTo>
                    <a:pt x="852" y="28"/>
                  </a:lnTo>
                  <a:lnTo>
                    <a:pt x="852" y="28"/>
                  </a:lnTo>
                  <a:lnTo>
                    <a:pt x="852" y="28"/>
                  </a:lnTo>
                  <a:cubicBezTo>
                    <a:pt x="869" y="28"/>
                    <a:pt x="885" y="28"/>
                    <a:pt x="899" y="28"/>
                  </a:cubicBezTo>
                  <a:cubicBezTo>
                    <a:pt x="909" y="15"/>
                    <a:pt x="942" y="25"/>
                    <a:pt x="939"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1" name="Google Shape;1441;p36"/>
            <p:cNvSpPr/>
            <p:nvPr/>
          </p:nvSpPr>
          <p:spPr>
            <a:xfrm>
              <a:off x="5558760" y="5383440"/>
              <a:ext cx="13680" cy="3960"/>
            </a:xfrm>
            <a:custGeom>
              <a:avLst/>
              <a:gdLst/>
              <a:ahLst/>
              <a:cxnLst/>
              <a:rect l="l" t="t" r="r" b="b"/>
              <a:pathLst>
                <a:path w="38" h="11" extrusionOk="0">
                  <a:moveTo>
                    <a:pt x="38" y="0"/>
                  </a:moveTo>
                  <a:lnTo>
                    <a:pt x="38" y="0"/>
                  </a:lnTo>
                  <a:cubicBezTo>
                    <a:pt x="24" y="0"/>
                    <a:pt x="14" y="4"/>
                    <a:pt x="0" y="4"/>
                  </a:cubicBezTo>
                  <a:cubicBezTo>
                    <a:pt x="14" y="14"/>
                    <a:pt x="27" y="14"/>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2" name="Google Shape;1442;p36"/>
            <p:cNvSpPr/>
            <p:nvPr/>
          </p:nvSpPr>
          <p:spPr>
            <a:xfrm>
              <a:off x="5650920" y="53280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3" name="Google Shape;1443;p36"/>
            <p:cNvSpPr/>
            <p:nvPr/>
          </p:nvSpPr>
          <p:spPr>
            <a:xfrm>
              <a:off x="5594400" y="5333760"/>
              <a:ext cx="47160" cy="13680"/>
            </a:xfrm>
            <a:custGeom>
              <a:avLst/>
              <a:gdLst/>
              <a:ahLst/>
              <a:cxnLst/>
              <a:rect l="l" t="t" r="r" b="b"/>
              <a:pathLst>
                <a:path w="131" h="38" extrusionOk="0">
                  <a:moveTo>
                    <a:pt x="2" y="28"/>
                  </a:moveTo>
                  <a:lnTo>
                    <a:pt x="2" y="28"/>
                  </a:lnTo>
                  <a:cubicBezTo>
                    <a:pt x="-1" y="31"/>
                    <a:pt x="-1" y="34"/>
                    <a:pt x="2" y="38"/>
                  </a:cubicBezTo>
                  <a:cubicBezTo>
                    <a:pt x="46" y="34"/>
                    <a:pt x="89" y="31"/>
                    <a:pt x="130" y="28"/>
                  </a:cubicBezTo>
                  <a:cubicBezTo>
                    <a:pt x="133" y="10"/>
                    <a:pt x="116" y="14"/>
                    <a:pt x="103" y="10"/>
                  </a:cubicBezTo>
                  <a:cubicBezTo>
                    <a:pt x="100" y="10"/>
                    <a:pt x="96" y="10"/>
                    <a:pt x="93" y="10"/>
                  </a:cubicBezTo>
                  <a:cubicBezTo>
                    <a:pt x="89" y="4"/>
                    <a:pt x="86" y="0"/>
                    <a:pt x="79" y="0"/>
                  </a:cubicBezTo>
                  <a:cubicBezTo>
                    <a:pt x="69" y="0"/>
                    <a:pt x="63" y="0"/>
                    <a:pt x="56" y="4"/>
                  </a:cubicBezTo>
                  <a:lnTo>
                    <a:pt x="56" y="4"/>
                  </a:lnTo>
                  <a:lnTo>
                    <a:pt x="56" y="4"/>
                  </a:lnTo>
                  <a:cubicBezTo>
                    <a:pt x="49" y="4"/>
                    <a:pt x="46" y="0"/>
                    <a:pt x="43" y="0"/>
                  </a:cubicBezTo>
                  <a:cubicBezTo>
                    <a:pt x="43" y="4"/>
                    <a:pt x="43" y="7"/>
                    <a:pt x="43" y="10"/>
                  </a:cubicBezTo>
                  <a:cubicBezTo>
                    <a:pt x="46" y="10"/>
                    <a:pt x="49" y="10"/>
                    <a:pt x="53" y="10"/>
                  </a:cubicBezTo>
                  <a:lnTo>
                    <a:pt x="53" y="10"/>
                  </a:lnTo>
                  <a:cubicBezTo>
                    <a:pt x="49" y="34"/>
                    <a:pt x="19" y="24"/>
                    <a:pt x="2"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4" name="Google Shape;1444;p36"/>
            <p:cNvSpPr/>
            <p:nvPr/>
          </p:nvSpPr>
          <p:spPr>
            <a:xfrm>
              <a:off x="5600160" y="5337360"/>
              <a:ext cx="9720" cy="3600"/>
            </a:xfrm>
            <a:custGeom>
              <a:avLst/>
              <a:gdLst/>
              <a:ahLst/>
              <a:cxnLst/>
              <a:rect l="l" t="t" r="r" b="b"/>
              <a:pathLst>
                <a:path w="27" h="10" extrusionOk="0">
                  <a:moveTo>
                    <a:pt x="13" y="7"/>
                  </a:moveTo>
                  <a:lnTo>
                    <a:pt x="13" y="7"/>
                  </a:lnTo>
                  <a:lnTo>
                    <a:pt x="13" y="7"/>
                  </a:lnTo>
                  <a:lnTo>
                    <a:pt x="13" y="7"/>
                  </a:lnTo>
                  <a:cubicBezTo>
                    <a:pt x="20" y="7"/>
                    <a:pt x="23" y="4"/>
                    <a:pt x="27" y="0"/>
                  </a:cubicBezTo>
                  <a:cubicBezTo>
                    <a:pt x="20" y="0"/>
                    <a:pt x="16" y="0"/>
                    <a:pt x="13" y="0"/>
                  </a:cubicBezTo>
                  <a:cubicBezTo>
                    <a:pt x="6" y="4"/>
                    <a:pt x="0" y="4"/>
                    <a:pt x="0" y="4"/>
                  </a:cubicBezTo>
                  <a:cubicBezTo>
                    <a:pt x="0" y="11"/>
                    <a:pt x="6" y="11"/>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5" name="Google Shape;1445;p36"/>
            <p:cNvSpPr/>
            <p:nvPr/>
          </p:nvSpPr>
          <p:spPr>
            <a:xfrm>
              <a:off x="5609880" y="5333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6" name="Google Shape;1446;p36"/>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7" name="Google Shape;1447;p36"/>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8" name="Google Shape;1448;p36"/>
            <p:cNvSpPr/>
            <p:nvPr/>
          </p:nvSpPr>
          <p:spPr>
            <a:xfrm>
              <a:off x="5474520" y="5519880"/>
              <a:ext cx="103680" cy="11160"/>
            </a:xfrm>
            <a:custGeom>
              <a:avLst/>
              <a:gdLst/>
              <a:ahLst/>
              <a:cxnLst/>
              <a:rect l="l" t="t" r="r" b="b"/>
              <a:pathLst>
                <a:path w="288" h="31" extrusionOk="0">
                  <a:moveTo>
                    <a:pt x="13" y="0"/>
                  </a:moveTo>
                  <a:lnTo>
                    <a:pt x="13" y="0"/>
                  </a:lnTo>
                  <a:cubicBezTo>
                    <a:pt x="10" y="7"/>
                    <a:pt x="6" y="11"/>
                    <a:pt x="0" y="17"/>
                  </a:cubicBezTo>
                  <a:cubicBezTo>
                    <a:pt x="23" y="21"/>
                    <a:pt x="47" y="14"/>
                    <a:pt x="67" y="27"/>
                  </a:cubicBezTo>
                  <a:cubicBezTo>
                    <a:pt x="70" y="27"/>
                    <a:pt x="73" y="31"/>
                    <a:pt x="73" y="31"/>
                  </a:cubicBezTo>
                  <a:cubicBezTo>
                    <a:pt x="77" y="27"/>
                    <a:pt x="77" y="27"/>
                    <a:pt x="77" y="27"/>
                  </a:cubicBezTo>
                  <a:cubicBezTo>
                    <a:pt x="100" y="27"/>
                    <a:pt x="117" y="14"/>
                    <a:pt x="140" y="21"/>
                  </a:cubicBezTo>
                  <a:lnTo>
                    <a:pt x="140" y="21"/>
                  </a:lnTo>
                  <a:lnTo>
                    <a:pt x="140" y="21"/>
                  </a:lnTo>
                  <a:cubicBezTo>
                    <a:pt x="140" y="21"/>
                    <a:pt x="140" y="24"/>
                    <a:pt x="144" y="27"/>
                  </a:cubicBezTo>
                  <a:lnTo>
                    <a:pt x="144" y="27"/>
                  </a:lnTo>
                  <a:cubicBezTo>
                    <a:pt x="181" y="27"/>
                    <a:pt x="221" y="27"/>
                    <a:pt x="258" y="27"/>
                  </a:cubicBezTo>
                  <a:lnTo>
                    <a:pt x="258" y="27"/>
                  </a:lnTo>
                  <a:cubicBezTo>
                    <a:pt x="268" y="27"/>
                    <a:pt x="282" y="31"/>
                    <a:pt x="288" y="24"/>
                  </a:cubicBezTo>
                  <a:cubicBezTo>
                    <a:pt x="288" y="21"/>
                    <a:pt x="288" y="17"/>
                    <a:pt x="285" y="14"/>
                  </a:cubicBezTo>
                  <a:cubicBezTo>
                    <a:pt x="275" y="7"/>
                    <a:pt x="265" y="11"/>
                    <a:pt x="258" y="17"/>
                  </a:cubicBezTo>
                  <a:cubicBezTo>
                    <a:pt x="231" y="14"/>
                    <a:pt x="208" y="4"/>
                    <a:pt x="181" y="11"/>
                  </a:cubicBezTo>
                  <a:cubicBezTo>
                    <a:pt x="167" y="7"/>
                    <a:pt x="154" y="7"/>
                    <a:pt x="144" y="11"/>
                  </a:cubicBezTo>
                  <a:lnTo>
                    <a:pt x="144" y="11"/>
                  </a:lnTo>
                  <a:cubicBezTo>
                    <a:pt x="100" y="-6"/>
                    <a:pt x="57" y="7"/>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9" name="Google Shape;1449;p36"/>
            <p:cNvSpPr/>
            <p:nvPr/>
          </p:nvSpPr>
          <p:spPr>
            <a:xfrm>
              <a:off x="5558760" y="5506920"/>
              <a:ext cx="5040" cy="4680"/>
            </a:xfrm>
            <a:custGeom>
              <a:avLst/>
              <a:gdLst/>
              <a:ahLst/>
              <a:cxnLst/>
              <a:rect l="l" t="t" r="r" b="b"/>
              <a:pathLst>
                <a:path w="14" h="13" extrusionOk="0">
                  <a:moveTo>
                    <a:pt x="0" y="0"/>
                  </a:moveTo>
                  <a:lnTo>
                    <a:pt x="0" y="0"/>
                  </a:lnTo>
                  <a:cubicBezTo>
                    <a:pt x="0" y="3"/>
                    <a:pt x="0" y="10"/>
                    <a:pt x="4" y="13"/>
                  </a:cubicBezTo>
                  <a:cubicBezTo>
                    <a:pt x="7" y="10"/>
                    <a:pt x="10" y="10"/>
                    <a:pt x="14" y="10"/>
                  </a:cubicBezTo>
                  <a:cubicBezTo>
                    <a:pt x="7" y="6"/>
                    <a:pt x="4"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0" name="Google Shape;1450;p36"/>
            <p:cNvSpPr/>
            <p:nvPr/>
          </p:nvSpPr>
          <p:spPr>
            <a:xfrm>
              <a:off x="5461200" y="5524560"/>
              <a:ext cx="3600" cy="1440"/>
            </a:xfrm>
            <a:custGeom>
              <a:avLst/>
              <a:gdLst/>
              <a:ahLst/>
              <a:cxnLst/>
              <a:rect l="l" t="t" r="r" b="b"/>
              <a:pathLst>
                <a:path w="10" h="4" extrusionOk="0">
                  <a:moveTo>
                    <a:pt x="3" y="1"/>
                  </a:moveTo>
                  <a:lnTo>
                    <a:pt x="3" y="1"/>
                  </a:lnTo>
                  <a:cubicBezTo>
                    <a:pt x="0" y="1"/>
                    <a:pt x="0" y="4"/>
                    <a:pt x="0" y="4"/>
                  </a:cubicBezTo>
                  <a:cubicBezTo>
                    <a:pt x="3" y="4"/>
                    <a:pt x="6" y="4"/>
                    <a:pt x="10" y="4"/>
                  </a:cubicBezTo>
                  <a:cubicBezTo>
                    <a:pt x="10"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1" name="Google Shape;1451;p36"/>
            <p:cNvSpPr/>
            <p:nvPr/>
          </p:nvSpPr>
          <p:spPr>
            <a:xfrm>
              <a:off x="5615640" y="3903840"/>
              <a:ext cx="21960" cy="5400"/>
            </a:xfrm>
            <a:custGeom>
              <a:avLst/>
              <a:gdLst/>
              <a:ahLst/>
              <a:cxnLst/>
              <a:rect l="l" t="t" r="r" b="b"/>
              <a:pathLst>
                <a:path w="61" h="15" extrusionOk="0">
                  <a:moveTo>
                    <a:pt x="34" y="12"/>
                  </a:moveTo>
                  <a:lnTo>
                    <a:pt x="34" y="12"/>
                  </a:lnTo>
                  <a:cubicBezTo>
                    <a:pt x="41" y="12"/>
                    <a:pt x="51" y="12"/>
                    <a:pt x="61" y="8"/>
                  </a:cubicBezTo>
                  <a:cubicBezTo>
                    <a:pt x="44" y="-9"/>
                    <a:pt x="20" y="5"/>
                    <a:pt x="0" y="1"/>
                  </a:cubicBezTo>
                  <a:cubicBezTo>
                    <a:pt x="4" y="8"/>
                    <a:pt x="14" y="8"/>
                    <a:pt x="24" y="12"/>
                  </a:cubicBezTo>
                  <a:cubicBezTo>
                    <a:pt x="27" y="15"/>
                    <a:pt x="30" y="15"/>
                    <a:pt x="34"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2" name="Google Shape;1452;p36"/>
            <p:cNvSpPr/>
            <p:nvPr/>
          </p:nvSpPr>
          <p:spPr>
            <a:xfrm>
              <a:off x="5632560" y="5316840"/>
              <a:ext cx="125640" cy="24480"/>
            </a:xfrm>
            <a:custGeom>
              <a:avLst/>
              <a:gdLst/>
              <a:ahLst/>
              <a:cxnLst/>
              <a:rect l="l" t="t" r="r" b="b"/>
              <a:pathLst>
                <a:path w="349" h="68" extrusionOk="0">
                  <a:moveTo>
                    <a:pt x="232" y="41"/>
                  </a:moveTo>
                  <a:lnTo>
                    <a:pt x="232" y="41"/>
                  </a:lnTo>
                  <a:lnTo>
                    <a:pt x="232" y="41"/>
                  </a:lnTo>
                  <a:lnTo>
                    <a:pt x="232" y="41"/>
                  </a:lnTo>
                  <a:cubicBezTo>
                    <a:pt x="198" y="44"/>
                    <a:pt x="165" y="47"/>
                    <a:pt x="131" y="51"/>
                  </a:cubicBezTo>
                  <a:lnTo>
                    <a:pt x="131" y="51"/>
                  </a:lnTo>
                  <a:cubicBezTo>
                    <a:pt x="124" y="51"/>
                    <a:pt x="118" y="51"/>
                    <a:pt x="114" y="51"/>
                  </a:cubicBezTo>
                  <a:cubicBezTo>
                    <a:pt x="172" y="41"/>
                    <a:pt x="232" y="37"/>
                    <a:pt x="286" y="21"/>
                  </a:cubicBezTo>
                  <a:cubicBezTo>
                    <a:pt x="289" y="17"/>
                    <a:pt x="289" y="14"/>
                    <a:pt x="289" y="11"/>
                  </a:cubicBezTo>
                  <a:cubicBezTo>
                    <a:pt x="306" y="11"/>
                    <a:pt x="326" y="17"/>
                    <a:pt x="336" y="4"/>
                  </a:cubicBezTo>
                  <a:cubicBezTo>
                    <a:pt x="319" y="4"/>
                    <a:pt x="302" y="4"/>
                    <a:pt x="286" y="4"/>
                  </a:cubicBezTo>
                  <a:lnTo>
                    <a:pt x="286" y="0"/>
                  </a:lnTo>
                  <a:cubicBezTo>
                    <a:pt x="259" y="4"/>
                    <a:pt x="235" y="14"/>
                    <a:pt x="208" y="11"/>
                  </a:cubicBezTo>
                  <a:cubicBezTo>
                    <a:pt x="198" y="7"/>
                    <a:pt x="188" y="7"/>
                    <a:pt x="182" y="11"/>
                  </a:cubicBezTo>
                  <a:cubicBezTo>
                    <a:pt x="138" y="21"/>
                    <a:pt x="98" y="27"/>
                    <a:pt x="51" y="31"/>
                  </a:cubicBezTo>
                  <a:cubicBezTo>
                    <a:pt x="37" y="41"/>
                    <a:pt x="17" y="37"/>
                    <a:pt x="0" y="41"/>
                  </a:cubicBezTo>
                  <a:cubicBezTo>
                    <a:pt x="0" y="51"/>
                    <a:pt x="7" y="54"/>
                    <a:pt x="17" y="57"/>
                  </a:cubicBezTo>
                  <a:cubicBezTo>
                    <a:pt x="27" y="57"/>
                    <a:pt x="34" y="57"/>
                    <a:pt x="44" y="57"/>
                  </a:cubicBezTo>
                  <a:cubicBezTo>
                    <a:pt x="41" y="57"/>
                    <a:pt x="41" y="57"/>
                    <a:pt x="41" y="57"/>
                  </a:cubicBezTo>
                  <a:cubicBezTo>
                    <a:pt x="47" y="68"/>
                    <a:pt x="57" y="68"/>
                    <a:pt x="67" y="68"/>
                  </a:cubicBezTo>
                  <a:cubicBezTo>
                    <a:pt x="74" y="68"/>
                    <a:pt x="81" y="68"/>
                    <a:pt x="91" y="68"/>
                  </a:cubicBezTo>
                  <a:cubicBezTo>
                    <a:pt x="108" y="68"/>
                    <a:pt x="128" y="68"/>
                    <a:pt x="144" y="57"/>
                  </a:cubicBezTo>
                  <a:cubicBezTo>
                    <a:pt x="172" y="57"/>
                    <a:pt x="202" y="57"/>
                    <a:pt x="229" y="57"/>
                  </a:cubicBezTo>
                  <a:cubicBezTo>
                    <a:pt x="235" y="54"/>
                    <a:pt x="239" y="54"/>
                    <a:pt x="235" y="51"/>
                  </a:cubicBezTo>
                  <a:lnTo>
                    <a:pt x="235" y="51"/>
                  </a:lnTo>
                  <a:cubicBezTo>
                    <a:pt x="252" y="54"/>
                    <a:pt x="269" y="54"/>
                    <a:pt x="282" y="51"/>
                  </a:cubicBezTo>
                  <a:cubicBezTo>
                    <a:pt x="306" y="47"/>
                    <a:pt x="329" y="47"/>
                    <a:pt x="349" y="37"/>
                  </a:cubicBezTo>
                  <a:lnTo>
                    <a:pt x="349" y="34"/>
                  </a:lnTo>
                  <a:cubicBezTo>
                    <a:pt x="309" y="27"/>
                    <a:pt x="272" y="37"/>
                    <a:pt x="232" y="41"/>
                  </a:cubicBezTo>
                  <a:moveTo>
                    <a:pt x="94" y="51"/>
                  </a:moveTo>
                  <a:lnTo>
                    <a:pt x="94" y="51"/>
                  </a:lnTo>
                  <a:cubicBezTo>
                    <a:pt x="94" y="54"/>
                    <a:pt x="91" y="54"/>
                    <a:pt x="87" y="57"/>
                  </a:cubicBezTo>
                  <a:cubicBezTo>
                    <a:pt x="84" y="54"/>
                    <a:pt x="81" y="54"/>
                    <a:pt x="81" y="54"/>
                  </a:cubicBezTo>
                  <a:cubicBezTo>
                    <a:pt x="84" y="54"/>
                    <a:pt x="91" y="51"/>
                    <a:pt x="94"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 name="TextBox 5">
            <a:extLst>
              <a:ext uri="{FF2B5EF4-FFF2-40B4-BE49-F238E27FC236}">
                <a16:creationId xmlns:a16="http://schemas.microsoft.com/office/drawing/2014/main" id="{DB3E91F8-22FB-4427-9E72-5714C26D0A29}"/>
              </a:ext>
            </a:extLst>
          </p:cNvPr>
          <p:cNvSpPr txBox="1"/>
          <p:nvPr/>
        </p:nvSpPr>
        <p:spPr>
          <a:xfrm>
            <a:off x="619350" y="953752"/>
            <a:ext cx="7958685" cy="30138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2A292A"/>
                </a:solidFill>
                <a:effectLst/>
                <a:uLnTx/>
                <a:uFillTx/>
                <a:latin typeface="Arial"/>
                <a:cs typeface="Arial"/>
                <a:sym typeface="Arial"/>
              </a:rPr>
              <a:t>NHIỆT LIỆT CHÀO MỪNG </a:t>
            </a:r>
            <a:r>
              <a:rPr kumimoji="0" lang="en-US" sz="4400" b="1" i="0" u="none" strike="noStrike" kern="0" cap="none" spc="0" normalizeH="0" baseline="0" noProof="0">
                <a:ln>
                  <a:noFill/>
                </a:ln>
                <a:solidFill>
                  <a:srgbClr val="C00000"/>
                </a:solidFill>
                <a:effectLst/>
                <a:uLnTx/>
                <a:uFillTx/>
                <a:latin typeface="Arial"/>
                <a:cs typeface="Arial"/>
                <a:sym typeface="Arial"/>
              </a:rPr>
              <a:t>CÁC EM ĐẾN VỚI TIẾT HỌC </a:t>
            </a:r>
            <a:r>
              <a:rPr kumimoji="0" lang="en-US" sz="4400" b="1" i="0" u="none" strike="noStrike" kern="0" cap="none" spc="0" normalizeH="0" baseline="0" noProof="0">
                <a:ln>
                  <a:noFill/>
                </a:ln>
                <a:solidFill>
                  <a:srgbClr val="2A292A"/>
                </a:solidFill>
                <a:effectLst/>
                <a:uLnTx/>
                <a:uFillTx/>
                <a:latin typeface="Arial"/>
                <a:cs typeface="Arial"/>
                <a:sym typeface="Arial"/>
              </a:rPr>
              <a:t>CỦA MÔN LỊCH SỬ!</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3E50-639F-3CD7-90B3-65554AD4ADE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440E9AE-709B-D5E5-624C-AAFD53682E2F}"/>
              </a:ext>
            </a:extLst>
          </p:cNvPr>
          <p:cNvGrpSpPr/>
          <p:nvPr/>
        </p:nvGrpSpPr>
        <p:grpSpPr>
          <a:xfrm>
            <a:off x="190500" y="389810"/>
            <a:ext cx="4326096" cy="3382248"/>
            <a:chOff x="190500" y="196522"/>
            <a:chExt cx="4326096" cy="3382248"/>
          </a:xfrm>
        </p:grpSpPr>
        <p:pic>
          <p:nvPicPr>
            <p:cNvPr id="5" name="Picture 4">
              <a:extLst>
                <a:ext uri="{FF2B5EF4-FFF2-40B4-BE49-F238E27FC236}">
                  <a16:creationId xmlns:a16="http://schemas.microsoft.com/office/drawing/2014/main" id="{1A35D898-E2FE-F560-F47C-5A3B3035AC0D}"/>
                </a:ext>
              </a:extLst>
            </p:cNvPr>
            <p:cNvPicPr>
              <a:picLocks noChangeAspect="1"/>
            </p:cNvPicPr>
            <p:nvPr/>
          </p:nvPicPr>
          <p:blipFill>
            <a:blip r:embed="rId2"/>
            <a:srcRect/>
            <a:stretch/>
          </p:blipFill>
          <p:spPr>
            <a:xfrm>
              <a:off x="190500" y="196522"/>
              <a:ext cx="4326096" cy="2683531"/>
            </a:xfrm>
            <a:prstGeom prst="rect">
              <a:avLst/>
            </a:prstGeom>
          </p:spPr>
        </p:pic>
        <p:sp>
          <p:nvSpPr>
            <p:cNvPr id="7" name="TextBox 6">
              <a:extLst>
                <a:ext uri="{FF2B5EF4-FFF2-40B4-BE49-F238E27FC236}">
                  <a16:creationId xmlns:a16="http://schemas.microsoft.com/office/drawing/2014/main" id="{D2E51817-B662-41DD-E994-3CE63E21CF2C}"/>
                </a:ext>
              </a:extLst>
            </p:cNvPr>
            <p:cNvSpPr txBox="1"/>
            <p:nvPr/>
          </p:nvSpPr>
          <p:spPr>
            <a:xfrm>
              <a:off x="828154" y="2880053"/>
              <a:ext cx="3050788" cy="698717"/>
            </a:xfrm>
            <a:prstGeom prst="rect">
              <a:avLst/>
            </a:prstGeom>
            <a:noFill/>
          </p:spPr>
          <p:txBody>
            <a:bodyPr wrap="square">
              <a:spAutoFit/>
            </a:bodyPr>
            <a:lstStyle/>
            <a:p>
              <a:pPr algn="ctr">
                <a:lnSpc>
                  <a:spcPct val="150000"/>
                </a:lnSpc>
              </a:pPr>
              <a:r>
                <a:rPr lang="en-US" b="1"/>
                <a:t>Hình 6.4. </a:t>
              </a:r>
              <a:r>
                <a:rPr lang="en-US"/>
                <a:t>Hội nghị thành lập Đảng (tranh vẽ của họa sĩ Phan Kế An)</a:t>
              </a:r>
            </a:p>
          </p:txBody>
        </p:sp>
      </p:grpSp>
      <p:grpSp>
        <p:nvGrpSpPr>
          <p:cNvPr id="2" name="Group 1">
            <a:extLst>
              <a:ext uri="{FF2B5EF4-FFF2-40B4-BE49-F238E27FC236}">
                <a16:creationId xmlns:a16="http://schemas.microsoft.com/office/drawing/2014/main" id="{ED6003AA-9A75-CE20-860E-66EB814E3A05}"/>
              </a:ext>
            </a:extLst>
          </p:cNvPr>
          <p:cNvGrpSpPr/>
          <p:nvPr/>
        </p:nvGrpSpPr>
        <p:grpSpPr>
          <a:xfrm>
            <a:off x="4770046" y="1211481"/>
            <a:ext cx="4040811" cy="3678316"/>
            <a:chOff x="333142" y="-83999"/>
            <a:chExt cx="4040811" cy="3678316"/>
          </a:xfrm>
        </p:grpSpPr>
        <p:pic>
          <p:nvPicPr>
            <p:cNvPr id="3" name="Picture 2">
              <a:extLst>
                <a:ext uri="{FF2B5EF4-FFF2-40B4-BE49-F238E27FC236}">
                  <a16:creationId xmlns:a16="http://schemas.microsoft.com/office/drawing/2014/main" id="{38C55EB7-E8A6-0549-238F-7B3BC35FA0E1}"/>
                </a:ext>
              </a:extLst>
            </p:cNvPr>
            <p:cNvPicPr>
              <a:picLocks noChangeAspect="1"/>
            </p:cNvPicPr>
            <p:nvPr/>
          </p:nvPicPr>
          <p:blipFill>
            <a:blip r:embed="rId3"/>
            <a:srcRect/>
            <a:stretch/>
          </p:blipFill>
          <p:spPr>
            <a:xfrm>
              <a:off x="367149" y="-83999"/>
              <a:ext cx="3972798" cy="2979599"/>
            </a:xfrm>
            <a:prstGeom prst="rect">
              <a:avLst/>
            </a:prstGeom>
          </p:spPr>
        </p:pic>
        <p:sp>
          <p:nvSpPr>
            <p:cNvPr id="4" name="TextBox 3">
              <a:extLst>
                <a:ext uri="{FF2B5EF4-FFF2-40B4-BE49-F238E27FC236}">
                  <a16:creationId xmlns:a16="http://schemas.microsoft.com/office/drawing/2014/main" id="{9AE6F4C9-4A87-119A-3E96-10E74319B515}"/>
                </a:ext>
              </a:extLst>
            </p:cNvPr>
            <p:cNvSpPr txBox="1"/>
            <p:nvPr/>
          </p:nvSpPr>
          <p:spPr>
            <a:xfrm>
              <a:off x="333142" y="2895600"/>
              <a:ext cx="4040811" cy="698717"/>
            </a:xfrm>
            <a:prstGeom prst="rect">
              <a:avLst/>
            </a:prstGeom>
            <a:noFill/>
          </p:spPr>
          <p:txBody>
            <a:bodyPr wrap="square">
              <a:spAutoFit/>
            </a:bodyPr>
            <a:lstStyle/>
            <a:p>
              <a:pPr algn="ctr">
                <a:lnSpc>
                  <a:spcPct val="150000"/>
                </a:lnSpc>
              </a:pPr>
              <a:r>
                <a:rPr lang="vi-VN"/>
                <a:t>Hội nghị thành lập Đảng Cộng sản Việt Nam ngày 3/2/1930</a:t>
              </a:r>
              <a:r>
                <a:rPr lang="en-US"/>
                <a:t> tại Hương Cảng (Trung Quốc)</a:t>
              </a:r>
            </a:p>
          </p:txBody>
        </p:sp>
      </p:grpSp>
    </p:spTree>
    <p:extLst>
      <p:ext uri="{BB962C8B-B14F-4D97-AF65-F5344CB8AC3E}">
        <p14:creationId xmlns:p14="http://schemas.microsoft.com/office/powerpoint/2010/main" val="75769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93A49B-8C13-F882-5CEF-6C2ECB827965}"/>
              </a:ext>
            </a:extLst>
          </p:cNvPr>
          <p:cNvSpPr txBox="1"/>
          <p:nvPr/>
        </p:nvSpPr>
        <p:spPr>
          <a:xfrm>
            <a:off x="1255183" y="381856"/>
            <a:ext cx="6633634" cy="1045223"/>
          </a:xfrm>
          <a:prstGeom prst="rect">
            <a:avLst/>
          </a:prstGeom>
          <a:noFill/>
        </p:spPr>
        <p:txBody>
          <a:bodyPr wrap="square">
            <a:spAutoFit/>
          </a:bodyPr>
          <a:lstStyle/>
          <a:p>
            <a:pPr algn="ctr">
              <a:lnSpc>
                <a:spcPct val="150000"/>
              </a:lnSpc>
            </a:pPr>
            <a:r>
              <a:rPr lang="en-US" sz="2200"/>
              <a:t>Một số từ khóa quan trọng về ý nghĩa sự ra đời của Đảng Cộng sản Việt Nam: </a:t>
            </a:r>
          </a:p>
        </p:txBody>
      </p:sp>
      <p:sp>
        <p:nvSpPr>
          <p:cNvPr id="9" name="TextBox 8">
            <a:extLst>
              <a:ext uri="{FF2B5EF4-FFF2-40B4-BE49-F238E27FC236}">
                <a16:creationId xmlns:a16="http://schemas.microsoft.com/office/drawing/2014/main" id="{E090DAD0-3BC3-AA03-7307-43036D55497D}"/>
              </a:ext>
            </a:extLst>
          </p:cNvPr>
          <p:cNvSpPr txBox="1"/>
          <p:nvPr/>
        </p:nvSpPr>
        <p:spPr>
          <a:xfrm>
            <a:off x="287866" y="1768582"/>
            <a:ext cx="4064001" cy="461665"/>
          </a:xfrm>
          <a:prstGeom prst="rect">
            <a:avLst/>
          </a:prstGeom>
          <a:noFill/>
        </p:spPr>
        <p:txBody>
          <a:bodyPr wrap="square">
            <a:spAutoFit/>
          </a:bodyPr>
          <a:lstStyle/>
          <a:p>
            <a:pPr algn="ctr"/>
            <a:r>
              <a:rPr lang="en-US" sz="2400" b="1">
                <a:solidFill>
                  <a:srgbClr val="00B050"/>
                </a:solidFill>
                <a:latin typeface="Bahnschrift SemiLight SemiConde" panose="020B0502040204020203" pitchFamily="34" charset="0"/>
              </a:rPr>
              <a:t>sự kiện chính trị trọng đại</a:t>
            </a:r>
          </a:p>
        </p:txBody>
      </p:sp>
      <p:sp>
        <p:nvSpPr>
          <p:cNvPr id="10" name="TextBox 9">
            <a:extLst>
              <a:ext uri="{FF2B5EF4-FFF2-40B4-BE49-F238E27FC236}">
                <a16:creationId xmlns:a16="http://schemas.microsoft.com/office/drawing/2014/main" id="{025B9EFC-F9C9-8884-4A0B-5F58C09793FB}"/>
              </a:ext>
            </a:extLst>
          </p:cNvPr>
          <p:cNvSpPr txBox="1"/>
          <p:nvPr/>
        </p:nvSpPr>
        <p:spPr>
          <a:xfrm>
            <a:off x="4445001" y="1427079"/>
            <a:ext cx="3911599" cy="1708160"/>
          </a:xfrm>
          <a:prstGeom prst="rect">
            <a:avLst/>
          </a:prstGeom>
          <a:noFill/>
        </p:spPr>
        <p:txBody>
          <a:bodyPr wrap="square">
            <a:spAutoFit/>
          </a:bodyPr>
          <a:lstStyle/>
          <a:p>
            <a:pPr algn="ctr">
              <a:lnSpc>
                <a:spcPct val="150000"/>
              </a:lnSpc>
            </a:pPr>
            <a:r>
              <a:rPr lang="vi-VN" sz="2400" b="1">
                <a:solidFill>
                  <a:srgbClr val="0070C0"/>
                </a:solidFill>
                <a:latin typeface="Aptos Black" panose="020B0004020202020204" pitchFamily="34" charset="0"/>
                <a:cs typeface="Courier New" panose="02070309020205020404" pitchFamily="49" charset="0"/>
              </a:rPr>
              <a:t>một bước ngoặt lịch sử trong sự nghiệp đấu tranh giải phóng dân tộc</a:t>
            </a:r>
            <a:endParaRPr lang="en-US" sz="2400" b="1">
              <a:solidFill>
                <a:srgbClr val="0070C0"/>
              </a:solidFill>
              <a:latin typeface="Aptos Black" panose="020B0004020202020204" pitchFamily="34" charset="0"/>
              <a:cs typeface="Courier New" panose="02070309020205020404" pitchFamily="49" charset="0"/>
            </a:endParaRPr>
          </a:p>
        </p:txBody>
      </p:sp>
      <p:sp>
        <p:nvSpPr>
          <p:cNvPr id="11" name="TextBox 10">
            <a:extLst>
              <a:ext uri="{FF2B5EF4-FFF2-40B4-BE49-F238E27FC236}">
                <a16:creationId xmlns:a16="http://schemas.microsoft.com/office/drawing/2014/main" id="{EE8880F3-6A9A-7B16-BE30-4A6DAD1534FF}"/>
              </a:ext>
            </a:extLst>
          </p:cNvPr>
          <p:cNvSpPr txBox="1"/>
          <p:nvPr/>
        </p:nvSpPr>
        <p:spPr>
          <a:xfrm>
            <a:off x="533400" y="2571750"/>
            <a:ext cx="3572934" cy="1900520"/>
          </a:xfrm>
          <a:prstGeom prst="rect">
            <a:avLst/>
          </a:prstGeom>
          <a:noFill/>
        </p:spPr>
        <p:txBody>
          <a:bodyPr wrap="square">
            <a:spAutoFit/>
          </a:bodyPr>
          <a:lstStyle/>
          <a:p>
            <a:pPr>
              <a:lnSpc>
                <a:spcPct val="150000"/>
              </a:lnSpc>
            </a:pPr>
            <a:r>
              <a:rPr lang="vi-VN" sz="2000" b="1">
                <a:solidFill>
                  <a:srgbClr val="4C216D"/>
                </a:solidFill>
                <a:latin typeface="Nunito Light" pitchFamily="2" charset="0"/>
              </a:rPr>
              <a:t>là kết quả của sự kết hợp giữa chủ nghĩa Mác – Lê-nin với phong trào công nhân và phong trào yêu nước Việt Nam</a:t>
            </a:r>
            <a:endParaRPr lang="en-US" sz="2000" b="1">
              <a:solidFill>
                <a:srgbClr val="4C216D"/>
              </a:solidFill>
              <a:latin typeface="Nunito Light" pitchFamily="2" charset="0"/>
            </a:endParaRPr>
          </a:p>
        </p:txBody>
      </p:sp>
      <p:sp>
        <p:nvSpPr>
          <p:cNvPr id="12" name="TextBox 11">
            <a:extLst>
              <a:ext uri="{FF2B5EF4-FFF2-40B4-BE49-F238E27FC236}">
                <a16:creationId xmlns:a16="http://schemas.microsoft.com/office/drawing/2014/main" id="{20358D47-7787-61CC-DAE5-4D6E9F865C17}"/>
              </a:ext>
            </a:extLst>
          </p:cNvPr>
          <p:cNvSpPr txBox="1"/>
          <p:nvPr/>
        </p:nvSpPr>
        <p:spPr>
          <a:xfrm>
            <a:off x="4445001" y="3237427"/>
            <a:ext cx="4190999" cy="1430200"/>
          </a:xfrm>
          <a:prstGeom prst="rect">
            <a:avLst/>
          </a:prstGeom>
          <a:noFill/>
        </p:spPr>
        <p:txBody>
          <a:bodyPr wrap="square">
            <a:spAutoFit/>
          </a:bodyPr>
          <a:lstStyle/>
          <a:p>
            <a:pPr algn="ctr">
              <a:lnSpc>
                <a:spcPct val="150000"/>
              </a:lnSpc>
            </a:pPr>
            <a:r>
              <a:rPr lang="vi-VN" sz="2000" b="1">
                <a:solidFill>
                  <a:srgbClr val="FF0000"/>
                </a:solidFill>
                <a:latin typeface="Palatino Linotype" panose="02040502050505030304" pitchFamily="18" charset="0"/>
              </a:rPr>
              <a:t>chấm dứt sự khủng hoảng về đường lối cứu nước và giai cấp lãnh đạo của cách mạng Việt Nam</a:t>
            </a:r>
            <a:endParaRPr lang="en-US" sz="2000" b="1">
              <a:solidFill>
                <a:srgbClr val="FF0000"/>
              </a:solidFill>
              <a:latin typeface="Palatino Linotype" panose="02040502050505030304" pitchFamily="18" charset="0"/>
            </a:endParaRPr>
          </a:p>
        </p:txBody>
      </p:sp>
    </p:spTree>
    <p:extLst>
      <p:ext uri="{BB962C8B-B14F-4D97-AF65-F5344CB8AC3E}">
        <p14:creationId xmlns:p14="http://schemas.microsoft.com/office/powerpoint/2010/main" val="696952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ppt_w"/>
                                          </p:val>
                                        </p:tav>
                                        <p:tav tm="100000">
                                          <p:val>
                                            <p:strVal val="#ppt_w"/>
                                          </p:val>
                                        </p:tav>
                                      </p:tavLst>
                                    </p:anim>
                                    <p:anim calcmode="lin" valueType="num">
                                      <p:cBhvr>
                                        <p:cTn id="13" dur="500" fill="hold"/>
                                        <p:tgtEl>
                                          <p:spTgt spid="9"/>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3" presetClass="entr" presetSubtype="3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4*#ppt_w"/>
                                          </p:val>
                                        </p:tav>
                                        <p:tav tm="100000">
                                          <p:val>
                                            <p:strVal val="#ppt_w"/>
                                          </p:val>
                                        </p:tav>
                                      </p:tavLst>
                                    </p:anim>
                                    <p:anim calcmode="lin" valueType="num">
                                      <p:cBhvr>
                                        <p:cTn id="18" dur="500" fill="hold"/>
                                        <p:tgtEl>
                                          <p:spTgt spid="10"/>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23" presetClass="entr" presetSubtype="3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strVal val="4*#ppt_w"/>
                                          </p:val>
                                        </p:tav>
                                        <p:tav tm="100000">
                                          <p:val>
                                            <p:strVal val="#ppt_w"/>
                                          </p:val>
                                        </p:tav>
                                      </p:tavLst>
                                    </p:anim>
                                    <p:anim calcmode="lin" valueType="num">
                                      <p:cBhvr>
                                        <p:cTn id="23" dur="500" fill="hold"/>
                                        <p:tgtEl>
                                          <p:spTgt spid="11"/>
                                        </p:tgtEl>
                                        <p:attrNameLst>
                                          <p:attrName>ppt_h</p:attrName>
                                        </p:attrNameLst>
                                      </p:cBhvr>
                                      <p:tavLst>
                                        <p:tav tm="0">
                                          <p:val>
                                            <p:strVal val="4*#ppt_h"/>
                                          </p:val>
                                        </p:tav>
                                        <p:tav tm="100000">
                                          <p:val>
                                            <p:strVal val="#ppt_h"/>
                                          </p:val>
                                        </p:tav>
                                      </p:tavLst>
                                    </p:anim>
                                  </p:childTnLst>
                                </p:cTn>
                              </p:par>
                            </p:childTnLst>
                          </p:cTn>
                        </p:par>
                        <p:par>
                          <p:cTn id="24" fill="hold">
                            <p:stCondLst>
                              <p:cond delay="1500"/>
                            </p:stCondLst>
                            <p:childTnLst>
                              <p:par>
                                <p:cTn id="25" presetID="23" presetClass="entr" presetSubtype="3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4*#ppt_w"/>
                                          </p:val>
                                        </p:tav>
                                        <p:tav tm="100000">
                                          <p:val>
                                            <p:strVal val="#ppt_w"/>
                                          </p:val>
                                        </p:tav>
                                      </p:tavLst>
                                    </p:anim>
                                    <p:anim calcmode="lin" valueType="num">
                                      <p:cBhvr>
                                        <p:cTn id="2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6D51F-8F39-8286-75EB-0576E6FC9999}"/>
            </a:ext>
          </a:extLst>
        </p:cNvPr>
        <p:cNvGrpSpPr/>
        <p:nvPr/>
      </p:nvGrpSpPr>
      <p:grpSpPr>
        <a:xfrm>
          <a:off x="0" y="0"/>
          <a:ext cx="0" cy="0"/>
          <a:chOff x="0" y="0"/>
          <a:chExt cx="0" cy="0"/>
        </a:xfrm>
      </p:grpSpPr>
      <p:sp>
        <p:nvSpPr>
          <p:cNvPr id="8" name="Arrow: Pentagon 7">
            <a:extLst>
              <a:ext uri="{FF2B5EF4-FFF2-40B4-BE49-F238E27FC236}">
                <a16:creationId xmlns:a16="http://schemas.microsoft.com/office/drawing/2014/main" id="{0662A86D-D3D1-B38B-DC37-93590FAE74B6}"/>
              </a:ext>
            </a:extLst>
          </p:cNvPr>
          <p:cNvSpPr/>
          <p:nvPr/>
        </p:nvSpPr>
        <p:spPr>
          <a:xfrm>
            <a:off x="66906" y="599979"/>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a typeface="Calibri" panose="020F0502020204030204" pitchFamily="34" charset="0"/>
              </a:rPr>
              <a:t>Quá trình thành lập</a:t>
            </a:r>
            <a:endParaRPr lang="en-US" sz="2200" i="1">
              <a:solidFill>
                <a:schemeClr val="accent3"/>
              </a:solidFill>
            </a:endParaRPr>
          </a:p>
        </p:txBody>
      </p:sp>
      <p:sp>
        <p:nvSpPr>
          <p:cNvPr id="9" name="Arrow: Notched Right 8">
            <a:extLst>
              <a:ext uri="{FF2B5EF4-FFF2-40B4-BE49-F238E27FC236}">
                <a16:creationId xmlns:a16="http://schemas.microsoft.com/office/drawing/2014/main" id="{B4826A19-629B-7BCE-DDEF-37D13A1F9621}"/>
              </a:ext>
            </a:extLst>
          </p:cNvPr>
          <p:cNvSpPr/>
          <p:nvPr/>
        </p:nvSpPr>
        <p:spPr>
          <a:xfrm>
            <a:off x="308414" y="4215153"/>
            <a:ext cx="8527172"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4686933-607D-57AC-2F57-679E69398E9F}"/>
              </a:ext>
            </a:extLst>
          </p:cNvPr>
          <p:cNvSpPr/>
          <p:nvPr/>
        </p:nvSpPr>
        <p:spPr>
          <a:xfrm>
            <a:off x="522136" y="4215146"/>
            <a:ext cx="1964946"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6/1/1930</a:t>
            </a:r>
          </a:p>
        </p:txBody>
      </p:sp>
      <p:grpSp>
        <p:nvGrpSpPr>
          <p:cNvPr id="11" name="Group 10">
            <a:extLst>
              <a:ext uri="{FF2B5EF4-FFF2-40B4-BE49-F238E27FC236}">
                <a16:creationId xmlns:a16="http://schemas.microsoft.com/office/drawing/2014/main" id="{E9C477EE-7B45-B926-660C-2DC889C6B5C4}"/>
              </a:ext>
            </a:extLst>
          </p:cNvPr>
          <p:cNvGrpSpPr/>
          <p:nvPr/>
        </p:nvGrpSpPr>
        <p:grpSpPr>
          <a:xfrm>
            <a:off x="568503" y="1412484"/>
            <a:ext cx="1872213" cy="2802671"/>
            <a:chOff x="446048" y="1434787"/>
            <a:chExt cx="1872213" cy="2802671"/>
          </a:xfrm>
        </p:grpSpPr>
        <p:sp>
          <p:nvSpPr>
            <p:cNvPr id="12" name="Rectangle: Rounded Corners 11">
              <a:extLst>
                <a:ext uri="{FF2B5EF4-FFF2-40B4-BE49-F238E27FC236}">
                  <a16:creationId xmlns:a16="http://schemas.microsoft.com/office/drawing/2014/main" id="{93EF9C35-81B2-1133-0D2B-970038F40EE0}"/>
                </a:ext>
              </a:extLst>
            </p:cNvPr>
            <p:cNvSpPr/>
            <p:nvPr/>
          </p:nvSpPr>
          <p:spPr>
            <a:xfrm>
              <a:off x="446048" y="1434787"/>
              <a:ext cx="1872213" cy="254991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ea typeface="Calibri" panose="020F0502020204030204" pitchFamily="34" charset="0"/>
                </a:rPr>
                <a:t>Có đại biểu của Đông Dương Cộng sản Đảng và An Nam Cộng sản Đảng tham dự.</a:t>
              </a:r>
              <a:endParaRPr lang="en-US" sz="1800">
                <a:effectLst/>
                <a:ea typeface="Calibri" panose="020F0502020204030204" pitchFamily="34" charset="0"/>
              </a:endParaRPr>
            </a:p>
          </p:txBody>
        </p:sp>
        <p:sp>
          <p:nvSpPr>
            <p:cNvPr id="13" name="Isosceles Triangle 12">
              <a:extLst>
                <a:ext uri="{FF2B5EF4-FFF2-40B4-BE49-F238E27FC236}">
                  <a16:creationId xmlns:a16="http://schemas.microsoft.com/office/drawing/2014/main" id="{C579823B-02CF-79B9-E2DE-B962A3EC73A8}"/>
                </a:ext>
              </a:extLst>
            </p:cNvPr>
            <p:cNvSpPr/>
            <p:nvPr/>
          </p:nvSpPr>
          <p:spPr>
            <a:xfrm flipV="1">
              <a:off x="1098916" y="3984697"/>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FCEA3E25-8313-AE1D-93A7-FC548DBFC604}"/>
              </a:ext>
            </a:extLst>
          </p:cNvPr>
          <p:cNvSpPr/>
          <p:nvPr/>
        </p:nvSpPr>
        <p:spPr>
          <a:xfrm>
            <a:off x="6778881" y="4215146"/>
            <a:ext cx="1717899"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24/2/1930</a:t>
            </a:r>
          </a:p>
        </p:txBody>
      </p:sp>
      <p:grpSp>
        <p:nvGrpSpPr>
          <p:cNvPr id="15" name="Group 14">
            <a:extLst>
              <a:ext uri="{FF2B5EF4-FFF2-40B4-BE49-F238E27FC236}">
                <a16:creationId xmlns:a16="http://schemas.microsoft.com/office/drawing/2014/main" id="{4941341D-24D5-E5D2-0BD7-579B59A51DBD}"/>
              </a:ext>
            </a:extLst>
          </p:cNvPr>
          <p:cNvGrpSpPr/>
          <p:nvPr/>
        </p:nvGrpSpPr>
        <p:grpSpPr>
          <a:xfrm>
            <a:off x="6703284" y="1412483"/>
            <a:ext cx="1725033" cy="2802675"/>
            <a:chOff x="780429" y="1434788"/>
            <a:chExt cx="1725033" cy="2802675"/>
          </a:xfrm>
        </p:grpSpPr>
        <p:sp>
          <p:nvSpPr>
            <p:cNvPr id="16" name="Rectangle: Rounded Corners 15">
              <a:extLst>
                <a:ext uri="{FF2B5EF4-FFF2-40B4-BE49-F238E27FC236}">
                  <a16:creationId xmlns:a16="http://schemas.microsoft.com/office/drawing/2014/main" id="{D0532420-98D2-3068-FAAA-18C1CFBD8022}"/>
                </a:ext>
              </a:extLst>
            </p:cNvPr>
            <p:cNvSpPr/>
            <p:nvPr/>
          </p:nvSpPr>
          <p:spPr>
            <a:xfrm>
              <a:off x="780429" y="1434788"/>
              <a:ext cx="1725033" cy="254991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Calibri" panose="020F0502020204030204" pitchFamily="34" charset="0"/>
                </a:rPr>
                <a:t>Đông Dương cộng sản liên đoàn gia nhập Đảng Cộng sản Việt Nam.</a:t>
              </a:r>
              <a:endParaRPr lang="en-US" sz="1800">
                <a:effectLst/>
                <a:ea typeface="Calibri" panose="020F0502020204030204" pitchFamily="34" charset="0"/>
              </a:endParaRPr>
            </a:p>
          </p:txBody>
        </p:sp>
        <p:sp>
          <p:nvSpPr>
            <p:cNvPr id="25" name="Isosceles Triangle 24">
              <a:extLst>
                <a:ext uri="{FF2B5EF4-FFF2-40B4-BE49-F238E27FC236}">
                  <a16:creationId xmlns:a16="http://schemas.microsoft.com/office/drawing/2014/main" id="{132F81EC-D5FF-692C-B7B2-64120530EDA1}"/>
                </a:ext>
              </a:extLst>
            </p:cNvPr>
            <p:cNvSpPr/>
            <p:nvPr/>
          </p:nvSpPr>
          <p:spPr>
            <a:xfrm flipV="1">
              <a:off x="1338146" y="398470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Rounded Corners 25">
            <a:extLst>
              <a:ext uri="{FF2B5EF4-FFF2-40B4-BE49-F238E27FC236}">
                <a16:creationId xmlns:a16="http://schemas.microsoft.com/office/drawing/2014/main" id="{AE15E833-CD34-1429-6F30-04080DB25932}"/>
              </a:ext>
            </a:extLst>
          </p:cNvPr>
          <p:cNvSpPr/>
          <p:nvPr/>
        </p:nvSpPr>
        <p:spPr>
          <a:xfrm>
            <a:off x="2731199" y="4215146"/>
            <a:ext cx="2109490" cy="594732"/>
          </a:xfrm>
          <a:prstGeom prst="roundRect">
            <a:avLst>
              <a:gd name="adj" fmla="val 50000"/>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3/2/1930</a:t>
            </a:r>
          </a:p>
        </p:txBody>
      </p:sp>
      <p:grpSp>
        <p:nvGrpSpPr>
          <p:cNvPr id="27" name="Group 26">
            <a:extLst>
              <a:ext uri="{FF2B5EF4-FFF2-40B4-BE49-F238E27FC236}">
                <a16:creationId xmlns:a16="http://schemas.microsoft.com/office/drawing/2014/main" id="{C9CF611B-FF09-DBBC-B962-B03C7E4A5ACE}"/>
              </a:ext>
            </a:extLst>
          </p:cNvPr>
          <p:cNvGrpSpPr/>
          <p:nvPr/>
        </p:nvGrpSpPr>
        <p:grpSpPr>
          <a:xfrm>
            <a:off x="2589048" y="1412486"/>
            <a:ext cx="2393795" cy="2802673"/>
            <a:chOff x="446050" y="1434790"/>
            <a:chExt cx="2393795" cy="2802673"/>
          </a:xfrm>
        </p:grpSpPr>
        <p:sp>
          <p:nvSpPr>
            <p:cNvPr id="28" name="Rectangle: Rounded Corners 27">
              <a:extLst>
                <a:ext uri="{FF2B5EF4-FFF2-40B4-BE49-F238E27FC236}">
                  <a16:creationId xmlns:a16="http://schemas.microsoft.com/office/drawing/2014/main" id="{B6A69641-B677-79B0-93F9-2E08550AA901}"/>
                </a:ext>
              </a:extLst>
            </p:cNvPr>
            <p:cNvSpPr/>
            <p:nvPr/>
          </p:nvSpPr>
          <p:spPr>
            <a:xfrm>
              <a:off x="446050" y="1434790"/>
              <a:ext cx="2393795" cy="2549911"/>
            </a:xfrm>
            <a:prstGeom prst="roundRect">
              <a:avLst>
                <a:gd name="adj" fmla="val 6735"/>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a typeface="Calibri" panose="020F0502020204030204" pitchFamily="34" charset="0"/>
                </a:rPr>
                <a:t>Đại hội đại biểu toàn quốc </a:t>
              </a:r>
              <a:r>
                <a:rPr lang="vi-VN" sz="1800">
                  <a:solidFill>
                    <a:srgbClr val="000000"/>
                  </a:solidFill>
                  <a:effectLst/>
                  <a:ea typeface="Calibri" panose="020F0502020204030204" pitchFamily="34" charset="0"/>
                </a:rPr>
                <a:t>năm 1960 </a:t>
              </a:r>
              <a:r>
                <a:rPr lang="en-US" sz="1800">
                  <a:solidFill>
                    <a:srgbClr val="000000"/>
                  </a:solidFill>
                  <a:effectLst/>
                  <a:ea typeface="Calibri" panose="020F0502020204030204" pitchFamily="34" charset="0"/>
                </a:rPr>
                <a:t>lấy </a:t>
              </a:r>
              <a:r>
                <a:rPr lang="vi-VN" sz="1800">
                  <a:solidFill>
                    <a:srgbClr val="000000"/>
                  </a:solidFill>
                  <a:effectLst/>
                  <a:ea typeface="Calibri" panose="020F0502020204030204" pitchFamily="34" charset="0"/>
                </a:rPr>
                <a:t>ngày 3</a:t>
              </a:r>
              <a:r>
                <a:rPr lang="en-US" sz="1800">
                  <a:solidFill>
                    <a:srgbClr val="000000"/>
                  </a:solidFill>
                  <a:effectLst/>
                  <a:ea typeface="Calibri" panose="020F0502020204030204" pitchFamily="34" charset="0"/>
                </a:rPr>
                <a:t>/2 hằng năm là ngày kỉ niệm thành lập Đảng Cộng sản Việt Nam.</a:t>
              </a:r>
              <a:endParaRPr lang="en-US" sz="1800">
                <a:effectLst/>
                <a:ea typeface="Calibri" panose="020F0502020204030204" pitchFamily="34" charset="0"/>
              </a:endParaRPr>
            </a:p>
          </p:txBody>
        </p:sp>
        <p:sp>
          <p:nvSpPr>
            <p:cNvPr id="29" name="Isosceles Triangle 28">
              <a:extLst>
                <a:ext uri="{FF2B5EF4-FFF2-40B4-BE49-F238E27FC236}">
                  <a16:creationId xmlns:a16="http://schemas.microsoft.com/office/drawing/2014/main" id="{02E24DC3-723A-A2D2-8BE1-53A50EBA398A}"/>
                </a:ext>
              </a:extLst>
            </p:cNvPr>
            <p:cNvSpPr/>
            <p:nvPr/>
          </p:nvSpPr>
          <p:spPr>
            <a:xfrm flipV="1">
              <a:off x="1338146" y="3984702"/>
              <a:ext cx="609600" cy="252761"/>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Rounded Corners 29">
            <a:extLst>
              <a:ext uri="{FF2B5EF4-FFF2-40B4-BE49-F238E27FC236}">
                <a16:creationId xmlns:a16="http://schemas.microsoft.com/office/drawing/2014/main" id="{30E61D59-34CC-1244-03B9-839A9C3A2266}"/>
              </a:ext>
            </a:extLst>
          </p:cNvPr>
          <p:cNvSpPr/>
          <p:nvPr/>
        </p:nvSpPr>
        <p:spPr>
          <a:xfrm>
            <a:off x="4950835" y="4215146"/>
            <a:ext cx="1717899"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8/2/1930</a:t>
            </a:r>
          </a:p>
        </p:txBody>
      </p:sp>
      <p:grpSp>
        <p:nvGrpSpPr>
          <p:cNvPr id="31" name="Group 30">
            <a:extLst>
              <a:ext uri="{FF2B5EF4-FFF2-40B4-BE49-F238E27FC236}">
                <a16:creationId xmlns:a16="http://schemas.microsoft.com/office/drawing/2014/main" id="{82B0CBA9-1C37-2148-CE52-5B279DC7C548}"/>
              </a:ext>
            </a:extLst>
          </p:cNvPr>
          <p:cNvGrpSpPr/>
          <p:nvPr/>
        </p:nvGrpSpPr>
        <p:grpSpPr>
          <a:xfrm>
            <a:off x="5149150" y="1412474"/>
            <a:ext cx="1360296" cy="2802684"/>
            <a:chOff x="952455" y="1434779"/>
            <a:chExt cx="1360296" cy="2802684"/>
          </a:xfrm>
        </p:grpSpPr>
        <p:sp>
          <p:nvSpPr>
            <p:cNvPr id="32" name="Rectangle: Rounded Corners 31">
              <a:extLst>
                <a:ext uri="{FF2B5EF4-FFF2-40B4-BE49-F238E27FC236}">
                  <a16:creationId xmlns:a16="http://schemas.microsoft.com/office/drawing/2014/main" id="{6B3CA008-4FAC-CAB1-532F-B4EDB8C16073}"/>
                </a:ext>
              </a:extLst>
            </p:cNvPr>
            <p:cNvSpPr/>
            <p:nvPr/>
          </p:nvSpPr>
          <p:spPr>
            <a:xfrm>
              <a:off x="952455" y="1434779"/>
              <a:ext cx="1360296" cy="254991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ea typeface="Calibri" panose="020F0502020204030204" pitchFamily="34" charset="0"/>
                </a:rPr>
                <a:t>Các đại biểu lên đường về nước.</a:t>
              </a:r>
              <a:endParaRPr lang="en-US" sz="1800">
                <a:effectLst/>
                <a:ea typeface="Calibri" panose="020F0502020204030204" pitchFamily="34" charset="0"/>
              </a:endParaRPr>
            </a:p>
          </p:txBody>
        </p:sp>
        <p:sp>
          <p:nvSpPr>
            <p:cNvPr id="33" name="Isosceles Triangle 32">
              <a:extLst>
                <a:ext uri="{FF2B5EF4-FFF2-40B4-BE49-F238E27FC236}">
                  <a16:creationId xmlns:a16="http://schemas.microsoft.com/office/drawing/2014/main" id="{6F4D7CDB-C75F-762B-D2E6-C9C19FEFF44F}"/>
                </a:ext>
              </a:extLst>
            </p:cNvPr>
            <p:cNvSpPr/>
            <p:nvPr/>
          </p:nvSpPr>
          <p:spPr>
            <a:xfrm flipV="1">
              <a:off x="1338146" y="398470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2011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26"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B0E80C-D471-B602-E9E9-6447EA720B6A}"/>
              </a:ext>
            </a:extLst>
          </p:cNvPr>
          <p:cNvSpPr txBox="1"/>
          <p:nvPr/>
        </p:nvSpPr>
        <p:spPr>
          <a:xfrm>
            <a:off x="3501483" y="1999789"/>
            <a:ext cx="2126166" cy="5501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177580A1-7089-F8CE-041F-16283269B690}"/>
              </a:ext>
            </a:extLst>
          </p:cNvPr>
          <p:cNvGrpSpPr/>
          <p:nvPr/>
        </p:nvGrpSpPr>
        <p:grpSpPr>
          <a:xfrm>
            <a:off x="1724902" y="227770"/>
            <a:ext cx="3962039" cy="1630767"/>
            <a:chOff x="3977449" y="257506"/>
            <a:chExt cx="3962039" cy="1630767"/>
          </a:xfrm>
        </p:grpSpPr>
        <p:pic>
          <p:nvPicPr>
            <p:cNvPr id="4" name="Picture 3">
              <a:extLst>
                <a:ext uri="{FF2B5EF4-FFF2-40B4-BE49-F238E27FC236}">
                  <a16:creationId xmlns:a16="http://schemas.microsoft.com/office/drawing/2014/main" id="{ACCB168A-AB98-2BE0-6CC6-E62C752D27C1}"/>
                </a:ext>
              </a:extLst>
            </p:cNvPr>
            <p:cNvPicPr>
              <a:picLocks noChangeAspect="1"/>
            </p:cNvPicPr>
            <p:nvPr/>
          </p:nvPicPr>
          <p:blipFill>
            <a:blip r:embed="rId2"/>
            <a:srcRect/>
            <a:stretch/>
          </p:blipFill>
          <p:spPr>
            <a:xfrm>
              <a:off x="3977449" y="257506"/>
              <a:ext cx="1189101" cy="1630767"/>
            </a:xfrm>
            <a:prstGeom prst="rect">
              <a:avLst/>
            </a:prstGeom>
          </p:spPr>
        </p:pic>
        <p:sp>
          <p:nvSpPr>
            <p:cNvPr id="6" name="TextBox 5">
              <a:extLst>
                <a:ext uri="{FF2B5EF4-FFF2-40B4-BE49-F238E27FC236}">
                  <a16:creationId xmlns:a16="http://schemas.microsoft.com/office/drawing/2014/main" id="{C5A6D426-82CD-1352-D155-91F89BB61F51}"/>
                </a:ext>
              </a:extLst>
            </p:cNvPr>
            <p:cNvSpPr txBox="1"/>
            <p:nvPr/>
          </p:nvSpPr>
          <p:spPr>
            <a:xfrm>
              <a:off x="5166550" y="1102930"/>
              <a:ext cx="2772938" cy="7853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Phái viên Quốc tế Cộng sản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Chủ trì hội nghị</a:t>
              </a:r>
            </a:p>
          </p:txBody>
        </p:sp>
      </p:grpSp>
      <p:sp>
        <p:nvSpPr>
          <p:cNvPr id="8" name="Rectangle 7">
            <a:extLst>
              <a:ext uri="{FF2B5EF4-FFF2-40B4-BE49-F238E27FC236}">
                <a16:creationId xmlns:a16="http://schemas.microsoft.com/office/drawing/2014/main" id="{63CD4DD6-9682-8886-DF30-9994378CDD56}"/>
              </a:ext>
            </a:extLst>
          </p:cNvPr>
          <p:cNvSpPr/>
          <p:nvPr/>
        </p:nvSpPr>
        <p:spPr>
          <a:xfrm>
            <a:off x="334537" y="2059262"/>
            <a:ext cx="1717287" cy="78058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ĐÔNG DƯƠNG CỘNG SẢN ĐẢNG</a:t>
            </a:r>
          </a:p>
        </p:txBody>
      </p:sp>
      <p:sp>
        <p:nvSpPr>
          <p:cNvPr id="9" name="Rectangle 8">
            <a:extLst>
              <a:ext uri="{FF2B5EF4-FFF2-40B4-BE49-F238E27FC236}">
                <a16:creationId xmlns:a16="http://schemas.microsoft.com/office/drawing/2014/main" id="{8C685BC4-43A1-0476-CF7A-34C0AD13100F}"/>
              </a:ext>
            </a:extLst>
          </p:cNvPr>
          <p:cNvSpPr/>
          <p:nvPr/>
        </p:nvSpPr>
        <p:spPr>
          <a:xfrm>
            <a:off x="2254312" y="2059259"/>
            <a:ext cx="1717287" cy="78058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AN NAM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CỘNG SẢN ĐẢNG</a:t>
            </a:r>
          </a:p>
        </p:txBody>
      </p:sp>
      <p:sp>
        <p:nvSpPr>
          <p:cNvPr id="10" name="Rectangle 9">
            <a:extLst>
              <a:ext uri="{FF2B5EF4-FFF2-40B4-BE49-F238E27FC236}">
                <a16:creationId xmlns:a16="http://schemas.microsoft.com/office/drawing/2014/main" id="{31DCBC5E-C116-E77A-425A-C42740738D78}"/>
              </a:ext>
            </a:extLst>
          </p:cNvPr>
          <p:cNvSpPr/>
          <p:nvPr/>
        </p:nvSpPr>
        <p:spPr>
          <a:xfrm>
            <a:off x="4174087" y="2059259"/>
            <a:ext cx="2196972" cy="78058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ĐÔNG DƯƠNG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CỘNG SẢN LIÊN ĐOÀN</a:t>
            </a:r>
          </a:p>
        </p:txBody>
      </p:sp>
      <p:sp>
        <p:nvSpPr>
          <p:cNvPr id="11" name="TextBox 10">
            <a:extLst>
              <a:ext uri="{FF2B5EF4-FFF2-40B4-BE49-F238E27FC236}">
                <a16:creationId xmlns:a16="http://schemas.microsoft.com/office/drawing/2014/main" id="{8AD2FE6E-90C8-CDBA-450C-76DC412B789A}"/>
              </a:ext>
            </a:extLst>
          </p:cNvPr>
          <p:cNvSpPr txBox="1"/>
          <p:nvPr/>
        </p:nvSpPr>
        <p:spPr>
          <a:xfrm>
            <a:off x="2518404" y="2898280"/>
            <a:ext cx="11891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Đại biểu</a:t>
            </a:r>
          </a:p>
        </p:txBody>
      </p:sp>
      <p:sp>
        <p:nvSpPr>
          <p:cNvPr id="12" name="TextBox 11">
            <a:extLst>
              <a:ext uri="{FF2B5EF4-FFF2-40B4-BE49-F238E27FC236}">
                <a16:creationId xmlns:a16="http://schemas.microsoft.com/office/drawing/2014/main" id="{2DDB9ADA-FA37-28EA-FBBD-4E09585DDE0E}"/>
              </a:ext>
            </a:extLst>
          </p:cNvPr>
          <p:cNvSpPr txBox="1"/>
          <p:nvPr/>
        </p:nvSpPr>
        <p:spPr>
          <a:xfrm>
            <a:off x="598629" y="2898280"/>
            <a:ext cx="11891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Đại biểu</a:t>
            </a:r>
          </a:p>
        </p:txBody>
      </p:sp>
      <p:sp>
        <p:nvSpPr>
          <p:cNvPr id="13" name="TextBox 12">
            <a:extLst>
              <a:ext uri="{FF2B5EF4-FFF2-40B4-BE49-F238E27FC236}">
                <a16:creationId xmlns:a16="http://schemas.microsoft.com/office/drawing/2014/main" id="{5FAE7C33-4703-F8F1-1402-5764AC4E326E}"/>
              </a:ext>
            </a:extLst>
          </p:cNvPr>
          <p:cNvSpPr txBox="1"/>
          <p:nvPr/>
        </p:nvSpPr>
        <p:spPr>
          <a:xfrm>
            <a:off x="4678022" y="2898280"/>
            <a:ext cx="11891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Đại biểu</a:t>
            </a:r>
          </a:p>
        </p:txBody>
      </p:sp>
      <p:sp>
        <p:nvSpPr>
          <p:cNvPr id="14" name="TextBox 13">
            <a:extLst>
              <a:ext uri="{FF2B5EF4-FFF2-40B4-BE49-F238E27FC236}">
                <a16:creationId xmlns:a16="http://schemas.microsoft.com/office/drawing/2014/main" id="{4CE7057D-2F6A-B604-064E-36E9F08082BC}"/>
              </a:ext>
            </a:extLst>
          </p:cNvPr>
          <p:cNvSpPr txBox="1"/>
          <p:nvPr/>
        </p:nvSpPr>
        <p:spPr>
          <a:xfrm>
            <a:off x="6463237" y="2839844"/>
            <a:ext cx="25704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ĐẠI BIỂU HẢI NGOẠI</a:t>
            </a:r>
          </a:p>
        </p:txBody>
      </p:sp>
      <p:grpSp>
        <p:nvGrpSpPr>
          <p:cNvPr id="18" name="Group 17">
            <a:extLst>
              <a:ext uri="{FF2B5EF4-FFF2-40B4-BE49-F238E27FC236}">
                <a16:creationId xmlns:a16="http://schemas.microsoft.com/office/drawing/2014/main" id="{BC1FB969-71FA-D229-1466-19A5AC9B4589}"/>
              </a:ext>
            </a:extLst>
          </p:cNvPr>
          <p:cNvGrpSpPr/>
          <p:nvPr/>
        </p:nvGrpSpPr>
        <p:grpSpPr>
          <a:xfrm>
            <a:off x="200901" y="3267612"/>
            <a:ext cx="944137" cy="1756037"/>
            <a:chOff x="300118" y="3615069"/>
            <a:chExt cx="944137" cy="1756037"/>
          </a:xfrm>
        </p:grpSpPr>
        <p:pic>
          <p:nvPicPr>
            <p:cNvPr id="16" name="Picture 15" descr="A person in a suit and tie&#10;&#10;Description automatically generated">
              <a:extLst>
                <a:ext uri="{FF2B5EF4-FFF2-40B4-BE49-F238E27FC236}">
                  <a16:creationId xmlns:a16="http://schemas.microsoft.com/office/drawing/2014/main" id="{DAF6B7FE-07B5-51CC-DF2B-C942B9B3CD63}"/>
                </a:ext>
              </a:extLst>
            </p:cNvPr>
            <p:cNvPicPr>
              <a:picLocks noChangeAspect="1"/>
            </p:cNvPicPr>
            <p:nvPr/>
          </p:nvPicPr>
          <p:blipFill>
            <a:blip r:embed="rId3"/>
            <a:stretch>
              <a:fillRect/>
            </a:stretch>
          </p:blipFill>
          <p:spPr>
            <a:xfrm>
              <a:off x="334537" y="3615069"/>
              <a:ext cx="875300" cy="1210790"/>
            </a:xfrm>
            <a:prstGeom prst="rect">
              <a:avLst/>
            </a:prstGeom>
          </p:spPr>
        </p:pic>
        <p:sp>
          <p:nvSpPr>
            <p:cNvPr id="17" name="TextBox 16">
              <a:extLst>
                <a:ext uri="{FF2B5EF4-FFF2-40B4-BE49-F238E27FC236}">
                  <a16:creationId xmlns:a16="http://schemas.microsoft.com/office/drawing/2014/main" id="{3D69DCA6-1288-459E-4668-BF737EF8DFFA}"/>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Nguyễn Đức Cảnh</a:t>
              </a:r>
            </a:p>
          </p:txBody>
        </p:sp>
      </p:grpSp>
      <p:grpSp>
        <p:nvGrpSpPr>
          <p:cNvPr id="22" name="Group 21">
            <a:extLst>
              <a:ext uri="{FF2B5EF4-FFF2-40B4-BE49-F238E27FC236}">
                <a16:creationId xmlns:a16="http://schemas.microsoft.com/office/drawing/2014/main" id="{9EC89002-8C5A-FDE2-B301-AB480F743A4D}"/>
              </a:ext>
            </a:extLst>
          </p:cNvPr>
          <p:cNvGrpSpPr/>
          <p:nvPr/>
        </p:nvGrpSpPr>
        <p:grpSpPr>
          <a:xfrm>
            <a:off x="1179457" y="3267612"/>
            <a:ext cx="944137" cy="1756037"/>
            <a:chOff x="300118" y="3615069"/>
            <a:chExt cx="944137" cy="1756037"/>
          </a:xfrm>
        </p:grpSpPr>
        <p:pic>
          <p:nvPicPr>
            <p:cNvPr id="23" name="Picture 22">
              <a:extLst>
                <a:ext uri="{FF2B5EF4-FFF2-40B4-BE49-F238E27FC236}">
                  <a16:creationId xmlns:a16="http://schemas.microsoft.com/office/drawing/2014/main" id="{DC29B524-5C72-94CA-B774-7D757CA3FFC3}"/>
                </a:ext>
              </a:extLst>
            </p:cNvPr>
            <p:cNvPicPr>
              <a:picLocks noChangeAspect="1"/>
            </p:cNvPicPr>
            <p:nvPr/>
          </p:nvPicPr>
          <p:blipFill>
            <a:blip r:embed="rId4"/>
            <a:srcRect/>
            <a:stretch/>
          </p:blipFill>
          <p:spPr>
            <a:xfrm>
              <a:off x="334537" y="3615069"/>
              <a:ext cx="875300" cy="1210790"/>
            </a:xfrm>
            <a:prstGeom prst="rect">
              <a:avLst/>
            </a:prstGeom>
          </p:spPr>
        </p:pic>
        <p:sp>
          <p:nvSpPr>
            <p:cNvPr id="24" name="TextBox 23">
              <a:extLst>
                <a:ext uri="{FF2B5EF4-FFF2-40B4-BE49-F238E27FC236}">
                  <a16:creationId xmlns:a16="http://schemas.microsoft.com/office/drawing/2014/main" id="{A20D164B-303B-409E-0050-4ECC8E66E3EF}"/>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Trịnh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Đình Cửu</a:t>
              </a:r>
            </a:p>
          </p:txBody>
        </p:sp>
      </p:grpSp>
      <p:grpSp>
        <p:nvGrpSpPr>
          <p:cNvPr id="25" name="Group 24">
            <a:extLst>
              <a:ext uri="{FF2B5EF4-FFF2-40B4-BE49-F238E27FC236}">
                <a16:creationId xmlns:a16="http://schemas.microsoft.com/office/drawing/2014/main" id="{089B1EAB-82DB-675C-27C9-7C9901B04F30}"/>
              </a:ext>
            </a:extLst>
          </p:cNvPr>
          <p:cNvGrpSpPr/>
          <p:nvPr/>
        </p:nvGrpSpPr>
        <p:grpSpPr>
          <a:xfrm>
            <a:off x="2226850" y="3267612"/>
            <a:ext cx="944137" cy="1756037"/>
            <a:chOff x="300118" y="3615069"/>
            <a:chExt cx="944137" cy="1756037"/>
          </a:xfrm>
        </p:grpSpPr>
        <p:pic>
          <p:nvPicPr>
            <p:cNvPr id="26" name="Picture 25">
              <a:extLst>
                <a:ext uri="{FF2B5EF4-FFF2-40B4-BE49-F238E27FC236}">
                  <a16:creationId xmlns:a16="http://schemas.microsoft.com/office/drawing/2014/main" id="{80294F51-927A-FC58-E1C3-1F3FC2936E0D}"/>
                </a:ext>
              </a:extLst>
            </p:cNvPr>
            <p:cNvPicPr>
              <a:picLocks noChangeAspect="1"/>
            </p:cNvPicPr>
            <p:nvPr/>
          </p:nvPicPr>
          <p:blipFill>
            <a:blip r:embed="rId5"/>
            <a:srcRect/>
            <a:stretch/>
          </p:blipFill>
          <p:spPr>
            <a:xfrm>
              <a:off x="350933" y="3615069"/>
              <a:ext cx="842508" cy="1210790"/>
            </a:xfrm>
            <a:prstGeom prst="rect">
              <a:avLst/>
            </a:prstGeom>
          </p:spPr>
        </p:pic>
        <p:sp>
          <p:nvSpPr>
            <p:cNvPr id="27" name="TextBox 26">
              <a:extLst>
                <a:ext uri="{FF2B5EF4-FFF2-40B4-BE49-F238E27FC236}">
                  <a16:creationId xmlns:a16="http://schemas.microsoft.com/office/drawing/2014/main" id="{D5D2BB31-3BFD-F691-3364-7E0B58B42C8F}"/>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Châu</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Văn Liêm</a:t>
              </a:r>
            </a:p>
          </p:txBody>
        </p:sp>
      </p:grpSp>
      <p:grpSp>
        <p:nvGrpSpPr>
          <p:cNvPr id="28" name="Group 27">
            <a:extLst>
              <a:ext uri="{FF2B5EF4-FFF2-40B4-BE49-F238E27FC236}">
                <a16:creationId xmlns:a16="http://schemas.microsoft.com/office/drawing/2014/main" id="{965211A0-AB06-CDA7-6EA9-7AB467DCE5F2}"/>
              </a:ext>
            </a:extLst>
          </p:cNvPr>
          <p:cNvGrpSpPr/>
          <p:nvPr/>
        </p:nvGrpSpPr>
        <p:grpSpPr>
          <a:xfrm>
            <a:off x="3205406" y="3274657"/>
            <a:ext cx="944137" cy="1748992"/>
            <a:chOff x="300118" y="3622114"/>
            <a:chExt cx="944137" cy="1748992"/>
          </a:xfrm>
        </p:grpSpPr>
        <p:pic>
          <p:nvPicPr>
            <p:cNvPr id="29" name="Picture 28">
              <a:extLst>
                <a:ext uri="{FF2B5EF4-FFF2-40B4-BE49-F238E27FC236}">
                  <a16:creationId xmlns:a16="http://schemas.microsoft.com/office/drawing/2014/main" id="{8E55C041-BA42-B68C-D9BE-A47BD36962F7}"/>
                </a:ext>
              </a:extLst>
            </p:cNvPr>
            <p:cNvPicPr>
              <a:picLocks noChangeAspect="1"/>
            </p:cNvPicPr>
            <p:nvPr/>
          </p:nvPicPr>
          <p:blipFill>
            <a:blip r:embed="rId6"/>
            <a:srcRect/>
            <a:stretch/>
          </p:blipFill>
          <p:spPr>
            <a:xfrm>
              <a:off x="334537" y="3622114"/>
              <a:ext cx="875300" cy="1210790"/>
            </a:xfrm>
            <a:prstGeom prst="rect">
              <a:avLst/>
            </a:prstGeom>
          </p:spPr>
        </p:pic>
        <p:sp>
          <p:nvSpPr>
            <p:cNvPr id="30" name="TextBox 29">
              <a:extLst>
                <a:ext uri="{FF2B5EF4-FFF2-40B4-BE49-F238E27FC236}">
                  <a16:creationId xmlns:a16="http://schemas.microsoft.com/office/drawing/2014/main" id="{49AB12D2-53C0-88F0-D425-07E98D28F6C8}"/>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Nguyễn Thiệu</a:t>
              </a:r>
            </a:p>
          </p:txBody>
        </p:sp>
      </p:grpSp>
      <p:sp>
        <p:nvSpPr>
          <p:cNvPr id="31" name="Rectangle: Rounded Corners 30">
            <a:extLst>
              <a:ext uri="{FF2B5EF4-FFF2-40B4-BE49-F238E27FC236}">
                <a16:creationId xmlns:a16="http://schemas.microsoft.com/office/drawing/2014/main" id="{2B690B2B-CBBF-EC99-95FD-C847D463CE8F}"/>
              </a:ext>
            </a:extLst>
          </p:cNvPr>
          <p:cNvSpPr/>
          <p:nvPr/>
        </p:nvSpPr>
        <p:spPr>
          <a:xfrm>
            <a:off x="4564566" y="3360234"/>
            <a:ext cx="1402489" cy="1118168"/>
          </a:xfrm>
          <a:prstGeom prst="roundRect">
            <a:avLst>
              <a:gd name="adj" fmla="val 8024"/>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A292A"/>
                </a:solidFill>
                <a:effectLst/>
                <a:uLnTx/>
                <a:uFillTx/>
                <a:latin typeface="Arial"/>
                <a:ea typeface="+mn-ea"/>
                <a:cs typeface="+mn-cs"/>
                <a:sym typeface="Arial"/>
              </a:rPr>
              <a:t>Không kịp tham dự</a:t>
            </a:r>
          </a:p>
        </p:txBody>
      </p:sp>
      <p:grpSp>
        <p:nvGrpSpPr>
          <p:cNvPr id="32" name="Group 31">
            <a:extLst>
              <a:ext uri="{FF2B5EF4-FFF2-40B4-BE49-F238E27FC236}">
                <a16:creationId xmlns:a16="http://schemas.microsoft.com/office/drawing/2014/main" id="{E00699FD-1D63-6C3F-6B9A-F9722C6CE159}"/>
              </a:ext>
            </a:extLst>
          </p:cNvPr>
          <p:cNvGrpSpPr/>
          <p:nvPr/>
        </p:nvGrpSpPr>
        <p:grpSpPr>
          <a:xfrm>
            <a:off x="6717745" y="3304314"/>
            <a:ext cx="944137" cy="1719335"/>
            <a:chOff x="300118" y="3651771"/>
            <a:chExt cx="944137" cy="1719335"/>
          </a:xfrm>
        </p:grpSpPr>
        <p:pic>
          <p:nvPicPr>
            <p:cNvPr id="33" name="Picture 32">
              <a:extLst>
                <a:ext uri="{FF2B5EF4-FFF2-40B4-BE49-F238E27FC236}">
                  <a16:creationId xmlns:a16="http://schemas.microsoft.com/office/drawing/2014/main" id="{DE23B260-5CD6-23EF-F959-5BD6C49A5F43}"/>
                </a:ext>
              </a:extLst>
            </p:cNvPr>
            <p:cNvPicPr>
              <a:picLocks noChangeAspect="1"/>
            </p:cNvPicPr>
            <p:nvPr/>
          </p:nvPicPr>
          <p:blipFill>
            <a:blip r:embed="rId7"/>
            <a:srcRect/>
            <a:stretch/>
          </p:blipFill>
          <p:spPr>
            <a:xfrm>
              <a:off x="350933" y="3651771"/>
              <a:ext cx="842508" cy="1137385"/>
            </a:xfrm>
            <a:prstGeom prst="rect">
              <a:avLst/>
            </a:prstGeom>
          </p:spPr>
        </p:pic>
        <p:sp>
          <p:nvSpPr>
            <p:cNvPr id="34" name="TextBox 33">
              <a:extLst>
                <a:ext uri="{FF2B5EF4-FFF2-40B4-BE49-F238E27FC236}">
                  <a16:creationId xmlns:a16="http://schemas.microsoft.com/office/drawing/2014/main" id="{0140E342-E5C3-5C60-AC2F-33B4C2A5E59D}"/>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Hồ</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Tùng Mậu</a:t>
              </a:r>
            </a:p>
          </p:txBody>
        </p:sp>
      </p:grpSp>
      <p:grpSp>
        <p:nvGrpSpPr>
          <p:cNvPr id="35" name="Group 34">
            <a:extLst>
              <a:ext uri="{FF2B5EF4-FFF2-40B4-BE49-F238E27FC236}">
                <a16:creationId xmlns:a16="http://schemas.microsoft.com/office/drawing/2014/main" id="{9650DE7E-0577-31F7-2151-D36E70EEB030}"/>
              </a:ext>
            </a:extLst>
          </p:cNvPr>
          <p:cNvGrpSpPr/>
          <p:nvPr/>
        </p:nvGrpSpPr>
        <p:grpSpPr>
          <a:xfrm>
            <a:off x="7714045" y="3295767"/>
            <a:ext cx="944137" cy="1727882"/>
            <a:chOff x="300118" y="3643224"/>
            <a:chExt cx="944137" cy="1727882"/>
          </a:xfrm>
        </p:grpSpPr>
        <p:pic>
          <p:nvPicPr>
            <p:cNvPr id="36" name="Picture 35">
              <a:extLst>
                <a:ext uri="{FF2B5EF4-FFF2-40B4-BE49-F238E27FC236}">
                  <a16:creationId xmlns:a16="http://schemas.microsoft.com/office/drawing/2014/main" id="{0CC5329B-38EB-225C-D1B6-D80613A3486A}"/>
                </a:ext>
              </a:extLst>
            </p:cNvPr>
            <p:cNvPicPr>
              <a:picLocks noChangeAspect="1"/>
            </p:cNvPicPr>
            <p:nvPr/>
          </p:nvPicPr>
          <p:blipFill>
            <a:blip r:embed="rId8"/>
            <a:srcRect/>
            <a:stretch/>
          </p:blipFill>
          <p:spPr>
            <a:xfrm>
              <a:off x="334537" y="3643224"/>
              <a:ext cx="875300" cy="1168570"/>
            </a:xfrm>
            <a:prstGeom prst="rect">
              <a:avLst/>
            </a:prstGeom>
          </p:spPr>
        </p:pic>
        <p:sp>
          <p:nvSpPr>
            <p:cNvPr id="37" name="TextBox 36">
              <a:extLst>
                <a:ext uri="{FF2B5EF4-FFF2-40B4-BE49-F238E27FC236}">
                  <a16:creationId xmlns:a16="http://schemas.microsoft.com/office/drawing/2014/main" id="{07A04F68-DA60-EA55-8DD8-45E25C281EE7}"/>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Lê</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Hồng Sơn</a:t>
              </a:r>
            </a:p>
          </p:txBody>
        </p:sp>
      </p:grpSp>
      <p:cxnSp>
        <p:nvCxnSpPr>
          <p:cNvPr id="39" name="Straight Connector 38">
            <a:extLst>
              <a:ext uri="{FF2B5EF4-FFF2-40B4-BE49-F238E27FC236}">
                <a16:creationId xmlns:a16="http://schemas.microsoft.com/office/drawing/2014/main" id="{CCF7B27F-AA43-2E8D-23F6-F821F8B689B4}"/>
              </a:ext>
            </a:extLst>
          </p:cNvPr>
          <p:cNvCxnSpPr/>
          <p:nvPr/>
        </p:nvCxnSpPr>
        <p:spPr>
          <a:xfrm>
            <a:off x="6556914" y="227770"/>
            <a:ext cx="0" cy="46044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213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8BFD2-E3A7-CD81-DE73-968A25A56BA6}"/>
            </a:ext>
          </a:extLst>
        </p:cNvPr>
        <p:cNvGrpSpPr/>
        <p:nvPr/>
      </p:nvGrpSpPr>
      <p:grpSpPr>
        <a:xfrm>
          <a:off x="0" y="0"/>
          <a:ext cx="0" cy="0"/>
          <a:chOff x="0" y="0"/>
          <a:chExt cx="0" cy="0"/>
        </a:xfrm>
      </p:grpSpPr>
      <p:pic>
        <p:nvPicPr>
          <p:cNvPr id="4" name="Khát vọng non sông- Hội nghị hợp nhất các tổ chức cộng sản ở Việt Nam - Video đã phát trên VTV1 - VTV.VN">
            <a:hlinkClick r:id="" action="ppaction://media"/>
            <a:extLst>
              <a:ext uri="{FF2B5EF4-FFF2-40B4-BE49-F238E27FC236}">
                <a16:creationId xmlns:a16="http://schemas.microsoft.com/office/drawing/2014/main" id="{F29F4389-F4AE-9BC4-07BE-A1F3FE8BADFC}"/>
              </a:ext>
            </a:extLst>
          </p:cNvPr>
          <p:cNvPicPr>
            <a:picLocks noChangeAspect="1"/>
          </p:cNvPicPr>
          <p:nvPr>
            <a:videoFile r:link="rId1"/>
            <p:extLst>
              <p:ext uri="{DAA4B4D4-6D71-4841-9C94-3DE7FCFB9230}">
                <p14:media xmlns:p14="http://schemas.microsoft.com/office/powerpoint/2010/main" r:embed="rId2">
                  <p14:trim st="27185"/>
                </p14:media>
              </p:ext>
            </p:extLst>
          </p:nvPr>
        </p:nvPicPr>
        <p:blipFill>
          <a:blip r:embed="rId4"/>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4625357D-3190-EC66-7A38-9F9D528E99EC}"/>
              </a:ext>
            </a:extLst>
          </p:cNvPr>
          <p:cNvSpPr>
            <a:spLocks noGrp="1"/>
          </p:cNvSpPr>
          <p:nvPr>
            <p:ph type="title"/>
          </p:nvPr>
        </p:nvSpPr>
        <p:spPr>
          <a:xfrm>
            <a:off x="650348" y="3933477"/>
            <a:ext cx="7843303" cy="863700"/>
          </a:xfrm>
        </p:spPr>
        <p:txBody>
          <a:bodyPr/>
          <a:lstStyle/>
          <a:p>
            <a:r>
              <a:rPr lang="vi-VN" b="1">
                <a:solidFill>
                  <a:schemeClr val="accent3"/>
                </a:solidFill>
                <a:latin typeface="+mn-lt"/>
              </a:rPr>
              <a:t>Hội nghị hợp nhất các tổ chức cộng sản ở Việt Nam</a:t>
            </a:r>
            <a:endParaRPr lang="en-US" b="1">
              <a:solidFill>
                <a:schemeClr val="accent3"/>
              </a:solidFill>
              <a:latin typeface="+mn-lt"/>
            </a:endParaRPr>
          </a:p>
        </p:txBody>
      </p:sp>
    </p:spTree>
    <p:extLst>
      <p:ext uri="{BB962C8B-B14F-4D97-AF65-F5344CB8AC3E}">
        <p14:creationId xmlns:p14="http://schemas.microsoft.com/office/powerpoint/2010/main" val="3090407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B4999-A1C9-0829-94E1-FD33FDBCC03E}"/>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532736C9-F469-EB99-9C8E-77DA32753A51}"/>
              </a:ext>
            </a:extLst>
          </p:cNvPr>
          <p:cNvSpPr/>
          <p:nvPr/>
        </p:nvSpPr>
        <p:spPr>
          <a:xfrm>
            <a:off x="59472" y="659452"/>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Hoạt động</a:t>
            </a:r>
            <a:endParaRPr lang="en-US" sz="2200" i="1">
              <a:solidFill>
                <a:schemeClr val="accent3"/>
              </a:solidFill>
            </a:endParaRPr>
          </a:p>
        </p:txBody>
      </p:sp>
      <p:grpSp>
        <p:nvGrpSpPr>
          <p:cNvPr id="13" name="Group 12">
            <a:extLst>
              <a:ext uri="{FF2B5EF4-FFF2-40B4-BE49-F238E27FC236}">
                <a16:creationId xmlns:a16="http://schemas.microsoft.com/office/drawing/2014/main" id="{7D9A80A1-F5F6-FAD2-507D-30599BF16901}"/>
              </a:ext>
            </a:extLst>
          </p:cNvPr>
          <p:cNvGrpSpPr/>
          <p:nvPr/>
        </p:nvGrpSpPr>
        <p:grpSpPr>
          <a:xfrm>
            <a:off x="378126" y="1513289"/>
            <a:ext cx="2568584" cy="3051276"/>
            <a:chOff x="378126" y="1320002"/>
            <a:chExt cx="2568584" cy="3051276"/>
          </a:xfrm>
        </p:grpSpPr>
        <p:sp>
          <p:nvSpPr>
            <p:cNvPr id="8" name="Rectangle: Rounded Corners 7">
              <a:extLst>
                <a:ext uri="{FF2B5EF4-FFF2-40B4-BE49-F238E27FC236}">
                  <a16:creationId xmlns:a16="http://schemas.microsoft.com/office/drawing/2014/main" id="{C53B6C02-EF61-6B16-1159-71843EE63157}"/>
                </a:ext>
              </a:extLst>
            </p:cNvPr>
            <p:cNvSpPr/>
            <p:nvPr/>
          </p:nvSpPr>
          <p:spPr>
            <a:xfrm>
              <a:off x="378126" y="1604239"/>
              <a:ext cx="2568584"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ea typeface="Calibri" panose="020F0502020204030204" pitchFamily="34" charset="0"/>
                </a:rPr>
                <a:t>Thống </a:t>
              </a:r>
              <a:r>
                <a:rPr lang="vi-VN" sz="2000" dirty="0">
                  <a:solidFill>
                    <a:srgbClr val="000000"/>
                  </a:solidFill>
                  <a:ea typeface="Calibri" panose="020F0502020204030204" pitchFamily="34" charset="0"/>
                </a:rPr>
                <a:t>nhất các tổ chức cộng sản, thành lập một đảng duy nhất là </a:t>
              </a:r>
              <a:r>
                <a:rPr lang="vi-VN" sz="2000" i="1" dirty="0">
                  <a:solidFill>
                    <a:srgbClr val="000000"/>
                  </a:solidFill>
                  <a:ea typeface="Calibri" panose="020F0502020204030204" pitchFamily="34" charset="0"/>
                </a:rPr>
                <a:t>Đảng Cộng sản Việt Nam. </a:t>
              </a:r>
              <a:endParaRPr lang="en-US" sz="1600" i="1" dirty="0"/>
            </a:p>
          </p:txBody>
        </p:sp>
        <p:pic>
          <p:nvPicPr>
            <p:cNvPr id="12" name="Picture 11" descr="A red and black symbol&#10;&#10;Description automatically generated">
              <a:extLst>
                <a:ext uri="{FF2B5EF4-FFF2-40B4-BE49-F238E27FC236}">
                  <a16:creationId xmlns:a16="http://schemas.microsoft.com/office/drawing/2014/main" id="{C5E003A4-AC58-399F-A3E8-833B62533DE1}"/>
                </a:ext>
              </a:extLst>
            </p:cNvPr>
            <p:cNvPicPr>
              <a:picLocks noChangeAspect="1"/>
            </p:cNvPicPr>
            <p:nvPr/>
          </p:nvPicPr>
          <p:blipFill>
            <a:blip r:embed="rId2"/>
            <a:stretch>
              <a:fillRect/>
            </a:stretch>
          </p:blipFill>
          <p:spPr>
            <a:xfrm>
              <a:off x="1228973" y="1320002"/>
              <a:ext cx="651866" cy="568473"/>
            </a:xfrm>
            <a:prstGeom prst="rect">
              <a:avLst/>
            </a:prstGeom>
          </p:spPr>
        </p:pic>
      </p:grpSp>
      <p:grpSp>
        <p:nvGrpSpPr>
          <p:cNvPr id="15" name="Group 14">
            <a:extLst>
              <a:ext uri="{FF2B5EF4-FFF2-40B4-BE49-F238E27FC236}">
                <a16:creationId xmlns:a16="http://schemas.microsoft.com/office/drawing/2014/main" id="{42466E93-4CE4-C250-B41B-99A2F14295EB}"/>
              </a:ext>
            </a:extLst>
          </p:cNvPr>
          <p:cNvGrpSpPr/>
          <p:nvPr/>
        </p:nvGrpSpPr>
        <p:grpSpPr>
          <a:xfrm>
            <a:off x="3144644" y="1513289"/>
            <a:ext cx="3397405" cy="3051276"/>
            <a:chOff x="3144644" y="1320002"/>
            <a:chExt cx="3397405" cy="3051276"/>
          </a:xfrm>
        </p:grpSpPr>
        <p:sp>
          <p:nvSpPr>
            <p:cNvPr id="9" name="Rectangle: Rounded Corners 8">
              <a:extLst>
                <a:ext uri="{FF2B5EF4-FFF2-40B4-BE49-F238E27FC236}">
                  <a16:creationId xmlns:a16="http://schemas.microsoft.com/office/drawing/2014/main" id="{06529202-E0EB-C18D-FD3D-1DDBA21EA1C2}"/>
                </a:ext>
              </a:extLst>
            </p:cNvPr>
            <p:cNvSpPr/>
            <p:nvPr/>
          </p:nvSpPr>
          <p:spPr>
            <a:xfrm>
              <a:off x="3144644" y="1604239"/>
              <a:ext cx="3397405" cy="2767039"/>
            </a:xfrm>
            <a:prstGeom prst="roundRect">
              <a:avLst>
                <a:gd name="adj" fmla="val 3839"/>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a typeface="Calibri" panose="020F0502020204030204" pitchFamily="34" charset="0"/>
                </a:rPr>
                <a:t>Thông qua </a:t>
              </a:r>
              <a:r>
                <a:rPr lang="vi-VN" sz="2000" i="1" dirty="0">
                  <a:solidFill>
                    <a:srgbClr val="000000"/>
                  </a:solidFill>
                  <a:ea typeface="Calibri" panose="020F0502020204030204" pitchFamily="34" charset="0"/>
                </a:rPr>
                <a:t>Chính cương vắn tắt</a:t>
              </a:r>
              <a:r>
                <a:rPr lang="vi-VN" sz="2000" dirty="0">
                  <a:solidFill>
                    <a:srgbClr val="000000"/>
                  </a:solidFill>
                  <a:ea typeface="Calibri" panose="020F0502020204030204" pitchFamily="34" charset="0"/>
                </a:rPr>
                <a:t>, </a:t>
              </a:r>
              <a:r>
                <a:rPr lang="vi-VN" sz="2000" i="1" dirty="0">
                  <a:solidFill>
                    <a:srgbClr val="000000"/>
                  </a:solidFill>
                  <a:ea typeface="Calibri" panose="020F0502020204030204" pitchFamily="34" charset="0"/>
                </a:rPr>
                <a:t>Sách lược vắn tắt</a:t>
              </a:r>
              <a:r>
                <a:rPr lang="vi-VN" sz="2000" dirty="0">
                  <a:solidFill>
                    <a:srgbClr val="000000"/>
                  </a:solidFill>
                  <a:ea typeface="Calibri" panose="020F0502020204030204" pitchFamily="34" charset="0"/>
                </a:rPr>
                <a:t>, </a:t>
              </a:r>
              <a:r>
                <a:rPr lang="vi-VN" sz="2000" i="1" dirty="0">
                  <a:solidFill>
                    <a:srgbClr val="000000"/>
                  </a:solidFill>
                  <a:ea typeface="Calibri" panose="020F0502020204030204" pitchFamily="34" charset="0"/>
                </a:rPr>
                <a:t>Điều lệ vắn tắt</a:t>
              </a:r>
              <a:r>
                <a:rPr lang="vi-VN" sz="2000" dirty="0">
                  <a:solidFill>
                    <a:srgbClr val="000000"/>
                  </a:solidFill>
                  <a:ea typeface="Calibri" panose="020F0502020204030204" pitchFamily="34" charset="0"/>
                </a:rPr>
                <a:t>, </a:t>
              </a:r>
              <a:r>
                <a:rPr lang="vi-VN" sz="2000" i="1" dirty="0">
                  <a:solidFill>
                    <a:srgbClr val="000000"/>
                  </a:solidFill>
                  <a:ea typeface="Calibri" panose="020F0502020204030204" pitchFamily="34" charset="0"/>
                </a:rPr>
                <a:t>Chương trình tóm tắt </a:t>
              </a:r>
              <a:r>
                <a:rPr lang="vi-VN" sz="2000" dirty="0">
                  <a:solidFill>
                    <a:srgbClr val="000000"/>
                  </a:solidFill>
                  <a:ea typeface="Calibri" panose="020F0502020204030204" pitchFamily="34" charset="0"/>
                </a:rPr>
                <a:t>của Đảng do Nguyễn Ái Quốc soạn thảo.</a:t>
              </a:r>
              <a:endParaRPr lang="en-US" sz="1600" dirty="0"/>
            </a:p>
          </p:txBody>
        </p:sp>
        <p:pic>
          <p:nvPicPr>
            <p:cNvPr id="14" name="Picture 13" descr="A red and black symbol&#10;&#10;Description automatically generated">
              <a:extLst>
                <a:ext uri="{FF2B5EF4-FFF2-40B4-BE49-F238E27FC236}">
                  <a16:creationId xmlns:a16="http://schemas.microsoft.com/office/drawing/2014/main" id="{E061A07C-E259-0391-2A2C-E20B9E201E23}"/>
                </a:ext>
              </a:extLst>
            </p:cNvPr>
            <p:cNvPicPr>
              <a:picLocks noChangeAspect="1"/>
            </p:cNvPicPr>
            <p:nvPr/>
          </p:nvPicPr>
          <p:blipFill>
            <a:blip r:embed="rId2"/>
            <a:stretch>
              <a:fillRect/>
            </a:stretch>
          </p:blipFill>
          <p:spPr>
            <a:xfrm>
              <a:off x="4398483" y="1320002"/>
              <a:ext cx="651866" cy="568473"/>
            </a:xfrm>
            <a:prstGeom prst="rect">
              <a:avLst/>
            </a:prstGeom>
          </p:spPr>
        </p:pic>
      </p:grpSp>
      <p:grpSp>
        <p:nvGrpSpPr>
          <p:cNvPr id="25" name="Group 24">
            <a:extLst>
              <a:ext uri="{FF2B5EF4-FFF2-40B4-BE49-F238E27FC236}">
                <a16:creationId xmlns:a16="http://schemas.microsoft.com/office/drawing/2014/main" id="{A0FFD45A-E79B-5642-128E-CF54AE56E154}"/>
              </a:ext>
            </a:extLst>
          </p:cNvPr>
          <p:cNvGrpSpPr/>
          <p:nvPr/>
        </p:nvGrpSpPr>
        <p:grpSpPr>
          <a:xfrm>
            <a:off x="6739984" y="1513288"/>
            <a:ext cx="1876192" cy="3051277"/>
            <a:chOff x="6739984" y="1320001"/>
            <a:chExt cx="1876192" cy="3051277"/>
          </a:xfrm>
        </p:grpSpPr>
        <p:sp>
          <p:nvSpPr>
            <p:cNvPr id="10" name="Rectangle: Rounded Corners 9">
              <a:extLst>
                <a:ext uri="{FF2B5EF4-FFF2-40B4-BE49-F238E27FC236}">
                  <a16:creationId xmlns:a16="http://schemas.microsoft.com/office/drawing/2014/main" id="{AF6F5106-C0B7-037F-D308-2F35AA18F430}"/>
                </a:ext>
              </a:extLst>
            </p:cNvPr>
            <p:cNvSpPr/>
            <p:nvPr/>
          </p:nvSpPr>
          <p:spPr>
            <a:xfrm>
              <a:off x="6739984" y="1604239"/>
              <a:ext cx="1876192"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Định kế hoạch thực hiện việc thống nhất trong nước. </a:t>
              </a:r>
              <a:endParaRPr lang="en-US" sz="1600"/>
            </a:p>
          </p:txBody>
        </p:sp>
        <p:pic>
          <p:nvPicPr>
            <p:cNvPr id="16" name="Picture 15" descr="A red and black symbol&#10;&#10;Description automatically generated">
              <a:extLst>
                <a:ext uri="{FF2B5EF4-FFF2-40B4-BE49-F238E27FC236}">
                  <a16:creationId xmlns:a16="http://schemas.microsoft.com/office/drawing/2014/main" id="{D29751A8-0563-4935-0637-FBDBD2475829}"/>
                </a:ext>
              </a:extLst>
            </p:cNvPr>
            <p:cNvPicPr>
              <a:picLocks noChangeAspect="1"/>
            </p:cNvPicPr>
            <p:nvPr/>
          </p:nvPicPr>
          <p:blipFill>
            <a:blip r:embed="rId2"/>
            <a:stretch>
              <a:fillRect/>
            </a:stretch>
          </p:blipFill>
          <p:spPr>
            <a:xfrm>
              <a:off x="7312219" y="1320001"/>
              <a:ext cx="651866" cy="568473"/>
            </a:xfrm>
            <a:prstGeom prst="rect">
              <a:avLst/>
            </a:prstGeom>
          </p:spPr>
        </p:pic>
      </p:grpSp>
    </p:spTree>
    <p:extLst>
      <p:ext uri="{BB962C8B-B14F-4D97-AF65-F5344CB8AC3E}">
        <p14:creationId xmlns:p14="http://schemas.microsoft.com/office/powerpoint/2010/main" val="3200460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1865-48DD-5C04-0DAB-5256AE6F816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C2599B30-6605-63BC-7547-B6B80066E466}"/>
              </a:ext>
            </a:extLst>
          </p:cNvPr>
          <p:cNvGrpSpPr/>
          <p:nvPr/>
        </p:nvGrpSpPr>
        <p:grpSpPr>
          <a:xfrm>
            <a:off x="4502697" y="733200"/>
            <a:ext cx="4228435" cy="3796045"/>
            <a:chOff x="252529" y="-201728"/>
            <a:chExt cx="4228435" cy="3796045"/>
          </a:xfrm>
        </p:grpSpPr>
        <p:pic>
          <p:nvPicPr>
            <p:cNvPr id="13" name="Picture 12">
              <a:extLst>
                <a:ext uri="{FF2B5EF4-FFF2-40B4-BE49-F238E27FC236}">
                  <a16:creationId xmlns:a16="http://schemas.microsoft.com/office/drawing/2014/main" id="{43229CD3-A9F3-37BF-48CB-B10D13E4C0D7}"/>
                </a:ext>
              </a:extLst>
            </p:cNvPr>
            <p:cNvPicPr>
              <a:picLocks noChangeAspect="1"/>
            </p:cNvPicPr>
            <p:nvPr/>
          </p:nvPicPr>
          <p:blipFill>
            <a:blip r:embed="rId2"/>
            <a:srcRect/>
            <a:stretch/>
          </p:blipFill>
          <p:spPr>
            <a:xfrm>
              <a:off x="252529" y="-201728"/>
              <a:ext cx="4228435" cy="3097328"/>
            </a:xfrm>
            <a:prstGeom prst="rect">
              <a:avLst/>
            </a:prstGeom>
          </p:spPr>
        </p:pic>
        <p:sp>
          <p:nvSpPr>
            <p:cNvPr id="14" name="TextBox 13">
              <a:extLst>
                <a:ext uri="{FF2B5EF4-FFF2-40B4-BE49-F238E27FC236}">
                  <a16:creationId xmlns:a16="http://schemas.microsoft.com/office/drawing/2014/main" id="{8121DBE1-96FC-5B45-C5E0-ADC33B2255C3}"/>
                </a:ext>
              </a:extLst>
            </p:cNvPr>
            <p:cNvSpPr txBox="1"/>
            <p:nvPr/>
          </p:nvSpPr>
          <p:spPr>
            <a:xfrm>
              <a:off x="346340" y="2895600"/>
              <a:ext cx="4040811" cy="698717"/>
            </a:xfrm>
            <a:prstGeom prst="rect">
              <a:avLst/>
            </a:prstGeom>
            <a:noFill/>
          </p:spPr>
          <p:txBody>
            <a:bodyPr wrap="square">
              <a:spAutoFit/>
            </a:bodyPr>
            <a:lstStyle/>
            <a:p>
              <a:pPr algn="ctr">
                <a:lnSpc>
                  <a:spcPct val="150000"/>
                </a:lnSpc>
              </a:pPr>
              <a:r>
                <a:rPr lang="vi-VN"/>
                <a:t>Chánh cương vắn tắt, Sách lược vắn tắt, do lãnh tụ Nguyễn Ái Quốc soạn thảo, tháng 2/1930.</a:t>
              </a:r>
              <a:endParaRPr lang="en-US"/>
            </a:p>
          </p:txBody>
        </p:sp>
      </p:grpSp>
      <p:sp>
        <p:nvSpPr>
          <p:cNvPr id="4" name="Rectangle: Rounded Corners 3">
            <a:extLst>
              <a:ext uri="{FF2B5EF4-FFF2-40B4-BE49-F238E27FC236}">
                <a16:creationId xmlns:a16="http://schemas.microsoft.com/office/drawing/2014/main" id="{20564E37-39D0-AD01-D971-B132021E4273}"/>
              </a:ext>
            </a:extLst>
          </p:cNvPr>
          <p:cNvSpPr/>
          <p:nvPr/>
        </p:nvSpPr>
        <p:spPr>
          <a:xfrm>
            <a:off x="602165" y="356843"/>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Chính cương vắn tắt</a:t>
            </a:r>
            <a:endParaRPr lang="en-US" sz="1600"/>
          </a:p>
        </p:txBody>
      </p:sp>
      <p:sp>
        <p:nvSpPr>
          <p:cNvPr id="6" name="Rectangle: Rounded Corners 5">
            <a:extLst>
              <a:ext uri="{FF2B5EF4-FFF2-40B4-BE49-F238E27FC236}">
                <a16:creationId xmlns:a16="http://schemas.microsoft.com/office/drawing/2014/main" id="{B0FA606D-B3A6-6F46-BB8B-363EF9306818}"/>
              </a:ext>
            </a:extLst>
          </p:cNvPr>
          <p:cNvSpPr/>
          <p:nvPr/>
        </p:nvSpPr>
        <p:spPr>
          <a:xfrm>
            <a:off x="2507825" y="356843"/>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Sách lược vắn tắt</a:t>
            </a:r>
            <a:endParaRPr lang="en-US" sz="1600"/>
          </a:p>
        </p:txBody>
      </p:sp>
      <p:sp>
        <p:nvSpPr>
          <p:cNvPr id="9" name="Rectangle: Rounded Corners 8">
            <a:extLst>
              <a:ext uri="{FF2B5EF4-FFF2-40B4-BE49-F238E27FC236}">
                <a16:creationId xmlns:a16="http://schemas.microsoft.com/office/drawing/2014/main" id="{30B42886-653B-BBB3-3858-E7AEE9313F1E}"/>
              </a:ext>
            </a:extLst>
          </p:cNvPr>
          <p:cNvSpPr/>
          <p:nvPr/>
        </p:nvSpPr>
        <p:spPr>
          <a:xfrm>
            <a:off x="602165" y="1462156"/>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Điều lệ </a:t>
            </a:r>
            <a:endParaRPr lang="en-US" sz="2000">
              <a:solidFill>
                <a:srgbClr val="000000"/>
              </a:solidFill>
              <a:effectLst/>
              <a:ea typeface="Calibri" panose="020F0502020204030204" pitchFamily="34" charset="0"/>
            </a:endParaRPr>
          </a:p>
          <a:p>
            <a:pPr algn="ctr">
              <a:lnSpc>
                <a:spcPct val="150000"/>
              </a:lnSpc>
            </a:pPr>
            <a:r>
              <a:rPr lang="vi-VN" sz="2000">
                <a:solidFill>
                  <a:srgbClr val="000000"/>
                </a:solidFill>
                <a:effectLst/>
                <a:ea typeface="Calibri" panose="020F0502020204030204" pitchFamily="34" charset="0"/>
              </a:rPr>
              <a:t>vắn tắt</a:t>
            </a:r>
            <a:endParaRPr lang="en-US" sz="1600"/>
          </a:p>
        </p:txBody>
      </p:sp>
      <p:sp>
        <p:nvSpPr>
          <p:cNvPr id="10" name="Rectangle: Rounded Corners 9">
            <a:extLst>
              <a:ext uri="{FF2B5EF4-FFF2-40B4-BE49-F238E27FC236}">
                <a16:creationId xmlns:a16="http://schemas.microsoft.com/office/drawing/2014/main" id="{B4DF160A-8192-786A-7E34-D90501E0E2B3}"/>
              </a:ext>
            </a:extLst>
          </p:cNvPr>
          <p:cNvSpPr/>
          <p:nvPr/>
        </p:nvSpPr>
        <p:spPr>
          <a:xfrm>
            <a:off x="2507825" y="1462156"/>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Chương trình tóm tắt</a:t>
            </a:r>
            <a:endParaRPr lang="en-US" sz="1600"/>
          </a:p>
        </p:txBody>
      </p:sp>
      <p:grpSp>
        <p:nvGrpSpPr>
          <p:cNvPr id="20" name="Group 19">
            <a:extLst>
              <a:ext uri="{FF2B5EF4-FFF2-40B4-BE49-F238E27FC236}">
                <a16:creationId xmlns:a16="http://schemas.microsoft.com/office/drawing/2014/main" id="{852C7BE0-6A2D-F5FC-6C68-5C8587D03845}"/>
              </a:ext>
            </a:extLst>
          </p:cNvPr>
          <p:cNvGrpSpPr/>
          <p:nvPr/>
        </p:nvGrpSpPr>
        <p:grpSpPr>
          <a:xfrm>
            <a:off x="497407" y="2540541"/>
            <a:ext cx="3802047" cy="2186644"/>
            <a:chOff x="497407" y="2570277"/>
            <a:chExt cx="3802047" cy="2186644"/>
          </a:xfrm>
        </p:grpSpPr>
        <p:grpSp>
          <p:nvGrpSpPr>
            <p:cNvPr id="17" name="Group 16">
              <a:extLst>
                <a:ext uri="{FF2B5EF4-FFF2-40B4-BE49-F238E27FC236}">
                  <a16:creationId xmlns:a16="http://schemas.microsoft.com/office/drawing/2014/main" id="{D7A7B601-142B-F327-69A7-540F32153249}"/>
                </a:ext>
              </a:extLst>
            </p:cNvPr>
            <p:cNvGrpSpPr/>
            <p:nvPr/>
          </p:nvGrpSpPr>
          <p:grpSpPr>
            <a:xfrm>
              <a:off x="602165" y="2570277"/>
              <a:ext cx="3697289" cy="877312"/>
              <a:chOff x="602164" y="3187391"/>
              <a:chExt cx="3697289" cy="877312"/>
            </a:xfrm>
          </p:grpSpPr>
          <p:sp>
            <p:nvSpPr>
              <p:cNvPr id="15" name="Right Brace 14">
                <a:extLst>
                  <a:ext uri="{FF2B5EF4-FFF2-40B4-BE49-F238E27FC236}">
                    <a16:creationId xmlns:a16="http://schemas.microsoft.com/office/drawing/2014/main" id="{0B45D567-2038-4D9A-E004-7BD8CD145A67}"/>
                  </a:ext>
                </a:extLst>
              </p:cNvPr>
              <p:cNvSpPr/>
              <p:nvPr/>
            </p:nvSpPr>
            <p:spPr>
              <a:xfrm rot="5400000">
                <a:off x="2286029" y="1503526"/>
                <a:ext cx="329559" cy="3697289"/>
              </a:xfrm>
              <a:prstGeom prst="rightBrace">
                <a:avLst>
                  <a:gd name="adj1" fmla="val 52842"/>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row: Down 15">
                <a:extLst>
                  <a:ext uri="{FF2B5EF4-FFF2-40B4-BE49-F238E27FC236}">
                    <a16:creationId xmlns:a16="http://schemas.microsoft.com/office/drawing/2014/main" id="{7F8C8D56-7B68-772C-B78F-6E7C97FE4600}"/>
                  </a:ext>
                </a:extLst>
              </p:cNvPr>
              <p:cNvSpPr/>
              <p:nvPr/>
            </p:nvSpPr>
            <p:spPr>
              <a:xfrm>
                <a:off x="2235217" y="3596352"/>
                <a:ext cx="431181" cy="468351"/>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1023A6C3-0B8D-BF3B-961F-A52DF7394828}"/>
                </a:ext>
              </a:extLst>
            </p:cNvPr>
            <p:cNvSpPr txBox="1"/>
            <p:nvPr/>
          </p:nvSpPr>
          <p:spPr>
            <a:xfrm>
              <a:off x="497407" y="3336596"/>
              <a:ext cx="3792773" cy="1420325"/>
            </a:xfrm>
            <a:prstGeom prst="rect">
              <a:avLst/>
            </a:prstGeom>
            <a:noFill/>
          </p:spPr>
          <p:txBody>
            <a:bodyPr wrap="square">
              <a:spAutoFit/>
            </a:bodyPr>
            <a:lstStyle/>
            <a:p>
              <a:pPr algn="just">
                <a:lnSpc>
                  <a:spcPct val="150000"/>
                </a:lnSpc>
              </a:pPr>
              <a:r>
                <a:rPr lang="vi-VN" sz="2000"/>
                <a:t>Cương lĩnh chính trị đầu tiên của Đảng, đề ra đường lối cơ bản cho cách mạng Việt Nam. </a:t>
              </a:r>
              <a:endParaRPr lang="en-US" sz="2000"/>
            </a:p>
          </p:txBody>
        </p:sp>
      </p:grpSp>
    </p:spTree>
    <p:extLst>
      <p:ext uri="{BB962C8B-B14F-4D97-AF65-F5344CB8AC3E}">
        <p14:creationId xmlns:p14="http://schemas.microsoft.com/office/powerpoint/2010/main" val="35019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E300-65A2-E474-F34A-4EAB89ECCDD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AEEDAEC-85A8-1358-C8EF-C8D98F0AC480}"/>
              </a:ext>
            </a:extLst>
          </p:cNvPr>
          <p:cNvGrpSpPr/>
          <p:nvPr/>
        </p:nvGrpSpPr>
        <p:grpSpPr>
          <a:xfrm>
            <a:off x="199464" y="343865"/>
            <a:ext cx="5113840" cy="4455769"/>
            <a:chOff x="241271" y="-40390"/>
            <a:chExt cx="5113840" cy="4455769"/>
          </a:xfrm>
        </p:grpSpPr>
        <p:pic>
          <p:nvPicPr>
            <p:cNvPr id="5" name="Picture 4">
              <a:extLst>
                <a:ext uri="{FF2B5EF4-FFF2-40B4-BE49-F238E27FC236}">
                  <a16:creationId xmlns:a16="http://schemas.microsoft.com/office/drawing/2014/main" id="{E4217B8C-6BAB-2C0F-2E62-E1EA9D739136}"/>
                </a:ext>
              </a:extLst>
            </p:cNvPr>
            <p:cNvPicPr>
              <a:picLocks noChangeAspect="1"/>
            </p:cNvPicPr>
            <p:nvPr/>
          </p:nvPicPr>
          <p:blipFill>
            <a:blip r:embed="rId2"/>
            <a:srcRect/>
            <a:stretch/>
          </p:blipFill>
          <p:spPr>
            <a:xfrm>
              <a:off x="241271" y="-40390"/>
              <a:ext cx="5113840" cy="3779447"/>
            </a:xfrm>
            <a:prstGeom prst="rect">
              <a:avLst/>
            </a:prstGeom>
          </p:spPr>
        </p:pic>
        <p:sp>
          <p:nvSpPr>
            <p:cNvPr id="7" name="TextBox 6">
              <a:extLst>
                <a:ext uri="{FF2B5EF4-FFF2-40B4-BE49-F238E27FC236}">
                  <a16:creationId xmlns:a16="http://schemas.microsoft.com/office/drawing/2014/main" id="{11092F70-9E31-0620-A7FE-5991CCB46825}"/>
                </a:ext>
              </a:extLst>
            </p:cNvPr>
            <p:cNvSpPr txBox="1"/>
            <p:nvPr/>
          </p:nvSpPr>
          <p:spPr>
            <a:xfrm>
              <a:off x="1127746" y="3716662"/>
              <a:ext cx="3340890" cy="698717"/>
            </a:xfrm>
            <a:prstGeom prst="rect">
              <a:avLst/>
            </a:prstGeom>
            <a:noFill/>
          </p:spPr>
          <p:txBody>
            <a:bodyPr wrap="square">
              <a:spAutoFit/>
            </a:bodyPr>
            <a:lstStyle/>
            <a:p>
              <a:pPr algn="ctr">
                <a:lnSpc>
                  <a:spcPct val="150000"/>
                </a:lnSpc>
              </a:pPr>
              <a:r>
                <a:rPr lang="vi-VN"/>
                <a:t>Sơ đồ tổ chức của Đảng Cộng sản Việt Nam và các hội quần chúng, năm 1930.</a:t>
              </a:r>
              <a:endParaRPr lang="en-US"/>
            </a:p>
          </p:txBody>
        </p:sp>
      </p:grpSp>
      <p:grpSp>
        <p:nvGrpSpPr>
          <p:cNvPr id="12" name="Group 11">
            <a:extLst>
              <a:ext uri="{FF2B5EF4-FFF2-40B4-BE49-F238E27FC236}">
                <a16:creationId xmlns:a16="http://schemas.microsoft.com/office/drawing/2014/main" id="{2BF3B496-E197-5E8B-FC1D-1895EADCAB3A}"/>
              </a:ext>
            </a:extLst>
          </p:cNvPr>
          <p:cNvGrpSpPr/>
          <p:nvPr/>
        </p:nvGrpSpPr>
        <p:grpSpPr>
          <a:xfrm>
            <a:off x="5487353" y="204968"/>
            <a:ext cx="3227877" cy="4733564"/>
            <a:chOff x="581935" y="-849316"/>
            <a:chExt cx="3227877" cy="4733564"/>
          </a:xfrm>
        </p:grpSpPr>
        <p:pic>
          <p:nvPicPr>
            <p:cNvPr id="13" name="Picture 12">
              <a:extLst>
                <a:ext uri="{FF2B5EF4-FFF2-40B4-BE49-F238E27FC236}">
                  <a16:creationId xmlns:a16="http://schemas.microsoft.com/office/drawing/2014/main" id="{DA0F349C-DD16-029C-8904-1E53F030099A}"/>
                </a:ext>
              </a:extLst>
            </p:cNvPr>
            <p:cNvPicPr>
              <a:picLocks noChangeAspect="1"/>
            </p:cNvPicPr>
            <p:nvPr/>
          </p:nvPicPr>
          <p:blipFill>
            <a:blip r:embed="rId3"/>
            <a:srcRect/>
            <a:stretch/>
          </p:blipFill>
          <p:spPr>
            <a:xfrm>
              <a:off x="581935" y="-849316"/>
              <a:ext cx="3227877" cy="4034847"/>
            </a:xfrm>
            <a:prstGeom prst="rect">
              <a:avLst/>
            </a:prstGeom>
          </p:spPr>
        </p:pic>
        <p:sp>
          <p:nvSpPr>
            <p:cNvPr id="14" name="TextBox 13">
              <a:extLst>
                <a:ext uri="{FF2B5EF4-FFF2-40B4-BE49-F238E27FC236}">
                  <a16:creationId xmlns:a16="http://schemas.microsoft.com/office/drawing/2014/main" id="{CB617CBB-482F-257D-5535-04E9FFC0827E}"/>
                </a:ext>
              </a:extLst>
            </p:cNvPr>
            <p:cNvSpPr txBox="1"/>
            <p:nvPr/>
          </p:nvSpPr>
          <p:spPr>
            <a:xfrm>
              <a:off x="930033" y="3185531"/>
              <a:ext cx="2531679" cy="698717"/>
            </a:xfrm>
            <a:prstGeom prst="rect">
              <a:avLst/>
            </a:prstGeom>
            <a:noFill/>
          </p:spPr>
          <p:txBody>
            <a:bodyPr wrap="square">
              <a:spAutoFit/>
            </a:bodyPr>
            <a:lstStyle/>
            <a:p>
              <a:pPr algn="ctr">
                <a:lnSpc>
                  <a:spcPct val="150000"/>
                </a:lnSpc>
              </a:pPr>
              <a:r>
                <a:rPr lang="en-US"/>
                <a:t>Trần Phú (1904 – 1931) – Tổng Bí thư đầu tiên</a:t>
              </a:r>
            </a:p>
          </p:txBody>
        </p:sp>
      </p:grpSp>
    </p:spTree>
    <p:extLst>
      <p:ext uri="{BB962C8B-B14F-4D97-AF65-F5344CB8AC3E}">
        <p14:creationId xmlns:p14="http://schemas.microsoft.com/office/powerpoint/2010/main" val="286666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writing on it&#10;&#10;Description automatically generated">
            <a:extLst>
              <a:ext uri="{FF2B5EF4-FFF2-40B4-BE49-F238E27FC236}">
                <a16:creationId xmlns:a16="http://schemas.microsoft.com/office/drawing/2014/main" id="{D6EC8329-5ABF-914F-D95D-9D846C931C15}"/>
              </a:ext>
            </a:extLst>
          </p:cNvPr>
          <p:cNvPicPr>
            <a:picLocks noChangeAspect="1"/>
          </p:cNvPicPr>
          <p:nvPr/>
        </p:nvPicPr>
        <p:blipFill rotWithShape="1">
          <a:blip r:embed="rId2"/>
          <a:srcRect l="25695" t="5299" r="25926" b="5118"/>
          <a:stretch/>
        </p:blipFill>
        <p:spPr>
          <a:xfrm>
            <a:off x="262466" y="466725"/>
            <a:ext cx="3547986" cy="4210050"/>
          </a:xfrm>
          <a:prstGeom prst="rect">
            <a:avLst/>
          </a:prstGeom>
        </p:spPr>
      </p:pic>
      <p:graphicFrame>
        <p:nvGraphicFramePr>
          <p:cNvPr id="6" name="Table 5">
            <a:extLst>
              <a:ext uri="{FF2B5EF4-FFF2-40B4-BE49-F238E27FC236}">
                <a16:creationId xmlns:a16="http://schemas.microsoft.com/office/drawing/2014/main" id="{94A8A90F-044C-3F1A-B16F-59D06312C1A7}"/>
              </a:ext>
            </a:extLst>
          </p:cNvPr>
          <p:cNvGraphicFramePr>
            <a:graphicFrameLocks noGrp="1"/>
          </p:cNvGraphicFramePr>
          <p:nvPr>
            <p:extLst>
              <p:ext uri="{D42A27DB-BD31-4B8C-83A1-F6EECF244321}">
                <p14:modId xmlns:p14="http://schemas.microsoft.com/office/powerpoint/2010/main" val="2303026146"/>
              </p:ext>
            </p:extLst>
          </p:nvPr>
        </p:nvGraphicFramePr>
        <p:xfrm>
          <a:off x="3949679" y="90296"/>
          <a:ext cx="4855656" cy="5120640"/>
        </p:xfrm>
        <a:graphic>
          <a:graphicData uri="http://schemas.openxmlformats.org/drawingml/2006/table">
            <a:tbl>
              <a:tblPr firstRow="1" firstCol="1" bandRow="1">
                <a:tableStyleId>{69CF1AB2-1976-4502-BF36-3FF5EA218861}</a:tableStyleId>
              </a:tblPr>
              <a:tblGrid>
                <a:gridCol w="1517663">
                  <a:extLst>
                    <a:ext uri="{9D8B030D-6E8A-4147-A177-3AD203B41FA5}">
                      <a16:colId xmlns:a16="http://schemas.microsoft.com/office/drawing/2014/main" val="747260095"/>
                    </a:ext>
                  </a:extLst>
                </a:gridCol>
                <a:gridCol w="3337993">
                  <a:extLst>
                    <a:ext uri="{9D8B030D-6E8A-4147-A177-3AD203B41FA5}">
                      <a16:colId xmlns:a16="http://schemas.microsoft.com/office/drawing/2014/main" val="1112225218"/>
                    </a:ext>
                  </a:extLst>
                </a:gridCol>
              </a:tblGrid>
              <a:tr h="468428">
                <a:tc>
                  <a:txBody>
                    <a:bodyPr/>
                    <a:lstStyle/>
                    <a:p>
                      <a:pPr algn="ctr">
                        <a:lnSpc>
                          <a:spcPct val="150000"/>
                        </a:lnSpc>
                        <a:spcAft>
                          <a:spcPts val="0"/>
                        </a:spcAft>
                      </a:pPr>
                      <a:r>
                        <a:rPr lang="vi-VN" sz="1600" kern="100">
                          <a:effectLst/>
                        </a:rPr>
                        <a:t>Mục đích</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b="0" kern="100">
                          <a:effectLst/>
                        </a:rPr>
                        <a:t>Làm tư sản dân quyền cách mạng và thổ địa cách mạng để đi tới xã hội cộng sản. </a:t>
                      </a:r>
                      <a:endParaRPr lang="en-US" sz="1600" b="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3149142613"/>
                  </a:ext>
                </a:extLst>
              </a:tr>
              <a:tr h="2258441">
                <a:tc>
                  <a:txBody>
                    <a:bodyPr/>
                    <a:lstStyle/>
                    <a:p>
                      <a:pPr algn="ctr">
                        <a:lnSpc>
                          <a:spcPct val="150000"/>
                        </a:lnSpc>
                        <a:spcAft>
                          <a:spcPts val="0"/>
                        </a:spcAft>
                      </a:pPr>
                      <a:r>
                        <a:rPr lang="vi-VN" sz="1600" kern="100">
                          <a:effectLst/>
                        </a:rPr>
                        <a:t>Nhiệm vụ</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kern="100">
                          <a:effectLst/>
                        </a:rPr>
                        <a:t>- Đánh đổ đế quốc Pháp và bọn phong kiến.</a:t>
                      </a:r>
                      <a:endParaRPr lang="en-US" sz="1600">
                        <a:effectLst/>
                      </a:endParaRPr>
                    </a:p>
                    <a:p>
                      <a:pPr algn="just">
                        <a:lnSpc>
                          <a:spcPct val="150000"/>
                        </a:lnSpc>
                        <a:spcAft>
                          <a:spcPts val="0"/>
                        </a:spcAft>
                      </a:pPr>
                      <a:r>
                        <a:rPr lang="vi-VN" sz="1600" kern="100">
                          <a:effectLst/>
                        </a:rPr>
                        <a:t>- Làm cho nước Việt Nam được hoàn toàn độc lập.</a:t>
                      </a:r>
                      <a:endParaRPr lang="en-US" sz="1600">
                        <a:effectLst/>
                      </a:endParaRPr>
                    </a:p>
                    <a:p>
                      <a:pPr algn="just">
                        <a:lnSpc>
                          <a:spcPct val="150000"/>
                        </a:lnSpc>
                        <a:spcAft>
                          <a:spcPts val="0"/>
                        </a:spcAft>
                      </a:pPr>
                      <a:r>
                        <a:rPr lang="vi-VN" sz="1600" kern="100">
                          <a:effectLst/>
                        </a:rPr>
                        <a:t>- Xây dựng chính phủ công – nông – binh.</a:t>
                      </a:r>
                      <a:endParaRPr lang="en-US" sz="1600">
                        <a:effectLst/>
                      </a:endParaRPr>
                    </a:p>
                    <a:p>
                      <a:pPr algn="just">
                        <a:lnSpc>
                          <a:spcPct val="150000"/>
                        </a:lnSpc>
                        <a:spcAft>
                          <a:spcPts val="0"/>
                        </a:spcAft>
                      </a:pPr>
                      <a:r>
                        <a:rPr lang="vi-VN" sz="1600" kern="100">
                          <a:effectLst/>
                        </a:rPr>
                        <a:t>- Tịch thu ruộng đất của đế quốc chia cho dân nghèo. </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2028004215"/>
                  </a:ext>
                </a:extLst>
              </a:tr>
              <a:tr h="221003">
                <a:tc>
                  <a:txBody>
                    <a:bodyPr/>
                    <a:lstStyle/>
                    <a:p>
                      <a:pPr algn="ctr">
                        <a:lnSpc>
                          <a:spcPct val="150000"/>
                        </a:lnSpc>
                        <a:spcAft>
                          <a:spcPts val="0"/>
                        </a:spcAft>
                      </a:pPr>
                      <a:r>
                        <a:rPr lang="vi-VN" sz="1600" kern="100">
                          <a:effectLst/>
                        </a:rPr>
                        <a:t>Lãnh đạo</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kern="100">
                          <a:effectLst/>
                        </a:rPr>
                        <a:t>Đảng Cộng sản Việt Nam.</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1314544064"/>
                  </a:ext>
                </a:extLst>
              </a:tr>
              <a:tr h="468428">
                <a:tc>
                  <a:txBody>
                    <a:bodyPr/>
                    <a:lstStyle/>
                    <a:p>
                      <a:pPr algn="ctr">
                        <a:lnSpc>
                          <a:spcPct val="150000"/>
                        </a:lnSpc>
                        <a:spcAft>
                          <a:spcPts val="0"/>
                        </a:spcAft>
                      </a:pPr>
                      <a:r>
                        <a:rPr lang="vi-VN" sz="1600" kern="100">
                          <a:effectLst/>
                        </a:rPr>
                        <a:t>Lực lượng cách mạng</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kern="100">
                          <a:effectLst/>
                        </a:rPr>
                        <a:t>Tiểu tư sản, trí thức, trung nông, dân cày. </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2422573349"/>
                  </a:ext>
                </a:extLst>
              </a:tr>
            </a:tbl>
          </a:graphicData>
        </a:graphic>
      </p:graphicFrame>
    </p:spTree>
    <p:extLst>
      <p:ext uri="{BB962C8B-B14F-4D97-AF65-F5344CB8AC3E}">
        <p14:creationId xmlns:p14="http://schemas.microsoft.com/office/powerpoint/2010/main" val="780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2FF93-507B-DFBC-EC67-3CDBE00A4A7B}"/>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BFDEA7D-C5B5-EF87-0F6F-C625FD6F5373}"/>
              </a:ext>
            </a:extLst>
          </p:cNvPr>
          <p:cNvSpPr/>
          <p:nvPr/>
        </p:nvSpPr>
        <p:spPr>
          <a:xfrm>
            <a:off x="59472" y="659452"/>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a typeface="Calibri" panose="020F0502020204030204" pitchFamily="34" charset="0"/>
              </a:rPr>
              <a:t>Ý nghĩa</a:t>
            </a:r>
            <a:endParaRPr lang="en-US" sz="2200" i="1">
              <a:solidFill>
                <a:schemeClr val="accent3"/>
              </a:solidFill>
            </a:endParaRPr>
          </a:p>
        </p:txBody>
      </p:sp>
      <p:grpSp>
        <p:nvGrpSpPr>
          <p:cNvPr id="13" name="Group 12">
            <a:extLst>
              <a:ext uri="{FF2B5EF4-FFF2-40B4-BE49-F238E27FC236}">
                <a16:creationId xmlns:a16="http://schemas.microsoft.com/office/drawing/2014/main" id="{6D68A268-508D-F0A0-D802-4F40FAD3FBD7}"/>
              </a:ext>
            </a:extLst>
          </p:cNvPr>
          <p:cNvGrpSpPr/>
          <p:nvPr/>
        </p:nvGrpSpPr>
        <p:grpSpPr>
          <a:xfrm>
            <a:off x="355824" y="1468833"/>
            <a:ext cx="2692176" cy="3103166"/>
            <a:chOff x="378126" y="1268112"/>
            <a:chExt cx="2692176" cy="3103166"/>
          </a:xfrm>
        </p:grpSpPr>
        <p:sp>
          <p:nvSpPr>
            <p:cNvPr id="8" name="Rectangle: Rounded Corners 7">
              <a:extLst>
                <a:ext uri="{FF2B5EF4-FFF2-40B4-BE49-F238E27FC236}">
                  <a16:creationId xmlns:a16="http://schemas.microsoft.com/office/drawing/2014/main" id="{AF10CC63-ACFA-A364-BFD7-1EFB6DFC1396}"/>
                </a:ext>
              </a:extLst>
            </p:cNvPr>
            <p:cNvSpPr/>
            <p:nvPr/>
          </p:nvSpPr>
          <p:spPr>
            <a:xfrm>
              <a:off x="378126" y="1604239"/>
              <a:ext cx="2692176"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Chấm dứt sự khủng hoảng về đường lối cứu nước và giai cấp lãnh đạo của cách mạng Việt Nam.</a:t>
              </a:r>
              <a:endParaRPr lang="en-US" sz="1600"/>
            </a:p>
          </p:txBody>
        </p:sp>
        <p:pic>
          <p:nvPicPr>
            <p:cNvPr id="12" name="Picture 11">
              <a:extLst>
                <a:ext uri="{FF2B5EF4-FFF2-40B4-BE49-F238E27FC236}">
                  <a16:creationId xmlns:a16="http://schemas.microsoft.com/office/drawing/2014/main" id="{665B4C79-5C8F-B690-53AA-6C23963FFE04}"/>
                </a:ext>
              </a:extLst>
            </p:cNvPr>
            <p:cNvPicPr>
              <a:picLocks noChangeAspect="1"/>
            </p:cNvPicPr>
            <p:nvPr/>
          </p:nvPicPr>
          <p:blipFill>
            <a:blip r:embed="rId2"/>
            <a:srcRect/>
            <a:stretch/>
          </p:blipFill>
          <p:spPr>
            <a:xfrm>
              <a:off x="1351709" y="1268112"/>
              <a:ext cx="745009" cy="672254"/>
            </a:xfrm>
            <a:prstGeom prst="rect">
              <a:avLst/>
            </a:prstGeom>
          </p:spPr>
        </p:pic>
      </p:grpSp>
      <p:grpSp>
        <p:nvGrpSpPr>
          <p:cNvPr id="4" name="Group 3">
            <a:extLst>
              <a:ext uri="{FF2B5EF4-FFF2-40B4-BE49-F238E27FC236}">
                <a16:creationId xmlns:a16="http://schemas.microsoft.com/office/drawing/2014/main" id="{030ACA13-C906-89E8-1E07-C8C5A626B3B6}"/>
              </a:ext>
            </a:extLst>
          </p:cNvPr>
          <p:cNvGrpSpPr/>
          <p:nvPr/>
        </p:nvGrpSpPr>
        <p:grpSpPr>
          <a:xfrm>
            <a:off x="3165931" y="1468833"/>
            <a:ext cx="2692176" cy="3103166"/>
            <a:chOff x="3188233" y="1461399"/>
            <a:chExt cx="2692176" cy="3103166"/>
          </a:xfrm>
        </p:grpSpPr>
        <p:sp>
          <p:nvSpPr>
            <p:cNvPr id="9" name="Rectangle: Rounded Corners 8">
              <a:extLst>
                <a:ext uri="{FF2B5EF4-FFF2-40B4-BE49-F238E27FC236}">
                  <a16:creationId xmlns:a16="http://schemas.microsoft.com/office/drawing/2014/main" id="{F6D9608A-66AF-1918-D3C6-D8F85F85915D}"/>
                </a:ext>
              </a:extLst>
            </p:cNvPr>
            <p:cNvSpPr/>
            <p:nvPr/>
          </p:nvSpPr>
          <p:spPr>
            <a:xfrm>
              <a:off x="3188233" y="1797526"/>
              <a:ext cx="2692176" cy="2767039"/>
            </a:xfrm>
            <a:prstGeom prst="roundRect">
              <a:avLst>
                <a:gd name="adj" fmla="val 3839"/>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Cách mạng Việt Nam trở thành một bộ phận khăng khít của cách mạng thế giới.</a:t>
              </a:r>
              <a:endParaRPr lang="en-US" sz="1600"/>
            </a:p>
          </p:txBody>
        </p:sp>
        <p:pic>
          <p:nvPicPr>
            <p:cNvPr id="3" name="Picture 2">
              <a:extLst>
                <a:ext uri="{FF2B5EF4-FFF2-40B4-BE49-F238E27FC236}">
                  <a16:creationId xmlns:a16="http://schemas.microsoft.com/office/drawing/2014/main" id="{92DBCE16-B3D7-CE86-0931-721AB45D3E11}"/>
                </a:ext>
              </a:extLst>
            </p:cNvPr>
            <p:cNvPicPr>
              <a:picLocks noChangeAspect="1"/>
            </p:cNvPicPr>
            <p:nvPr/>
          </p:nvPicPr>
          <p:blipFill>
            <a:blip r:embed="rId2"/>
            <a:srcRect/>
            <a:stretch/>
          </p:blipFill>
          <p:spPr>
            <a:xfrm>
              <a:off x="4161816" y="1461399"/>
              <a:ext cx="745009" cy="672254"/>
            </a:xfrm>
            <a:prstGeom prst="rect">
              <a:avLst/>
            </a:prstGeom>
          </p:spPr>
        </p:pic>
      </p:grpSp>
      <p:grpSp>
        <p:nvGrpSpPr>
          <p:cNvPr id="6" name="Group 5">
            <a:extLst>
              <a:ext uri="{FF2B5EF4-FFF2-40B4-BE49-F238E27FC236}">
                <a16:creationId xmlns:a16="http://schemas.microsoft.com/office/drawing/2014/main" id="{77E322A0-958A-5998-3DB0-294574D62C1A}"/>
              </a:ext>
            </a:extLst>
          </p:cNvPr>
          <p:cNvGrpSpPr/>
          <p:nvPr/>
        </p:nvGrpSpPr>
        <p:grpSpPr>
          <a:xfrm>
            <a:off x="5976039" y="1468833"/>
            <a:ext cx="2692176" cy="3103166"/>
            <a:chOff x="5998341" y="1461399"/>
            <a:chExt cx="2692176" cy="3103166"/>
          </a:xfrm>
        </p:grpSpPr>
        <p:sp>
          <p:nvSpPr>
            <p:cNvPr id="10" name="Rectangle: Rounded Corners 9">
              <a:extLst>
                <a:ext uri="{FF2B5EF4-FFF2-40B4-BE49-F238E27FC236}">
                  <a16:creationId xmlns:a16="http://schemas.microsoft.com/office/drawing/2014/main" id="{C41B6D81-12CC-AAE8-E042-ACE2B27D7AF9}"/>
                </a:ext>
              </a:extLst>
            </p:cNvPr>
            <p:cNvSpPr/>
            <p:nvPr/>
          </p:nvSpPr>
          <p:spPr>
            <a:xfrm>
              <a:off x="5998341" y="1797526"/>
              <a:ext cx="2692176"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Là bước chuẩn bị tất yếu cho những bước phát triển nhảy vọt về sau của cách mạng Việt Nam.</a:t>
              </a:r>
              <a:endParaRPr lang="en-US" sz="1600"/>
            </a:p>
          </p:txBody>
        </p:sp>
        <p:pic>
          <p:nvPicPr>
            <p:cNvPr id="5" name="Picture 4">
              <a:extLst>
                <a:ext uri="{FF2B5EF4-FFF2-40B4-BE49-F238E27FC236}">
                  <a16:creationId xmlns:a16="http://schemas.microsoft.com/office/drawing/2014/main" id="{6C2FE96D-95D7-60B1-FFBF-76EADCC4AD33}"/>
                </a:ext>
              </a:extLst>
            </p:cNvPr>
            <p:cNvPicPr>
              <a:picLocks noChangeAspect="1"/>
            </p:cNvPicPr>
            <p:nvPr/>
          </p:nvPicPr>
          <p:blipFill>
            <a:blip r:embed="rId2"/>
            <a:srcRect/>
            <a:stretch/>
          </p:blipFill>
          <p:spPr>
            <a:xfrm>
              <a:off x="6971924" y="1461399"/>
              <a:ext cx="745009" cy="672254"/>
            </a:xfrm>
            <a:prstGeom prst="rect">
              <a:avLst/>
            </a:prstGeom>
          </p:spPr>
        </p:pic>
      </p:grpSp>
    </p:spTree>
    <p:extLst>
      <p:ext uri="{BB962C8B-B14F-4D97-AF65-F5344CB8AC3E}">
        <p14:creationId xmlns:p14="http://schemas.microsoft.com/office/powerpoint/2010/main" val="24869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B4845-F148-4042-3B6D-1838619B413B}"/>
            </a:ext>
          </a:extLst>
        </p:cNvPr>
        <p:cNvGrpSpPr/>
        <p:nvPr/>
      </p:nvGrpSpPr>
      <p:grpSpPr>
        <a:xfrm>
          <a:off x="0" y="0"/>
          <a:ext cx="0" cy="0"/>
          <a:chOff x="0" y="0"/>
          <a:chExt cx="0" cy="0"/>
        </a:xfrm>
      </p:grpSpPr>
      <p:pic>
        <p:nvPicPr>
          <p:cNvPr id="5" name="Hội nghị thành lập Đảng Cộng sản Việt Nam diễn ra như thế nào-">
            <a:hlinkClick r:id="" action="ppaction://media"/>
            <a:extLst>
              <a:ext uri="{FF2B5EF4-FFF2-40B4-BE49-F238E27FC236}">
                <a16:creationId xmlns:a16="http://schemas.microsoft.com/office/drawing/2014/main" id="{7DBC799D-BC16-C64C-8BFF-44E2F08D82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794C9DA5-73F7-D1DF-6128-A20098DE44D2}"/>
              </a:ext>
            </a:extLst>
          </p:cNvPr>
          <p:cNvSpPr>
            <a:spLocks noGrp="1"/>
          </p:cNvSpPr>
          <p:nvPr>
            <p:ph type="title"/>
          </p:nvPr>
        </p:nvSpPr>
        <p:spPr>
          <a:xfrm>
            <a:off x="650348" y="3933477"/>
            <a:ext cx="7843303" cy="863700"/>
          </a:xfrm>
        </p:spPr>
        <p:txBody>
          <a:bodyPr/>
          <a:lstStyle/>
          <a:p>
            <a:r>
              <a:rPr lang="en-US" b="1">
                <a:solidFill>
                  <a:schemeClr val="accent3"/>
                </a:solidFill>
                <a:latin typeface="+mn-lt"/>
              </a:rPr>
              <a:t>Quá trình </a:t>
            </a:r>
            <a:r>
              <a:rPr lang="vi-VN" b="1">
                <a:solidFill>
                  <a:schemeClr val="accent3"/>
                </a:solidFill>
                <a:latin typeface="+mn-lt"/>
              </a:rPr>
              <a:t>thành lập Đảng Cộng sản Việt Nam</a:t>
            </a:r>
            <a:endParaRPr lang="en-US" b="1">
              <a:solidFill>
                <a:schemeClr val="accent3"/>
              </a:solidFill>
              <a:latin typeface="+mn-lt"/>
            </a:endParaRPr>
          </a:p>
        </p:txBody>
      </p:sp>
    </p:spTree>
    <p:extLst>
      <p:ext uri="{BB962C8B-B14F-4D97-AF65-F5344CB8AC3E}">
        <p14:creationId xmlns:p14="http://schemas.microsoft.com/office/powerpoint/2010/main" val="11669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29" name="TextBox 28">
            <a:extLst>
              <a:ext uri="{FF2B5EF4-FFF2-40B4-BE49-F238E27FC236}">
                <a16:creationId xmlns:a16="http://schemas.microsoft.com/office/drawing/2014/main" id="{BD2A0A8A-0AF0-D3CF-A557-8D543F66E3B3}"/>
              </a:ext>
            </a:extLst>
          </p:cNvPr>
          <p:cNvSpPr txBox="1"/>
          <p:nvPr/>
        </p:nvSpPr>
        <p:spPr>
          <a:xfrm>
            <a:off x="1559312" y="1083448"/>
            <a:ext cx="6025375" cy="400110"/>
          </a:xfrm>
          <a:prstGeom prst="rect">
            <a:avLst/>
          </a:prstGeom>
          <a:noFill/>
        </p:spPr>
        <p:txBody>
          <a:bodyPr wrap="square">
            <a:spAutoFit/>
          </a:bodyPr>
          <a:lstStyle/>
          <a:p>
            <a:pPr algn="ctr"/>
            <a:r>
              <a:rPr lang="en-US" sz="2000"/>
              <a:t>Năm 2023, kỉ niệm 93 năm ngày thành lập Đảng.</a:t>
            </a:r>
          </a:p>
        </p:txBody>
      </p:sp>
      <p:sp>
        <p:nvSpPr>
          <p:cNvPr id="30" name="Rectangle: Rounded Corners 29">
            <a:extLst>
              <a:ext uri="{FF2B5EF4-FFF2-40B4-BE49-F238E27FC236}">
                <a16:creationId xmlns:a16="http://schemas.microsoft.com/office/drawing/2014/main" id="{77CADA9D-D5FC-1A8E-D037-F74975A1227F}"/>
              </a:ext>
            </a:extLst>
          </p:cNvPr>
          <p:cNvSpPr/>
          <p:nvPr/>
        </p:nvSpPr>
        <p:spPr>
          <a:xfrm>
            <a:off x="609601" y="1605775"/>
            <a:ext cx="3833320" cy="2963067"/>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a typeface="Calibri" panose="020F0502020204030204" pitchFamily="34" charset="0"/>
              </a:rPr>
              <a:t>Đảng Cộng sản kiên cường, trung thành với Chủ nghĩa Mác-Lênin, tư tưởng Hồ Chí Minh, lãnh đạo Nhân dân ta đi </a:t>
            </a:r>
            <a:r>
              <a:rPr lang="en-US" sz="1800">
                <a:solidFill>
                  <a:srgbClr val="000000"/>
                </a:solidFill>
                <a:ea typeface="Calibri" panose="020F0502020204030204" pitchFamily="34" charset="0"/>
              </a:rPr>
              <a:t>giành thắng lợi</a:t>
            </a:r>
            <a:r>
              <a:rPr lang="vi-VN" sz="1800">
                <a:solidFill>
                  <a:srgbClr val="000000"/>
                </a:solidFill>
                <a:ea typeface="Calibri" panose="020F0502020204030204" pitchFamily="34" charset="0"/>
              </a:rPr>
              <a:t>, đóng góp vào phong trào cộng sản và công nhân quốc tế, vì hòa bình và tiến bộ của nhân loại. </a:t>
            </a:r>
            <a:endParaRPr lang="en-US"/>
          </a:p>
        </p:txBody>
      </p:sp>
      <p:sp>
        <p:nvSpPr>
          <p:cNvPr id="31" name="Rectangle: Rounded Corners 30">
            <a:extLst>
              <a:ext uri="{FF2B5EF4-FFF2-40B4-BE49-F238E27FC236}">
                <a16:creationId xmlns:a16="http://schemas.microsoft.com/office/drawing/2014/main" id="{D4761764-309E-C1F8-F8D3-BDE1B7DA158B}"/>
              </a:ext>
            </a:extLst>
          </p:cNvPr>
          <p:cNvSpPr/>
          <p:nvPr/>
        </p:nvSpPr>
        <p:spPr>
          <a:xfrm>
            <a:off x="4701081" y="1605775"/>
            <a:ext cx="3591709" cy="2963067"/>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a typeface="Calibri" panose="020F0502020204030204" pitchFamily="34" charset="0"/>
              </a:rPr>
              <a:t>Mỗi cán bộ, đảng viên và mỗi người dân Việt Nam</a:t>
            </a:r>
            <a:r>
              <a:rPr lang="en-US" sz="1800">
                <a:solidFill>
                  <a:srgbClr val="000000"/>
                </a:solidFill>
                <a:ea typeface="Calibri" panose="020F0502020204030204" pitchFamily="34" charset="0"/>
              </a:rPr>
              <a:t> </a:t>
            </a:r>
            <a:r>
              <a:rPr lang="vi-VN" sz="1800">
                <a:solidFill>
                  <a:srgbClr val="000000"/>
                </a:solidFill>
                <a:ea typeface="Calibri" panose="020F0502020204030204" pitchFamily="34" charset="0"/>
              </a:rPr>
              <a:t>cần rõ hơn trách nhiệm xây dựng Đảng ngày càng trong sạch, vững mạnh, thực hiện thắng lợi mục tiêu: Dân giàu, nước mạnh, dân chủ, công bằng, văn minh</a:t>
            </a:r>
            <a:r>
              <a:rPr lang="en-US" sz="1800">
                <a:solidFill>
                  <a:srgbClr val="000000"/>
                </a:solidFill>
                <a:ea typeface="Calibri" panose="020F0502020204030204" pitchFamily="34" charset="0"/>
              </a:rPr>
              <a:t>.</a:t>
            </a:r>
            <a:endParaRPr lang="en-US"/>
          </a:p>
        </p:txBody>
      </p:sp>
      <p:sp>
        <p:nvSpPr>
          <p:cNvPr id="1792" name="Arrow: Pentagon 1791">
            <a:extLst>
              <a:ext uri="{FF2B5EF4-FFF2-40B4-BE49-F238E27FC236}">
                <a16:creationId xmlns:a16="http://schemas.microsoft.com/office/drawing/2014/main" id="{17D64C1B-8603-91A7-23F8-C1B0A4D0C900}"/>
              </a:ext>
            </a:extLst>
          </p:cNvPr>
          <p:cNvSpPr/>
          <p:nvPr/>
        </p:nvSpPr>
        <p:spPr>
          <a:xfrm>
            <a:off x="141250" y="382261"/>
            <a:ext cx="2237678"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Mở rộng</a:t>
            </a:r>
            <a:endParaRPr lang="en-US" sz="2200" i="1">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92"/>
                                        </p:tgtEl>
                                        <p:attrNameLst>
                                          <p:attrName>style.visibility</p:attrName>
                                        </p:attrNameLst>
                                      </p:cBhvr>
                                      <p:to>
                                        <p:strVal val="visible"/>
                                      </p:to>
                                    </p:set>
                                    <p:animEffect transition="in" filter="wipe(left)">
                                      <p:cBhvr>
                                        <p:cTn id="7" dur="500"/>
                                        <p:tgtEl>
                                          <p:spTgt spid="17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1)">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179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3294AB-EFC9-42BC-33A4-6BB053952EE5}"/>
            </a:ext>
          </a:extLst>
        </p:cNvPr>
        <p:cNvGrpSpPr/>
        <p:nvPr/>
      </p:nvGrpSpPr>
      <p:grpSpPr>
        <a:xfrm>
          <a:off x="0" y="0"/>
          <a:ext cx="0" cy="0"/>
          <a:chOff x="0" y="0"/>
          <a:chExt cx="0" cy="0"/>
        </a:xfrm>
      </p:grpSpPr>
      <p:pic>
        <p:nvPicPr>
          <p:cNvPr id="2" name="93 năm ngày thành lập Đảng Cộng sản Việt Nam  VNEWS">
            <a:hlinkClick r:id="" action="ppaction://media"/>
            <a:extLst>
              <a:ext uri="{FF2B5EF4-FFF2-40B4-BE49-F238E27FC236}">
                <a16:creationId xmlns:a16="http://schemas.microsoft.com/office/drawing/2014/main" id="{D35C2A09-DE46-2DEC-84A6-865AAA146C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48D7E2BF-46F0-BE1C-9300-392D41AA8108}"/>
              </a:ext>
            </a:extLst>
          </p:cNvPr>
          <p:cNvSpPr>
            <a:spLocks noGrp="1"/>
          </p:cNvSpPr>
          <p:nvPr>
            <p:ph type="title"/>
          </p:nvPr>
        </p:nvSpPr>
        <p:spPr>
          <a:xfrm>
            <a:off x="650348" y="3933477"/>
            <a:ext cx="7843303" cy="863700"/>
          </a:xfrm>
        </p:spPr>
        <p:txBody>
          <a:bodyPr/>
          <a:lstStyle/>
          <a:p>
            <a:r>
              <a:rPr lang="vi-VN" b="1">
                <a:solidFill>
                  <a:schemeClr val="accent3"/>
                </a:solidFill>
                <a:latin typeface="+mn-lt"/>
              </a:rPr>
              <a:t>93 năm ngày thành lập Đảng Cộng sản Việt Nam </a:t>
            </a:r>
            <a:endParaRPr lang="en-US" b="1">
              <a:solidFill>
                <a:schemeClr val="accent3"/>
              </a:solidFill>
              <a:latin typeface="+mn-lt"/>
            </a:endParaRPr>
          </a:p>
        </p:txBody>
      </p:sp>
    </p:spTree>
    <p:extLst>
      <p:ext uri="{BB962C8B-B14F-4D97-AF65-F5344CB8AC3E}">
        <p14:creationId xmlns:p14="http://schemas.microsoft.com/office/powerpoint/2010/main" val="3454122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D8D080C2-ECD3-DF61-2718-2190BA796F8D}"/>
              </a:ext>
            </a:extLst>
          </p:cNvPr>
          <p:cNvSpPr txBox="1"/>
          <p:nvPr/>
        </p:nvSpPr>
        <p:spPr>
          <a:xfrm>
            <a:off x="533096" y="847717"/>
            <a:ext cx="8077809" cy="507831"/>
          </a:xfrm>
          <a:prstGeom prst="rect">
            <a:avLst/>
          </a:prstGeom>
        </p:spPr>
        <p:txBody>
          <a:bodyPr wrap="square" lIns="0" tIns="0" rIns="0" bIns="0" rtlCol="0" anchor="t">
            <a:spAutoFit/>
          </a:bodyPr>
          <a:lstStyle/>
          <a:p>
            <a:pPr algn="ctr" defTabSz="457200">
              <a:buClrTx/>
              <a:defRPr/>
            </a:pPr>
            <a:r>
              <a:rPr lang="en-US" sz="3300" b="1" kern="1200">
                <a:solidFill>
                  <a:srgbClr val="582F0E"/>
                </a:solidFill>
                <a:latin typeface="Arial" panose="020B0604020202020204" pitchFamily="34" charset="0"/>
                <a:ea typeface="+mn-ea"/>
                <a:cs typeface="Arial" panose="020B0604020202020204" pitchFamily="34" charset="0"/>
              </a:rPr>
              <a:t>TRÒ CHƠI NHÀ SỬ HỌC THÔNG THÁI</a:t>
            </a:r>
            <a:endParaRPr lang="en-US" sz="3300" b="1" kern="1200" dirty="0">
              <a:solidFill>
                <a:srgbClr val="582F0E"/>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EC67C8E-D547-8E27-24D4-41DE576EEF06}"/>
              </a:ext>
            </a:extLst>
          </p:cNvPr>
          <p:cNvSpPr txBox="1"/>
          <p:nvPr/>
        </p:nvSpPr>
        <p:spPr>
          <a:xfrm>
            <a:off x="533096" y="1490463"/>
            <a:ext cx="8077809" cy="2805320"/>
          </a:xfrm>
          <a:prstGeom prst="rect">
            <a:avLst/>
          </a:prstGeom>
          <a:noFill/>
        </p:spPr>
        <p:txBody>
          <a:bodyPr wrap="square" rtlCol="0">
            <a:spAutoFit/>
          </a:bodyPr>
          <a:lstStyle/>
          <a:p>
            <a:pPr algn="just" defTabSz="457200">
              <a:lnSpc>
                <a:spcPct val="150000"/>
              </a:lnSpc>
              <a:buClrTx/>
            </a:pPr>
            <a:r>
              <a:rPr lang="en-US" sz="2000" b="1" i="1" kern="1200">
                <a:solidFill>
                  <a:srgbClr val="FF0000"/>
                </a:solidFill>
                <a:latin typeface="Arial" panose="020B0604020202020204" pitchFamily="34" charset="0"/>
                <a:ea typeface="+mn-ea"/>
                <a:cs typeface="Arial" panose="020B0604020202020204" pitchFamily="34" charset="0"/>
              </a:rPr>
              <a:t>Luật chơi: </a:t>
            </a:r>
            <a:r>
              <a:rPr lang="en-US" sz="2000" kern="1200">
                <a:solidFill>
                  <a:prstClr val="black"/>
                </a:solidFill>
                <a:latin typeface="Arial" panose="020B0604020202020204" pitchFamily="34" charset="0"/>
                <a:ea typeface="+mn-ea"/>
                <a:cs typeface="Arial" panose="020B0604020202020204" pitchFamily="34" charset="0"/>
              </a:rPr>
              <a:t>C</a:t>
            </a:r>
            <a:r>
              <a:rPr lang="vi-VN" sz="2000" kern="1200">
                <a:solidFill>
                  <a:prstClr val="black"/>
                </a:solidFill>
                <a:latin typeface="Arial" panose="020B0604020202020204" pitchFamily="34" charset="0"/>
                <a:ea typeface="+mn-ea"/>
                <a:cs typeface="Arial" panose="020B0604020202020204" pitchFamily="34" charset="0"/>
              </a:rPr>
              <a:t>hia lớp thành </a:t>
            </a:r>
            <a:r>
              <a:rPr lang="en-US" sz="2000" kern="1200">
                <a:solidFill>
                  <a:prstClr val="black"/>
                </a:solidFill>
                <a:latin typeface="Arial" panose="020B0604020202020204" pitchFamily="34" charset="0"/>
                <a:ea typeface="+mn-ea"/>
                <a:cs typeface="Arial" panose="020B0604020202020204" pitchFamily="34" charset="0"/>
              </a:rPr>
              <a:t>3</a:t>
            </a:r>
            <a:r>
              <a:rPr lang="vi-VN" sz="2000" kern="1200">
                <a:solidFill>
                  <a:prstClr val="black"/>
                </a:solidFill>
                <a:latin typeface="Arial" panose="020B0604020202020204" pitchFamily="34" charset="0"/>
                <a:ea typeface="+mn-ea"/>
                <a:cs typeface="Arial" panose="020B0604020202020204" pitchFamily="34" charset="0"/>
              </a:rPr>
              <a:t> nhóm</a:t>
            </a:r>
            <a:r>
              <a:rPr lang="en-US" sz="2000" kern="1200">
                <a:solidFill>
                  <a:prstClr val="black"/>
                </a:solidFill>
                <a:latin typeface="Arial" panose="020B0604020202020204" pitchFamily="34" charset="0"/>
                <a:ea typeface="+mn-ea"/>
                <a:cs typeface="Arial" panose="020B0604020202020204" pitchFamily="34" charset="0"/>
              </a:rPr>
              <a:t> (mỗi nhóm 4 HS).</a:t>
            </a:r>
            <a:endParaRPr lang="vi-VN" sz="2000" kern="1200">
              <a:solidFill>
                <a:prstClr val="black"/>
              </a:solidFill>
              <a:latin typeface="Arial" panose="020B0604020202020204" pitchFamily="34" charset="0"/>
              <a:ea typeface="+mn-ea"/>
              <a:cs typeface="Arial" panose="020B0604020202020204" pitchFamily="34" charset="0"/>
            </a:endParaRP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mn-ea"/>
                <a:cs typeface="Arial" panose="020B0604020202020204" pitchFamily="34" charset="0"/>
              </a:rPr>
              <a:t>Các nhóm lần lượt bốc thăm và trả lời câu hỏi liên quan đến chủ đề </a:t>
            </a:r>
            <a:r>
              <a:rPr lang="en-US" sz="2000" i="1" kern="1200">
                <a:solidFill>
                  <a:prstClr val="black"/>
                </a:solidFill>
                <a:latin typeface="Arial" panose="020B0604020202020204" pitchFamily="34" charset="0"/>
                <a:ea typeface="+mn-ea"/>
                <a:cs typeface="Arial" panose="020B0604020202020204" pitchFamily="34" charset="0"/>
              </a:rPr>
              <a:t>“Hội nghị thành lập Đảng Cộng sản Việt Nam”</a:t>
            </a:r>
            <a:r>
              <a:rPr lang="vi-VN" sz="2000" kern="1200">
                <a:solidFill>
                  <a:prstClr val="black"/>
                </a:solidFill>
                <a:latin typeface="Arial" panose="020B0604020202020204" pitchFamily="34" charset="0"/>
                <a:ea typeface="+mn-ea"/>
                <a:cs typeface="Arial" panose="020B0604020202020204" pitchFamily="34" charset="0"/>
              </a:rPr>
              <a:t>.</a:t>
            </a:r>
          </a:p>
          <a:p>
            <a:pPr marL="285750" indent="-285750" algn="just" defTabSz="457200">
              <a:lnSpc>
                <a:spcPct val="150000"/>
              </a:lnSpc>
              <a:buClrTx/>
              <a:buFont typeface="Arial" panose="020B0604020202020204" pitchFamily="34" charset="0"/>
              <a:buChar char="•"/>
            </a:pPr>
            <a:r>
              <a:rPr lang="vi-VN" sz="2000" kern="1200">
                <a:solidFill>
                  <a:prstClr val="black"/>
                </a:solidFill>
                <a:latin typeface="Arial" panose="020B0604020202020204" pitchFamily="34" charset="0"/>
                <a:ea typeface="+mn-ea"/>
                <a:cs typeface="Arial" panose="020B0604020202020204" pitchFamily="34" charset="0"/>
              </a:rPr>
              <a:t>2 đội chơi lần lượt </a:t>
            </a:r>
            <a:r>
              <a:rPr lang="en-US" sz="2000" kern="1200">
                <a:solidFill>
                  <a:prstClr val="black"/>
                </a:solidFill>
                <a:latin typeface="Arial" panose="020B0604020202020204" pitchFamily="34" charset="0"/>
                <a:ea typeface="+mn-ea"/>
                <a:cs typeface="Arial" panose="020B0604020202020204" pitchFamily="34" charset="0"/>
              </a:rPr>
              <a:t>trả lời câu hỏi. </a:t>
            </a:r>
            <a:r>
              <a:rPr lang="vi-VN" sz="2000" kern="1200">
                <a:solidFill>
                  <a:prstClr val="black"/>
                </a:solidFill>
                <a:latin typeface="Arial" panose="020B0604020202020204" pitchFamily="34" charset="0"/>
                <a:ea typeface="+mn-ea"/>
                <a:cs typeface="Arial" panose="020B0604020202020204" pitchFamily="34" charset="0"/>
              </a:rPr>
              <a:t>Câu trả lời của đội sau phải khác câu trả lời của đội đã trả lời trước. Đội nào nêu được nhiều thông tin đúng hơn đội đó là đội chiến thắng. </a:t>
            </a:r>
          </a:p>
        </p:txBody>
      </p:sp>
    </p:spTree>
    <p:extLst>
      <p:ext uri="{BB962C8B-B14F-4D97-AF65-F5344CB8AC3E}">
        <p14:creationId xmlns:p14="http://schemas.microsoft.com/office/powerpoint/2010/main" val="3137841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hlinkClick r:id="rId3" action="ppaction://hlinksldjump"/>
            <a:extLst>
              <a:ext uri="{FF2B5EF4-FFF2-40B4-BE49-F238E27FC236}">
                <a16:creationId xmlns:a16="http://schemas.microsoft.com/office/drawing/2014/main" id="{0A26EF39-097B-28E5-7F78-B663E7BAD150}"/>
              </a:ext>
            </a:extLst>
          </p:cNvPr>
          <p:cNvSpPr/>
          <p:nvPr/>
        </p:nvSpPr>
        <p:spPr>
          <a:xfrm>
            <a:off x="299718" y="431799"/>
            <a:ext cx="2743200" cy="3784600"/>
          </a:xfrm>
          <a:prstGeom prst="round2DiagRect">
            <a:avLst/>
          </a:prstGeom>
          <a:solidFill>
            <a:srgbClr val="E5F4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2A292A"/>
                </a:solidFill>
              </a:rPr>
              <a:t>Câu 1: </a:t>
            </a:r>
          </a:p>
          <a:p>
            <a:pPr algn="just">
              <a:lnSpc>
                <a:spcPct val="150000"/>
              </a:lnSpc>
            </a:pPr>
            <a:r>
              <a:rPr lang="en-US" sz="2400">
                <a:solidFill>
                  <a:srgbClr val="2A292A"/>
                </a:solidFill>
              </a:rPr>
              <a:t>Theo em, Hội nghị thành lập Đảng thành công nhờ những yếu tố nào?</a:t>
            </a:r>
          </a:p>
        </p:txBody>
      </p:sp>
      <p:sp>
        <p:nvSpPr>
          <p:cNvPr id="6" name="Rectangle: Diagonal Corners Rounded 5">
            <a:hlinkClick r:id="rId4" action="ppaction://hlinksldjump"/>
            <a:extLst>
              <a:ext uri="{FF2B5EF4-FFF2-40B4-BE49-F238E27FC236}">
                <a16:creationId xmlns:a16="http://schemas.microsoft.com/office/drawing/2014/main" id="{030AF125-0846-C5E1-0CE9-72504813C889}"/>
              </a:ext>
            </a:extLst>
          </p:cNvPr>
          <p:cNvSpPr/>
          <p:nvPr/>
        </p:nvSpPr>
        <p:spPr>
          <a:xfrm>
            <a:off x="3200399" y="439830"/>
            <a:ext cx="2743200" cy="3784600"/>
          </a:xfrm>
          <a:prstGeom prst="round2DiagRect">
            <a:avLst/>
          </a:prstGeom>
          <a:solidFill>
            <a:srgbClr val="FFE79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2A292A"/>
                </a:solidFill>
              </a:rPr>
              <a:t>Câu 2: </a:t>
            </a:r>
          </a:p>
          <a:p>
            <a:pPr algn="just">
              <a:lnSpc>
                <a:spcPct val="150000"/>
              </a:lnSpc>
            </a:pPr>
            <a:r>
              <a:rPr lang="en-US" sz="2400">
                <a:solidFill>
                  <a:srgbClr val="2A292A"/>
                </a:solidFill>
              </a:rPr>
              <a:t>Vì sao chỉ có Nguyễn Ái Quốc mới có thể thống nhất các tổ chức cộng sản?</a:t>
            </a:r>
          </a:p>
        </p:txBody>
      </p:sp>
      <p:sp>
        <p:nvSpPr>
          <p:cNvPr id="8" name="Rectangle: Diagonal Corners Rounded 7">
            <a:hlinkClick r:id="rId5" action="ppaction://hlinksldjump"/>
            <a:extLst>
              <a:ext uri="{FF2B5EF4-FFF2-40B4-BE49-F238E27FC236}">
                <a16:creationId xmlns:a16="http://schemas.microsoft.com/office/drawing/2014/main" id="{C9136BC0-9490-0CFE-0E01-36AA6C7865DE}"/>
              </a:ext>
            </a:extLst>
          </p:cNvPr>
          <p:cNvSpPr/>
          <p:nvPr/>
        </p:nvSpPr>
        <p:spPr>
          <a:xfrm>
            <a:off x="6101080" y="431799"/>
            <a:ext cx="2743200" cy="3784600"/>
          </a:xfrm>
          <a:prstGeom prst="round2DiagRect">
            <a:avLst/>
          </a:prstGeom>
          <a:solidFill>
            <a:srgbClr val="CDF2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2A292A"/>
                </a:solidFill>
              </a:rPr>
              <a:t>Câu 3: </a:t>
            </a:r>
          </a:p>
          <a:p>
            <a:pPr algn="just">
              <a:lnSpc>
                <a:spcPct val="150000"/>
              </a:lnSpc>
            </a:pPr>
            <a:r>
              <a:rPr lang="en-US" sz="2400">
                <a:solidFill>
                  <a:srgbClr val="2A292A"/>
                </a:solidFill>
              </a:rPr>
              <a:t>Nêu nhận xét về vai trò của Nguyễn Ái Quốc trong quá trình thành lập ĐCS Việt Nam.</a:t>
            </a:r>
          </a:p>
        </p:txBody>
      </p:sp>
      <p:sp>
        <p:nvSpPr>
          <p:cNvPr id="2" name="Rectangle: Diagonal Corners Rounded 1">
            <a:extLst>
              <a:ext uri="{FF2B5EF4-FFF2-40B4-BE49-F238E27FC236}">
                <a16:creationId xmlns:a16="http://schemas.microsoft.com/office/drawing/2014/main" id="{313102C5-3C13-CD50-0E53-F9BAE50AA53A}"/>
              </a:ext>
            </a:extLst>
          </p:cNvPr>
          <p:cNvSpPr/>
          <p:nvPr/>
        </p:nvSpPr>
        <p:spPr>
          <a:xfrm>
            <a:off x="299718" y="431799"/>
            <a:ext cx="2743200" cy="3784600"/>
          </a:xfrm>
          <a:prstGeom prst="round2DiagRect">
            <a:avLst/>
          </a:prstGeom>
          <a:solidFill>
            <a:srgbClr val="E5F4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1">
                <a:solidFill>
                  <a:srgbClr val="2A292A"/>
                </a:solidFill>
              </a:rPr>
              <a:t>1</a:t>
            </a:r>
          </a:p>
        </p:txBody>
      </p:sp>
      <p:sp>
        <p:nvSpPr>
          <p:cNvPr id="3" name="Rectangle: Diagonal Corners Rounded 2">
            <a:extLst>
              <a:ext uri="{FF2B5EF4-FFF2-40B4-BE49-F238E27FC236}">
                <a16:creationId xmlns:a16="http://schemas.microsoft.com/office/drawing/2014/main" id="{DA905A87-6E63-69B6-5327-7A4950857254}"/>
              </a:ext>
            </a:extLst>
          </p:cNvPr>
          <p:cNvSpPr/>
          <p:nvPr/>
        </p:nvSpPr>
        <p:spPr>
          <a:xfrm>
            <a:off x="3200399" y="431799"/>
            <a:ext cx="2743200" cy="3784600"/>
          </a:xfrm>
          <a:prstGeom prst="round2DiagRect">
            <a:avLst/>
          </a:prstGeom>
          <a:solidFill>
            <a:srgbClr val="FFE79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1">
                <a:solidFill>
                  <a:srgbClr val="2A292A"/>
                </a:solidFill>
              </a:rPr>
              <a:t>2</a:t>
            </a:r>
          </a:p>
        </p:txBody>
      </p:sp>
      <p:sp>
        <p:nvSpPr>
          <p:cNvPr id="4" name="Rectangle: Diagonal Corners Rounded 3">
            <a:extLst>
              <a:ext uri="{FF2B5EF4-FFF2-40B4-BE49-F238E27FC236}">
                <a16:creationId xmlns:a16="http://schemas.microsoft.com/office/drawing/2014/main" id="{D39E198D-E46E-6ABC-D673-7A391EE2297E}"/>
              </a:ext>
            </a:extLst>
          </p:cNvPr>
          <p:cNvSpPr/>
          <p:nvPr/>
        </p:nvSpPr>
        <p:spPr>
          <a:xfrm>
            <a:off x="6101080" y="431799"/>
            <a:ext cx="2743200" cy="3784600"/>
          </a:xfrm>
          <a:prstGeom prst="round2DiagRect">
            <a:avLst/>
          </a:prstGeom>
          <a:solidFill>
            <a:srgbClr val="CDF2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1">
                <a:solidFill>
                  <a:srgbClr val="2A292A"/>
                </a:solidFill>
              </a:rPr>
              <a:t>3</a:t>
            </a:r>
          </a:p>
        </p:txBody>
      </p:sp>
      <p:pic>
        <p:nvPicPr>
          <p:cNvPr id="17" name="Picture 16">
            <a:hlinkClick r:id="rId6" action="ppaction://hlinksldjump"/>
            <a:extLst>
              <a:ext uri="{FF2B5EF4-FFF2-40B4-BE49-F238E27FC236}">
                <a16:creationId xmlns:a16="http://schemas.microsoft.com/office/drawing/2014/main" id="{F79F2D53-EAD9-5D43-C4B9-EF407D7A14AE}"/>
              </a:ext>
            </a:extLst>
          </p:cNvPr>
          <p:cNvPicPr>
            <a:picLocks noChangeAspect="1"/>
          </p:cNvPicPr>
          <p:nvPr/>
        </p:nvPicPr>
        <p:blipFill>
          <a:blip r:embed="rId7"/>
          <a:stretch>
            <a:fillRect/>
          </a:stretch>
        </p:blipFill>
        <p:spPr>
          <a:xfrm>
            <a:off x="3559975" y="4394681"/>
            <a:ext cx="2024047" cy="634039"/>
          </a:xfrm>
          <a:prstGeom prst="rect">
            <a:avLst/>
          </a:prstGeom>
        </p:spPr>
      </p:pic>
    </p:spTree>
    <p:extLst>
      <p:ext uri="{BB962C8B-B14F-4D97-AF65-F5344CB8AC3E}">
        <p14:creationId xmlns:p14="http://schemas.microsoft.com/office/powerpoint/2010/main" val="2138146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750" fill="hold"/>
                                        <p:tgtEl>
                                          <p:spTgt spid="5"/>
                                        </p:tgtEl>
                                        <p:attrNameLst>
                                          <p:attrName>fillcolor</p:attrName>
                                        </p:attrNameLst>
                                      </p:cBhvr>
                                      <p:to>
                                        <a:srgbClr val="D2C5AE"/>
                                      </p:to>
                                    </p:animClr>
                                    <p:set>
                                      <p:cBhvr>
                                        <p:cTn id="25" dur="750" fill="hold"/>
                                        <p:tgtEl>
                                          <p:spTgt spid="5"/>
                                        </p:tgtEl>
                                        <p:attrNameLst>
                                          <p:attrName>fill.type</p:attrName>
                                        </p:attrNameLst>
                                      </p:cBhvr>
                                      <p:to>
                                        <p:strVal val="solid"/>
                                      </p:to>
                                    </p:set>
                                    <p:set>
                                      <p:cBhvr>
                                        <p:cTn id="26" dur="7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750" fill="hold"/>
                                        <p:tgtEl>
                                          <p:spTgt spid="6"/>
                                        </p:tgtEl>
                                        <p:attrNameLst>
                                          <p:attrName>fillcolor</p:attrName>
                                        </p:attrNameLst>
                                      </p:cBhvr>
                                      <p:to>
                                        <a:srgbClr val="D2C5AE"/>
                                      </p:to>
                                    </p:animClr>
                                    <p:set>
                                      <p:cBhvr>
                                        <p:cTn id="32" dur="750" fill="hold"/>
                                        <p:tgtEl>
                                          <p:spTgt spid="6"/>
                                        </p:tgtEl>
                                        <p:attrNameLst>
                                          <p:attrName>fill.type</p:attrName>
                                        </p:attrNameLst>
                                      </p:cBhvr>
                                      <p:to>
                                        <p:strVal val="solid"/>
                                      </p:to>
                                    </p:set>
                                    <p:set>
                                      <p:cBhvr>
                                        <p:cTn id="33" dur="7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8"/>
                                        </p:tgtEl>
                                        <p:attrNameLst>
                                          <p:attrName>fillcolor</p:attrName>
                                        </p:attrNameLst>
                                      </p:cBhvr>
                                      <p:to>
                                        <a:srgbClr val="D2C5AE"/>
                                      </p:to>
                                    </p:animClr>
                                    <p:set>
                                      <p:cBhvr>
                                        <p:cTn id="39" dur="750" fill="hold"/>
                                        <p:tgtEl>
                                          <p:spTgt spid="8"/>
                                        </p:tgtEl>
                                        <p:attrNameLst>
                                          <p:attrName>fill.type</p:attrName>
                                        </p:attrNameLst>
                                      </p:cBhvr>
                                      <p:to>
                                        <p:strVal val="solid"/>
                                      </p:to>
                                    </p:set>
                                    <p:set>
                                      <p:cBhvr>
                                        <p:cTn id="40" dur="7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54F036B-295F-6D25-8720-478E803F6970}"/>
              </a:ext>
            </a:extLst>
          </p:cNvPr>
          <p:cNvSpPr/>
          <p:nvPr/>
        </p:nvSpPr>
        <p:spPr>
          <a:xfrm>
            <a:off x="2813824" y="447860"/>
            <a:ext cx="3516352" cy="640080"/>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chemeClr val="accent3"/>
                </a:solidFill>
                <a:effectLst/>
                <a:uLnTx/>
                <a:uFillTx/>
                <a:latin typeface="Arial"/>
                <a:ea typeface="+mn-ea"/>
                <a:cs typeface="+mn-cs"/>
                <a:sym typeface="Arial"/>
              </a:rPr>
              <a:t>Câu 1</a:t>
            </a:r>
          </a:p>
        </p:txBody>
      </p:sp>
      <p:sp>
        <p:nvSpPr>
          <p:cNvPr id="6" name="TextBox 5">
            <a:extLst>
              <a:ext uri="{FF2B5EF4-FFF2-40B4-BE49-F238E27FC236}">
                <a16:creationId xmlns:a16="http://schemas.microsoft.com/office/drawing/2014/main" id="{456261B3-8A70-F167-BD8D-768657B0FE4E}"/>
              </a:ext>
            </a:extLst>
          </p:cNvPr>
          <p:cNvSpPr txBox="1"/>
          <p:nvPr/>
        </p:nvSpPr>
        <p:spPr>
          <a:xfrm>
            <a:off x="516052" y="1462677"/>
            <a:ext cx="3633893" cy="2805320"/>
          </a:xfrm>
          <a:prstGeom prst="rect">
            <a:avLst/>
          </a:prstGeom>
          <a:noFill/>
        </p:spPr>
        <p:txBody>
          <a:bodyPr wrap="square">
            <a:spAutoFit/>
          </a:bodyPr>
          <a:lstStyle/>
          <a:p>
            <a:pPr lvl="0" algn="just">
              <a:lnSpc>
                <a:spcPct val="150000"/>
              </a:lnSpc>
            </a:pPr>
            <a:r>
              <a:rPr lang="vi-VN" sz="2000"/>
              <a:t>Hội nghị thành lập Đảng thành công do đã đáp ứng được nhu cầu cần có một tổ chức đảng lãnh đạo phong trào cách mạng, tránh tình trạng tranh giành ảnh hưởng lẫn nhau. </a:t>
            </a:r>
            <a:endParaRPr kumimoji="0" lang="en-US" sz="2000" b="0" i="0" u="none" strike="noStrike" kern="0" cap="none" spc="0" normalizeH="0" baseline="0" noProof="0">
              <a:ln>
                <a:noFill/>
              </a:ln>
              <a:solidFill>
                <a:srgbClr val="000000"/>
              </a:solidFill>
              <a:effectLst/>
              <a:uLnTx/>
              <a:uFillTx/>
              <a:sym typeface="Arial"/>
            </a:endParaRPr>
          </a:p>
        </p:txBody>
      </p:sp>
      <p:sp>
        <p:nvSpPr>
          <p:cNvPr id="9" name="Action Button: Go Home 8">
            <a:hlinkClick r:id="rId2" action="ppaction://hlinksldjump" highlightClick="1"/>
            <a:extLst>
              <a:ext uri="{FF2B5EF4-FFF2-40B4-BE49-F238E27FC236}">
                <a16:creationId xmlns:a16="http://schemas.microsoft.com/office/drawing/2014/main" id="{314D0A81-A5FD-3F03-E09A-2C28FA8D414C}"/>
              </a:ext>
            </a:extLst>
          </p:cNvPr>
          <p:cNvSpPr/>
          <p:nvPr/>
        </p:nvSpPr>
        <p:spPr>
          <a:xfrm>
            <a:off x="0" y="0"/>
            <a:ext cx="640080" cy="64008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0EBE0"/>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465F8150-6CBD-7599-85C6-438B950F012C}"/>
              </a:ext>
            </a:extLst>
          </p:cNvPr>
          <p:cNvGrpSpPr/>
          <p:nvPr/>
        </p:nvGrpSpPr>
        <p:grpSpPr>
          <a:xfrm>
            <a:off x="4149945" y="1265405"/>
            <a:ext cx="4502988" cy="3430235"/>
            <a:chOff x="4333778" y="1282339"/>
            <a:chExt cx="4502988" cy="3430235"/>
          </a:xfrm>
        </p:grpSpPr>
        <p:pic>
          <p:nvPicPr>
            <p:cNvPr id="3" name="Picture 2" descr="A sign with a stone and metal fence&#10;&#10;Description automatically generated with medium confidence">
              <a:extLst>
                <a:ext uri="{FF2B5EF4-FFF2-40B4-BE49-F238E27FC236}">
                  <a16:creationId xmlns:a16="http://schemas.microsoft.com/office/drawing/2014/main" id="{2F2E2A15-0AEA-523F-ED8F-7A94A9DB1544}"/>
                </a:ext>
              </a:extLst>
            </p:cNvPr>
            <p:cNvPicPr>
              <a:picLocks noChangeAspect="1"/>
            </p:cNvPicPr>
            <p:nvPr/>
          </p:nvPicPr>
          <p:blipFill>
            <a:blip r:embed="rId3"/>
            <a:stretch>
              <a:fillRect/>
            </a:stretch>
          </p:blipFill>
          <p:spPr>
            <a:xfrm>
              <a:off x="4572000" y="1282339"/>
              <a:ext cx="3918432" cy="2578821"/>
            </a:xfrm>
            <a:prstGeom prst="rect">
              <a:avLst/>
            </a:prstGeom>
          </p:spPr>
        </p:pic>
        <p:sp>
          <p:nvSpPr>
            <p:cNvPr id="7" name="TextBox 6">
              <a:extLst>
                <a:ext uri="{FF2B5EF4-FFF2-40B4-BE49-F238E27FC236}">
                  <a16:creationId xmlns:a16="http://schemas.microsoft.com/office/drawing/2014/main" id="{6ADAB9CF-837A-B82A-8DCA-60BE264EFBAB}"/>
                </a:ext>
              </a:extLst>
            </p:cNvPr>
            <p:cNvSpPr txBox="1"/>
            <p:nvPr/>
          </p:nvSpPr>
          <p:spPr>
            <a:xfrm>
              <a:off x="4333778" y="3823420"/>
              <a:ext cx="4502988" cy="889154"/>
            </a:xfrm>
            <a:prstGeom prst="rect">
              <a:avLst/>
            </a:prstGeom>
            <a:noFill/>
          </p:spPr>
          <p:txBody>
            <a:bodyPr wrap="square">
              <a:spAutoFit/>
            </a:bodyPr>
            <a:lstStyle/>
            <a:p>
              <a:pPr algn="ctr">
                <a:lnSpc>
                  <a:spcPct val="150000"/>
                </a:lnSpc>
              </a:pPr>
              <a:r>
                <a:rPr lang="vi-VN" sz="1200"/>
                <a:t>Khu vực Tống Vương Đài (Cửu Long, Hồng Kông), một trong những địa điểm diễn ra Hội nghị hợp nhất các tổ chức cộng sản Việt Nam thành lập Đảng Cộng sản Việt Nam đầu năm 1930.</a:t>
              </a:r>
              <a:endParaRPr lang="en-US" sz="1200"/>
            </a:p>
          </p:txBody>
        </p:sp>
      </p:grpSp>
    </p:spTree>
    <p:extLst>
      <p:ext uri="{BB962C8B-B14F-4D97-AF65-F5344CB8AC3E}">
        <p14:creationId xmlns:p14="http://schemas.microsoft.com/office/powerpoint/2010/main" val="351148641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6261B3-8A70-F167-BD8D-768657B0FE4E}"/>
              </a:ext>
            </a:extLst>
          </p:cNvPr>
          <p:cNvSpPr txBox="1"/>
          <p:nvPr/>
        </p:nvSpPr>
        <p:spPr>
          <a:xfrm>
            <a:off x="496721" y="1187234"/>
            <a:ext cx="5548480" cy="958660"/>
          </a:xfrm>
          <a:prstGeom prst="rect">
            <a:avLst/>
          </a:prstGeom>
          <a:noFill/>
        </p:spPr>
        <p:txBody>
          <a:bodyPr wrap="square">
            <a:spAutoFit/>
          </a:bodyPr>
          <a:lstStyle/>
          <a:p>
            <a:pPr lvl="0" algn="just">
              <a:lnSpc>
                <a:spcPct val="150000"/>
              </a:lnSpc>
            </a:pPr>
            <a:r>
              <a:rPr lang="vi-VN" sz="2000"/>
              <a:t>Chỉ có Nguyễn Ái Quốc mới có thể thống nhất các tổ chức cộng sản, vì:</a:t>
            </a:r>
            <a:endParaRPr kumimoji="0" lang="en-US" sz="2000" b="0" i="0" u="none" strike="noStrike" kern="0" cap="none" spc="0" normalizeH="0" baseline="0" noProof="0">
              <a:ln>
                <a:noFill/>
              </a:ln>
              <a:solidFill>
                <a:srgbClr val="000000"/>
              </a:solidFill>
              <a:effectLst/>
              <a:uLnTx/>
              <a:uFillTx/>
              <a:sym typeface="Arial"/>
            </a:endParaRPr>
          </a:p>
        </p:txBody>
      </p:sp>
      <p:pic>
        <p:nvPicPr>
          <p:cNvPr id="8" name="Picture 7">
            <a:extLst>
              <a:ext uri="{FF2B5EF4-FFF2-40B4-BE49-F238E27FC236}">
                <a16:creationId xmlns:a16="http://schemas.microsoft.com/office/drawing/2014/main" id="{B26AF391-6421-D78B-156D-DEDA91A1A3A1}"/>
              </a:ext>
            </a:extLst>
          </p:cNvPr>
          <p:cNvPicPr>
            <a:picLocks noChangeAspect="1"/>
          </p:cNvPicPr>
          <p:nvPr/>
        </p:nvPicPr>
        <p:blipFill>
          <a:blip r:embed="rId2"/>
          <a:srcRect/>
          <a:stretch/>
        </p:blipFill>
        <p:spPr>
          <a:xfrm>
            <a:off x="6276615" y="1323599"/>
            <a:ext cx="2317103" cy="3342924"/>
          </a:xfrm>
          <a:prstGeom prst="rect">
            <a:avLst/>
          </a:prstGeom>
        </p:spPr>
      </p:pic>
      <p:sp>
        <p:nvSpPr>
          <p:cNvPr id="2" name="Action Button: Go Home 1">
            <a:hlinkClick r:id="rId3" action="ppaction://hlinksldjump" highlightClick="1"/>
            <a:extLst>
              <a:ext uri="{FF2B5EF4-FFF2-40B4-BE49-F238E27FC236}">
                <a16:creationId xmlns:a16="http://schemas.microsoft.com/office/drawing/2014/main" id="{FD7FA29A-78BC-C5B2-FCE5-C7BCFFF7599D}"/>
              </a:ext>
            </a:extLst>
          </p:cNvPr>
          <p:cNvSpPr/>
          <p:nvPr/>
        </p:nvSpPr>
        <p:spPr>
          <a:xfrm>
            <a:off x="0" y="0"/>
            <a:ext cx="640080" cy="64008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0EBE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7030A75F-5AAF-D4BB-4C11-5C25C590BCB9}"/>
              </a:ext>
            </a:extLst>
          </p:cNvPr>
          <p:cNvSpPr/>
          <p:nvPr/>
        </p:nvSpPr>
        <p:spPr>
          <a:xfrm>
            <a:off x="2813824" y="447860"/>
            <a:ext cx="3516352" cy="64008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chemeClr val="accent3"/>
                </a:solidFill>
                <a:effectLst/>
                <a:uLnTx/>
                <a:uFillTx/>
                <a:latin typeface="Arial"/>
                <a:ea typeface="+mn-ea"/>
                <a:cs typeface="+mn-cs"/>
                <a:sym typeface="Arial"/>
              </a:rPr>
              <a:t>Câu 2</a:t>
            </a:r>
          </a:p>
        </p:txBody>
      </p:sp>
      <p:sp>
        <p:nvSpPr>
          <p:cNvPr id="5" name="Rectangle: Rounded Corners 4">
            <a:extLst>
              <a:ext uri="{FF2B5EF4-FFF2-40B4-BE49-F238E27FC236}">
                <a16:creationId xmlns:a16="http://schemas.microsoft.com/office/drawing/2014/main" id="{71DC4E2D-B819-B9EF-9BB7-B1501738B2F8}"/>
              </a:ext>
            </a:extLst>
          </p:cNvPr>
          <p:cNvSpPr/>
          <p:nvPr/>
        </p:nvSpPr>
        <p:spPr>
          <a:xfrm>
            <a:off x="550281" y="2207249"/>
            <a:ext cx="5427185" cy="936440"/>
          </a:xfrm>
          <a:prstGeom prst="roundRect">
            <a:avLst>
              <a:gd name="adj" fmla="val 9434"/>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2A292A"/>
                </a:solidFill>
              </a:rPr>
              <a:t>Nguyễn Ái Quốc là đại diện của Quốc tế Cộng sản ở Đông Dương</a:t>
            </a:r>
            <a:r>
              <a:rPr lang="en-US" sz="2000">
                <a:solidFill>
                  <a:srgbClr val="2A292A"/>
                </a:solidFill>
              </a:rPr>
              <a:t>,</a:t>
            </a:r>
            <a:r>
              <a:rPr lang="vi-VN" sz="2000">
                <a:solidFill>
                  <a:srgbClr val="2A292A"/>
                </a:solidFill>
              </a:rPr>
              <a:t> là người có uy tín</a:t>
            </a:r>
            <a:r>
              <a:rPr lang="en-US" sz="2000">
                <a:solidFill>
                  <a:srgbClr val="2A292A"/>
                </a:solidFill>
              </a:rPr>
              <a:t>.</a:t>
            </a:r>
          </a:p>
        </p:txBody>
      </p:sp>
      <p:sp>
        <p:nvSpPr>
          <p:cNvPr id="9" name="Rectangle: Rounded Corners 8">
            <a:extLst>
              <a:ext uri="{FF2B5EF4-FFF2-40B4-BE49-F238E27FC236}">
                <a16:creationId xmlns:a16="http://schemas.microsoft.com/office/drawing/2014/main" id="{B205D140-4BE6-F60E-A36A-651BDD50ACDC}"/>
              </a:ext>
            </a:extLst>
          </p:cNvPr>
          <p:cNvSpPr/>
          <p:nvPr/>
        </p:nvSpPr>
        <p:spPr>
          <a:xfrm>
            <a:off x="550282" y="3241753"/>
            <a:ext cx="5427185" cy="1377687"/>
          </a:xfrm>
          <a:prstGeom prst="roundRect">
            <a:avLst>
              <a:gd name="adj" fmla="val 9434"/>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2A292A"/>
                </a:solidFill>
              </a:rPr>
              <a:t>với cương vị là người chủ trì Hội nghị, Nguyễn Ái Quốc đã từng bước tháo gỡ những bất đồng của các tổ chức cộng sản.</a:t>
            </a:r>
            <a:endParaRPr lang="en-US" sz="2000">
              <a:solidFill>
                <a:srgbClr val="2A292A"/>
              </a:solidFill>
            </a:endParaRPr>
          </a:p>
        </p:txBody>
      </p:sp>
    </p:spTree>
    <p:extLst>
      <p:ext uri="{BB962C8B-B14F-4D97-AF65-F5344CB8AC3E}">
        <p14:creationId xmlns:p14="http://schemas.microsoft.com/office/powerpoint/2010/main" val="220277013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Go Home 1">
            <a:hlinkClick r:id="rId2" action="ppaction://hlinksldjump" highlightClick="1"/>
            <a:extLst>
              <a:ext uri="{FF2B5EF4-FFF2-40B4-BE49-F238E27FC236}">
                <a16:creationId xmlns:a16="http://schemas.microsoft.com/office/drawing/2014/main" id="{60C99FD8-79A5-9067-200B-6B12F11D98ED}"/>
              </a:ext>
            </a:extLst>
          </p:cNvPr>
          <p:cNvSpPr/>
          <p:nvPr/>
        </p:nvSpPr>
        <p:spPr>
          <a:xfrm>
            <a:off x="0" y="4503420"/>
            <a:ext cx="640080" cy="64008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0EBE0"/>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F06588CC-025F-0342-1F8B-D75AD62002D8}"/>
              </a:ext>
            </a:extLst>
          </p:cNvPr>
          <p:cNvPicPr>
            <a:picLocks noChangeAspect="1"/>
          </p:cNvPicPr>
          <p:nvPr/>
        </p:nvPicPr>
        <p:blipFill>
          <a:blip r:embed="rId3"/>
          <a:srcRect/>
          <a:stretch/>
        </p:blipFill>
        <p:spPr>
          <a:xfrm>
            <a:off x="3654253" y="1303110"/>
            <a:ext cx="1845417" cy="2957289"/>
          </a:xfrm>
          <a:prstGeom prst="rect">
            <a:avLst/>
          </a:prstGeom>
        </p:spPr>
      </p:pic>
      <p:grpSp>
        <p:nvGrpSpPr>
          <p:cNvPr id="7" name="Group 6">
            <a:extLst>
              <a:ext uri="{FF2B5EF4-FFF2-40B4-BE49-F238E27FC236}">
                <a16:creationId xmlns:a16="http://schemas.microsoft.com/office/drawing/2014/main" id="{4D141811-A881-17D2-F758-4FC4D6F2E76C}"/>
              </a:ext>
            </a:extLst>
          </p:cNvPr>
          <p:cNvGrpSpPr/>
          <p:nvPr/>
        </p:nvGrpSpPr>
        <p:grpSpPr>
          <a:xfrm>
            <a:off x="254584" y="1250694"/>
            <a:ext cx="3499422" cy="872034"/>
            <a:chOff x="-405945" y="1453619"/>
            <a:chExt cx="3499422" cy="872034"/>
          </a:xfrm>
        </p:grpSpPr>
        <p:sp>
          <p:nvSpPr>
            <p:cNvPr id="9" name="TextBox 8">
              <a:extLst>
                <a:ext uri="{FF2B5EF4-FFF2-40B4-BE49-F238E27FC236}">
                  <a16:creationId xmlns:a16="http://schemas.microsoft.com/office/drawing/2014/main" id="{8E872AC9-7763-71C2-9638-ACAE2A132EDA}"/>
                </a:ext>
              </a:extLst>
            </p:cNvPr>
            <p:cNvSpPr txBox="1"/>
            <p:nvPr/>
          </p:nvSpPr>
          <p:spPr>
            <a:xfrm>
              <a:off x="-405945" y="1453619"/>
              <a:ext cx="2878619" cy="872034"/>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Truyền bá chủ nghĩa Mác – Lê-nin về nước.</a:t>
              </a:r>
              <a:endParaRPr kumimoji="0" lang="en-US" sz="1800" b="0" i="0" u="none" strike="noStrike" kern="0" cap="none" spc="0" normalizeH="0" baseline="0" noProof="0">
                <a:ln>
                  <a:noFill/>
                </a:ln>
                <a:solidFill>
                  <a:srgbClr val="2A292A"/>
                </a:solidFill>
                <a:effectLst/>
                <a:uLnTx/>
                <a:uFillTx/>
                <a:latin typeface="Arial"/>
                <a:cs typeface="Arial"/>
                <a:sym typeface="Arial"/>
              </a:endParaRPr>
            </a:p>
          </p:txBody>
        </p:sp>
        <p:pic>
          <p:nvPicPr>
            <p:cNvPr id="10" name="Picture 21">
              <a:extLst>
                <a:ext uri="{FF2B5EF4-FFF2-40B4-BE49-F238E27FC236}">
                  <a16:creationId xmlns:a16="http://schemas.microsoft.com/office/drawing/2014/main" id="{3BDDC66B-C02A-8282-D179-41A1D8ECD5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59423">
              <a:off x="2526939" y="1879065"/>
              <a:ext cx="566538" cy="370825"/>
            </a:xfrm>
            <a:prstGeom prst="rect">
              <a:avLst/>
            </a:prstGeom>
          </p:spPr>
        </p:pic>
      </p:grpSp>
      <p:grpSp>
        <p:nvGrpSpPr>
          <p:cNvPr id="11" name="Group 10">
            <a:extLst>
              <a:ext uri="{FF2B5EF4-FFF2-40B4-BE49-F238E27FC236}">
                <a16:creationId xmlns:a16="http://schemas.microsoft.com/office/drawing/2014/main" id="{FCECA681-F9A4-BB57-8350-66367073D989}"/>
              </a:ext>
            </a:extLst>
          </p:cNvPr>
          <p:cNvGrpSpPr/>
          <p:nvPr/>
        </p:nvGrpSpPr>
        <p:grpSpPr>
          <a:xfrm>
            <a:off x="353749" y="2210510"/>
            <a:ext cx="3766907" cy="872034"/>
            <a:chOff x="-644004" y="1453619"/>
            <a:chExt cx="3766907" cy="872034"/>
          </a:xfrm>
        </p:grpSpPr>
        <p:sp>
          <p:nvSpPr>
            <p:cNvPr id="12" name="TextBox 11">
              <a:extLst>
                <a:ext uri="{FF2B5EF4-FFF2-40B4-BE49-F238E27FC236}">
                  <a16:creationId xmlns:a16="http://schemas.microsoft.com/office/drawing/2014/main" id="{59A14CA9-EA15-5A77-8304-1FBA61D5C21B}"/>
                </a:ext>
              </a:extLst>
            </p:cNvPr>
            <p:cNvSpPr txBox="1"/>
            <p:nvPr/>
          </p:nvSpPr>
          <p:spPr>
            <a:xfrm>
              <a:off x="-644004" y="1453619"/>
              <a:ext cx="3116679" cy="872034"/>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Mở lớp huấn luyện, đào tạo cán bộ ở Quảng Châu </a:t>
              </a:r>
            </a:p>
          </p:txBody>
        </p:sp>
        <p:pic>
          <p:nvPicPr>
            <p:cNvPr id="13" name="Picture 21">
              <a:extLst>
                <a:ext uri="{FF2B5EF4-FFF2-40B4-BE49-F238E27FC236}">
                  <a16:creationId xmlns:a16="http://schemas.microsoft.com/office/drawing/2014/main" id="{9689AD7A-8AD6-076A-A55C-91D429C9D1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9199">
              <a:off x="2556365" y="1760176"/>
              <a:ext cx="566538" cy="370825"/>
            </a:xfrm>
            <a:prstGeom prst="rect">
              <a:avLst/>
            </a:prstGeom>
          </p:spPr>
        </p:pic>
      </p:grpSp>
      <p:grpSp>
        <p:nvGrpSpPr>
          <p:cNvPr id="14" name="Group 13">
            <a:extLst>
              <a:ext uri="{FF2B5EF4-FFF2-40B4-BE49-F238E27FC236}">
                <a16:creationId xmlns:a16="http://schemas.microsoft.com/office/drawing/2014/main" id="{D7AF0645-229A-02E3-A183-EF54F717E8A7}"/>
              </a:ext>
            </a:extLst>
          </p:cNvPr>
          <p:cNvGrpSpPr/>
          <p:nvPr/>
        </p:nvGrpSpPr>
        <p:grpSpPr>
          <a:xfrm>
            <a:off x="473709" y="3250833"/>
            <a:ext cx="3363678" cy="1287532"/>
            <a:chOff x="-339376" y="1811996"/>
            <a:chExt cx="3363678" cy="1287532"/>
          </a:xfrm>
        </p:grpSpPr>
        <p:sp>
          <p:nvSpPr>
            <p:cNvPr id="15" name="TextBox 14">
              <a:extLst>
                <a:ext uri="{FF2B5EF4-FFF2-40B4-BE49-F238E27FC236}">
                  <a16:creationId xmlns:a16="http://schemas.microsoft.com/office/drawing/2014/main" id="{2A20F537-F1EC-A1BE-7FDE-D7209B1F2923}"/>
                </a:ext>
              </a:extLst>
            </p:cNvPr>
            <p:cNvSpPr txBox="1"/>
            <p:nvPr/>
          </p:nvSpPr>
          <p:spPr>
            <a:xfrm>
              <a:off x="-339376" y="1811996"/>
              <a:ext cx="2730344" cy="1287532"/>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Chủ trì thành công Hội nghị hợp nhất các tổ chức cộng sản.</a:t>
              </a:r>
            </a:p>
          </p:txBody>
        </p:sp>
        <p:pic>
          <p:nvPicPr>
            <p:cNvPr id="16" name="Picture 21">
              <a:extLst>
                <a:ext uri="{FF2B5EF4-FFF2-40B4-BE49-F238E27FC236}">
                  <a16:creationId xmlns:a16="http://schemas.microsoft.com/office/drawing/2014/main" id="{677F4746-BE8F-3969-2A57-F2B4A842D3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98235">
              <a:off x="2457764" y="2193627"/>
              <a:ext cx="566538" cy="370825"/>
            </a:xfrm>
            <a:prstGeom prst="rect">
              <a:avLst/>
            </a:prstGeom>
          </p:spPr>
        </p:pic>
      </p:grpSp>
      <p:grpSp>
        <p:nvGrpSpPr>
          <p:cNvPr id="17" name="Group 16">
            <a:extLst>
              <a:ext uri="{FF2B5EF4-FFF2-40B4-BE49-F238E27FC236}">
                <a16:creationId xmlns:a16="http://schemas.microsoft.com/office/drawing/2014/main" id="{D2A8CAFC-BC01-1EEC-AE0A-A740B62C39A0}"/>
              </a:ext>
            </a:extLst>
          </p:cNvPr>
          <p:cNvGrpSpPr/>
          <p:nvPr/>
        </p:nvGrpSpPr>
        <p:grpSpPr>
          <a:xfrm>
            <a:off x="5421469" y="2513314"/>
            <a:ext cx="3170748" cy="872034"/>
            <a:chOff x="-311364" y="1779615"/>
            <a:chExt cx="3170748" cy="872034"/>
          </a:xfrm>
        </p:grpSpPr>
        <p:sp>
          <p:nvSpPr>
            <p:cNvPr id="18" name="TextBox 17">
              <a:extLst>
                <a:ext uri="{FF2B5EF4-FFF2-40B4-BE49-F238E27FC236}">
                  <a16:creationId xmlns:a16="http://schemas.microsoft.com/office/drawing/2014/main" id="{BF807B3E-24B3-B49E-9735-F09417D77C7F}"/>
                </a:ext>
              </a:extLst>
            </p:cNvPr>
            <p:cNvSpPr txBox="1"/>
            <p:nvPr/>
          </p:nvSpPr>
          <p:spPr>
            <a:xfrm>
              <a:off x="410214" y="1779615"/>
              <a:ext cx="2449170" cy="8720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Sáng lập Đảng Cộng sản Việt Nam</a:t>
              </a:r>
            </a:p>
          </p:txBody>
        </p:sp>
        <p:pic>
          <p:nvPicPr>
            <p:cNvPr id="19" name="Picture 21">
              <a:extLst>
                <a:ext uri="{FF2B5EF4-FFF2-40B4-BE49-F238E27FC236}">
                  <a16:creationId xmlns:a16="http://schemas.microsoft.com/office/drawing/2014/main" id="{DDAC7141-8216-7E30-AB99-0D038A853B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40577" flipH="1">
              <a:off x="-311364" y="2166300"/>
              <a:ext cx="566538" cy="370825"/>
            </a:xfrm>
            <a:prstGeom prst="rect">
              <a:avLst/>
            </a:prstGeom>
          </p:spPr>
        </p:pic>
      </p:grpSp>
      <p:grpSp>
        <p:nvGrpSpPr>
          <p:cNvPr id="20" name="Group 19">
            <a:extLst>
              <a:ext uri="{FF2B5EF4-FFF2-40B4-BE49-F238E27FC236}">
                <a16:creationId xmlns:a16="http://schemas.microsoft.com/office/drawing/2014/main" id="{D506735A-6736-5BB9-BA56-B84390C6C390}"/>
              </a:ext>
            </a:extLst>
          </p:cNvPr>
          <p:cNvGrpSpPr/>
          <p:nvPr/>
        </p:nvGrpSpPr>
        <p:grpSpPr>
          <a:xfrm>
            <a:off x="5141489" y="731963"/>
            <a:ext cx="3821203" cy="1703030"/>
            <a:chOff x="-231368" y="1239512"/>
            <a:chExt cx="3821203" cy="1703030"/>
          </a:xfrm>
        </p:grpSpPr>
        <p:sp>
          <p:nvSpPr>
            <p:cNvPr id="21" name="TextBox 20">
              <a:extLst>
                <a:ext uri="{FF2B5EF4-FFF2-40B4-BE49-F238E27FC236}">
                  <a16:creationId xmlns:a16="http://schemas.microsoft.com/office/drawing/2014/main" id="{3D93222C-E0E3-9562-0326-E25BAA590403}"/>
                </a:ext>
              </a:extLst>
            </p:cNvPr>
            <p:cNvSpPr txBox="1"/>
            <p:nvPr/>
          </p:nvSpPr>
          <p:spPr>
            <a:xfrm>
              <a:off x="389435" y="1239512"/>
              <a:ext cx="3200400" cy="17030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2A292A"/>
                  </a:solidFill>
                  <a:effectLst/>
                  <a:uLnTx/>
                  <a:uFillTx/>
                  <a:latin typeface="Arial"/>
                  <a:cs typeface="Arial"/>
                  <a:sym typeface="Arial"/>
                </a:rPr>
                <a:t>Đ</a:t>
              </a:r>
              <a:r>
                <a:rPr kumimoji="0" lang="vi-VN" sz="1800" b="0" i="0" u="none" strike="noStrike" kern="0" cap="none" spc="0" normalizeH="0" baseline="0" noProof="0">
                  <a:ln>
                    <a:noFill/>
                  </a:ln>
                  <a:solidFill>
                    <a:srgbClr val="2A292A"/>
                  </a:solidFill>
                  <a:effectLst/>
                  <a:uLnTx/>
                  <a:uFillTx/>
                  <a:latin typeface="Arial"/>
                  <a:cs typeface="Arial"/>
                  <a:sym typeface="Arial"/>
                </a:rPr>
                <a:t>ịnh hướng cho cách mạng Việt Nam đi từ cách mạng dân tộc dân chủ nhân dân lên cách mạng xã hội chủ nghĩa.</a:t>
              </a:r>
              <a:endParaRPr kumimoji="0" lang="en-US" sz="1800" b="0" i="0" u="none" strike="noStrike" kern="0" cap="none" spc="0" normalizeH="0" baseline="0" noProof="0">
                <a:ln>
                  <a:noFill/>
                </a:ln>
                <a:solidFill>
                  <a:srgbClr val="2A292A"/>
                </a:solidFill>
                <a:effectLst/>
                <a:uLnTx/>
                <a:uFillTx/>
                <a:latin typeface="Arial"/>
                <a:cs typeface="Arial"/>
                <a:sym typeface="Arial"/>
              </a:endParaRPr>
            </a:p>
          </p:txBody>
        </p:sp>
        <p:pic>
          <p:nvPicPr>
            <p:cNvPr id="22" name="Picture 21">
              <a:extLst>
                <a:ext uri="{FF2B5EF4-FFF2-40B4-BE49-F238E27FC236}">
                  <a16:creationId xmlns:a16="http://schemas.microsoft.com/office/drawing/2014/main" id="{7341AD2A-C76A-88F1-4B38-F0F1D5968B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40577" flipH="1">
              <a:off x="-231368" y="1840223"/>
              <a:ext cx="566538" cy="370825"/>
            </a:xfrm>
            <a:prstGeom prst="rect">
              <a:avLst/>
            </a:prstGeom>
          </p:spPr>
        </p:pic>
      </p:grpSp>
      <p:grpSp>
        <p:nvGrpSpPr>
          <p:cNvPr id="23" name="Group 22">
            <a:extLst>
              <a:ext uri="{FF2B5EF4-FFF2-40B4-BE49-F238E27FC236}">
                <a16:creationId xmlns:a16="http://schemas.microsoft.com/office/drawing/2014/main" id="{65039EB2-BE3A-8020-49FB-D5244032DC45}"/>
              </a:ext>
            </a:extLst>
          </p:cNvPr>
          <p:cNvGrpSpPr/>
          <p:nvPr/>
        </p:nvGrpSpPr>
        <p:grpSpPr>
          <a:xfrm>
            <a:off x="5142730" y="3463669"/>
            <a:ext cx="3590439" cy="1287532"/>
            <a:chOff x="-231368" y="1483867"/>
            <a:chExt cx="3590439" cy="1287532"/>
          </a:xfrm>
        </p:grpSpPr>
        <p:sp>
          <p:nvSpPr>
            <p:cNvPr id="24" name="TextBox 23">
              <a:extLst>
                <a:ext uri="{FF2B5EF4-FFF2-40B4-BE49-F238E27FC236}">
                  <a16:creationId xmlns:a16="http://schemas.microsoft.com/office/drawing/2014/main" id="{D87DB596-5FC4-8CC9-61C9-E817FA88F20A}"/>
                </a:ext>
              </a:extLst>
            </p:cNvPr>
            <p:cNvSpPr txBox="1"/>
            <p:nvPr/>
          </p:nvSpPr>
          <p:spPr>
            <a:xfrm>
              <a:off x="505799" y="1483867"/>
              <a:ext cx="2853272" cy="12875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Trực tiếp soạn thảo Cương lĩnh chính trị đầu tiên của Đảng.</a:t>
              </a:r>
            </a:p>
          </p:txBody>
        </p:sp>
        <p:pic>
          <p:nvPicPr>
            <p:cNvPr id="25" name="Picture 21">
              <a:extLst>
                <a:ext uri="{FF2B5EF4-FFF2-40B4-BE49-F238E27FC236}">
                  <a16:creationId xmlns:a16="http://schemas.microsoft.com/office/drawing/2014/main" id="{9C672D25-E3BE-E42B-0421-F2702B579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40577" flipH="1">
              <a:off x="-231368" y="1840223"/>
              <a:ext cx="566538" cy="370825"/>
            </a:xfrm>
            <a:prstGeom prst="rect">
              <a:avLst/>
            </a:prstGeom>
          </p:spPr>
        </p:pic>
      </p:grpSp>
      <p:sp>
        <p:nvSpPr>
          <p:cNvPr id="26" name="Arrow: Pentagon 25">
            <a:extLst>
              <a:ext uri="{FF2B5EF4-FFF2-40B4-BE49-F238E27FC236}">
                <a16:creationId xmlns:a16="http://schemas.microsoft.com/office/drawing/2014/main" id="{3FB2CB6A-F605-27EA-B84E-6B09FAF5048B}"/>
              </a:ext>
            </a:extLst>
          </p:cNvPr>
          <p:cNvSpPr/>
          <p:nvPr/>
        </p:nvSpPr>
        <p:spPr>
          <a:xfrm>
            <a:off x="0" y="457466"/>
            <a:ext cx="4595898" cy="609600"/>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1" u="none" strike="noStrike" kern="0" cap="none" spc="0" normalizeH="0" baseline="0" noProof="0">
                <a:ln>
                  <a:noFill/>
                </a:ln>
                <a:solidFill>
                  <a:srgbClr val="FFFFFF"/>
                </a:solidFill>
                <a:effectLst/>
                <a:uLnTx/>
                <a:uFillTx/>
                <a:latin typeface="Arial"/>
                <a:ea typeface="Calibri" panose="020F0502020204030204" pitchFamily="34" charset="0"/>
                <a:cs typeface="+mn-cs"/>
                <a:sym typeface="Arial"/>
              </a:rPr>
              <a:t>Vai trò của Nguyễn Ái Quốc</a:t>
            </a:r>
            <a:endParaRPr kumimoji="0" lang="en-US" sz="2200" b="0" i="1"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048124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48"/>
          <p:cNvGrpSpPr/>
          <p:nvPr/>
        </p:nvGrpSpPr>
        <p:grpSpPr>
          <a:xfrm flipH="1">
            <a:off x="7666891" y="3038621"/>
            <a:ext cx="1477108" cy="1986861"/>
            <a:chOff x="4327920" y="3383640"/>
            <a:chExt cx="1592640" cy="2284920"/>
          </a:xfrm>
        </p:grpSpPr>
        <p:sp>
          <p:nvSpPr>
            <p:cNvPr id="2065" name="Google Shape;2065;p48"/>
            <p:cNvSpPr/>
            <p:nvPr/>
          </p:nvSpPr>
          <p:spPr>
            <a:xfrm>
              <a:off x="4327920" y="3383640"/>
              <a:ext cx="1592640" cy="2284920"/>
            </a:xfrm>
            <a:custGeom>
              <a:avLst/>
              <a:gdLst/>
              <a:ahLst/>
              <a:cxnLst/>
              <a:rect l="l" t="t" r="r" b="b"/>
              <a:pathLst>
                <a:path w="4424" h="6347" extrusionOk="0">
                  <a:moveTo>
                    <a:pt x="4064" y="1759"/>
                  </a:moveTo>
                  <a:lnTo>
                    <a:pt x="4064" y="1759"/>
                  </a:lnTo>
                  <a:cubicBezTo>
                    <a:pt x="4074" y="1749"/>
                    <a:pt x="4091" y="1755"/>
                    <a:pt x="4101" y="1752"/>
                  </a:cubicBezTo>
                  <a:cubicBezTo>
                    <a:pt x="4111" y="1749"/>
                    <a:pt x="4118" y="1745"/>
                    <a:pt x="4128" y="1742"/>
                  </a:cubicBezTo>
                  <a:cubicBezTo>
                    <a:pt x="4138" y="1742"/>
                    <a:pt x="4148" y="1739"/>
                    <a:pt x="4154" y="1732"/>
                  </a:cubicBezTo>
                  <a:cubicBezTo>
                    <a:pt x="4195" y="1732"/>
                    <a:pt x="4235" y="1739"/>
                    <a:pt x="4275" y="1742"/>
                  </a:cubicBezTo>
                  <a:cubicBezTo>
                    <a:pt x="4286" y="1745"/>
                    <a:pt x="4299" y="1752"/>
                    <a:pt x="4309" y="1739"/>
                  </a:cubicBezTo>
                  <a:cubicBezTo>
                    <a:pt x="4363" y="1718"/>
                    <a:pt x="4383" y="1681"/>
                    <a:pt x="4400" y="1641"/>
                  </a:cubicBezTo>
                  <a:lnTo>
                    <a:pt x="4400" y="1641"/>
                  </a:lnTo>
                  <a:cubicBezTo>
                    <a:pt x="4423" y="1567"/>
                    <a:pt x="4440" y="1497"/>
                    <a:pt x="4400" y="1426"/>
                  </a:cubicBezTo>
                  <a:cubicBezTo>
                    <a:pt x="4403" y="1423"/>
                    <a:pt x="4400" y="1420"/>
                    <a:pt x="4400" y="1420"/>
                  </a:cubicBezTo>
                  <a:cubicBezTo>
                    <a:pt x="4400" y="1406"/>
                    <a:pt x="4396" y="1399"/>
                    <a:pt x="4386" y="1393"/>
                  </a:cubicBezTo>
                  <a:cubicBezTo>
                    <a:pt x="4383" y="1389"/>
                    <a:pt x="4383" y="1389"/>
                    <a:pt x="4383" y="1389"/>
                  </a:cubicBezTo>
                  <a:cubicBezTo>
                    <a:pt x="4383" y="1386"/>
                    <a:pt x="4383" y="1379"/>
                    <a:pt x="4373" y="1376"/>
                  </a:cubicBezTo>
                  <a:cubicBezTo>
                    <a:pt x="4376" y="1376"/>
                    <a:pt x="4376" y="1373"/>
                    <a:pt x="4369" y="1373"/>
                  </a:cubicBezTo>
                  <a:cubicBezTo>
                    <a:pt x="4373" y="1366"/>
                    <a:pt x="4369" y="1363"/>
                    <a:pt x="4363" y="1363"/>
                  </a:cubicBezTo>
                  <a:cubicBezTo>
                    <a:pt x="4363" y="1353"/>
                    <a:pt x="4359" y="1349"/>
                    <a:pt x="4349" y="1342"/>
                  </a:cubicBezTo>
                  <a:lnTo>
                    <a:pt x="4349" y="1342"/>
                  </a:lnTo>
                  <a:lnTo>
                    <a:pt x="4349" y="1342"/>
                  </a:lnTo>
                  <a:lnTo>
                    <a:pt x="4349" y="1342"/>
                  </a:lnTo>
                  <a:lnTo>
                    <a:pt x="4349" y="1342"/>
                  </a:lnTo>
                  <a:cubicBezTo>
                    <a:pt x="4339" y="1326"/>
                    <a:pt x="4329" y="1306"/>
                    <a:pt x="4296" y="1299"/>
                  </a:cubicBezTo>
                  <a:cubicBezTo>
                    <a:pt x="4265" y="1279"/>
                    <a:pt x="4229" y="1275"/>
                    <a:pt x="4192" y="1272"/>
                  </a:cubicBezTo>
                  <a:cubicBezTo>
                    <a:pt x="4171" y="1265"/>
                    <a:pt x="4151" y="1259"/>
                    <a:pt x="4128" y="1262"/>
                  </a:cubicBezTo>
                  <a:cubicBezTo>
                    <a:pt x="4114" y="1252"/>
                    <a:pt x="4097" y="1252"/>
                    <a:pt x="4077" y="1252"/>
                  </a:cubicBezTo>
                  <a:cubicBezTo>
                    <a:pt x="4061" y="1242"/>
                    <a:pt x="4057" y="1228"/>
                    <a:pt x="4067" y="1215"/>
                  </a:cubicBezTo>
                  <a:cubicBezTo>
                    <a:pt x="4074" y="1198"/>
                    <a:pt x="4077" y="1181"/>
                    <a:pt x="4077" y="1161"/>
                  </a:cubicBezTo>
                  <a:cubicBezTo>
                    <a:pt x="4091" y="1141"/>
                    <a:pt x="4091" y="1117"/>
                    <a:pt x="4084" y="1094"/>
                  </a:cubicBezTo>
                  <a:cubicBezTo>
                    <a:pt x="4074" y="1054"/>
                    <a:pt x="4077" y="1014"/>
                    <a:pt x="4081" y="973"/>
                  </a:cubicBezTo>
                  <a:cubicBezTo>
                    <a:pt x="4091" y="886"/>
                    <a:pt x="4101" y="799"/>
                    <a:pt x="4104" y="711"/>
                  </a:cubicBezTo>
                  <a:lnTo>
                    <a:pt x="4104" y="711"/>
                  </a:lnTo>
                  <a:lnTo>
                    <a:pt x="4104" y="711"/>
                  </a:lnTo>
                  <a:cubicBezTo>
                    <a:pt x="4107" y="711"/>
                    <a:pt x="4111" y="711"/>
                    <a:pt x="4114" y="708"/>
                  </a:cubicBezTo>
                  <a:cubicBezTo>
                    <a:pt x="4111" y="654"/>
                    <a:pt x="4121" y="597"/>
                    <a:pt x="4091" y="544"/>
                  </a:cubicBezTo>
                  <a:cubicBezTo>
                    <a:pt x="4094" y="520"/>
                    <a:pt x="4074" y="507"/>
                    <a:pt x="4064" y="490"/>
                  </a:cubicBezTo>
                  <a:lnTo>
                    <a:pt x="4064" y="490"/>
                  </a:lnTo>
                  <a:lnTo>
                    <a:pt x="4064" y="490"/>
                  </a:lnTo>
                  <a:cubicBezTo>
                    <a:pt x="4044" y="463"/>
                    <a:pt x="4017" y="436"/>
                    <a:pt x="3987" y="416"/>
                  </a:cubicBezTo>
                  <a:lnTo>
                    <a:pt x="3987" y="416"/>
                  </a:lnTo>
                  <a:cubicBezTo>
                    <a:pt x="3977" y="396"/>
                    <a:pt x="3957" y="382"/>
                    <a:pt x="3936" y="369"/>
                  </a:cubicBezTo>
                  <a:cubicBezTo>
                    <a:pt x="3936" y="362"/>
                    <a:pt x="3933" y="356"/>
                    <a:pt x="3923" y="352"/>
                  </a:cubicBezTo>
                  <a:cubicBezTo>
                    <a:pt x="3920" y="352"/>
                    <a:pt x="3920" y="352"/>
                    <a:pt x="3920" y="352"/>
                  </a:cubicBezTo>
                  <a:lnTo>
                    <a:pt x="3920" y="352"/>
                  </a:lnTo>
                  <a:cubicBezTo>
                    <a:pt x="3923" y="352"/>
                    <a:pt x="3923" y="352"/>
                    <a:pt x="3923" y="352"/>
                  </a:cubicBezTo>
                  <a:cubicBezTo>
                    <a:pt x="3920" y="346"/>
                    <a:pt x="3916" y="342"/>
                    <a:pt x="3910" y="342"/>
                  </a:cubicBezTo>
                  <a:lnTo>
                    <a:pt x="3910" y="342"/>
                  </a:lnTo>
                  <a:lnTo>
                    <a:pt x="3910" y="342"/>
                  </a:lnTo>
                  <a:cubicBezTo>
                    <a:pt x="3910" y="335"/>
                    <a:pt x="3906" y="332"/>
                    <a:pt x="3900" y="332"/>
                  </a:cubicBezTo>
                  <a:cubicBezTo>
                    <a:pt x="3896" y="325"/>
                    <a:pt x="3893" y="319"/>
                    <a:pt x="3883" y="315"/>
                  </a:cubicBezTo>
                  <a:cubicBezTo>
                    <a:pt x="3879" y="315"/>
                    <a:pt x="3879" y="315"/>
                    <a:pt x="3879" y="315"/>
                  </a:cubicBezTo>
                  <a:cubicBezTo>
                    <a:pt x="3876" y="305"/>
                    <a:pt x="3869" y="299"/>
                    <a:pt x="3856" y="295"/>
                  </a:cubicBezTo>
                  <a:lnTo>
                    <a:pt x="3856" y="295"/>
                  </a:lnTo>
                  <a:cubicBezTo>
                    <a:pt x="3856" y="292"/>
                    <a:pt x="3853" y="289"/>
                    <a:pt x="3846" y="285"/>
                  </a:cubicBezTo>
                  <a:cubicBezTo>
                    <a:pt x="3839" y="278"/>
                    <a:pt x="3829" y="278"/>
                    <a:pt x="3819" y="278"/>
                  </a:cubicBezTo>
                  <a:lnTo>
                    <a:pt x="3819" y="278"/>
                  </a:lnTo>
                  <a:lnTo>
                    <a:pt x="3819" y="278"/>
                  </a:lnTo>
                  <a:lnTo>
                    <a:pt x="3819" y="278"/>
                  </a:lnTo>
                  <a:lnTo>
                    <a:pt x="3819" y="278"/>
                  </a:lnTo>
                  <a:cubicBezTo>
                    <a:pt x="3802" y="268"/>
                    <a:pt x="3786" y="268"/>
                    <a:pt x="3765" y="268"/>
                  </a:cubicBezTo>
                  <a:cubicBezTo>
                    <a:pt x="3762" y="268"/>
                    <a:pt x="3758" y="265"/>
                    <a:pt x="3755" y="268"/>
                  </a:cubicBezTo>
                  <a:cubicBezTo>
                    <a:pt x="3732" y="255"/>
                    <a:pt x="3705" y="258"/>
                    <a:pt x="3678" y="258"/>
                  </a:cubicBezTo>
                  <a:cubicBezTo>
                    <a:pt x="3651" y="242"/>
                    <a:pt x="3618" y="245"/>
                    <a:pt x="3587" y="245"/>
                  </a:cubicBezTo>
                  <a:cubicBezTo>
                    <a:pt x="3530" y="238"/>
                    <a:pt x="3477" y="225"/>
                    <a:pt x="3419" y="221"/>
                  </a:cubicBezTo>
                  <a:cubicBezTo>
                    <a:pt x="3413" y="215"/>
                    <a:pt x="3403" y="215"/>
                    <a:pt x="3393" y="215"/>
                  </a:cubicBezTo>
                  <a:cubicBezTo>
                    <a:pt x="3383" y="208"/>
                    <a:pt x="3369" y="205"/>
                    <a:pt x="3356" y="205"/>
                  </a:cubicBezTo>
                  <a:cubicBezTo>
                    <a:pt x="3339" y="195"/>
                    <a:pt x="3322" y="195"/>
                    <a:pt x="3302" y="195"/>
                  </a:cubicBezTo>
                  <a:cubicBezTo>
                    <a:pt x="3255" y="164"/>
                    <a:pt x="3188" y="161"/>
                    <a:pt x="3131" y="141"/>
                  </a:cubicBezTo>
                  <a:cubicBezTo>
                    <a:pt x="3047" y="117"/>
                    <a:pt x="2960" y="94"/>
                    <a:pt x="2872" y="70"/>
                  </a:cubicBezTo>
                  <a:cubicBezTo>
                    <a:pt x="2852" y="64"/>
                    <a:pt x="2832" y="57"/>
                    <a:pt x="2812" y="57"/>
                  </a:cubicBezTo>
                  <a:cubicBezTo>
                    <a:pt x="2779" y="50"/>
                    <a:pt x="2748" y="33"/>
                    <a:pt x="2708" y="37"/>
                  </a:cubicBezTo>
                  <a:cubicBezTo>
                    <a:pt x="2698" y="30"/>
                    <a:pt x="2688" y="17"/>
                    <a:pt x="2668" y="30"/>
                  </a:cubicBezTo>
                  <a:cubicBezTo>
                    <a:pt x="2664" y="27"/>
                    <a:pt x="2661" y="27"/>
                    <a:pt x="2658" y="27"/>
                  </a:cubicBezTo>
                  <a:cubicBezTo>
                    <a:pt x="2634" y="3"/>
                    <a:pt x="2597" y="13"/>
                    <a:pt x="2567" y="10"/>
                  </a:cubicBezTo>
                  <a:lnTo>
                    <a:pt x="2567" y="10"/>
                  </a:lnTo>
                  <a:lnTo>
                    <a:pt x="2567" y="10"/>
                  </a:lnTo>
                  <a:cubicBezTo>
                    <a:pt x="2540" y="-7"/>
                    <a:pt x="2507" y="3"/>
                    <a:pt x="2476" y="3"/>
                  </a:cubicBezTo>
                  <a:cubicBezTo>
                    <a:pt x="2473" y="3"/>
                    <a:pt x="2466" y="3"/>
                    <a:pt x="2463" y="3"/>
                  </a:cubicBezTo>
                  <a:cubicBezTo>
                    <a:pt x="2416" y="3"/>
                    <a:pt x="2369" y="0"/>
                    <a:pt x="2322" y="10"/>
                  </a:cubicBezTo>
                  <a:cubicBezTo>
                    <a:pt x="2318" y="10"/>
                    <a:pt x="2312" y="10"/>
                    <a:pt x="2308" y="13"/>
                  </a:cubicBezTo>
                  <a:cubicBezTo>
                    <a:pt x="2288" y="10"/>
                    <a:pt x="2265" y="7"/>
                    <a:pt x="2245" y="13"/>
                  </a:cubicBezTo>
                  <a:cubicBezTo>
                    <a:pt x="2184" y="10"/>
                    <a:pt x="2124" y="7"/>
                    <a:pt x="2064" y="3"/>
                  </a:cubicBezTo>
                  <a:lnTo>
                    <a:pt x="2064" y="3"/>
                  </a:lnTo>
                  <a:cubicBezTo>
                    <a:pt x="2060" y="3"/>
                    <a:pt x="2054" y="3"/>
                    <a:pt x="2050" y="3"/>
                  </a:cubicBezTo>
                  <a:cubicBezTo>
                    <a:pt x="1940" y="3"/>
                    <a:pt x="1833" y="7"/>
                    <a:pt x="1722" y="13"/>
                  </a:cubicBezTo>
                  <a:cubicBezTo>
                    <a:pt x="1715" y="13"/>
                    <a:pt x="1709" y="17"/>
                    <a:pt x="1699" y="20"/>
                  </a:cubicBezTo>
                  <a:lnTo>
                    <a:pt x="1699" y="20"/>
                  </a:lnTo>
                  <a:cubicBezTo>
                    <a:pt x="1692" y="20"/>
                    <a:pt x="1685" y="20"/>
                    <a:pt x="1679" y="20"/>
                  </a:cubicBezTo>
                  <a:cubicBezTo>
                    <a:pt x="1672" y="13"/>
                    <a:pt x="1669" y="13"/>
                    <a:pt x="1662" y="20"/>
                  </a:cubicBezTo>
                  <a:lnTo>
                    <a:pt x="1662" y="20"/>
                  </a:lnTo>
                  <a:lnTo>
                    <a:pt x="1662" y="20"/>
                  </a:lnTo>
                  <a:cubicBezTo>
                    <a:pt x="1581" y="17"/>
                    <a:pt x="1501" y="7"/>
                    <a:pt x="1420" y="20"/>
                  </a:cubicBezTo>
                  <a:lnTo>
                    <a:pt x="1420" y="20"/>
                  </a:lnTo>
                  <a:lnTo>
                    <a:pt x="1420" y="20"/>
                  </a:lnTo>
                  <a:cubicBezTo>
                    <a:pt x="1390" y="10"/>
                    <a:pt x="1356" y="10"/>
                    <a:pt x="1326" y="20"/>
                  </a:cubicBezTo>
                  <a:cubicBezTo>
                    <a:pt x="1242" y="13"/>
                    <a:pt x="1155" y="10"/>
                    <a:pt x="1071" y="13"/>
                  </a:cubicBezTo>
                  <a:lnTo>
                    <a:pt x="1071" y="13"/>
                  </a:lnTo>
                  <a:lnTo>
                    <a:pt x="1071" y="13"/>
                  </a:lnTo>
                  <a:cubicBezTo>
                    <a:pt x="1041" y="20"/>
                    <a:pt x="1011" y="3"/>
                    <a:pt x="980" y="20"/>
                  </a:cubicBezTo>
                  <a:lnTo>
                    <a:pt x="980" y="20"/>
                  </a:lnTo>
                  <a:lnTo>
                    <a:pt x="980" y="20"/>
                  </a:lnTo>
                  <a:lnTo>
                    <a:pt x="980" y="20"/>
                  </a:lnTo>
                  <a:lnTo>
                    <a:pt x="980" y="20"/>
                  </a:lnTo>
                  <a:cubicBezTo>
                    <a:pt x="930" y="7"/>
                    <a:pt x="876" y="7"/>
                    <a:pt x="826" y="20"/>
                  </a:cubicBezTo>
                  <a:lnTo>
                    <a:pt x="826" y="20"/>
                  </a:lnTo>
                  <a:lnTo>
                    <a:pt x="826" y="20"/>
                  </a:lnTo>
                  <a:cubicBezTo>
                    <a:pt x="819" y="20"/>
                    <a:pt x="809" y="20"/>
                    <a:pt x="802" y="17"/>
                  </a:cubicBezTo>
                  <a:cubicBezTo>
                    <a:pt x="729" y="7"/>
                    <a:pt x="651" y="7"/>
                    <a:pt x="577" y="20"/>
                  </a:cubicBezTo>
                  <a:lnTo>
                    <a:pt x="577" y="20"/>
                  </a:lnTo>
                  <a:cubicBezTo>
                    <a:pt x="544" y="10"/>
                    <a:pt x="510" y="13"/>
                    <a:pt x="477" y="20"/>
                  </a:cubicBezTo>
                  <a:lnTo>
                    <a:pt x="477" y="20"/>
                  </a:lnTo>
                  <a:cubicBezTo>
                    <a:pt x="467" y="10"/>
                    <a:pt x="450" y="13"/>
                    <a:pt x="437" y="13"/>
                  </a:cubicBezTo>
                  <a:cubicBezTo>
                    <a:pt x="420" y="13"/>
                    <a:pt x="400" y="10"/>
                    <a:pt x="390" y="23"/>
                  </a:cubicBezTo>
                  <a:cubicBezTo>
                    <a:pt x="383" y="40"/>
                    <a:pt x="386" y="53"/>
                    <a:pt x="403" y="67"/>
                  </a:cubicBezTo>
                  <a:cubicBezTo>
                    <a:pt x="426" y="84"/>
                    <a:pt x="453" y="100"/>
                    <a:pt x="490" y="97"/>
                  </a:cubicBezTo>
                  <a:cubicBezTo>
                    <a:pt x="530" y="94"/>
                    <a:pt x="567" y="104"/>
                    <a:pt x="605" y="97"/>
                  </a:cubicBezTo>
                  <a:cubicBezTo>
                    <a:pt x="695" y="94"/>
                    <a:pt x="786" y="94"/>
                    <a:pt x="876" y="94"/>
                  </a:cubicBezTo>
                  <a:cubicBezTo>
                    <a:pt x="923" y="90"/>
                    <a:pt x="970" y="87"/>
                    <a:pt x="1017" y="87"/>
                  </a:cubicBezTo>
                  <a:cubicBezTo>
                    <a:pt x="1027" y="90"/>
                    <a:pt x="1037" y="87"/>
                    <a:pt x="1044" y="84"/>
                  </a:cubicBezTo>
                  <a:cubicBezTo>
                    <a:pt x="1081" y="87"/>
                    <a:pt x="1115" y="90"/>
                    <a:pt x="1151" y="87"/>
                  </a:cubicBezTo>
                  <a:cubicBezTo>
                    <a:pt x="1155" y="87"/>
                    <a:pt x="1158" y="87"/>
                    <a:pt x="1162" y="84"/>
                  </a:cubicBezTo>
                  <a:lnTo>
                    <a:pt x="1162" y="84"/>
                  </a:lnTo>
                  <a:lnTo>
                    <a:pt x="1162" y="80"/>
                  </a:lnTo>
                  <a:cubicBezTo>
                    <a:pt x="1162" y="84"/>
                    <a:pt x="1162" y="84"/>
                    <a:pt x="1162" y="84"/>
                  </a:cubicBezTo>
                  <a:cubicBezTo>
                    <a:pt x="1229" y="87"/>
                    <a:pt x="1299" y="94"/>
                    <a:pt x="1366" y="84"/>
                  </a:cubicBezTo>
                  <a:cubicBezTo>
                    <a:pt x="1403" y="84"/>
                    <a:pt x="1437" y="84"/>
                    <a:pt x="1470" y="84"/>
                  </a:cubicBezTo>
                  <a:cubicBezTo>
                    <a:pt x="1474" y="84"/>
                    <a:pt x="1480" y="84"/>
                    <a:pt x="1484" y="84"/>
                  </a:cubicBezTo>
                  <a:cubicBezTo>
                    <a:pt x="1534" y="84"/>
                    <a:pt x="1588" y="90"/>
                    <a:pt x="1638" y="77"/>
                  </a:cubicBezTo>
                  <a:cubicBezTo>
                    <a:pt x="1652" y="80"/>
                    <a:pt x="1665" y="87"/>
                    <a:pt x="1679" y="77"/>
                  </a:cubicBezTo>
                  <a:cubicBezTo>
                    <a:pt x="1682" y="77"/>
                    <a:pt x="1685" y="77"/>
                    <a:pt x="1689" y="77"/>
                  </a:cubicBezTo>
                  <a:cubicBezTo>
                    <a:pt x="1739" y="80"/>
                    <a:pt x="1786" y="84"/>
                    <a:pt x="1833" y="67"/>
                  </a:cubicBezTo>
                  <a:cubicBezTo>
                    <a:pt x="1853" y="74"/>
                    <a:pt x="1873" y="70"/>
                    <a:pt x="1897" y="67"/>
                  </a:cubicBezTo>
                  <a:cubicBezTo>
                    <a:pt x="1944" y="70"/>
                    <a:pt x="1990" y="67"/>
                    <a:pt x="2036" y="67"/>
                  </a:cubicBezTo>
                  <a:cubicBezTo>
                    <a:pt x="2047" y="67"/>
                    <a:pt x="2054" y="67"/>
                    <a:pt x="2064" y="67"/>
                  </a:cubicBezTo>
                  <a:cubicBezTo>
                    <a:pt x="2107" y="67"/>
                    <a:pt x="2151" y="70"/>
                    <a:pt x="2194" y="60"/>
                  </a:cubicBezTo>
                  <a:cubicBezTo>
                    <a:pt x="2191" y="57"/>
                    <a:pt x="2191" y="57"/>
                    <a:pt x="2191" y="53"/>
                  </a:cubicBezTo>
                  <a:lnTo>
                    <a:pt x="2191" y="53"/>
                  </a:lnTo>
                  <a:cubicBezTo>
                    <a:pt x="2191" y="57"/>
                    <a:pt x="2191" y="57"/>
                    <a:pt x="2194" y="60"/>
                  </a:cubicBezTo>
                  <a:cubicBezTo>
                    <a:pt x="2235" y="60"/>
                    <a:pt x="2278" y="57"/>
                    <a:pt x="2318" y="53"/>
                  </a:cubicBezTo>
                  <a:cubicBezTo>
                    <a:pt x="2329" y="53"/>
                    <a:pt x="2339" y="53"/>
                    <a:pt x="2349" y="50"/>
                  </a:cubicBezTo>
                  <a:cubicBezTo>
                    <a:pt x="2386" y="53"/>
                    <a:pt x="2416" y="40"/>
                    <a:pt x="2450" y="37"/>
                  </a:cubicBezTo>
                  <a:cubicBezTo>
                    <a:pt x="2453" y="40"/>
                    <a:pt x="2460" y="40"/>
                    <a:pt x="2463" y="40"/>
                  </a:cubicBezTo>
                  <a:lnTo>
                    <a:pt x="2463" y="40"/>
                  </a:lnTo>
                  <a:lnTo>
                    <a:pt x="2463" y="40"/>
                  </a:lnTo>
                  <a:cubicBezTo>
                    <a:pt x="2480" y="43"/>
                    <a:pt x="2497" y="40"/>
                    <a:pt x="2513" y="40"/>
                  </a:cubicBezTo>
                  <a:lnTo>
                    <a:pt x="2513" y="40"/>
                  </a:lnTo>
                  <a:lnTo>
                    <a:pt x="2513" y="40"/>
                  </a:lnTo>
                  <a:cubicBezTo>
                    <a:pt x="2537" y="50"/>
                    <a:pt x="2567" y="47"/>
                    <a:pt x="2590" y="47"/>
                  </a:cubicBezTo>
                  <a:cubicBezTo>
                    <a:pt x="2594" y="53"/>
                    <a:pt x="2597" y="53"/>
                    <a:pt x="2604" y="53"/>
                  </a:cubicBezTo>
                  <a:cubicBezTo>
                    <a:pt x="2607" y="57"/>
                    <a:pt x="2611" y="57"/>
                    <a:pt x="2614" y="57"/>
                  </a:cubicBezTo>
                  <a:lnTo>
                    <a:pt x="2614" y="57"/>
                  </a:lnTo>
                  <a:cubicBezTo>
                    <a:pt x="2624" y="64"/>
                    <a:pt x="2634" y="67"/>
                    <a:pt x="2644" y="67"/>
                  </a:cubicBezTo>
                  <a:lnTo>
                    <a:pt x="2644" y="67"/>
                  </a:lnTo>
                  <a:lnTo>
                    <a:pt x="2644" y="67"/>
                  </a:lnTo>
                  <a:lnTo>
                    <a:pt x="2644" y="67"/>
                  </a:lnTo>
                  <a:cubicBezTo>
                    <a:pt x="2658" y="77"/>
                    <a:pt x="2678" y="74"/>
                    <a:pt x="2694" y="77"/>
                  </a:cubicBezTo>
                  <a:cubicBezTo>
                    <a:pt x="2698" y="77"/>
                    <a:pt x="2698" y="77"/>
                    <a:pt x="2698" y="77"/>
                  </a:cubicBezTo>
                  <a:cubicBezTo>
                    <a:pt x="2701" y="77"/>
                    <a:pt x="2701" y="77"/>
                    <a:pt x="2701" y="77"/>
                  </a:cubicBezTo>
                  <a:lnTo>
                    <a:pt x="2701" y="77"/>
                  </a:lnTo>
                  <a:lnTo>
                    <a:pt x="2701" y="77"/>
                  </a:lnTo>
                  <a:cubicBezTo>
                    <a:pt x="2704" y="80"/>
                    <a:pt x="2711" y="84"/>
                    <a:pt x="2721" y="84"/>
                  </a:cubicBezTo>
                  <a:cubicBezTo>
                    <a:pt x="2725" y="87"/>
                    <a:pt x="2728" y="87"/>
                    <a:pt x="2732" y="87"/>
                  </a:cubicBezTo>
                  <a:lnTo>
                    <a:pt x="2732" y="87"/>
                  </a:lnTo>
                  <a:cubicBezTo>
                    <a:pt x="2738" y="90"/>
                    <a:pt x="2748" y="94"/>
                    <a:pt x="2758" y="94"/>
                  </a:cubicBezTo>
                  <a:cubicBezTo>
                    <a:pt x="2768" y="100"/>
                    <a:pt x="2785" y="104"/>
                    <a:pt x="2799" y="104"/>
                  </a:cubicBezTo>
                  <a:lnTo>
                    <a:pt x="2799" y="104"/>
                  </a:lnTo>
                  <a:cubicBezTo>
                    <a:pt x="2836" y="117"/>
                    <a:pt x="2872" y="127"/>
                    <a:pt x="2913" y="134"/>
                  </a:cubicBezTo>
                  <a:cubicBezTo>
                    <a:pt x="2929" y="141"/>
                    <a:pt x="2946" y="147"/>
                    <a:pt x="2966" y="151"/>
                  </a:cubicBezTo>
                  <a:cubicBezTo>
                    <a:pt x="2976" y="161"/>
                    <a:pt x="2990" y="161"/>
                    <a:pt x="3003" y="157"/>
                  </a:cubicBezTo>
                  <a:cubicBezTo>
                    <a:pt x="3007" y="161"/>
                    <a:pt x="3010" y="161"/>
                    <a:pt x="3013" y="161"/>
                  </a:cubicBezTo>
                  <a:lnTo>
                    <a:pt x="3013" y="161"/>
                  </a:lnTo>
                  <a:cubicBezTo>
                    <a:pt x="3050" y="171"/>
                    <a:pt x="3087" y="185"/>
                    <a:pt x="3131" y="188"/>
                  </a:cubicBezTo>
                  <a:lnTo>
                    <a:pt x="3131" y="188"/>
                  </a:lnTo>
                  <a:cubicBezTo>
                    <a:pt x="3138" y="195"/>
                    <a:pt x="3148" y="195"/>
                    <a:pt x="3161" y="195"/>
                  </a:cubicBezTo>
                  <a:cubicBezTo>
                    <a:pt x="3161" y="198"/>
                    <a:pt x="3164" y="198"/>
                    <a:pt x="3168" y="198"/>
                  </a:cubicBezTo>
                  <a:lnTo>
                    <a:pt x="3168" y="198"/>
                  </a:lnTo>
                  <a:cubicBezTo>
                    <a:pt x="3178" y="205"/>
                    <a:pt x="3188" y="205"/>
                    <a:pt x="3198" y="205"/>
                  </a:cubicBezTo>
                  <a:cubicBezTo>
                    <a:pt x="3222" y="221"/>
                    <a:pt x="3258" y="218"/>
                    <a:pt x="3289" y="235"/>
                  </a:cubicBezTo>
                  <a:cubicBezTo>
                    <a:pt x="3258" y="245"/>
                    <a:pt x="3235" y="235"/>
                    <a:pt x="3211" y="242"/>
                  </a:cubicBezTo>
                  <a:cubicBezTo>
                    <a:pt x="3208" y="238"/>
                    <a:pt x="3205" y="238"/>
                    <a:pt x="3201" y="242"/>
                  </a:cubicBezTo>
                  <a:cubicBezTo>
                    <a:pt x="3188" y="235"/>
                    <a:pt x="3171" y="231"/>
                    <a:pt x="3158" y="242"/>
                  </a:cubicBezTo>
                  <a:cubicBezTo>
                    <a:pt x="3151" y="242"/>
                    <a:pt x="3141" y="242"/>
                    <a:pt x="3134" y="242"/>
                  </a:cubicBezTo>
                  <a:cubicBezTo>
                    <a:pt x="3084" y="228"/>
                    <a:pt x="3033" y="231"/>
                    <a:pt x="2983" y="235"/>
                  </a:cubicBezTo>
                  <a:cubicBezTo>
                    <a:pt x="2903" y="242"/>
                    <a:pt x="2822" y="235"/>
                    <a:pt x="2742" y="238"/>
                  </a:cubicBezTo>
                  <a:cubicBezTo>
                    <a:pt x="2671" y="242"/>
                    <a:pt x="2597" y="235"/>
                    <a:pt x="2527" y="248"/>
                  </a:cubicBezTo>
                  <a:cubicBezTo>
                    <a:pt x="2523" y="248"/>
                    <a:pt x="2520" y="248"/>
                    <a:pt x="2517" y="248"/>
                  </a:cubicBezTo>
                  <a:lnTo>
                    <a:pt x="2517" y="248"/>
                  </a:lnTo>
                  <a:lnTo>
                    <a:pt x="2517" y="248"/>
                  </a:lnTo>
                  <a:lnTo>
                    <a:pt x="2517" y="248"/>
                  </a:lnTo>
                  <a:cubicBezTo>
                    <a:pt x="2480" y="235"/>
                    <a:pt x="2436" y="245"/>
                    <a:pt x="2396" y="242"/>
                  </a:cubicBezTo>
                  <a:cubicBezTo>
                    <a:pt x="2362" y="238"/>
                    <a:pt x="2329" y="242"/>
                    <a:pt x="2295" y="242"/>
                  </a:cubicBezTo>
                  <a:cubicBezTo>
                    <a:pt x="2231" y="231"/>
                    <a:pt x="2168" y="235"/>
                    <a:pt x="2104" y="242"/>
                  </a:cubicBezTo>
                  <a:cubicBezTo>
                    <a:pt x="2067" y="231"/>
                    <a:pt x="2033" y="242"/>
                    <a:pt x="2000" y="242"/>
                  </a:cubicBezTo>
                  <a:cubicBezTo>
                    <a:pt x="1927" y="238"/>
                    <a:pt x="1853" y="245"/>
                    <a:pt x="1779" y="252"/>
                  </a:cubicBezTo>
                  <a:cubicBezTo>
                    <a:pt x="1766" y="248"/>
                    <a:pt x="1756" y="248"/>
                    <a:pt x="1742" y="252"/>
                  </a:cubicBezTo>
                  <a:lnTo>
                    <a:pt x="1742" y="252"/>
                  </a:lnTo>
                  <a:lnTo>
                    <a:pt x="1742" y="252"/>
                  </a:lnTo>
                  <a:cubicBezTo>
                    <a:pt x="1719" y="248"/>
                    <a:pt x="1699" y="248"/>
                    <a:pt x="1679" y="252"/>
                  </a:cubicBezTo>
                  <a:lnTo>
                    <a:pt x="1679" y="252"/>
                  </a:lnTo>
                  <a:cubicBezTo>
                    <a:pt x="1655" y="245"/>
                    <a:pt x="1635" y="248"/>
                    <a:pt x="1612" y="248"/>
                  </a:cubicBezTo>
                  <a:cubicBezTo>
                    <a:pt x="1564" y="238"/>
                    <a:pt x="1514" y="242"/>
                    <a:pt x="1467" y="245"/>
                  </a:cubicBezTo>
                  <a:cubicBezTo>
                    <a:pt x="1410" y="245"/>
                    <a:pt x="1353" y="248"/>
                    <a:pt x="1293" y="248"/>
                  </a:cubicBezTo>
                  <a:cubicBezTo>
                    <a:pt x="1293" y="248"/>
                    <a:pt x="1289" y="245"/>
                    <a:pt x="1289" y="242"/>
                  </a:cubicBezTo>
                  <a:cubicBezTo>
                    <a:pt x="1262" y="231"/>
                    <a:pt x="1235" y="238"/>
                    <a:pt x="1212" y="242"/>
                  </a:cubicBezTo>
                  <a:cubicBezTo>
                    <a:pt x="1205" y="242"/>
                    <a:pt x="1202" y="245"/>
                    <a:pt x="1198" y="248"/>
                  </a:cubicBezTo>
                  <a:cubicBezTo>
                    <a:pt x="1195" y="248"/>
                    <a:pt x="1195" y="248"/>
                    <a:pt x="1195" y="248"/>
                  </a:cubicBezTo>
                  <a:cubicBezTo>
                    <a:pt x="1188" y="248"/>
                    <a:pt x="1182" y="248"/>
                    <a:pt x="1175" y="248"/>
                  </a:cubicBezTo>
                  <a:cubicBezTo>
                    <a:pt x="1172" y="248"/>
                    <a:pt x="1165" y="245"/>
                    <a:pt x="1155" y="245"/>
                  </a:cubicBezTo>
                  <a:cubicBezTo>
                    <a:pt x="1118" y="242"/>
                    <a:pt x="1081" y="248"/>
                    <a:pt x="1044" y="245"/>
                  </a:cubicBezTo>
                  <a:cubicBezTo>
                    <a:pt x="1041" y="252"/>
                    <a:pt x="1037" y="255"/>
                    <a:pt x="1034" y="255"/>
                  </a:cubicBezTo>
                  <a:cubicBezTo>
                    <a:pt x="1034" y="255"/>
                    <a:pt x="1034" y="252"/>
                    <a:pt x="1031" y="252"/>
                  </a:cubicBezTo>
                  <a:cubicBezTo>
                    <a:pt x="1027" y="252"/>
                    <a:pt x="1024" y="252"/>
                    <a:pt x="1021" y="252"/>
                  </a:cubicBezTo>
                  <a:cubicBezTo>
                    <a:pt x="1017" y="248"/>
                    <a:pt x="1014" y="245"/>
                    <a:pt x="1007" y="245"/>
                  </a:cubicBezTo>
                  <a:cubicBezTo>
                    <a:pt x="960" y="245"/>
                    <a:pt x="910" y="245"/>
                    <a:pt x="863" y="245"/>
                  </a:cubicBezTo>
                  <a:cubicBezTo>
                    <a:pt x="853" y="245"/>
                    <a:pt x="843" y="248"/>
                    <a:pt x="829" y="248"/>
                  </a:cubicBezTo>
                  <a:cubicBezTo>
                    <a:pt x="826" y="248"/>
                    <a:pt x="819" y="248"/>
                    <a:pt x="816" y="248"/>
                  </a:cubicBezTo>
                  <a:cubicBezTo>
                    <a:pt x="806" y="252"/>
                    <a:pt x="792" y="245"/>
                    <a:pt x="782" y="248"/>
                  </a:cubicBezTo>
                  <a:lnTo>
                    <a:pt x="782" y="252"/>
                  </a:lnTo>
                  <a:cubicBezTo>
                    <a:pt x="779" y="252"/>
                    <a:pt x="776" y="252"/>
                    <a:pt x="772" y="252"/>
                  </a:cubicBezTo>
                  <a:cubicBezTo>
                    <a:pt x="766" y="252"/>
                    <a:pt x="755" y="252"/>
                    <a:pt x="749" y="252"/>
                  </a:cubicBezTo>
                  <a:cubicBezTo>
                    <a:pt x="742" y="252"/>
                    <a:pt x="739" y="252"/>
                    <a:pt x="735" y="252"/>
                  </a:cubicBezTo>
                  <a:cubicBezTo>
                    <a:pt x="705" y="252"/>
                    <a:pt x="675" y="252"/>
                    <a:pt x="645" y="252"/>
                  </a:cubicBezTo>
                  <a:cubicBezTo>
                    <a:pt x="645" y="252"/>
                    <a:pt x="645" y="255"/>
                    <a:pt x="645" y="258"/>
                  </a:cubicBezTo>
                  <a:lnTo>
                    <a:pt x="648" y="262"/>
                  </a:lnTo>
                  <a:lnTo>
                    <a:pt x="645" y="262"/>
                  </a:lnTo>
                  <a:cubicBezTo>
                    <a:pt x="645" y="258"/>
                    <a:pt x="645" y="258"/>
                    <a:pt x="645" y="258"/>
                  </a:cubicBezTo>
                  <a:cubicBezTo>
                    <a:pt x="628" y="255"/>
                    <a:pt x="611" y="255"/>
                    <a:pt x="594" y="258"/>
                  </a:cubicBezTo>
                  <a:cubicBezTo>
                    <a:pt x="587" y="258"/>
                    <a:pt x="584" y="258"/>
                    <a:pt x="581" y="262"/>
                  </a:cubicBezTo>
                  <a:lnTo>
                    <a:pt x="581" y="262"/>
                  </a:lnTo>
                  <a:lnTo>
                    <a:pt x="581" y="262"/>
                  </a:lnTo>
                  <a:cubicBezTo>
                    <a:pt x="571" y="262"/>
                    <a:pt x="564" y="262"/>
                    <a:pt x="554" y="262"/>
                  </a:cubicBezTo>
                  <a:cubicBezTo>
                    <a:pt x="507" y="258"/>
                    <a:pt x="463" y="258"/>
                    <a:pt x="416" y="262"/>
                  </a:cubicBezTo>
                  <a:cubicBezTo>
                    <a:pt x="426" y="282"/>
                    <a:pt x="453" y="275"/>
                    <a:pt x="473" y="282"/>
                  </a:cubicBezTo>
                  <a:cubicBezTo>
                    <a:pt x="470" y="312"/>
                    <a:pt x="504" y="302"/>
                    <a:pt x="527" y="305"/>
                  </a:cubicBezTo>
                  <a:cubicBezTo>
                    <a:pt x="527" y="302"/>
                    <a:pt x="527" y="299"/>
                    <a:pt x="530" y="299"/>
                  </a:cubicBezTo>
                  <a:cubicBezTo>
                    <a:pt x="615" y="299"/>
                    <a:pt x="702" y="299"/>
                    <a:pt x="786" y="289"/>
                  </a:cubicBezTo>
                  <a:lnTo>
                    <a:pt x="786" y="289"/>
                  </a:lnTo>
                  <a:cubicBezTo>
                    <a:pt x="802" y="289"/>
                    <a:pt x="819" y="289"/>
                    <a:pt x="836" y="289"/>
                  </a:cubicBezTo>
                  <a:cubicBezTo>
                    <a:pt x="843" y="289"/>
                    <a:pt x="849" y="292"/>
                    <a:pt x="856" y="292"/>
                  </a:cubicBezTo>
                  <a:cubicBezTo>
                    <a:pt x="1007" y="295"/>
                    <a:pt x="1155" y="289"/>
                    <a:pt x="1306" y="299"/>
                  </a:cubicBezTo>
                  <a:cubicBezTo>
                    <a:pt x="1316" y="292"/>
                    <a:pt x="1323" y="289"/>
                    <a:pt x="1326" y="285"/>
                  </a:cubicBezTo>
                  <a:cubicBezTo>
                    <a:pt x="1326" y="285"/>
                    <a:pt x="1329" y="285"/>
                    <a:pt x="1329" y="289"/>
                  </a:cubicBezTo>
                  <a:cubicBezTo>
                    <a:pt x="1366" y="309"/>
                    <a:pt x="1410" y="299"/>
                    <a:pt x="1450" y="299"/>
                  </a:cubicBezTo>
                  <a:cubicBezTo>
                    <a:pt x="1517" y="299"/>
                    <a:pt x="1581" y="305"/>
                    <a:pt x="1645" y="285"/>
                  </a:cubicBezTo>
                  <a:cubicBezTo>
                    <a:pt x="1648" y="282"/>
                    <a:pt x="1648" y="278"/>
                    <a:pt x="1652" y="278"/>
                  </a:cubicBezTo>
                  <a:lnTo>
                    <a:pt x="1652" y="278"/>
                  </a:lnTo>
                  <a:cubicBezTo>
                    <a:pt x="1658" y="282"/>
                    <a:pt x="1669" y="282"/>
                    <a:pt x="1675" y="278"/>
                  </a:cubicBezTo>
                  <a:cubicBezTo>
                    <a:pt x="1679" y="282"/>
                    <a:pt x="1682" y="282"/>
                    <a:pt x="1689" y="285"/>
                  </a:cubicBezTo>
                  <a:cubicBezTo>
                    <a:pt x="1709" y="289"/>
                    <a:pt x="1732" y="292"/>
                    <a:pt x="1752" y="282"/>
                  </a:cubicBezTo>
                  <a:lnTo>
                    <a:pt x="1752" y="282"/>
                  </a:lnTo>
                  <a:cubicBezTo>
                    <a:pt x="1762" y="285"/>
                    <a:pt x="1772" y="285"/>
                    <a:pt x="1779" y="278"/>
                  </a:cubicBezTo>
                  <a:lnTo>
                    <a:pt x="1779" y="278"/>
                  </a:lnTo>
                  <a:cubicBezTo>
                    <a:pt x="1783" y="282"/>
                    <a:pt x="1789" y="285"/>
                    <a:pt x="1796" y="285"/>
                  </a:cubicBezTo>
                  <a:cubicBezTo>
                    <a:pt x="1866" y="292"/>
                    <a:pt x="1940" y="305"/>
                    <a:pt x="2007" y="278"/>
                  </a:cubicBezTo>
                  <a:cubicBezTo>
                    <a:pt x="2010" y="282"/>
                    <a:pt x="2017" y="285"/>
                    <a:pt x="2020" y="285"/>
                  </a:cubicBezTo>
                  <a:cubicBezTo>
                    <a:pt x="2117" y="299"/>
                    <a:pt x="2211" y="289"/>
                    <a:pt x="2308" y="292"/>
                  </a:cubicBezTo>
                  <a:cubicBezTo>
                    <a:pt x="2365" y="295"/>
                    <a:pt x="2423" y="292"/>
                    <a:pt x="2483" y="292"/>
                  </a:cubicBezTo>
                  <a:cubicBezTo>
                    <a:pt x="2503" y="292"/>
                    <a:pt x="2527" y="292"/>
                    <a:pt x="2547" y="282"/>
                  </a:cubicBezTo>
                  <a:cubicBezTo>
                    <a:pt x="2550" y="285"/>
                    <a:pt x="2554" y="285"/>
                    <a:pt x="2560" y="289"/>
                  </a:cubicBezTo>
                  <a:cubicBezTo>
                    <a:pt x="2574" y="292"/>
                    <a:pt x="2587" y="299"/>
                    <a:pt x="2600" y="295"/>
                  </a:cubicBezTo>
                  <a:cubicBezTo>
                    <a:pt x="2768" y="289"/>
                    <a:pt x="2936" y="312"/>
                    <a:pt x="3101" y="299"/>
                  </a:cubicBezTo>
                  <a:cubicBezTo>
                    <a:pt x="3107" y="299"/>
                    <a:pt x="3114" y="295"/>
                    <a:pt x="3121" y="295"/>
                  </a:cubicBezTo>
                  <a:cubicBezTo>
                    <a:pt x="3131" y="289"/>
                    <a:pt x="3134" y="285"/>
                    <a:pt x="3134" y="278"/>
                  </a:cubicBezTo>
                  <a:lnTo>
                    <a:pt x="3134" y="278"/>
                  </a:lnTo>
                  <a:lnTo>
                    <a:pt x="3134" y="278"/>
                  </a:lnTo>
                  <a:cubicBezTo>
                    <a:pt x="3171" y="282"/>
                    <a:pt x="3208" y="285"/>
                    <a:pt x="3245" y="282"/>
                  </a:cubicBezTo>
                  <a:cubicBezTo>
                    <a:pt x="3258" y="285"/>
                    <a:pt x="3275" y="285"/>
                    <a:pt x="3289" y="289"/>
                  </a:cubicBezTo>
                  <a:cubicBezTo>
                    <a:pt x="3295" y="289"/>
                    <a:pt x="3302" y="289"/>
                    <a:pt x="3309" y="289"/>
                  </a:cubicBezTo>
                  <a:cubicBezTo>
                    <a:pt x="3315" y="289"/>
                    <a:pt x="3325" y="285"/>
                    <a:pt x="3332" y="285"/>
                  </a:cubicBezTo>
                  <a:cubicBezTo>
                    <a:pt x="3369" y="289"/>
                    <a:pt x="3406" y="289"/>
                    <a:pt x="3443" y="285"/>
                  </a:cubicBezTo>
                  <a:cubicBezTo>
                    <a:pt x="3470" y="289"/>
                    <a:pt x="3497" y="299"/>
                    <a:pt x="3524" y="289"/>
                  </a:cubicBezTo>
                  <a:cubicBezTo>
                    <a:pt x="3561" y="295"/>
                    <a:pt x="3597" y="299"/>
                    <a:pt x="3638" y="295"/>
                  </a:cubicBezTo>
                  <a:lnTo>
                    <a:pt x="3638" y="295"/>
                  </a:lnTo>
                  <a:cubicBezTo>
                    <a:pt x="3675" y="285"/>
                    <a:pt x="3701" y="309"/>
                    <a:pt x="3738" y="309"/>
                  </a:cubicBezTo>
                  <a:cubicBezTo>
                    <a:pt x="3779" y="339"/>
                    <a:pt x="3836" y="352"/>
                    <a:pt x="3879" y="379"/>
                  </a:cubicBezTo>
                  <a:lnTo>
                    <a:pt x="3879" y="379"/>
                  </a:lnTo>
                  <a:cubicBezTo>
                    <a:pt x="3900" y="392"/>
                    <a:pt x="3920" y="409"/>
                    <a:pt x="3933" y="426"/>
                  </a:cubicBezTo>
                  <a:cubicBezTo>
                    <a:pt x="3936" y="429"/>
                    <a:pt x="3940" y="433"/>
                    <a:pt x="3947" y="433"/>
                  </a:cubicBezTo>
                  <a:lnTo>
                    <a:pt x="3947" y="433"/>
                  </a:lnTo>
                  <a:cubicBezTo>
                    <a:pt x="3947" y="439"/>
                    <a:pt x="3953" y="443"/>
                    <a:pt x="3960" y="446"/>
                  </a:cubicBezTo>
                  <a:cubicBezTo>
                    <a:pt x="3967" y="460"/>
                    <a:pt x="3977" y="473"/>
                    <a:pt x="3987" y="490"/>
                  </a:cubicBezTo>
                  <a:cubicBezTo>
                    <a:pt x="3977" y="524"/>
                    <a:pt x="4007" y="550"/>
                    <a:pt x="4014" y="581"/>
                  </a:cubicBezTo>
                  <a:lnTo>
                    <a:pt x="4017" y="581"/>
                  </a:lnTo>
                  <a:cubicBezTo>
                    <a:pt x="4017" y="584"/>
                    <a:pt x="4017" y="587"/>
                    <a:pt x="4017" y="587"/>
                  </a:cubicBezTo>
                  <a:cubicBezTo>
                    <a:pt x="4017" y="678"/>
                    <a:pt x="4014" y="772"/>
                    <a:pt x="4020" y="863"/>
                  </a:cubicBezTo>
                  <a:cubicBezTo>
                    <a:pt x="4020" y="906"/>
                    <a:pt x="3977" y="943"/>
                    <a:pt x="3997" y="987"/>
                  </a:cubicBezTo>
                  <a:cubicBezTo>
                    <a:pt x="4000" y="997"/>
                    <a:pt x="4007" y="1003"/>
                    <a:pt x="4014" y="1003"/>
                  </a:cubicBezTo>
                  <a:cubicBezTo>
                    <a:pt x="3980" y="1034"/>
                    <a:pt x="3990" y="1067"/>
                    <a:pt x="3993" y="1101"/>
                  </a:cubicBezTo>
                  <a:cubicBezTo>
                    <a:pt x="3993" y="1124"/>
                    <a:pt x="3990" y="1151"/>
                    <a:pt x="3997" y="1178"/>
                  </a:cubicBezTo>
                  <a:cubicBezTo>
                    <a:pt x="4000" y="1181"/>
                    <a:pt x="4004" y="1185"/>
                    <a:pt x="4004" y="1188"/>
                  </a:cubicBezTo>
                  <a:cubicBezTo>
                    <a:pt x="4000" y="1188"/>
                    <a:pt x="3997" y="1188"/>
                    <a:pt x="3993" y="1188"/>
                  </a:cubicBezTo>
                  <a:cubicBezTo>
                    <a:pt x="3980" y="1205"/>
                    <a:pt x="3970" y="1218"/>
                    <a:pt x="3953" y="1228"/>
                  </a:cubicBezTo>
                  <a:cubicBezTo>
                    <a:pt x="3947" y="1235"/>
                    <a:pt x="3943" y="1242"/>
                    <a:pt x="3940" y="1249"/>
                  </a:cubicBezTo>
                  <a:cubicBezTo>
                    <a:pt x="3923" y="1242"/>
                    <a:pt x="3906" y="1245"/>
                    <a:pt x="3893" y="1252"/>
                  </a:cubicBezTo>
                  <a:cubicBezTo>
                    <a:pt x="3893" y="1255"/>
                    <a:pt x="3893" y="1259"/>
                    <a:pt x="3889" y="1262"/>
                  </a:cubicBezTo>
                  <a:cubicBezTo>
                    <a:pt x="3886" y="1262"/>
                    <a:pt x="3886" y="1262"/>
                    <a:pt x="3883" y="1262"/>
                  </a:cubicBezTo>
                  <a:cubicBezTo>
                    <a:pt x="3869" y="1262"/>
                    <a:pt x="3856" y="1265"/>
                    <a:pt x="3846" y="1265"/>
                  </a:cubicBezTo>
                  <a:lnTo>
                    <a:pt x="3846" y="1265"/>
                  </a:lnTo>
                  <a:cubicBezTo>
                    <a:pt x="3843" y="1265"/>
                    <a:pt x="3839" y="1265"/>
                    <a:pt x="3836" y="1265"/>
                  </a:cubicBezTo>
                  <a:cubicBezTo>
                    <a:pt x="3826" y="1265"/>
                    <a:pt x="3816" y="1265"/>
                    <a:pt x="3809" y="1269"/>
                  </a:cubicBezTo>
                  <a:lnTo>
                    <a:pt x="3806" y="1269"/>
                  </a:lnTo>
                  <a:cubicBezTo>
                    <a:pt x="3786" y="1262"/>
                    <a:pt x="3762" y="1265"/>
                    <a:pt x="3738" y="1269"/>
                  </a:cubicBezTo>
                  <a:cubicBezTo>
                    <a:pt x="3722" y="1269"/>
                    <a:pt x="3705" y="1269"/>
                    <a:pt x="3688" y="1269"/>
                  </a:cubicBezTo>
                  <a:cubicBezTo>
                    <a:pt x="3685" y="1269"/>
                    <a:pt x="3681" y="1272"/>
                    <a:pt x="3678" y="1272"/>
                  </a:cubicBezTo>
                  <a:cubicBezTo>
                    <a:pt x="3675" y="1269"/>
                    <a:pt x="3671" y="1269"/>
                    <a:pt x="3665" y="1265"/>
                  </a:cubicBezTo>
                  <a:cubicBezTo>
                    <a:pt x="3641" y="1269"/>
                    <a:pt x="3618" y="1262"/>
                    <a:pt x="3594" y="1265"/>
                  </a:cubicBezTo>
                  <a:cubicBezTo>
                    <a:pt x="3597" y="1265"/>
                    <a:pt x="3601" y="1262"/>
                    <a:pt x="3604" y="1262"/>
                  </a:cubicBezTo>
                  <a:cubicBezTo>
                    <a:pt x="3607" y="1262"/>
                    <a:pt x="3611" y="1259"/>
                    <a:pt x="3618" y="1259"/>
                  </a:cubicBezTo>
                  <a:cubicBezTo>
                    <a:pt x="3624" y="1259"/>
                    <a:pt x="3631" y="1259"/>
                    <a:pt x="3638" y="1259"/>
                  </a:cubicBezTo>
                  <a:cubicBezTo>
                    <a:pt x="3644" y="1259"/>
                    <a:pt x="3651" y="1259"/>
                    <a:pt x="3658" y="1259"/>
                  </a:cubicBezTo>
                  <a:cubicBezTo>
                    <a:pt x="3665" y="1259"/>
                    <a:pt x="3671" y="1255"/>
                    <a:pt x="3678" y="1252"/>
                  </a:cubicBezTo>
                  <a:cubicBezTo>
                    <a:pt x="3685" y="1252"/>
                    <a:pt x="3688" y="1252"/>
                    <a:pt x="3695" y="1249"/>
                  </a:cubicBezTo>
                  <a:cubicBezTo>
                    <a:pt x="3695" y="1249"/>
                    <a:pt x="3698" y="1249"/>
                    <a:pt x="3701" y="1249"/>
                  </a:cubicBezTo>
                  <a:cubicBezTo>
                    <a:pt x="3701" y="1245"/>
                    <a:pt x="3701" y="1245"/>
                    <a:pt x="3705" y="1245"/>
                  </a:cubicBezTo>
                  <a:cubicBezTo>
                    <a:pt x="3711" y="1249"/>
                    <a:pt x="3718" y="1252"/>
                    <a:pt x="3728" y="1252"/>
                  </a:cubicBezTo>
                  <a:cubicBezTo>
                    <a:pt x="3738" y="1255"/>
                    <a:pt x="3748" y="1255"/>
                    <a:pt x="3758" y="1252"/>
                  </a:cubicBezTo>
                  <a:cubicBezTo>
                    <a:pt x="3772" y="1249"/>
                    <a:pt x="3782" y="1245"/>
                    <a:pt x="3786" y="1235"/>
                  </a:cubicBezTo>
                  <a:cubicBezTo>
                    <a:pt x="3809" y="1242"/>
                    <a:pt x="3829" y="1232"/>
                    <a:pt x="3849" y="1222"/>
                  </a:cubicBezTo>
                  <a:cubicBezTo>
                    <a:pt x="3853" y="1218"/>
                    <a:pt x="3856" y="1215"/>
                    <a:pt x="3859" y="1212"/>
                  </a:cubicBezTo>
                  <a:cubicBezTo>
                    <a:pt x="3859" y="1208"/>
                    <a:pt x="3859" y="1208"/>
                    <a:pt x="3859" y="1208"/>
                  </a:cubicBezTo>
                  <a:cubicBezTo>
                    <a:pt x="3896" y="1205"/>
                    <a:pt x="3920" y="1188"/>
                    <a:pt x="3923" y="1161"/>
                  </a:cubicBezTo>
                  <a:lnTo>
                    <a:pt x="3923" y="1161"/>
                  </a:lnTo>
                  <a:lnTo>
                    <a:pt x="3923" y="1161"/>
                  </a:lnTo>
                  <a:cubicBezTo>
                    <a:pt x="3933" y="1164"/>
                    <a:pt x="3940" y="1161"/>
                    <a:pt x="3947" y="1158"/>
                  </a:cubicBezTo>
                  <a:cubicBezTo>
                    <a:pt x="3980" y="1138"/>
                    <a:pt x="3990" y="1111"/>
                    <a:pt x="3987" y="1077"/>
                  </a:cubicBezTo>
                  <a:cubicBezTo>
                    <a:pt x="3983" y="1030"/>
                    <a:pt x="4004" y="987"/>
                    <a:pt x="3977" y="943"/>
                  </a:cubicBezTo>
                  <a:cubicBezTo>
                    <a:pt x="3970" y="940"/>
                    <a:pt x="3967" y="940"/>
                    <a:pt x="3960" y="943"/>
                  </a:cubicBezTo>
                  <a:cubicBezTo>
                    <a:pt x="3960" y="940"/>
                    <a:pt x="3960" y="940"/>
                    <a:pt x="3960" y="940"/>
                  </a:cubicBezTo>
                  <a:cubicBezTo>
                    <a:pt x="3960" y="933"/>
                    <a:pt x="3960" y="926"/>
                    <a:pt x="3960" y="923"/>
                  </a:cubicBezTo>
                  <a:lnTo>
                    <a:pt x="3960" y="923"/>
                  </a:lnTo>
                  <a:cubicBezTo>
                    <a:pt x="3960" y="920"/>
                    <a:pt x="3960" y="916"/>
                    <a:pt x="3960" y="913"/>
                  </a:cubicBezTo>
                  <a:lnTo>
                    <a:pt x="3960" y="913"/>
                  </a:lnTo>
                  <a:lnTo>
                    <a:pt x="3960" y="913"/>
                  </a:lnTo>
                  <a:cubicBezTo>
                    <a:pt x="3967" y="910"/>
                    <a:pt x="3967" y="906"/>
                    <a:pt x="3960" y="903"/>
                  </a:cubicBezTo>
                  <a:cubicBezTo>
                    <a:pt x="3960" y="899"/>
                    <a:pt x="3960" y="896"/>
                    <a:pt x="3960" y="893"/>
                  </a:cubicBezTo>
                  <a:lnTo>
                    <a:pt x="3960" y="893"/>
                  </a:lnTo>
                  <a:lnTo>
                    <a:pt x="3960" y="893"/>
                  </a:lnTo>
                  <a:cubicBezTo>
                    <a:pt x="3960" y="893"/>
                    <a:pt x="3960" y="889"/>
                    <a:pt x="3960" y="886"/>
                  </a:cubicBezTo>
                  <a:lnTo>
                    <a:pt x="3960" y="886"/>
                  </a:lnTo>
                  <a:cubicBezTo>
                    <a:pt x="3973" y="856"/>
                    <a:pt x="3957" y="822"/>
                    <a:pt x="3960" y="792"/>
                  </a:cubicBezTo>
                  <a:lnTo>
                    <a:pt x="3960" y="792"/>
                  </a:lnTo>
                  <a:lnTo>
                    <a:pt x="3960" y="792"/>
                  </a:lnTo>
                  <a:cubicBezTo>
                    <a:pt x="3960" y="789"/>
                    <a:pt x="3960" y="785"/>
                    <a:pt x="3960" y="785"/>
                  </a:cubicBezTo>
                  <a:cubicBezTo>
                    <a:pt x="3960" y="768"/>
                    <a:pt x="3957" y="755"/>
                    <a:pt x="3957" y="738"/>
                  </a:cubicBezTo>
                  <a:cubicBezTo>
                    <a:pt x="3940" y="705"/>
                    <a:pt x="3943" y="668"/>
                    <a:pt x="3920" y="638"/>
                  </a:cubicBezTo>
                  <a:lnTo>
                    <a:pt x="3920" y="638"/>
                  </a:lnTo>
                  <a:lnTo>
                    <a:pt x="3920" y="638"/>
                  </a:lnTo>
                  <a:cubicBezTo>
                    <a:pt x="3920" y="631"/>
                    <a:pt x="3920" y="624"/>
                    <a:pt x="3920" y="617"/>
                  </a:cubicBezTo>
                  <a:cubicBezTo>
                    <a:pt x="3900" y="611"/>
                    <a:pt x="3916" y="591"/>
                    <a:pt x="3900" y="581"/>
                  </a:cubicBezTo>
                  <a:cubicBezTo>
                    <a:pt x="3889" y="591"/>
                    <a:pt x="3896" y="601"/>
                    <a:pt x="3893" y="611"/>
                  </a:cubicBezTo>
                  <a:cubicBezTo>
                    <a:pt x="3896" y="617"/>
                    <a:pt x="3896" y="628"/>
                    <a:pt x="3896" y="638"/>
                  </a:cubicBezTo>
                  <a:lnTo>
                    <a:pt x="3896" y="638"/>
                  </a:lnTo>
                  <a:cubicBezTo>
                    <a:pt x="3913" y="664"/>
                    <a:pt x="3903" y="695"/>
                    <a:pt x="3923" y="718"/>
                  </a:cubicBezTo>
                  <a:lnTo>
                    <a:pt x="3923" y="718"/>
                  </a:lnTo>
                  <a:lnTo>
                    <a:pt x="3923" y="718"/>
                  </a:lnTo>
                  <a:cubicBezTo>
                    <a:pt x="3923" y="728"/>
                    <a:pt x="3923" y="738"/>
                    <a:pt x="3923" y="745"/>
                  </a:cubicBezTo>
                  <a:cubicBezTo>
                    <a:pt x="3933" y="772"/>
                    <a:pt x="3936" y="795"/>
                    <a:pt x="3923" y="819"/>
                  </a:cubicBezTo>
                  <a:cubicBezTo>
                    <a:pt x="3926" y="819"/>
                    <a:pt x="3930" y="822"/>
                    <a:pt x="3933" y="822"/>
                  </a:cubicBezTo>
                  <a:lnTo>
                    <a:pt x="3933" y="822"/>
                  </a:lnTo>
                  <a:cubicBezTo>
                    <a:pt x="3933" y="825"/>
                    <a:pt x="3933" y="825"/>
                    <a:pt x="3933" y="829"/>
                  </a:cubicBezTo>
                  <a:lnTo>
                    <a:pt x="3933" y="829"/>
                  </a:lnTo>
                  <a:lnTo>
                    <a:pt x="3933" y="829"/>
                  </a:lnTo>
                  <a:cubicBezTo>
                    <a:pt x="3933" y="832"/>
                    <a:pt x="3936" y="835"/>
                    <a:pt x="3936" y="839"/>
                  </a:cubicBezTo>
                  <a:lnTo>
                    <a:pt x="3936" y="839"/>
                  </a:lnTo>
                  <a:cubicBezTo>
                    <a:pt x="3933" y="842"/>
                    <a:pt x="3933" y="842"/>
                    <a:pt x="3933" y="842"/>
                  </a:cubicBezTo>
                  <a:lnTo>
                    <a:pt x="3936" y="849"/>
                  </a:lnTo>
                  <a:lnTo>
                    <a:pt x="3936" y="849"/>
                  </a:lnTo>
                  <a:cubicBezTo>
                    <a:pt x="3933" y="853"/>
                    <a:pt x="3933" y="853"/>
                    <a:pt x="3933" y="856"/>
                  </a:cubicBezTo>
                  <a:lnTo>
                    <a:pt x="3933" y="856"/>
                  </a:lnTo>
                  <a:cubicBezTo>
                    <a:pt x="3933" y="863"/>
                    <a:pt x="3933" y="863"/>
                    <a:pt x="3933" y="863"/>
                  </a:cubicBezTo>
                  <a:cubicBezTo>
                    <a:pt x="3933" y="866"/>
                    <a:pt x="3933" y="866"/>
                    <a:pt x="3933" y="866"/>
                  </a:cubicBezTo>
                  <a:cubicBezTo>
                    <a:pt x="3933" y="869"/>
                    <a:pt x="3936" y="873"/>
                    <a:pt x="3936" y="876"/>
                  </a:cubicBezTo>
                  <a:lnTo>
                    <a:pt x="3936" y="876"/>
                  </a:lnTo>
                  <a:cubicBezTo>
                    <a:pt x="3936" y="896"/>
                    <a:pt x="3936" y="920"/>
                    <a:pt x="3936" y="940"/>
                  </a:cubicBezTo>
                  <a:lnTo>
                    <a:pt x="3936" y="940"/>
                  </a:lnTo>
                  <a:lnTo>
                    <a:pt x="3936" y="940"/>
                  </a:lnTo>
                  <a:cubicBezTo>
                    <a:pt x="3936" y="943"/>
                    <a:pt x="3936" y="946"/>
                    <a:pt x="3936" y="950"/>
                  </a:cubicBezTo>
                  <a:lnTo>
                    <a:pt x="3940" y="950"/>
                  </a:lnTo>
                  <a:cubicBezTo>
                    <a:pt x="3936" y="953"/>
                    <a:pt x="3933" y="953"/>
                    <a:pt x="3930" y="950"/>
                  </a:cubicBezTo>
                  <a:cubicBezTo>
                    <a:pt x="3926" y="953"/>
                    <a:pt x="3926" y="953"/>
                    <a:pt x="3926" y="956"/>
                  </a:cubicBezTo>
                  <a:cubicBezTo>
                    <a:pt x="3926" y="930"/>
                    <a:pt x="3926" y="899"/>
                    <a:pt x="3923" y="873"/>
                  </a:cubicBezTo>
                  <a:cubicBezTo>
                    <a:pt x="3903" y="815"/>
                    <a:pt x="3913" y="755"/>
                    <a:pt x="3900" y="698"/>
                  </a:cubicBezTo>
                  <a:cubicBezTo>
                    <a:pt x="3896" y="678"/>
                    <a:pt x="3893" y="658"/>
                    <a:pt x="3873" y="644"/>
                  </a:cubicBezTo>
                  <a:cubicBezTo>
                    <a:pt x="3866" y="641"/>
                    <a:pt x="3863" y="638"/>
                    <a:pt x="3856" y="638"/>
                  </a:cubicBezTo>
                  <a:cubicBezTo>
                    <a:pt x="3859" y="634"/>
                    <a:pt x="3863" y="634"/>
                    <a:pt x="3863" y="631"/>
                  </a:cubicBezTo>
                  <a:cubicBezTo>
                    <a:pt x="3859" y="631"/>
                    <a:pt x="3859" y="631"/>
                    <a:pt x="3856" y="628"/>
                  </a:cubicBezTo>
                  <a:lnTo>
                    <a:pt x="3856" y="628"/>
                  </a:lnTo>
                  <a:lnTo>
                    <a:pt x="3856" y="628"/>
                  </a:lnTo>
                  <a:lnTo>
                    <a:pt x="3853" y="624"/>
                  </a:lnTo>
                  <a:cubicBezTo>
                    <a:pt x="3856" y="621"/>
                    <a:pt x="3856" y="617"/>
                    <a:pt x="3856" y="614"/>
                  </a:cubicBezTo>
                  <a:cubicBezTo>
                    <a:pt x="3859" y="601"/>
                    <a:pt x="3873" y="587"/>
                    <a:pt x="3876" y="574"/>
                  </a:cubicBezTo>
                  <a:cubicBezTo>
                    <a:pt x="3873" y="557"/>
                    <a:pt x="3853" y="554"/>
                    <a:pt x="3832" y="560"/>
                  </a:cubicBezTo>
                  <a:cubicBezTo>
                    <a:pt x="3829" y="560"/>
                    <a:pt x="3829" y="560"/>
                    <a:pt x="3826" y="564"/>
                  </a:cubicBezTo>
                  <a:cubicBezTo>
                    <a:pt x="3826" y="560"/>
                    <a:pt x="3826" y="560"/>
                    <a:pt x="3822" y="560"/>
                  </a:cubicBezTo>
                  <a:lnTo>
                    <a:pt x="3822" y="560"/>
                  </a:lnTo>
                  <a:cubicBezTo>
                    <a:pt x="3822" y="554"/>
                    <a:pt x="3819" y="550"/>
                    <a:pt x="3812" y="544"/>
                  </a:cubicBezTo>
                  <a:cubicBezTo>
                    <a:pt x="3816" y="544"/>
                    <a:pt x="3816" y="544"/>
                    <a:pt x="3816" y="544"/>
                  </a:cubicBezTo>
                  <a:cubicBezTo>
                    <a:pt x="3822" y="537"/>
                    <a:pt x="3826" y="534"/>
                    <a:pt x="3832" y="527"/>
                  </a:cubicBezTo>
                  <a:cubicBezTo>
                    <a:pt x="3829" y="527"/>
                    <a:pt x="3826" y="524"/>
                    <a:pt x="3819" y="524"/>
                  </a:cubicBezTo>
                  <a:lnTo>
                    <a:pt x="3819" y="524"/>
                  </a:lnTo>
                  <a:cubicBezTo>
                    <a:pt x="3819" y="513"/>
                    <a:pt x="3806" y="510"/>
                    <a:pt x="3792" y="507"/>
                  </a:cubicBezTo>
                  <a:cubicBezTo>
                    <a:pt x="3786" y="503"/>
                    <a:pt x="3782" y="496"/>
                    <a:pt x="3775" y="493"/>
                  </a:cubicBezTo>
                  <a:cubicBezTo>
                    <a:pt x="3786" y="496"/>
                    <a:pt x="3796" y="493"/>
                    <a:pt x="3806" y="490"/>
                  </a:cubicBezTo>
                  <a:lnTo>
                    <a:pt x="3806" y="490"/>
                  </a:lnTo>
                  <a:cubicBezTo>
                    <a:pt x="3806" y="486"/>
                    <a:pt x="3806" y="483"/>
                    <a:pt x="3806" y="480"/>
                  </a:cubicBezTo>
                  <a:lnTo>
                    <a:pt x="3806" y="480"/>
                  </a:lnTo>
                  <a:cubicBezTo>
                    <a:pt x="3806" y="476"/>
                    <a:pt x="3806" y="476"/>
                    <a:pt x="3806" y="473"/>
                  </a:cubicBezTo>
                  <a:cubicBezTo>
                    <a:pt x="3789" y="470"/>
                    <a:pt x="3772" y="470"/>
                    <a:pt x="3755" y="470"/>
                  </a:cubicBezTo>
                  <a:lnTo>
                    <a:pt x="3755" y="470"/>
                  </a:lnTo>
                  <a:cubicBezTo>
                    <a:pt x="3738" y="450"/>
                    <a:pt x="3742" y="423"/>
                    <a:pt x="3701" y="416"/>
                  </a:cubicBezTo>
                  <a:cubicBezTo>
                    <a:pt x="3701" y="419"/>
                    <a:pt x="3701" y="419"/>
                    <a:pt x="3701" y="419"/>
                  </a:cubicBezTo>
                  <a:cubicBezTo>
                    <a:pt x="3715" y="470"/>
                    <a:pt x="3715" y="470"/>
                    <a:pt x="3651" y="480"/>
                  </a:cubicBezTo>
                  <a:lnTo>
                    <a:pt x="3651" y="480"/>
                  </a:lnTo>
                  <a:cubicBezTo>
                    <a:pt x="3648" y="480"/>
                    <a:pt x="3644" y="480"/>
                    <a:pt x="3638" y="480"/>
                  </a:cubicBezTo>
                  <a:cubicBezTo>
                    <a:pt x="3621" y="456"/>
                    <a:pt x="3597" y="467"/>
                    <a:pt x="3574" y="470"/>
                  </a:cubicBezTo>
                  <a:cubicBezTo>
                    <a:pt x="3534" y="473"/>
                    <a:pt x="3497" y="473"/>
                    <a:pt x="3460" y="467"/>
                  </a:cubicBezTo>
                  <a:cubicBezTo>
                    <a:pt x="3423" y="460"/>
                    <a:pt x="3389" y="463"/>
                    <a:pt x="3352" y="470"/>
                  </a:cubicBezTo>
                  <a:lnTo>
                    <a:pt x="3352" y="470"/>
                  </a:lnTo>
                  <a:lnTo>
                    <a:pt x="3352" y="470"/>
                  </a:lnTo>
                  <a:cubicBezTo>
                    <a:pt x="3336" y="460"/>
                    <a:pt x="3319" y="467"/>
                    <a:pt x="3302" y="470"/>
                  </a:cubicBezTo>
                  <a:cubicBezTo>
                    <a:pt x="3295" y="473"/>
                    <a:pt x="3295" y="476"/>
                    <a:pt x="3302" y="480"/>
                  </a:cubicBezTo>
                  <a:cubicBezTo>
                    <a:pt x="3305" y="480"/>
                    <a:pt x="3309" y="480"/>
                    <a:pt x="3312" y="483"/>
                  </a:cubicBezTo>
                  <a:cubicBezTo>
                    <a:pt x="3322" y="486"/>
                    <a:pt x="3332" y="483"/>
                    <a:pt x="3342" y="490"/>
                  </a:cubicBezTo>
                  <a:cubicBezTo>
                    <a:pt x="3339" y="490"/>
                    <a:pt x="3339" y="490"/>
                    <a:pt x="3339" y="490"/>
                  </a:cubicBezTo>
                  <a:cubicBezTo>
                    <a:pt x="3346" y="490"/>
                    <a:pt x="3349" y="490"/>
                    <a:pt x="3352" y="486"/>
                  </a:cubicBezTo>
                  <a:cubicBezTo>
                    <a:pt x="3396" y="490"/>
                    <a:pt x="3440" y="490"/>
                    <a:pt x="3483" y="493"/>
                  </a:cubicBezTo>
                  <a:cubicBezTo>
                    <a:pt x="3493" y="500"/>
                    <a:pt x="3510" y="500"/>
                    <a:pt x="3524" y="496"/>
                  </a:cubicBezTo>
                  <a:cubicBezTo>
                    <a:pt x="3534" y="493"/>
                    <a:pt x="3547" y="493"/>
                    <a:pt x="3557" y="493"/>
                  </a:cubicBezTo>
                  <a:cubicBezTo>
                    <a:pt x="3611" y="500"/>
                    <a:pt x="3661" y="503"/>
                    <a:pt x="3715" y="490"/>
                  </a:cubicBezTo>
                  <a:lnTo>
                    <a:pt x="3715" y="490"/>
                  </a:lnTo>
                  <a:cubicBezTo>
                    <a:pt x="3718" y="490"/>
                    <a:pt x="3722" y="490"/>
                    <a:pt x="3725" y="490"/>
                  </a:cubicBezTo>
                  <a:lnTo>
                    <a:pt x="3725" y="490"/>
                  </a:lnTo>
                  <a:lnTo>
                    <a:pt x="3725" y="490"/>
                  </a:lnTo>
                  <a:cubicBezTo>
                    <a:pt x="3742" y="503"/>
                    <a:pt x="3745" y="517"/>
                    <a:pt x="3711" y="517"/>
                  </a:cubicBezTo>
                  <a:cubicBezTo>
                    <a:pt x="3698" y="517"/>
                    <a:pt x="3681" y="517"/>
                    <a:pt x="3665" y="513"/>
                  </a:cubicBezTo>
                  <a:cubicBezTo>
                    <a:pt x="3651" y="513"/>
                    <a:pt x="3638" y="510"/>
                    <a:pt x="3624" y="517"/>
                  </a:cubicBezTo>
                  <a:lnTo>
                    <a:pt x="3624" y="517"/>
                  </a:lnTo>
                  <a:cubicBezTo>
                    <a:pt x="3621" y="517"/>
                    <a:pt x="3618" y="517"/>
                    <a:pt x="3611" y="517"/>
                  </a:cubicBezTo>
                  <a:cubicBezTo>
                    <a:pt x="3604" y="513"/>
                    <a:pt x="3594" y="513"/>
                    <a:pt x="3584" y="517"/>
                  </a:cubicBezTo>
                  <a:lnTo>
                    <a:pt x="3584" y="517"/>
                  </a:lnTo>
                  <a:cubicBezTo>
                    <a:pt x="3581" y="520"/>
                    <a:pt x="3577" y="524"/>
                    <a:pt x="3584" y="527"/>
                  </a:cubicBezTo>
                  <a:cubicBezTo>
                    <a:pt x="3594" y="537"/>
                    <a:pt x="3611" y="534"/>
                    <a:pt x="3624" y="534"/>
                  </a:cubicBezTo>
                  <a:cubicBezTo>
                    <a:pt x="3644" y="537"/>
                    <a:pt x="3668" y="537"/>
                    <a:pt x="3688" y="537"/>
                  </a:cubicBezTo>
                  <a:lnTo>
                    <a:pt x="3688" y="537"/>
                  </a:lnTo>
                  <a:cubicBezTo>
                    <a:pt x="3705" y="547"/>
                    <a:pt x="3722" y="540"/>
                    <a:pt x="3738" y="537"/>
                  </a:cubicBezTo>
                  <a:cubicBezTo>
                    <a:pt x="3748" y="540"/>
                    <a:pt x="3755" y="544"/>
                    <a:pt x="3765" y="547"/>
                  </a:cubicBezTo>
                  <a:cubicBezTo>
                    <a:pt x="3765" y="544"/>
                    <a:pt x="3765" y="544"/>
                    <a:pt x="3765" y="540"/>
                  </a:cubicBezTo>
                  <a:lnTo>
                    <a:pt x="3765" y="540"/>
                  </a:lnTo>
                  <a:cubicBezTo>
                    <a:pt x="3768" y="544"/>
                    <a:pt x="3768" y="544"/>
                    <a:pt x="3768" y="544"/>
                  </a:cubicBezTo>
                  <a:cubicBezTo>
                    <a:pt x="3768" y="544"/>
                    <a:pt x="3765" y="544"/>
                    <a:pt x="3765" y="547"/>
                  </a:cubicBezTo>
                  <a:cubicBezTo>
                    <a:pt x="3765" y="554"/>
                    <a:pt x="3765" y="557"/>
                    <a:pt x="3765" y="564"/>
                  </a:cubicBezTo>
                  <a:cubicBezTo>
                    <a:pt x="3742" y="577"/>
                    <a:pt x="3711" y="560"/>
                    <a:pt x="3688" y="571"/>
                  </a:cubicBezTo>
                  <a:cubicBezTo>
                    <a:pt x="3691" y="574"/>
                    <a:pt x="3698" y="577"/>
                    <a:pt x="3701" y="584"/>
                  </a:cubicBezTo>
                  <a:cubicBezTo>
                    <a:pt x="3732" y="594"/>
                    <a:pt x="3758" y="577"/>
                    <a:pt x="3789" y="584"/>
                  </a:cubicBezTo>
                  <a:cubicBezTo>
                    <a:pt x="3789" y="581"/>
                    <a:pt x="3792" y="581"/>
                    <a:pt x="3796" y="581"/>
                  </a:cubicBezTo>
                  <a:lnTo>
                    <a:pt x="3796" y="581"/>
                  </a:lnTo>
                  <a:lnTo>
                    <a:pt x="3796" y="581"/>
                  </a:lnTo>
                  <a:cubicBezTo>
                    <a:pt x="3792" y="581"/>
                    <a:pt x="3792" y="581"/>
                    <a:pt x="3789" y="584"/>
                  </a:cubicBezTo>
                  <a:cubicBezTo>
                    <a:pt x="3792" y="587"/>
                    <a:pt x="3799" y="591"/>
                    <a:pt x="3802" y="594"/>
                  </a:cubicBezTo>
                  <a:cubicBezTo>
                    <a:pt x="3806" y="591"/>
                    <a:pt x="3806" y="591"/>
                    <a:pt x="3806" y="587"/>
                  </a:cubicBezTo>
                  <a:lnTo>
                    <a:pt x="3806" y="587"/>
                  </a:lnTo>
                  <a:cubicBezTo>
                    <a:pt x="3809" y="587"/>
                    <a:pt x="3812" y="591"/>
                    <a:pt x="3819" y="591"/>
                  </a:cubicBezTo>
                  <a:lnTo>
                    <a:pt x="3819" y="591"/>
                  </a:lnTo>
                  <a:cubicBezTo>
                    <a:pt x="3839" y="607"/>
                    <a:pt x="3812" y="628"/>
                    <a:pt x="3819" y="644"/>
                  </a:cubicBezTo>
                  <a:cubicBezTo>
                    <a:pt x="3822" y="648"/>
                    <a:pt x="3826" y="648"/>
                    <a:pt x="3829" y="648"/>
                  </a:cubicBezTo>
                  <a:lnTo>
                    <a:pt x="3829" y="648"/>
                  </a:lnTo>
                  <a:cubicBezTo>
                    <a:pt x="3853" y="708"/>
                    <a:pt x="3863" y="768"/>
                    <a:pt x="3859" y="829"/>
                  </a:cubicBezTo>
                  <a:cubicBezTo>
                    <a:pt x="3876" y="876"/>
                    <a:pt x="3879" y="926"/>
                    <a:pt x="3883" y="977"/>
                  </a:cubicBezTo>
                  <a:cubicBezTo>
                    <a:pt x="3889" y="983"/>
                    <a:pt x="3889" y="993"/>
                    <a:pt x="3889" y="1003"/>
                  </a:cubicBezTo>
                  <a:cubicBezTo>
                    <a:pt x="3889" y="1010"/>
                    <a:pt x="3886" y="1024"/>
                    <a:pt x="3903" y="1020"/>
                  </a:cubicBezTo>
                  <a:cubicBezTo>
                    <a:pt x="3920" y="1020"/>
                    <a:pt x="3920" y="1010"/>
                    <a:pt x="3923" y="1000"/>
                  </a:cubicBezTo>
                  <a:cubicBezTo>
                    <a:pt x="3923" y="997"/>
                    <a:pt x="3923" y="997"/>
                    <a:pt x="3923" y="993"/>
                  </a:cubicBezTo>
                  <a:cubicBezTo>
                    <a:pt x="3926" y="993"/>
                    <a:pt x="3926" y="997"/>
                    <a:pt x="3926" y="1000"/>
                  </a:cubicBezTo>
                  <a:cubicBezTo>
                    <a:pt x="3923" y="1007"/>
                    <a:pt x="3950" y="997"/>
                    <a:pt x="3943" y="1010"/>
                  </a:cubicBezTo>
                  <a:cubicBezTo>
                    <a:pt x="3943" y="1010"/>
                    <a:pt x="3943" y="1014"/>
                    <a:pt x="3943" y="1017"/>
                  </a:cubicBezTo>
                  <a:cubicBezTo>
                    <a:pt x="3940" y="1017"/>
                    <a:pt x="3940" y="1020"/>
                    <a:pt x="3943" y="1024"/>
                  </a:cubicBezTo>
                  <a:cubicBezTo>
                    <a:pt x="3943" y="1027"/>
                    <a:pt x="3943" y="1027"/>
                    <a:pt x="3943" y="1030"/>
                  </a:cubicBezTo>
                  <a:cubicBezTo>
                    <a:pt x="3936" y="1037"/>
                    <a:pt x="3936" y="1044"/>
                    <a:pt x="3936" y="1050"/>
                  </a:cubicBezTo>
                  <a:cubicBezTo>
                    <a:pt x="3936" y="1054"/>
                    <a:pt x="3933" y="1057"/>
                    <a:pt x="3933" y="1060"/>
                  </a:cubicBezTo>
                  <a:lnTo>
                    <a:pt x="3933" y="1060"/>
                  </a:lnTo>
                  <a:lnTo>
                    <a:pt x="3933" y="1060"/>
                  </a:lnTo>
                  <a:cubicBezTo>
                    <a:pt x="3910" y="1057"/>
                    <a:pt x="3900" y="1040"/>
                    <a:pt x="3896" y="1027"/>
                  </a:cubicBezTo>
                  <a:cubicBezTo>
                    <a:pt x="3886" y="1020"/>
                    <a:pt x="3886" y="1010"/>
                    <a:pt x="3873" y="1014"/>
                  </a:cubicBezTo>
                  <a:cubicBezTo>
                    <a:pt x="3856" y="1020"/>
                    <a:pt x="3859" y="1030"/>
                    <a:pt x="3869" y="1040"/>
                  </a:cubicBezTo>
                  <a:cubicBezTo>
                    <a:pt x="3869" y="1067"/>
                    <a:pt x="3843" y="1071"/>
                    <a:pt x="3816" y="1067"/>
                  </a:cubicBezTo>
                  <a:cubicBezTo>
                    <a:pt x="3772" y="1067"/>
                    <a:pt x="3732" y="1057"/>
                    <a:pt x="3688" y="1060"/>
                  </a:cubicBezTo>
                  <a:lnTo>
                    <a:pt x="3688" y="1060"/>
                  </a:lnTo>
                  <a:cubicBezTo>
                    <a:pt x="3685" y="1060"/>
                    <a:pt x="3681" y="1060"/>
                    <a:pt x="3675" y="1060"/>
                  </a:cubicBezTo>
                  <a:lnTo>
                    <a:pt x="3675" y="1060"/>
                  </a:lnTo>
                  <a:cubicBezTo>
                    <a:pt x="3644" y="1060"/>
                    <a:pt x="3614" y="1060"/>
                    <a:pt x="3584" y="1060"/>
                  </a:cubicBezTo>
                  <a:lnTo>
                    <a:pt x="3584" y="1060"/>
                  </a:lnTo>
                  <a:cubicBezTo>
                    <a:pt x="3581" y="1060"/>
                    <a:pt x="3577" y="1060"/>
                    <a:pt x="3574" y="1060"/>
                  </a:cubicBezTo>
                  <a:cubicBezTo>
                    <a:pt x="3550" y="1057"/>
                    <a:pt x="3527" y="1054"/>
                    <a:pt x="3504" y="1054"/>
                  </a:cubicBezTo>
                  <a:cubicBezTo>
                    <a:pt x="3490" y="1050"/>
                    <a:pt x="3477" y="1050"/>
                    <a:pt x="3470" y="1060"/>
                  </a:cubicBezTo>
                  <a:cubicBezTo>
                    <a:pt x="3467" y="1060"/>
                    <a:pt x="3460" y="1060"/>
                    <a:pt x="3457" y="1060"/>
                  </a:cubicBezTo>
                  <a:lnTo>
                    <a:pt x="3457" y="1060"/>
                  </a:lnTo>
                  <a:lnTo>
                    <a:pt x="3453" y="1064"/>
                  </a:lnTo>
                  <a:lnTo>
                    <a:pt x="3457" y="1067"/>
                  </a:lnTo>
                  <a:cubicBezTo>
                    <a:pt x="3460" y="1067"/>
                    <a:pt x="3467" y="1067"/>
                    <a:pt x="3470" y="1071"/>
                  </a:cubicBezTo>
                  <a:cubicBezTo>
                    <a:pt x="3470" y="1067"/>
                    <a:pt x="3470" y="1067"/>
                    <a:pt x="3470" y="1067"/>
                  </a:cubicBezTo>
                  <a:cubicBezTo>
                    <a:pt x="3467" y="1071"/>
                    <a:pt x="3463" y="1074"/>
                    <a:pt x="3470" y="1077"/>
                  </a:cubicBezTo>
                  <a:cubicBezTo>
                    <a:pt x="3490" y="1087"/>
                    <a:pt x="3514" y="1081"/>
                    <a:pt x="3534" y="1087"/>
                  </a:cubicBezTo>
                  <a:cubicBezTo>
                    <a:pt x="3574" y="1087"/>
                    <a:pt x="3611" y="1087"/>
                    <a:pt x="3651" y="1087"/>
                  </a:cubicBezTo>
                  <a:cubicBezTo>
                    <a:pt x="3654" y="1084"/>
                    <a:pt x="3658" y="1081"/>
                    <a:pt x="3661" y="1081"/>
                  </a:cubicBezTo>
                  <a:lnTo>
                    <a:pt x="3661" y="1081"/>
                  </a:lnTo>
                  <a:cubicBezTo>
                    <a:pt x="3665" y="1081"/>
                    <a:pt x="3668" y="1081"/>
                    <a:pt x="3671" y="1081"/>
                  </a:cubicBezTo>
                  <a:lnTo>
                    <a:pt x="3671" y="1084"/>
                  </a:lnTo>
                  <a:cubicBezTo>
                    <a:pt x="3691" y="1097"/>
                    <a:pt x="3715" y="1091"/>
                    <a:pt x="3735" y="1091"/>
                  </a:cubicBezTo>
                  <a:cubicBezTo>
                    <a:pt x="3748" y="1094"/>
                    <a:pt x="3725" y="1074"/>
                    <a:pt x="3745" y="1084"/>
                  </a:cubicBezTo>
                  <a:cubicBezTo>
                    <a:pt x="3758" y="1087"/>
                    <a:pt x="3768" y="1091"/>
                    <a:pt x="3782" y="1094"/>
                  </a:cubicBezTo>
                  <a:cubicBezTo>
                    <a:pt x="3809" y="1084"/>
                    <a:pt x="3839" y="1094"/>
                    <a:pt x="3869" y="1087"/>
                  </a:cubicBezTo>
                  <a:cubicBezTo>
                    <a:pt x="3883" y="1094"/>
                    <a:pt x="3896" y="1094"/>
                    <a:pt x="3910" y="1087"/>
                  </a:cubicBezTo>
                  <a:lnTo>
                    <a:pt x="3910" y="1087"/>
                  </a:lnTo>
                  <a:cubicBezTo>
                    <a:pt x="3916" y="1084"/>
                    <a:pt x="3926" y="1084"/>
                    <a:pt x="3933" y="1081"/>
                  </a:cubicBezTo>
                  <a:lnTo>
                    <a:pt x="3933" y="1084"/>
                  </a:lnTo>
                  <a:lnTo>
                    <a:pt x="3930" y="1087"/>
                  </a:lnTo>
                  <a:cubicBezTo>
                    <a:pt x="3926" y="1091"/>
                    <a:pt x="3930" y="1094"/>
                    <a:pt x="3933" y="1097"/>
                  </a:cubicBezTo>
                  <a:cubicBezTo>
                    <a:pt x="3953" y="1117"/>
                    <a:pt x="3916" y="1131"/>
                    <a:pt x="3920" y="1151"/>
                  </a:cubicBezTo>
                  <a:lnTo>
                    <a:pt x="3920" y="1151"/>
                  </a:lnTo>
                  <a:cubicBezTo>
                    <a:pt x="3883" y="1154"/>
                    <a:pt x="3869" y="1185"/>
                    <a:pt x="3839" y="1195"/>
                  </a:cubicBezTo>
                  <a:cubicBezTo>
                    <a:pt x="3816" y="1198"/>
                    <a:pt x="3796" y="1202"/>
                    <a:pt x="3779" y="1212"/>
                  </a:cubicBezTo>
                  <a:cubicBezTo>
                    <a:pt x="3748" y="1218"/>
                    <a:pt x="3715" y="1215"/>
                    <a:pt x="3688" y="1225"/>
                  </a:cubicBezTo>
                  <a:cubicBezTo>
                    <a:pt x="3614" y="1235"/>
                    <a:pt x="3534" y="1228"/>
                    <a:pt x="3460" y="1242"/>
                  </a:cubicBezTo>
                  <a:cubicBezTo>
                    <a:pt x="3457" y="1242"/>
                    <a:pt x="3453" y="1242"/>
                    <a:pt x="3450" y="1242"/>
                  </a:cubicBezTo>
                  <a:cubicBezTo>
                    <a:pt x="3366" y="1245"/>
                    <a:pt x="3282" y="1238"/>
                    <a:pt x="3198" y="1255"/>
                  </a:cubicBezTo>
                  <a:lnTo>
                    <a:pt x="3198" y="1255"/>
                  </a:lnTo>
                  <a:cubicBezTo>
                    <a:pt x="3195" y="1252"/>
                    <a:pt x="3191" y="1252"/>
                    <a:pt x="3185" y="1252"/>
                  </a:cubicBezTo>
                  <a:cubicBezTo>
                    <a:pt x="3188" y="1255"/>
                    <a:pt x="3188" y="1255"/>
                    <a:pt x="3191" y="1255"/>
                  </a:cubicBezTo>
                  <a:lnTo>
                    <a:pt x="3188" y="1255"/>
                  </a:lnTo>
                  <a:cubicBezTo>
                    <a:pt x="3188" y="1255"/>
                    <a:pt x="3185" y="1255"/>
                    <a:pt x="3185" y="1252"/>
                  </a:cubicBezTo>
                  <a:cubicBezTo>
                    <a:pt x="3154" y="1249"/>
                    <a:pt x="3124" y="1252"/>
                    <a:pt x="3094" y="1252"/>
                  </a:cubicBezTo>
                  <a:cubicBezTo>
                    <a:pt x="3040" y="1252"/>
                    <a:pt x="2983" y="1252"/>
                    <a:pt x="2929" y="1252"/>
                  </a:cubicBezTo>
                  <a:cubicBezTo>
                    <a:pt x="2923" y="1249"/>
                    <a:pt x="2919" y="1249"/>
                    <a:pt x="2913" y="1245"/>
                  </a:cubicBezTo>
                  <a:cubicBezTo>
                    <a:pt x="2919" y="1245"/>
                    <a:pt x="2923" y="1245"/>
                    <a:pt x="2929" y="1245"/>
                  </a:cubicBezTo>
                  <a:cubicBezTo>
                    <a:pt x="2923" y="1225"/>
                    <a:pt x="2903" y="1232"/>
                    <a:pt x="2889" y="1232"/>
                  </a:cubicBezTo>
                  <a:cubicBezTo>
                    <a:pt x="2859" y="1232"/>
                    <a:pt x="2829" y="1232"/>
                    <a:pt x="2802" y="1232"/>
                  </a:cubicBezTo>
                  <a:cubicBezTo>
                    <a:pt x="2758" y="1222"/>
                    <a:pt x="2715" y="1225"/>
                    <a:pt x="2671" y="1225"/>
                  </a:cubicBezTo>
                  <a:cubicBezTo>
                    <a:pt x="2614" y="1225"/>
                    <a:pt x="2557" y="1225"/>
                    <a:pt x="2500" y="1225"/>
                  </a:cubicBezTo>
                  <a:cubicBezTo>
                    <a:pt x="2480" y="1225"/>
                    <a:pt x="2463" y="1225"/>
                    <a:pt x="2443" y="1225"/>
                  </a:cubicBezTo>
                  <a:lnTo>
                    <a:pt x="2443" y="1225"/>
                  </a:lnTo>
                  <a:cubicBezTo>
                    <a:pt x="2409" y="1212"/>
                    <a:pt x="2376" y="1215"/>
                    <a:pt x="2346" y="1225"/>
                  </a:cubicBezTo>
                  <a:cubicBezTo>
                    <a:pt x="2342" y="1222"/>
                    <a:pt x="2339" y="1222"/>
                    <a:pt x="2336" y="1225"/>
                  </a:cubicBezTo>
                  <a:lnTo>
                    <a:pt x="2336" y="1225"/>
                  </a:lnTo>
                  <a:cubicBezTo>
                    <a:pt x="2308" y="1215"/>
                    <a:pt x="2275" y="1218"/>
                    <a:pt x="2245" y="1218"/>
                  </a:cubicBezTo>
                  <a:cubicBezTo>
                    <a:pt x="2245" y="1218"/>
                    <a:pt x="2245" y="1222"/>
                    <a:pt x="2241" y="1225"/>
                  </a:cubicBezTo>
                  <a:lnTo>
                    <a:pt x="2241" y="1225"/>
                  </a:lnTo>
                  <a:cubicBezTo>
                    <a:pt x="2208" y="1228"/>
                    <a:pt x="2171" y="1218"/>
                    <a:pt x="2141" y="1235"/>
                  </a:cubicBezTo>
                  <a:cubicBezTo>
                    <a:pt x="2174" y="1235"/>
                    <a:pt x="2208" y="1235"/>
                    <a:pt x="2245" y="1235"/>
                  </a:cubicBezTo>
                  <a:lnTo>
                    <a:pt x="2245" y="1235"/>
                  </a:lnTo>
                  <a:cubicBezTo>
                    <a:pt x="2285" y="1235"/>
                    <a:pt x="2329" y="1235"/>
                    <a:pt x="2369" y="1235"/>
                  </a:cubicBezTo>
                  <a:cubicBezTo>
                    <a:pt x="2416" y="1249"/>
                    <a:pt x="2466" y="1238"/>
                    <a:pt x="2513" y="1245"/>
                  </a:cubicBezTo>
                  <a:cubicBezTo>
                    <a:pt x="2517" y="1242"/>
                    <a:pt x="2517" y="1242"/>
                    <a:pt x="2517" y="1242"/>
                  </a:cubicBezTo>
                  <a:cubicBezTo>
                    <a:pt x="2523" y="1242"/>
                    <a:pt x="2530" y="1242"/>
                    <a:pt x="2540" y="1242"/>
                  </a:cubicBezTo>
                  <a:lnTo>
                    <a:pt x="2540" y="1238"/>
                  </a:lnTo>
                  <a:lnTo>
                    <a:pt x="2540" y="1238"/>
                  </a:lnTo>
                  <a:cubicBezTo>
                    <a:pt x="2540" y="1242"/>
                    <a:pt x="2540" y="1242"/>
                    <a:pt x="2540" y="1242"/>
                  </a:cubicBezTo>
                  <a:cubicBezTo>
                    <a:pt x="2543" y="1242"/>
                    <a:pt x="2550" y="1242"/>
                    <a:pt x="2554" y="1242"/>
                  </a:cubicBezTo>
                  <a:lnTo>
                    <a:pt x="2554" y="1242"/>
                  </a:lnTo>
                  <a:cubicBezTo>
                    <a:pt x="2584" y="1245"/>
                    <a:pt x="2614" y="1245"/>
                    <a:pt x="2644" y="1242"/>
                  </a:cubicBezTo>
                  <a:lnTo>
                    <a:pt x="2644" y="1242"/>
                  </a:lnTo>
                  <a:cubicBezTo>
                    <a:pt x="2678" y="1242"/>
                    <a:pt x="2715" y="1242"/>
                    <a:pt x="2748" y="1242"/>
                  </a:cubicBezTo>
                  <a:lnTo>
                    <a:pt x="2748" y="1242"/>
                  </a:lnTo>
                  <a:lnTo>
                    <a:pt x="2748" y="1242"/>
                  </a:lnTo>
                  <a:cubicBezTo>
                    <a:pt x="2761" y="1242"/>
                    <a:pt x="2772" y="1242"/>
                    <a:pt x="2785" y="1245"/>
                  </a:cubicBezTo>
                  <a:lnTo>
                    <a:pt x="2785" y="1245"/>
                  </a:lnTo>
                  <a:cubicBezTo>
                    <a:pt x="2785" y="1255"/>
                    <a:pt x="2775" y="1259"/>
                    <a:pt x="2761" y="1259"/>
                  </a:cubicBezTo>
                  <a:cubicBezTo>
                    <a:pt x="2748" y="1262"/>
                    <a:pt x="2735" y="1262"/>
                    <a:pt x="2721" y="1262"/>
                  </a:cubicBezTo>
                  <a:cubicBezTo>
                    <a:pt x="2674" y="1255"/>
                    <a:pt x="2627" y="1255"/>
                    <a:pt x="2580" y="1262"/>
                  </a:cubicBezTo>
                  <a:cubicBezTo>
                    <a:pt x="2577" y="1259"/>
                    <a:pt x="2574" y="1255"/>
                    <a:pt x="2570" y="1255"/>
                  </a:cubicBezTo>
                  <a:cubicBezTo>
                    <a:pt x="2527" y="1249"/>
                    <a:pt x="2480" y="1259"/>
                    <a:pt x="2436" y="1259"/>
                  </a:cubicBezTo>
                  <a:cubicBezTo>
                    <a:pt x="2355" y="1262"/>
                    <a:pt x="2275" y="1262"/>
                    <a:pt x="2191" y="1262"/>
                  </a:cubicBezTo>
                  <a:lnTo>
                    <a:pt x="2191" y="1262"/>
                  </a:lnTo>
                  <a:cubicBezTo>
                    <a:pt x="2161" y="1259"/>
                    <a:pt x="2131" y="1262"/>
                    <a:pt x="2100" y="1262"/>
                  </a:cubicBezTo>
                  <a:cubicBezTo>
                    <a:pt x="1990" y="1262"/>
                    <a:pt x="1876" y="1262"/>
                    <a:pt x="1762" y="1262"/>
                  </a:cubicBezTo>
                  <a:cubicBezTo>
                    <a:pt x="1749" y="1262"/>
                    <a:pt x="1739" y="1262"/>
                    <a:pt x="1726" y="1269"/>
                  </a:cubicBezTo>
                  <a:lnTo>
                    <a:pt x="1726" y="1269"/>
                  </a:lnTo>
                  <a:lnTo>
                    <a:pt x="1726" y="1269"/>
                  </a:lnTo>
                  <a:cubicBezTo>
                    <a:pt x="1726" y="1269"/>
                    <a:pt x="1722" y="1269"/>
                    <a:pt x="1719" y="1269"/>
                  </a:cubicBezTo>
                  <a:lnTo>
                    <a:pt x="1719" y="1269"/>
                  </a:lnTo>
                  <a:cubicBezTo>
                    <a:pt x="1695" y="1255"/>
                    <a:pt x="1665" y="1265"/>
                    <a:pt x="1638" y="1262"/>
                  </a:cubicBezTo>
                  <a:cubicBezTo>
                    <a:pt x="1440" y="1262"/>
                    <a:pt x="1242" y="1262"/>
                    <a:pt x="1044" y="1262"/>
                  </a:cubicBezTo>
                  <a:lnTo>
                    <a:pt x="1044" y="1262"/>
                  </a:lnTo>
                  <a:lnTo>
                    <a:pt x="1044" y="1262"/>
                  </a:lnTo>
                  <a:cubicBezTo>
                    <a:pt x="1037" y="1262"/>
                    <a:pt x="1027" y="1262"/>
                    <a:pt x="1021" y="1265"/>
                  </a:cubicBezTo>
                  <a:cubicBezTo>
                    <a:pt x="1007" y="1262"/>
                    <a:pt x="994" y="1262"/>
                    <a:pt x="980" y="1262"/>
                  </a:cubicBezTo>
                  <a:cubicBezTo>
                    <a:pt x="977" y="1262"/>
                    <a:pt x="970" y="1262"/>
                    <a:pt x="967" y="1262"/>
                  </a:cubicBezTo>
                  <a:cubicBezTo>
                    <a:pt x="937" y="1275"/>
                    <a:pt x="913" y="1252"/>
                    <a:pt x="883" y="1252"/>
                  </a:cubicBezTo>
                  <a:cubicBezTo>
                    <a:pt x="812" y="1255"/>
                    <a:pt x="742" y="1252"/>
                    <a:pt x="668" y="1255"/>
                  </a:cubicBezTo>
                  <a:cubicBezTo>
                    <a:pt x="662" y="1259"/>
                    <a:pt x="651" y="1255"/>
                    <a:pt x="645" y="1255"/>
                  </a:cubicBezTo>
                  <a:lnTo>
                    <a:pt x="645" y="1255"/>
                  </a:lnTo>
                  <a:lnTo>
                    <a:pt x="645" y="1255"/>
                  </a:lnTo>
                  <a:cubicBezTo>
                    <a:pt x="635" y="1252"/>
                    <a:pt x="628" y="1252"/>
                    <a:pt x="618" y="1255"/>
                  </a:cubicBezTo>
                  <a:cubicBezTo>
                    <a:pt x="621" y="1259"/>
                    <a:pt x="621" y="1265"/>
                    <a:pt x="621" y="1269"/>
                  </a:cubicBezTo>
                  <a:cubicBezTo>
                    <a:pt x="625" y="1272"/>
                    <a:pt x="628" y="1272"/>
                    <a:pt x="631" y="1269"/>
                  </a:cubicBezTo>
                  <a:lnTo>
                    <a:pt x="631" y="1269"/>
                  </a:lnTo>
                  <a:cubicBezTo>
                    <a:pt x="675" y="1275"/>
                    <a:pt x="719" y="1269"/>
                    <a:pt x="762" y="1279"/>
                  </a:cubicBezTo>
                  <a:cubicBezTo>
                    <a:pt x="792" y="1269"/>
                    <a:pt x="823" y="1272"/>
                    <a:pt x="853" y="1279"/>
                  </a:cubicBezTo>
                  <a:cubicBezTo>
                    <a:pt x="903" y="1282"/>
                    <a:pt x="954" y="1285"/>
                    <a:pt x="1007" y="1279"/>
                  </a:cubicBezTo>
                  <a:cubicBezTo>
                    <a:pt x="1014" y="1282"/>
                    <a:pt x="1021" y="1282"/>
                    <a:pt x="1031" y="1282"/>
                  </a:cubicBezTo>
                  <a:lnTo>
                    <a:pt x="1031" y="1282"/>
                  </a:lnTo>
                  <a:cubicBezTo>
                    <a:pt x="1048" y="1299"/>
                    <a:pt x="1064" y="1275"/>
                    <a:pt x="1084" y="1282"/>
                  </a:cubicBezTo>
                  <a:lnTo>
                    <a:pt x="1084" y="1282"/>
                  </a:lnTo>
                  <a:cubicBezTo>
                    <a:pt x="1105" y="1292"/>
                    <a:pt x="1128" y="1289"/>
                    <a:pt x="1148" y="1282"/>
                  </a:cubicBezTo>
                  <a:cubicBezTo>
                    <a:pt x="1235" y="1292"/>
                    <a:pt x="1323" y="1279"/>
                    <a:pt x="1410" y="1282"/>
                  </a:cubicBezTo>
                  <a:cubicBezTo>
                    <a:pt x="1491" y="1282"/>
                    <a:pt x="1574" y="1285"/>
                    <a:pt x="1655" y="1289"/>
                  </a:cubicBezTo>
                  <a:cubicBezTo>
                    <a:pt x="1665" y="1289"/>
                    <a:pt x="1675" y="1289"/>
                    <a:pt x="1679" y="1282"/>
                  </a:cubicBezTo>
                  <a:lnTo>
                    <a:pt x="1679" y="1282"/>
                  </a:lnTo>
                  <a:lnTo>
                    <a:pt x="1679" y="1282"/>
                  </a:lnTo>
                  <a:lnTo>
                    <a:pt x="1679" y="1282"/>
                  </a:lnTo>
                  <a:cubicBezTo>
                    <a:pt x="1682" y="1282"/>
                    <a:pt x="1685" y="1282"/>
                    <a:pt x="1685" y="1282"/>
                  </a:cubicBezTo>
                  <a:lnTo>
                    <a:pt x="1685" y="1282"/>
                  </a:lnTo>
                  <a:cubicBezTo>
                    <a:pt x="1712" y="1292"/>
                    <a:pt x="1739" y="1289"/>
                    <a:pt x="1766" y="1289"/>
                  </a:cubicBezTo>
                  <a:cubicBezTo>
                    <a:pt x="1850" y="1289"/>
                    <a:pt x="1937" y="1289"/>
                    <a:pt x="2020" y="1289"/>
                  </a:cubicBezTo>
                  <a:cubicBezTo>
                    <a:pt x="2036" y="1289"/>
                    <a:pt x="2057" y="1292"/>
                    <a:pt x="2074" y="1282"/>
                  </a:cubicBezTo>
                  <a:lnTo>
                    <a:pt x="2074" y="1282"/>
                  </a:lnTo>
                  <a:lnTo>
                    <a:pt x="2074" y="1282"/>
                  </a:lnTo>
                  <a:lnTo>
                    <a:pt x="2074" y="1282"/>
                  </a:lnTo>
                  <a:cubicBezTo>
                    <a:pt x="2100" y="1296"/>
                    <a:pt x="2127" y="1289"/>
                    <a:pt x="2157" y="1282"/>
                  </a:cubicBezTo>
                  <a:cubicBezTo>
                    <a:pt x="2168" y="1282"/>
                    <a:pt x="2181" y="1279"/>
                    <a:pt x="2191" y="1289"/>
                  </a:cubicBezTo>
                  <a:cubicBezTo>
                    <a:pt x="2204" y="1296"/>
                    <a:pt x="2211" y="1296"/>
                    <a:pt x="2218" y="1289"/>
                  </a:cubicBezTo>
                  <a:lnTo>
                    <a:pt x="2218" y="1289"/>
                  </a:lnTo>
                  <a:cubicBezTo>
                    <a:pt x="2238" y="1292"/>
                    <a:pt x="2261" y="1299"/>
                    <a:pt x="2282" y="1289"/>
                  </a:cubicBezTo>
                  <a:lnTo>
                    <a:pt x="2282" y="1289"/>
                  </a:lnTo>
                  <a:cubicBezTo>
                    <a:pt x="2285" y="1289"/>
                    <a:pt x="2288" y="1285"/>
                    <a:pt x="2292" y="1285"/>
                  </a:cubicBezTo>
                  <a:cubicBezTo>
                    <a:pt x="2295" y="1289"/>
                    <a:pt x="2295" y="1289"/>
                    <a:pt x="2295" y="1289"/>
                  </a:cubicBezTo>
                  <a:cubicBezTo>
                    <a:pt x="2379" y="1309"/>
                    <a:pt x="2463" y="1292"/>
                    <a:pt x="2543" y="1289"/>
                  </a:cubicBezTo>
                  <a:cubicBezTo>
                    <a:pt x="2557" y="1289"/>
                    <a:pt x="2570" y="1285"/>
                    <a:pt x="2577" y="1279"/>
                  </a:cubicBezTo>
                  <a:lnTo>
                    <a:pt x="2580" y="1279"/>
                  </a:lnTo>
                  <a:cubicBezTo>
                    <a:pt x="2617" y="1282"/>
                    <a:pt x="2658" y="1285"/>
                    <a:pt x="2694" y="1279"/>
                  </a:cubicBezTo>
                  <a:cubicBezTo>
                    <a:pt x="2728" y="1282"/>
                    <a:pt x="2761" y="1285"/>
                    <a:pt x="2792" y="1272"/>
                  </a:cubicBezTo>
                  <a:lnTo>
                    <a:pt x="2792" y="1272"/>
                  </a:lnTo>
                  <a:cubicBezTo>
                    <a:pt x="2809" y="1282"/>
                    <a:pt x="2825" y="1279"/>
                    <a:pt x="2842" y="1272"/>
                  </a:cubicBezTo>
                  <a:lnTo>
                    <a:pt x="2846" y="1272"/>
                  </a:lnTo>
                  <a:lnTo>
                    <a:pt x="2846" y="1272"/>
                  </a:lnTo>
                  <a:cubicBezTo>
                    <a:pt x="2879" y="1289"/>
                    <a:pt x="2923" y="1279"/>
                    <a:pt x="2956" y="1275"/>
                  </a:cubicBezTo>
                  <a:cubicBezTo>
                    <a:pt x="3007" y="1272"/>
                    <a:pt x="3057" y="1272"/>
                    <a:pt x="3107" y="1272"/>
                  </a:cubicBezTo>
                  <a:cubicBezTo>
                    <a:pt x="3107" y="1275"/>
                    <a:pt x="3107" y="1275"/>
                    <a:pt x="3111" y="1279"/>
                  </a:cubicBezTo>
                  <a:cubicBezTo>
                    <a:pt x="3114" y="1282"/>
                    <a:pt x="3118" y="1285"/>
                    <a:pt x="3124" y="1285"/>
                  </a:cubicBezTo>
                  <a:cubicBezTo>
                    <a:pt x="3118" y="1285"/>
                    <a:pt x="3114" y="1289"/>
                    <a:pt x="3107" y="1289"/>
                  </a:cubicBezTo>
                  <a:cubicBezTo>
                    <a:pt x="3050" y="1302"/>
                    <a:pt x="2986" y="1289"/>
                    <a:pt x="2926" y="1306"/>
                  </a:cubicBezTo>
                  <a:cubicBezTo>
                    <a:pt x="2862" y="1309"/>
                    <a:pt x="2795" y="1306"/>
                    <a:pt x="2732" y="1316"/>
                  </a:cubicBezTo>
                  <a:cubicBezTo>
                    <a:pt x="2718" y="1316"/>
                    <a:pt x="2708" y="1316"/>
                    <a:pt x="2694" y="1316"/>
                  </a:cubicBezTo>
                  <a:cubicBezTo>
                    <a:pt x="2688" y="1319"/>
                    <a:pt x="2678" y="1319"/>
                    <a:pt x="2668" y="1319"/>
                  </a:cubicBezTo>
                  <a:cubicBezTo>
                    <a:pt x="2590" y="1319"/>
                    <a:pt x="2513" y="1316"/>
                    <a:pt x="2436" y="1316"/>
                  </a:cubicBezTo>
                  <a:cubicBezTo>
                    <a:pt x="2433" y="1316"/>
                    <a:pt x="2429" y="1316"/>
                    <a:pt x="2423" y="1316"/>
                  </a:cubicBezTo>
                  <a:cubicBezTo>
                    <a:pt x="2416" y="1316"/>
                    <a:pt x="2406" y="1316"/>
                    <a:pt x="2399" y="1316"/>
                  </a:cubicBezTo>
                  <a:cubicBezTo>
                    <a:pt x="2389" y="1312"/>
                    <a:pt x="2382" y="1316"/>
                    <a:pt x="2372" y="1316"/>
                  </a:cubicBezTo>
                  <a:cubicBezTo>
                    <a:pt x="2365" y="1316"/>
                    <a:pt x="2355" y="1306"/>
                    <a:pt x="2346" y="1316"/>
                  </a:cubicBezTo>
                  <a:cubicBezTo>
                    <a:pt x="2342" y="1316"/>
                    <a:pt x="2339" y="1316"/>
                    <a:pt x="2336" y="1316"/>
                  </a:cubicBezTo>
                  <a:cubicBezTo>
                    <a:pt x="2329" y="1316"/>
                    <a:pt x="2325" y="1316"/>
                    <a:pt x="2322" y="1316"/>
                  </a:cubicBezTo>
                  <a:cubicBezTo>
                    <a:pt x="2312" y="1316"/>
                    <a:pt x="2305" y="1316"/>
                    <a:pt x="2295" y="1316"/>
                  </a:cubicBezTo>
                  <a:cubicBezTo>
                    <a:pt x="2288" y="1316"/>
                    <a:pt x="2285" y="1312"/>
                    <a:pt x="2278" y="1309"/>
                  </a:cubicBezTo>
                  <a:cubicBezTo>
                    <a:pt x="2275" y="1312"/>
                    <a:pt x="2275" y="1312"/>
                    <a:pt x="2275" y="1312"/>
                  </a:cubicBezTo>
                  <a:cubicBezTo>
                    <a:pt x="2272" y="1309"/>
                    <a:pt x="2272" y="1309"/>
                    <a:pt x="2272" y="1309"/>
                  </a:cubicBezTo>
                  <a:cubicBezTo>
                    <a:pt x="2265" y="1312"/>
                    <a:pt x="2255" y="1316"/>
                    <a:pt x="2245" y="1319"/>
                  </a:cubicBezTo>
                  <a:lnTo>
                    <a:pt x="2245" y="1319"/>
                  </a:lnTo>
                  <a:cubicBezTo>
                    <a:pt x="2241" y="1316"/>
                    <a:pt x="2238" y="1316"/>
                    <a:pt x="2235" y="1316"/>
                  </a:cubicBezTo>
                  <a:lnTo>
                    <a:pt x="2231" y="1316"/>
                  </a:lnTo>
                  <a:cubicBezTo>
                    <a:pt x="2228" y="1319"/>
                    <a:pt x="2228" y="1319"/>
                    <a:pt x="2225" y="1319"/>
                  </a:cubicBezTo>
                  <a:cubicBezTo>
                    <a:pt x="2225" y="1319"/>
                    <a:pt x="2221" y="1316"/>
                    <a:pt x="2221" y="1312"/>
                  </a:cubicBezTo>
                  <a:cubicBezTo>
                    <a:pt x="2157" y="1316"/>
                    <a:pt x="2097" y="1306"/>
                    <a:pt x="2036" y="1316"/>
                  </a:cubicBezTo>
                  <a:cubicBezTo>
                    <a:pt x="2000" y="1326"/>
                    <a:pt x="1960" y="1312"/>
                    <a:pt x="1923" y="1326"/>
                  </a:cubicBezTo>
                  <a:cubicBezTo>
                    <a:pt x="1850" y="1326"/>
                    <a:pt x="1776" y="1326"/>
                    <a:pt x="1702" y="1336"/>
                  </a:cubicBezTo>
                  <a:cubicBezTo>
                    <a:pt x="1695" y="1332"/>
                    <a:pt x="1685" y="1332"/>
                    <a:pt x="1679" y="1336"/>
                  </a:cubicBezTo>
                  <a:cubicBezTo>
                    <a:pt x="1672" y="1336"/>
                    <a:pt x="1669" y="1336"/>
                    <a:pt x="1665" y="1336"/>
                  </a:cubicBezTo>
                  <a:cubicBezTo>
                    <a:pt x="1474" y="1336"/>
                    <a:pt x="1279" y="1332"/>
                    <a:pt x="1088" y="1342"/>
                  </a:cubicBezTo>
                  <a:cubicBezTo>
                    <a:pt x="1071" y="1342"/>
                    <a:pt x="1051" y="1342"/>
                    <a:pt x="1031" y="1346"/>
                  </a:cubicBezTo>
                  <a:cubicBezTo>
                    <a:pt x="1017" y="1342"/>
                    <a:pt x="1007" y="1342"/>
                    <a:pt x="994" y="1346"/>
                  </a:cubicBezTo>
                  <a:cubicBezTo>
                    <a:pt x="920" y="1346"/>
                    <a:pt x="846" y="1346"/>
                    <a:pt x="772" y="1346"/>
                  </a:cubicBezTo>
                  <a:cubicBezTo>
                    <a:pt x="772" y="1346"/>
                    <a:pt x="769" y="1346"/>
                    <a:pt x="766" y="1346"/>
                  </a:cubicBezTo>
                  <a:cubicBezTo>
                    <a:pt x="762" y="1349"/>
                    <a:pt x="762" y="1349"/>
                    <a:pt x="759" y="1353"/>
                  </a:cubicBezTo>
                  <a:cubicBezTo>
                    <a:pt x="719" y="1353"/>
                    <a:pt x="678" y="1353"/>
                    <a:pt x="638" y="1359"/>
                  </a:cubicBezTo>
                  <a:cubicBezTo>
                    <a:pt x="631" y="1359"/>
                    <a:pt x="625" y="1359"/>
                    <a:pt x="618" y="1363"/>
                  </a:cubicBezTo>
                  <a:lnTo>
                    <a:pt x="618" y="1363"/>
                  </a:lnTo>
                  <a:cubicBezTo>
                    <a:pt x="615" y="1363"/>
                    <a:pt x="611" y="1363"/>
                    <a:pt x="605" y="1363"/>
                  </a:cubicBezTo>
                  <a:cubicBezTo>
                    <a:pt x="574" y="1363"/>
                    <a:pt x="544" y="1359"/>
                    <a:pt x="514" y="1373"/>
                  </a:cubicBezTo>
                  <a:cubicBezTo>
                    <a:pt x="507" y="1373"/>
                    <a:pt x="497" y="1373"/>
                    <a:pt x="490" y="1373"/>
                  </a:cubicBezTo>
                  <a:cubicBezTo>
                    <a:pt x="467" y="1366"/>
                    <a:pt x="447" y="1373"/>
                    <a:pt x="426" y="1373"/>
                  </a:cubicBezTo>
                  <a:cubicBezTo>
                    <a:pt x="390" y="1373"/>
                    <a:pt x="349" y="1363"/>
                    <a:pt x="329" y="1396"/>
                  </a:cubicBezTo>
                  <a:cubicBezTo>
                    <a:pt x="326" y="1403"/>
                    <a:pt x="302" y="1399"/>
                    <a:pt x="286" y="1403"/>
                  </a:cubicBezTo>
                  <a:cubicBezTo>
                    <a:pt x="289" y="1430"/>
                    <a:pt x="323" y="1426"/>
                    <a:pt x="343" y="1430"/>
                  </a:cubicBezTo>
                  <a:cubicBezTo>
                    <a:pt x="443" y="1433"/>
                    <a:pt x="544" y="1426"/>
                    <a:pt x="641" y="1420"/>
                  </a:cubicBezTo>
                  <a:cubicBezTo>
                    <a:pt x="662" y="1420"/>
                    <a:pt x="685" y="1416"/>
                    <a:pt x="705" y="1416"/>
                  </a:cubicBezTo>
                  <a:cubicBezTo>
                    <a:pt x="766" y="1413"/>
                    <a:pt x="829" y="1413"/>
                    <a:pt x="890" y="1410"/>
                  </a:cubicBezTo>
                  <a:cubicBezTo>
                    <a:pt x="893" y="1413"/>
                    <a:pt x="896" y="1416"/>
                    <a:pt x="900" y="1416"/>
                  </a:cubicBezTo>
                  <a:cubicBezTo>
                    <a:pt x="960" y="1403"/>
                    <a:pt x="1021" y="1399"/>
                    <a:pt x="1084" y="1399"/>
                  </a:cubicBezTo>
                  <a:cubicBezTo>
                    <a:pt x="1158" y="1399"/>
                    <a:pt x="1229" y="1399"/>
                    <a:pt x="1302" y="1399"/>
                  </a:cubicBezTo>
                  <a:lnTo>
                    <a:pt x="1302" y="1399"/>
                  </a:lnTo>
                  <a:lnTo>
                    <a:pt x="1302" y="1399"/>
                  </a:lnTo>
                  <a:cubicBezTo>
                    <a:pt x="1370" y="1396"/>
                    <a:pt x="1437" y="1420"/>
                    <a:pt x="1504" y="1396"/>
                  </a:cubicBezTo>
                  <a:cubicBezTo>
                    <a:pt x="1605" y="1396"/>
                    <a:pt x="1705" y="1379"/>
                    <a:pt x="1806" y="1389"/>
                  </a:cubicBezTo>
                  <a:cubicBezTo>
                    <a:pt x="1846" y="1393"/>
                    <a:pt x="1890" y="1396"/>
                    <a:pt x="1930" y="1399"/>
                  </a:cubicBezTo>
                  <a:cubicBezTo>
                    <a:pt x="1920" y="1399"/>
                    <a:pt x="1907" y="1403"/>
                    <a:pt x="1897" y="1410"/>
                  </a:cubicBezTo>
                  <a:cubicBezTo>
                    <a:pt x="1880" y="1410"/>
                    <a:pt x="1866" y="1413"/>
                    <a:pt x="1850" y="1416"/>
                  </a:cubicBezTo>
                  <a:lnTo>
                    <a:pt x="1850" y="1416"/>
                  </a:lnTo>
                  <a:lnTo>
                    <a:pt x="1850" y="1416"/>
                  </a:lnTo>
                  <a:cubicBezTo>
                    <a:pt x="1816" y="1403"/>
                    <a:pt x="1776" y="1410"/>
                    <a:pt x="1739" y="1413"/>
                  </a:cubicBezTo>
                  <a:cubicBezTo>
                    <a:pt x="1662" y="1420"/>
                    <a:pt x="1588" y="1426"/>
                    <a:pt x="1511" y="1430"/>
                  </a:cubicBezTo>
                  <a:cubicBezTo>
                    <a:pt x="1501" y="1430"/>
                    <a:pt x="1491" y="1430"/>
                    <a:pt x="1484" y="1436"/>
                  </a:cubicBezTo>
                  <a:cubicBezTo>
                    <a:pt x="1477" y="1433"/>
                    <a:pt x="1474" y="1433"/>
                    <a:pt x="1470" y="1436"/>
                  </a:cubicBezTo>
                  <a:cubicBezTo>
                    <a:pt x="1390" y="1436"/>
                    <a:pt x="1309" y="1433"/>
                    <a:pt x="1229" y="1443"/>
                  </a:cubicBezTo>
                  <a:cubicBezTo>
                    <a:pt x="1222" y="1440"/>
                    <a:pt x="1209" y="1443"/>
                    <a:pt x="1198" y="1446"/>
                  </a:cubicBezTo>
                  <a:cubicBezTo>
                    <a:pt x="1091" y="1450"/>
                    <a:pt x="980" y="1453"/>
                    <a:pt x="873" y="1460"/>
                  </a:cubicBezTo>
                  <a:cubicBezTo>
                    <a:pt x="836" y="1463"/>
                    <a:pt x="799" y="1453"/>
                    <a:pt x="759" y="1463"/>
                  </a:cubicBezTo>
                  <a:lnTo>
                    <a:pt x="759" y="1463"/>
                  </a:lnTo>
                  <a:cubicBezTo>
                    <a:pt x="755" y="1460"/>
                    <a:pt x="752" y="1463"/>
                    <a:pt x="749" y="1463"/>
                  </a:cubicBezTo>
                  <a:cubicBezTo>
                    <a:pt x="722" y="1463"/>
                    <a:pt x="695" y="1463"/>
                    <a:pt x="672" y="1463"/>
                  </a:cubicBezTo>
                  <a:lnTo>
                    <a:pt x="672" y="1463"/>
                  </a:lnTo>
                  <a:lnTo>
                    <a:pt x="672" y="1463"/>
                  </a:lnTo>
                  <a:cubicBezTo>
                    <a:pt x="665" y="1463"/>
                    <a:pt x="662" y="1463"/>
                    <a:pt x="658" y="1467"/>
                  </a:cubicBezTo>
                  <a:cubicBezTo>
                    <a:pt x="645" y="1467"/>
                    <a:pt x="635" y="1467"/>
                    <a:pt x="621" y="1467"/>
                  </a:cubicBezTo>
                  <a:cubicBezTo>
                    <a:pt x="618" y="1463"/>
                    <a:pt x="615" y="1460"/>
                    <a:pt x="611" y="1457"/>
                  </a:cubicBezTo>
                  <a:cubicBezTo>
                    <a:pt x="547" y="1453"/>
                    <a:pt x="483" y="1446"/>
                    <a:pt x="423" y="1470"/>
                  </a:cubicBezTo>
                  <a:cubicBezTo>
                    <a:pt x="420" y="1470"/>
                    <a:pt x="420" y="1474"/>
                    <a:pt x="416" y="1474"/>
                  </a:cubicBezTo>
                  <a:cubicBezTo>
                    <a:pt x="400" y="1474"/>
                    <a:pt x="380" y="1474"/>
                    <a:pt x="359" y="1474"/>
                  </a:cubicBezTo>
                  <a:lnTo>
                    <a:pt x="359" y="1474"/>
                  </a:lnTo>
                  <a:lnTo>
                    <a:pt x="359" y="1474"/>
                  </a:lnTo>
                  <a:cubicBezTo>
                    <a:pt x="326" y="1477"/>
                    <a:pt x="292" y="1480"/>
                    <a:pt x="259" y="1484"/>
                  </a:cubicBezTo>
                  <a:cubicBezTo>
                    <a:pt x="242" y="1500"/>
                    <a:pt x="212" y="1484"/>
                    <a:pt x="195" y="1500"/>
                  </a:cubicBezTo>
                  <a:cubicBezTo>
                    <a:pt x="202" y="1503"/>
                    <a:pt x="212" y="1507"/>
                    <a:pt x="219" y="1510"/>
                  </a:cubicBezTo>
                  <a:lnTo>
                    <a:pt x="219" y="1510"/>
                  </a:lnTo>
                  <a:cubicBezTo>
                    <a:pt x="229" y="1503"/>
                    <a:pt x="235" y="1503"/>
                    <a:pt x="245" y="1510"/>
                  </a:cubicBezTo>
                  <a:lnTo>
                    <a:pt x="245" y="1510"/>
                  </a:lnTo>
                  <a:cubicBezTo>
                    <a:pt x="276" y="1507"/>
                    <a:pt x="302" y="1503"/>
                    <a:pt x="333" y="1500"/>
                  </a:cubicBezTo>
                  <a:cubicBezTo>
                    <a:pt x="336" y="1503"/>
                    <a:pt x="339" y="1503"/>
                    <a:pt x="346" y="1503"/>
                  </a:cubicBezTo>
                  <a:cubicBezTo>
                    <a:pt x="349" y="1503"/>
                    <a:pt x="349" y="1500"/>
                    <a:pt x="353" y="1500"/>
                  </a:cubicBezTo>
                  <a:cubicBezTo>
                    <a:pt x="356" y="1500"/>
                    <a:pt x="359" y="1500"/>
                    <a:pt x="359" y="1500"/>
                  </a:cubicBezTo>
                  <a:cubicBezTo>
                    <a:pt x="363" y="1497"/>
                    <a:pt x="363" y="1497"/>
                    <a:pt x="366" y="1493"/>
                  </a:cubicBezTo>
                  <a:lnTo>
                    <a:pt x="366" y="1493"/>
                  </a:lnTo>
                  <a:cubicBezTo>
                    <a:pt x="386" y="1497"/>
                    <a:pt x="406" y="1497"/>
                    <a:pt x="426" y="1500"/>
                  </a:cubicBezTo>
                  <a:cubicBezTo>
                    <a:pt x="426" y="1500"/>
                    <a:pt x="430" y="1500"/>
                    <a:pt x="430" y="1497"/>
                  </a:cubicBezTo>
                  <a:cubicBezTo>
                    <a:pt x="433" y="1500"/>
                    <a:pt x="437" y="1500"/>
                    <a:pt x="440" y="1500"/>
                  </a:cubicBezTo>
                  <a:cubicBezTo>
                    <a:pt x="490" y="1493"/>
                    <a:pt x="544" y="1503"/>
                    <a:pt x="591" y="1490"/>
                  </a:cubicBezTo>
                  <a:cubicBezTo>
                    <a:pt x="598" y="1487"/>
                    <a:pt x="601" y="1487"/>
                    <a:pt x="605" y="1484"/>
                  </a:cubicBezTo>
                  <a:lnTo>
                    <a:pt x="605" y="1484"/>
                  </a:lnTo>
                  <a:cubicBezTo>
                    <a:pt x="608" y="1487"/>
                    <a:pt x="615" y="1490"/>
                    <a:pt x="618" y="1490"/>
                  </a:cubicBezTo>
                  <a:cubicBezTo>
                    <a:pt x="638" y="1487"/>
                    <a:pt x="658" y="1493"/>
                    <a:pt x="675" y="1484"/>
                  </a:cubicBezTo>
                  <a:lnTo>
                    <a:pt x="675" y="1484"/>
                  </a:lnTo>
                  <a:cubicBezTo>
                    <a:pt x="678" y="1484"/>
                    <a:pt x="678" y="1484"/>
                    <a:pt x="678" y="1484"/>
                  </a:cubicBezTo>
                  <a:lnTo>
                    <a:pt x="678" y="1484"/>
                  </a:lnTo>
                  <a:cubicBezTo>
                    <a:pt x="685" y="1487"/>
                    <a:pt x="692" y="1490"/>
                    <a:pt x="698" y="1484"/>
                  </a:cubicBezTo>
                  <a:cubicBezTo>
                    <a:pt x="705" y="1484"/>
                    <a:pt x="712" y="1484"/>
                    <a:pt x="722" y="1484"/>
                  </a:cubicBezTo>
                  <a:cubicBezTo>
                    <a:pt x="722" y="1487"/>
                    <a:pt x="722" y="1490"/>
                    <a:pt x="725" y="1490"/>
                  </a:cubicBezTo>
                  <a:cubicBezTo>
                    <a:pt x="725" y="1490"/>
                    <a:pt x="729" y="1490"/>
                    <a:pt x="732" y="1490"/>
                  </a:cubicBezTo>
                  <a:cubicBezTo>
                    <a:pt x="732" y="1487"/>
                    <a:pt x="735" y="1487"/>
                    <a:pt x="735" y="1484"/>
                  </a:cubicBezTo>
                  <a:lnTo>
                    <a:pt x="732" y="1480"/>
                  </a:lnTo>
                  <a:lnTo>
                    <a:pt x="732" y="1480"/>
                  </a:lnTo>
                  <a:cubicBezTo>
                    <a:pt x="735" y="1484"/>
                    <a:pt x="735" y="1484"/>
                    <a:pt x="735" y="1484"/>
                  </a:cubicBezTo>
                  <a:cubicBezTo>
                    <a:pt x="759" y="1484"/>
                    <a:pt x="779" y="1484"/>
                    <a:pt x="799" y="1484"/>
                  </a:cubicBezTo>
                  <a:lnTo>
                    <a:pt x="799" y="1480"/>
                  </a:lnTo>
                  <a:cubicBezTo>
                    <a:pt x="799" y="1484"/>
                    <a:pt x="799" y="1484"/>
                    <a:pt x="799" y="1484"/>
                  </a:cubicBezTo>
                  <a:cubicBezTo>
                    <a:pt x="933" y="1484"/>
                    <a:pt x="1068" y="1484"/>
                    <a:pt x="1198" y="1467"/>
                  </a:cubicBezTo>
                  <a:cubicBezTo>
                    <a:pt x="1289" y="1467"/>
                    <a:pt x="1380" y="1467"/>
                    <a:pt x="1470" y="1453"/>
                  </a:cubicBezTo>
                  <a:cubicBezTo>
                    <a:pt x="1537" y="1457"/>
                    <a:pt x="1605" y="1450"/>
                    <a:pt x="1672" y="1443"/>
                  </a:cubicBezTo>
                  <a:cubicBezTo>
                    <a:pt x="1719" y="1440"/>
                    <a:pt x="1762" y="1440"/>
                    <a:pt x="1806" y="1436"/>
                  </a:cubicBezTo>
                  <a:cubicBezTo>
                    <a:pt x="1873" y="1436"/>
                    <a:pt x="1944" y="1436"/>
                    <a:pt x="2010" y="1436"/>
                  </a:cubicBezTo>
                  <a:cubicBezTo>
                    <a:pt x="2064" y="1426"/>
                    <a:pt x="2114" y="1433"/>
                    <a:pt x="2168" y="1426"/>
                  </a:cubicBezTo>
                  <a:lnTo>
                    <a:pt x="2168" y="1426"/>
                  </a:lnTo>
                  <a:lnTo>
                    <a:pt x="2168" y="1426"/>
                  </a:lnTo>
                  <a:cubicBezTo>
                    <a:pt x="2191" y="1430"/>
                    <a:pt x="2218" y="1430"/>
                    <a:pt x="2245" y="1426"/>
                  </a:cubicBezTo>
                  <a:cubicBezTo>
                    <a:pt x="2332" y="1426"/>
                    <a:pt x="2419" y="1430"/>
                    <a:pt x="2507" y="1420"/>
                  </a:cubicBezTo>
                  <a:cubicBezTo>
                    <a:pt x="2510" y="1420"/>
                    <a:pt x="2510" y="1420"/>
                    <a:pt x="2510" y="1420"/>
                  </a:cubicBezTo>
                  <a:lnTo>
                    <a:pt x="2510" y="1420"/>
                  </a:lnTo>
                  <a:cubicBezTo>
                    <a:pt x="2533" y="1426"/>
                    <a:pt x="2557" y="1430"/>
                    <a:pt x="2580" y="1420"/>
                  </a:cubicBezTo>
                  <a:lnTo>
                    <a:pt x="2580" y="1420"/>
                  </a:lnTo>
                  <a:lnTo>
                    <a:pt x="2580" y="1420"/>
                  </a:lnTo>
                  <a:lnTo>
                    <a:pt x="2580" y="1420"/>
                  </a:lnTo>
                  <a:lnTo>
                    <a:pt x="2580" y="1420"/>
                  </a:lnTo>
                  <a:cubicBezTo>
                    <a:pt x="2584" y="1420"/>
                    <a:pt x="2587" y="1420"/>
                    <a:pt x="2590" y="1420"/>
                  </a:cubicBezTo>
                  <a:cubicBezTo>
                    <a:pt x="2600" y="1426"/>
                    <a:pt x="2611" y="1426"/>
                    <a:pt x="2621" y="1420"/>
                  </a:cubicBezTo>
                  <a:cubicBezTo>
                    <a:pt x="2631" y="1420"/>
                    <a:pt x="2637" y="1420"/>
                    <a:pt x="2644" y="1416"/>
                  </a:cubicBezTo>
                  <a:cubicBezTo>
                    <a:pt x="2647" y="1416"/>
                    <a:pt x="2651" y="1416"/>
                    <a:pt x="2658" y="1416"/>
                  </a:cubicBezTo>
                  <a:cubicBezTo>
                    <a:pt x="2661" y="1416"/>
                    <a:pt x="2664" y="1416"/>
                    <a:pt x="2671" y="1416"/>
                  </a:cubicBezTo>
                  <a:cubicBezTo>
                    <a:pt x="2735" y="1416"/>
                    <a:pt x="2799" y="1416"/>
                    <a:pt x="2862" y="1416"/>
                  </a:cubicBezTo>
                  <a:cubicBezTo>
                    <a:pt x="2909" y="1423"/>
                    <a:pt x="2956" y="1413"/>
                    <a:pt x="3000" y="1416"/>
                  </a:cubicBezTo>
                  <a:cubicBezTo>
                    <a:pt x="3003" y="1413"/>
                    <a:pt x="3007" y="1413"/>
                    <a:pt x="3010" y="1410"/>
                  </a:cubicBezTo>
                  <a:lnTo>
                    <a:pt x="3010" y="1410"/>
                  </a:lnTo>
                  <a:cubicBezTo>
                    <a:pt x="3013" y="1413"/>
                    <a:pt x="3017" y="1413"/>
                    <a:pt x="3017" y="1410"/>
                  </a:cubicBezTo>
                  <a:lnTo>
                    <a:pt x="3017" y="1410"/>
                  </a:lnTo>
                  <a:cubicBezTo>
                    <a:pt x="3027" y="1410"/>
                    <a:pt x="3033" y="1410"/>
                    <a:pt x="3043" y="1410"/>
                  </a:cubicBezTo>
                  <a:lnTo>
                    <a:pt x="3043" y="1410"/>
                  </a:lnTo>
                  <a:cubicBezTo>
                    <a:pt x="3121" y="1416"/>
                    <a:pt x="3198" y="1410"/>
                    <a:pt x="3275" y="1410"/>
                  </a:cubicBezTo>
                  <a:cubicBezTo>
                    <a:pt x="3342" y="1406"/>
                    <a:pt x="3409" y="1413"/>
                    <a:pt x="3477" y="1399"/>
                  </a:cubicBezTo>
                  <a:cubicBezTo>
                    <a:pt x="3483" y="1403"/>
                    <a:pt x="3493" y="1403"/>
                    <a:pt x="3500" y="1403"/>
                  </a:cubicBezTo>
                  <a:lnTo>
                    <a:pt x="3500" y="1403"/>
                  </a:lnTo>
                  <a:cubicBezTo>
                    <a:pt x="3504" y="1403"/>
                    <a:pt x="3507" y="1406"/>
                    <a:pt x="3510" y="1406"/>
                  </a:cubicBezTo>
                  <a:cubicBezTo>
                    <a:pt x="3527" y="1403"/>
                    <a:pt x="3547" y="1410"/>
                    <a:pt x="3564" y="1399"/>
                  </a:cubicBezTo>
                  <a:cubicBezTo>
                    <a:pt x="3567" y="1399"/>
                    <a:pt x="3567" y="1399"/>
                    <a:pt x="3567" y="1399"/>
                  </a:cubicBezTo>
                  <a:lnTo>
                    <a:pt x="3567" y="1399"/>
                  </a:lnTo>
                  <a:cubicBezTo>
                    <a:pt x="3574" y="1406"/>
                    <a:pt x="3584" y="1406"/>
                    <a:pt x="3591" y="1399"/>
                  </a:cubicBezTo>
                  <a:cubicBezTo>
                    <a:pt x="3624" y="1399"/>
                    <a:pt x="3658" y="1399"/>
                    <a:pt x="3688" y="1399"/>
                  </a:cubicBezTo>
                  <a:cubicBezTo>
                    <a:pt x="3765" y="1399"/>
                    <a:pt x="3843" y="1403"/>
                    <a:pt x="3923" y="1399"/>
                  </a:cubicBezTo>
                  <a:lnTo>
                    <a:pt x="3923" y="1399"/>
                  </a:lnTo>
                  <a:lnTo>
                    <a:pt x="3923" y="1399"/>
                  </a:lnTo>
                  <a:cubicBezTo>
                    <a:pt x="3967" y="1396"/>
                    <a:pt x="4010" y="1403"/>
                    <a:pt x="4054" y="1393"/>
                  </a:cubicBezTo>
                  <a:cubicBezTo>
                    <a:pt x="4061" y="1393"/>
                    <a:pt x="4064" y="1393"/>
                    <a:pt x="4071" y="1393"/>
                  </a:cubicBezTo>
                  <a:lnTo>
                    <a:pt x="4071" y="1393"/>
                  </a:lnTo>
                  <a:cubicBezTo>
                    <a:pt x="4084" y="1396"/>
                    <a:pt x="4101" y="1399"/>
                    <a:pt x="4114" y="1403"/>
                  </a:cubicBezTo>
                  <a:cubicBezTo>
                    <a:pt x="4118" y="1399"/>
                    <a:pt x="4125" y="1399"/>
                    <a:pt x="4128" y="1399"/>
                  </a:cubicBezTo>
                  <a:cubicBezTo>
                    <a:pt x="4138" y="1399"/>
                    <a:pt x="4144" y="1403"/>
                    <a:pt x="4154" y="1403"/>
                  </a:cubicBezTo>
                  <a:cubicBezTo>
                    <a:pt x="4165" y="1403"/>
                    <a:pt x="4178" y="1403"/>
                    <a:pt x="4188" y="1399"/>
                  </a:cubicBezTo>
                  <a:cubicBezTo>
                    <a:pt x="4185" y="1403"/>
                    <a:pt x="4185" y="1403"/>
                    <a:pt x="4182" y="1406"/>
                  </a:cubicBezTo>
                  <a:cubicBezTo>
                    <a:pt x="4178" y="1406"/>
                    <a:pt x="4178" y="1410"/>
                    <a:pt x="4175" y="1413"/>
                  </a:cubicBezTo>
                  <a:cubicBezTo>
                    <a:pt x="4171" y="1413"/>
                    <a:pt x="4168" y="1416"/>
                    <a:pt x="4168" y="1420"/>
                  </a:cubicBezTo>
                  <a:cubicBezTo>
                    <a:pt x="4161" y="1426"/>
                    <a:pt x="4158" y="1433"/>
                    <a:pt x="4151" y="1436"/>
                  </a:cubicBezTo>
                  <a:cubicBezTo>
                    <a:pt x="4131" y="1453"/>
                    <a:pt x="4118" y="1477"/>
                    <a:pt x="4114" y="1500"/>
                  </a:cubicBezTo>
                  <a:cubicBezTo>
                    <a:pt x="4111" y="1480"/>
                    <a:pt x="4118" y="1463"/>
                    <a:pt x="4125" y="1446"/>
                  </a:cubicBezTo>
                  <a:cubicBezTo>
                    <a:pt x="4128" y="1433"/>
                    <a:pt x="4141" y="1416"/>
                    <a:pt x="4114" y="1406"/>
                  </a:cubicBezTo>
                  <a:cubicBezTo>
                    <a:pt x="4111" y="1426"/>
                    <a:pt x="4087" y="1426"/>
                    <a:pt x="4074" y="1433"/>
                  </a:cubicBezTo>
                  <a:lnTo>
                    <a:pt x="4074" y="1433"/>
                  </a:lnTo>
                  <a:cubicBezTo>
                    <a:pt x="4024" y="1436"/>
                    <a:pt x="3973" y="1433"/>
                    <a:pt x="3920" y="1436"/>
                  </a:cubicBezTo>
                  <a:cubicBezTo>
                    <a:pt x="3869" y="1436"/>
                    <a:pt x="3819" y="1433"/>
                    <a:pt x="3768" y="1440"/>
                  </a:cubicBezTo>
                  <a:lnTo>
                    <a:pt x="3768" y="1440"/>
                  </a:lnTo>
                  <a:lnTo>
                    <a:pt x="3768" y="1440"/>
                  </a:lnTo>
                  <a:cubicBezTo>
                    <a:pt x="3745" y="1436"/>
                    <a:pt x="3725" y="1436"/>
                    <a:pt x="3701" y="1436"/>
                  </a:cubicBezTo>
                  <a:lnTo>
                    <a:pt x="3701" y="1436"/>
                  </a:lnTo>
                  <a:lnTo>
                    <a:pt x="3701" y="1436"/>
                  </a:lnTo>
                  <a:cubicBezTo>
                    <a:pt x="3685" y="1436"/>
                    <a:pt x="3668" y="1436"/>
                    <a:pt x="3651" y="1436"/>
                  </a:cubicBezTo>
                  <a:cubicBezTo>
                    <a:pt x="3654" y="1443"/>
                    <a:pt x="3658" y="1450"/>
                    <a:pt x="3665" y="1453"/>
                  </a:cubicBezTo>
                  <a:cubicBezTo>
                    <a:pt x="3675" y="1460"/>
                    <a:pt x="3688" y="1463"/>
                    <a:pt x="3698" y="1457"/>
                  </a:cubicBezTo>
                  <a:cubicBezTo>
                    <a:pt x="3705" y="1460"/>
                    <a:pt x="3708" y="1460"/>
                    <a:pt x="3715" y="1460"/>
                  </a:cubicBezTo>
                  <a:cubicBezTo>
                    <a:pt x="3725" y="1457"/>
                    <a:pt x="3732" y="1453"/>
                    <a:pt x="3742" y="1460"/>
                  </a:cubicBezTo>
                  <a:cubicBezTo>
                    <a:pt x="3745" y="1460"/>
                    <a:pt x="3752" y="1460"/>
                    <a:pt x="3755" y="1457"/>
                  </a:cubicBezTo>
                  <a:cubicBezTo>
                    <a:pt x="3762" y="1453"/>
                    <a:pt x="3765" y="1450"/>
                    <a:pt x="3765" y="1446"/>
                  </a:cubicBezTo>
                  <a:cubicBezTo>
                    <a:pt x="3768" y="1450"/>
                    <a:pt x="3768" y="1450"/>
                    <a:pt x="3772" y="1450"/>
                  </a:cubicBezTo>
                  <a:cubicBezTo>
                    <a:pt x="3819" y="1460"/>
                    <a:pt x="3869" y="1463"/>
                    <a:pt x="3916" y="1450"/>
                  </a:cubicBezTo>
                  <a:cubicBezTo>
                    <a:pt x="3920" y="1450"/>
                    <a:pt x="3920" y="1446"/>
                    <a:pt x="3923" y="1446"/>
                  </a:cubicBezTo>
                  <a:cubicBezTo>
                    <a:pt x="3973" y="1463"/>
                    <a:pt x="4020" y="1467"/>
                    <a:pt x="4071" y="1446"/>
                  </a:cubicBezTo>
                  <a:cubicBezTo>
                    <a:pt x="4071" y="1450"/>
                    <a:pt x="4071" y="1450"/>
                    <a:pt x="4071" y="1453"/>
                  </a:cubicBezTo>
                  <a:cubicBezTo>
                    <a:pt x="4067" y="1457"/>
                    <a:pt x="4064" y="1460"/>
                    <a:pt x="4057" y="1463"/>
                  </a:cubicBezTo>
                  <a:cubicBezTo>
                    <a:pt x="4054" y="1463"/>
                    <a:pt x="4050" y="1467"/>
                    <a:pt x="4047" y="1470"/>
                  </a:cubicBezTo>
                  <a:cubicBezTo>
                    <a:pt x="4027" y="1460"/>
                    <a:pt x="4004" y="1460"/>
                    <a:pt x="3977" y="1460"/>
                  </a:cubicBezTo>
                  <a:cubicBezTo>
                    <a:pt x="3893" y="1460"/>
                    <a:pt x="3809" y="1460"/>
                    <a:pt x="3725" y="1463"/>
                  </a:cubicBezTo>
                  <a:cubicBezTo>
                    <a:pt x="3711" y="1460"/>
                    <a:pt x="3701" y="1457"/>
                    <a:pt x="3691" y="1467"/>
                  </a:cubicBezTo>
                  <a:lnTo>
                    <a:pt x="3688" y="1470"/>
                  </a:lnTo>
                  <a:lnTo>
                    <a:pt x="3688" y="1470"/>
                  </a:lnTo>
                  <a:cubicBezTo>
                    <a:pt x="3654" y="1474"/>
                    <a:pt x="3624" y="1474"/>
                    <a:pt x="3591" y="1474"/>
                  </a:cubicBezTo>
                  <a:cubicBezTo>
                    <a:pt x="3577" y="1470"/>
                    <a:pt x="3564" y="1470"/>
                    <a:pt x="3550" y="1467"/>
                  </a:cubicBezTo>
                  <a:cubicBezTo>
                    <a:pt x="3544" y="1467"/>
                    <a:pt x="3537" y="1463"/>
                    <a:pt x="3530" y="1463"/>
                  </a:cubicBezTo>
                  <a:cubicBezTo>
                    <a:pt x="3517" y="1463"/>
                    <a:pt x="3507" y="1463"/>
                    <a:pt x="3493" y="1463"/>
                  </a:cubicBezTo>
                  <a:cubicBezTo>
                    <a:pt x="3487" y="1460"/>
                    <a:pt x="3480" y="1460"/>
                    <a:pt x="3473" y="1460"/>
                  </a:cubicBezTo>
                  <a:cubicBezTo>
                    <a:pt x="3450" y="1460"/>
                    <a:pt x="3426" y="1463"/>
                    <a:pt x="3406" y="1474"/>
                  </a:cubicBezTo>
                  <a:cubicBezTo>
                    <a:pt x="3403" y="1474"/>
                    <a:pt x="3396" y="1474"/>
                    <a:pt x="3393" y="1474"/>
                  </a:cubicBezTo>
                  <a:cubicBezTo>
                    <a:pt x="3383" y="1480"/>
                    <a:pt x="3376" y="1474"/>
                    <a:pt x="3366" y="1474"/>
                  </a:cubicBezTo>
                  <a:cubicBezTo>
                    <a:pt x="3362" y="1474"/>
                    <a:pt x="3359" y="1474"/>
                    <a:pt x="3352" y="1474"/>
                  </a:cubicBezTo>
                  <a:cubicBezTo>
                    <a:pt x="3346" y="1477"/>
                    <a:pt x="3336" y="1477"/>
                    <a:pt x="3325" y="1480"/>
                  </a:cubicBezTo>
                  <a:cubicBezTo>
                    <a:pt x="3329" y="1484"/>
                    <a:pt x="3329" y="1484"/>
                    <a:pt x="3329" y="1484"/>
                  </a:cubicBezTo>
                  <a:cubicBezTo>
                    <a:pt x="3329" y="1487"/>
                    <a:pt x="3329" y="1487"/>
                    <a:pt x="3329" y="1490"/>
                  </a:cubicBezTo>
                  <a:cubicBezTo>
                    <a:pt x="3379" y="1490"/>
                    <a:pt x="3429" y="1490"/>
                    <a:pt x="3480" y="1490"/>
                  </a:cubicBezTo>
                  <a:cubicBezTo>
                    <a:pt x="3487" y="1487"/>
                    <a:pt x="3493" y="1487"/>
                    <a:pt x="3497" y="1490"/>
                  </a:cubicBezTo>
                  <a:cubicBezTo>
                    <a:pt x="3534" y="1490"/>
                    <a:pt x="3574" y="1490"/>
                    <a:pt x="3611" y="1490"/>
                  </a:cubicBezTo>
                  <a:cubicBezTo>
                    <a:pt x="3614" y="1490"/>
                    <a:pt x="3614" y="1487"/>
                    <a:pt x="3614" y="1484"/>
                  </a:cubicBezTo>
                  <a:cubicBezTo>
                    <a:pt x="3638" y="1484"/>
                    <a:pt x="3665" y="1484"/>
                    <a:pt x="3688" y="1484"/>
                  </a:cubicBezTo>
                  <a:cubicBezTo>
                    <a:pt x="3688" y="1484"/>
                    <a:pt x="3691" y="1484"/>
                    <a:pt x="3691" y="1487"/>
                  </a:cubicBezTo>
                  <a:cubicBezTo>
                    <a:pt x="3748" y="1490"/>
                    <a:pt x="3806" y="1480"/>
                    <a:pt x="3863" y="1490"/>
                  </a:cubicBezTo>
                  <a:lnTo>
                    <a:pt x="3863" y="1490"/>
                  </a:lnTo>
                  <a:cubicBezTo>
                    <a:pt x="3873" y="1490"/>
                    <a:pt x="3879" y="1487"/>
                    <a:pt x="3889" y="1490"/>
                  </a:cubicBezTo>
                  <a:cubicBezTo>
                    <a:pt x="3920" y="1490"/>
                    <a:pt x="3950" y="1490"/>
                    <a:pt x="3980" y="1490"/>
                  </a:cubicBezTo>
                  <a:cubicBezTo>
                    <a:pt x="4000" y="1480"/>
                    <a:pt x="4027" y="1487"/>
                    <a:pt x="4047" y="1484"/>
                  </a:cubicBezTo>
                  <a:lnTo>
                    <a:pt x="4047" y="1484"/>
                  </a:lnTo>
                  <a:cubicBezTo>
                    <a:pt x="4054" y="1487"/>
                    <a:pt x="4061" y="1487"/>
                    <a:pt x="4067" y="1487"/>
                  </a:cubicBezTo>
                  <a:cubicBezTo>
                    <a:pt x="4074" y="1487"/>
                    <a:pt x="4077" y="1487"/>
                    <a:pt x="4081" y="1487"/>
                  </a:cubicBezTo>
                  <a:cubicBezTo>
                    <a:pt x="4071" y="1510"/>
                    <a:pt x="4091" y="1534"/>
                    <a:pt x="4074" y="1554"/>
                  </a:cubicBezTo>
                  <a:lnTo>
                    <a:pt x="4074" y="1554"/>
                  </a:lnTo>
                  <a:lnTo>
                    <a:pt x="4074" y="1554"/>
                  </a:lnTo>
                  <a:cubicBezTo>
                    <a:pt x="4054" y="1557"/>
                    <a:pt x="4030" y="1554"/>
                    <a:pt x="4014" y="1564"/>
                  </a:cubicBezTo>
                  <a:lnTo>
                    <a:pt x="4014" y="1564"/>
                  </a:lnTo>
                  <a:lnTo>
                    <a:pt x="4014" y="1564"/>
                  </a:lnTo>
                  <a:cubicBezTo>
                    <a:pt x="3997" y="1554"/>
                    <a:pt x="3983" y="1554"/>
                    <a:pt x="3970" y="1564"/>
                  </a:cubicBezTo>
                  <a:cubicBezTo>
                    <a:pt x="3950" y="1557"/>
                    <a:pt x="3930" y="1554"/>
                    <a:pt x="3910" y="1561"/>
                  </a:cubicBezTo>
                  <a:cubicBezTo>
                    <a:pt x="3879" y="1557"/>
                    <a:pt x="3849" y="1557"/>
                    <a:pt x="3819" y="1557"/>
                  </a:cubicBezTo>
                  <a:lnTo>
                    <a:pt x="3819" y="1557"/>
                  </a:lnTo>
                  <a:lnTo>
                    <a:pt x="3819" y="1557"/>
                  </a:lnTo>
                  <a:cubicBezTo>
                    <a:pt x="3792" y="1557"/>
                    <a:pt x="3765" y="1557"/>
                    <a:pt x="3742" y="1557"/>
                  </a:cubicBezTo>
                  <a:cubicBezTo>
                    <a:pt x="3725" y="1554"/>
                    <a:pt x="3705" y="1554"/>
                    <a:pt x="3691" y="1557"/>
                  </a:cubicBezTo>
                  <a:cubicBezTo>
                    <a:pt x="3638" y="1551"/>
                    <a:pt x="3587" y="1554"/>
                    <a:pt x="3534" y="1557"/>
                  </a:cubicBezTo>
                  <a:cubicBezTo>
                    <a:pt x="3527" y="1557"/>
                    <a:pt x="3517" y="1557"/>
                    <a:pt x="3510" y="1557"/>
                  </a:cubicBezTo>
                  <a:cubicBezTo>
                    <a:pt x="3497" y="1557"/>
                    <a:pt x="3483" y="1557"/>
                    <a:pt x="3470" y="1557"/>
                  </a:cubicBezTo>
                  <a:lnTo>
                    <a:pt x="3470" y="1557"/>
                  </a:lnTo>
                  <a:cubicBezTo>
                    <a:pt x="3453" y="1557"/>
                    <a:pt x="3436" y="1557"/>
                    <a:pt x="3416" y="1554"/>
                  </a:cubicBezTo>
                  <a:cubicBezTo>
                    <a:pt x="3413" y="1557"/>
                    <a:pt x="3409" y="1557"/>
                    <a:pt x="3406" y="1557"/>
                  </a:cubicBezTo>
                  <a:cubicBezTo>
                    <a:pt x="3419" y="1581"/>
                    <a:pt x="3419" y="1581"/>
                    <a:pt x="3467" y="1567"/>
                  </a:cubicBezTo>
                  <a:lnTo>
                    <a:pt x="3467" y="1567"/>
                  </a:lnTo>
                  <a:lnTo>
                    <a:pt x="3467" y="1567"/>
                  </a:lnTo>
                  <a:lnTo>
                    <a:pt x="3467" y="1567"/>
                  </a:lnTo>
                  <a:lnTo>
                    <a:pt x="3470" y="1567"/>
                  </a:lnTo>
                  <a:cubicBezTo>
                    <a:pt x="3470" y="1571"/>
                    <a:pt x="3477" y="1574"/>
                    <a:pt x="3483" y="1574"/>
                  </a:cubicBezTo>
                  <a:cubicBezTo>
                    <a:pt x="3477" y="1571"/>
                    <a:pt x="3473" y="1567"/>
                    <a:pt x="3470" y="1567"/>
                  </a:cubicBezTo>
                  <a:lnTo>
                    <a:pt x="3470" y="1567"/>
                  </a:lnTo>
                  <a:cubicBezTo>
                    <a:pt x="3473" y="1567"/>
                    <a:pt x="3477" y="1571"/>
                    <a:pt x="3483" y="1574"/>
                  </a:cubicBezTo>
                  <a:cubicBezTo>
                    <a:pt x="3507" y="1574"/>
                    <a:pt x="3534" y="1574"/>
                    <a:pt x="3561" y="1574"/>
                  </a:cubicBezTo>
                  <a:cubicBezTo>
                    <a:pt x="3611" y="1598"/>
                    <a:pt x="3661" y="1588"/>
                    <a:pt x="3715" y="1574"/>
                  </a:cubicBezTo>
                  <a:cubicBezTo>
                    <a:pt x="3728" y="1578"/>
                    <a:pt x="3742" y="1578"/>
                    <a:pt x="3755" y="1578"/>
                  </a:cubicBezTo>
                  <a:cubicBezTo>
                    <a:pt x="3758" y="1578"/>
                    <a:pt x="3762" y="1578"/>
                    <a:pt x="3765" y="1578"/>
                  </a:cubicBezTo>
                  <a:cubicBezTo>
                    <a:pt x="3782" y="1574"/>
                    <a:pt x="3799" y="1571"/>
                    <a:pt x="3816" y="1567"/>
                  </a:cubicBezTo>
                  <a:cubicBezTo>
                    <a:pt x="3832" y="1581"/>
                    <a:pt x="3853" y="1574"/>
                    <a:pt x="3869" y="1578"/>
                  </a:cubicBezTo>
                  <a:cubicBezTo>
                    <a:pt x="3883" y="1574"/>
                    <a:pt x="3896" y="1574"/>
                    <a:pt x="3910" y="1574"/>
                  </a:cubicBezTo>
                  <a:lnTo>
                    <a:pt x="3910" y="1574"/>
                  </a:lnTo>
                  <a:cubicBezTo>
                    <a:pt x="3943" y="1578"/>
                    <a:pt x="3977" y="1578"/>
                    <a:pt x="4010" y="1574"/>
                  </a:cubicBezTo>
                  <a:lnTo>
                    <a:pt x="4010" y="1574"/>
                  </a:lnTo>
                  <a:lnTo>
                    <a:pt x="4010" y="1574"/>
                  </a:lnTo>
                  <a:cubicBezTo>
                    <a:pt x="4024" y="1574"/>
                    <a:pt x="4037" y="1574"/>
                    <a:pt x="4050" y="1574"/>
                  </a:cubicBezTo>
                  <a:lnTo>
                    <a:pt x="4050" y="1574"/>
                  </a:lnTo>
                  <a:cubicBezTo>
                    <a:pt x="4057" y="1574"/>
                    <a:pt x="4067" y="1574"/>
                    <a:pt x="4074" y="1574"/>
                  </a:cubicBezTo>
                  <a:lnTo>
                    <a:pt x="4074" y="1574"/>
                  </a:lnTo>
                  <a:cubicBezTo>
                    <a:pt x="4077" y="1578"/>
                    <a:pt x="4084" y="1581"/>
                    <a:pt x="4087" y="1584"/>
                  </a:cubicBezTo>
                  <a:cubicBezTo>
                    <a:pt x="4094" y="1598"/>
                    <a:pt x="4104" y="1611"/>
                    <a:pt x="4111" y="1624"/>
                  </a:cubicBezTo>
                  <a:lnTo>
                    <a:pt x="4111" y="1624"/>
                  </a:lnTo>
                  <a:cubicBezTo>
                    <a:pt x="4111" y="1635"/>
                    <a:pt x="4128" y="1645"/>
                    <a:pt x="4111" y="1658"/>
                  </a:cubicBezTo>
                  <a:cubicBezTo>
                    <a:pt x="4107" y="1655"/>
                    <a:pt x="4104" y="1655"/>
                    <a:pt x="4101" y="1658"/>
                  </a:cubicBezTo>
                  <a:cubicBezTo>
                    <a:pt x="4097" y="1658"/>
                    <a:pt x="4094" y="1658"/>
                    <a:pt x="4087" y="1658"/>
                  </a:cubicBezTo>
                  <a:lnTo>
                    <a:pt x="4087" y="1658"/>
                  </a:lnTo>
                  <a:lnTo>
                    <a:pt x="4087" y="1658"/>
                  </a:lnTo>
                  <a:cubicBezTo>
                    <a:pt x="4061" y="1661"/>
                    <a:pt x="4034" y="1655"/>
                    <a:pt x="4007" y="1665"/>
                  </a:cubicBezTo>
                  <a:cubicBezTo>
                    <a:pt x="4004" y="1665"/>
                    <a:pt x="4000" y="1665"/>
                    <a:pt x="3997" y="1665"/>
                  </a:cubicBezTo>
                  <a:cubicBezTo>
                    <a:pt x="3993" y="1665"/>
                    <a:pt x="3990" y="1665"/>
                    <a:pt x="3987" y="1668"/>
                  </a:cubicBezTo>
                  <a:lnTo>
                    <a:pt x="3987" y="1668"/>
                  </a:lnTo>
                  <a:cubicBezTo>
                    <a:pt x="3960" y="1668"/>
                    <a:pt x="3933" y="1665"/>
                    <a:pt x="3906" y="1665"/>
                  </a:cubicBezTo>
                  <a:cubicBezTo>
                    <a:pt x="3896" y="1665"/>
                    <a:pt x="3883" y="1668"/>
                    <a:pt x="3873" y="1668"/>
                  </a:cubicBezTo>
                  <a:cubicBezTo>
                    <a:pt x="3843" y="1678"/>
                    <a:pt x="3809" y="1665"/>
                    <a:pt x="3779" y="1675"/>
                  </a:cubicBezTo>
                  <a:cubicBezTo>
                    <a:pt x="3765" y="1695"/>
                    <a:pt x="3768" y="1695"/>
                    <a:pt x="3806" y="1695"/>
                  </a:cubicBezTo>
                  <a:cubicBezTo>
                    <a:pt x="3809" y="1692"/>
                    <a:pt x="3812" y="1692"/>
                    <a:pt x="3816" y="1692"/>
                  </a:cubicBezTo>
                  <a:cubicBezTo>
                    <a:pt x="3816" y="1692"/>
                    <a:pt x="3819" y="1692"/>
                    <a:pt x="3819" y="1695"/>
                  </a:cubicBezTo>
                  <a:lnTo>
                    <a:pt x="3819" y="1695"/>
                  </a:lnTo>
                  <a:cubicBezTo>
                    <a:pt x="3822" y="1695"/>
                    <a:pt x="3826" y="1698"/>
                    <a:pt x="3829" y="1698"/>
                  </a:cubicBezTo>
                  <a:cubicBezTo>
                    <a:pt x="3826" y="1698"/>
                    <a:pt x="3822" y="1702"/>
                    <a:pt x="3819" y="1705"/>
                  </a:cubicBezTo>
                  <a:cubicBezTo>
                    <a:pt x="3758" y="1712"/>
                    <a:pt x="3698" y="1722"/>
                    <a:pt x="3638" y="1728"/>
                  </a:cubicBezTo>
                  <a:cubicBezTo>
                    <a:pt x="3524" y="1739"/>
                    <a:pt x="3406" y="1745"/>
                    <a:pt x="3292" y="1752"/>
                  </a:cubicBezTo>
                  <a:cubicBezTo>
                    <a:pt x="3222" y="1759"/>
                    <a:pt x="3151" y="1755"/>
                    <a:pt x="3084" y="1769"/>
                  </a:cubicBezTo>
                  <a:cubicBezTo>
                    <a:pt x="3077" y="1769"/>
                    <a:pt x="3074" y="1769"/>
                    <a:pt x="3071" y="1769"/>
                  </a:cubicBezTo>
                  <a:cubicBezTo>
                    <a:pt x="3060" y="1765"/>
                    <a:pt x="3050" y="1765"/>
                    <a:pt x="3043" y="1769"/>
                  </a:cubicBezTo>
                  <a:cubicBezTo>
                    <a:pt x="3027" y="1769"/>
                    <a:pt x="3013" y="1769"/>
                    <a:pt x="2997" y="1775"/>
                  </a:cubicBezTo>
                  <a:cubicBezTo>
                    <a:pt x="2983" y="1775"/>
                    <a:pt x="2966" y="1772"/>
                    <a:pt x="2953" y="1779"/>
                  </a:cubicBezTo>
                  <a:cubicBezTo>
                    <a:pt x="2926" y="1775"/>
                    <a:pt x="2899" y="1775"/>
                    <a:pt x="2876" y="1785"/>
                  </a:cubicBezTo>
                  <a:cubicBezTo>
                    <a:pt x="2866" y="1785"/>
                    <a:pt x="2859" y="1785"/>
                    <a:pt x="2849" y="1785"/>
                  </a:cubicBezTo>
                  <a:cubicBezTo>
                    <a:pt x="2812" y="1782"/>
                    <a:pt x="2775" y="1792"/>
                    <a:pt x="2735" y="1792"/>
                  </a:cubicBezTo>
                  <a:cubicBezTo>
                    <a:pt x="2661" y="1799"/>
                    <a:pt x="2587" y="1802"/>
                    <a:pt x="2513" y="1806"/>
                  </a:cubicBezTo>
                  <a:cubicBezTo>
                    <a:pt x="2490" y="1806"/>
                    <a:pt x="2466" y="1802"/>
                    <a:pt x="2446" y="1813"/>
                  </a:cubicBezTo>
                  <a:cubicBezTo>
                    <a:pt x="2453" y="1813"/>
                    <a:pt x="2456" y="1813"/>
                    <a:pt x="2460" y="1813"/>
                  </a:cubicBezTo>
                  <a:cubicBezTo>
                    <a:pt x="2453" y="1813"/>
                    <a:pt x="2450" y="1813"/>
                    <a:pt x="2446" y="1813"/>
                  </a:cubicBezTo>
                  <a:cubicBezTo>
                    <a:pt x="2433" y="1813"/>
                    <a:pt x="2423" y="1813"/>
                    <a:pt x="2413" y="1816"/>
                  </a:cubicBezTo>
                  <a:cubicBezTo>
                    <a:pt x="2322" y="1809"/>
                    <a:pt x="2231" y="1826"/>
                    <a:pt x="2144" y="1823"/>
                  </a:cubicBezTo>
                  <a:cubicBezTo>
                    <a:pt x="2137" y="1826"/>
                    <a:pt x="2134" y="1829"/>
                    <a:pt x="2127" y="1832"/>
                  </a:cubicBezTo>
                  <a:lnTo>
                    <a:pt x="2127" y="1832"/>
                  </a:lnTo>
                  <a:cubicBezTo>
                    <a:pt x="2100" y="1832"/>
                    <a:pt x="2077" y="1832"/>
                    <a:pt x="2050" y="1832"/>
                  </a:cubicBezTo>
                  <a:cubicBezTo>
                    <a:pt x="2047" y="1832"/>
                    <a:pt x="2040" y="1832"/>
                    <a:pt x="2036" y="1832"/>
                  </a:cubicBezTo>
                  <a:cubicBezTo>
                    <a:pt x="2017" y="1832"/>
                    <a:pt x="1996" y="1832"/>
                    <a:pt x="1980" y="1839"/>
                  </a:cubicBezTo>
                  <a:cubicBezTo>
                    <a:pt x="1900" y="1839"/>
                    <a:pt x="1819" y="1842"/>
                    <a:pt x="1742" y="1853"/>
                  </a:cubicBezTo>
                  <a:cubicBezTo>
                    <a:pt x="1675" y="1846"/>
                    <a:pt x="1608" y="1856"/>
                    <a:pt x="1544" y="1860"/>
                  </a:cubicBezTo>
                  <a:cubicBezTo>
                    <a:pt x="1433" y="1870"/>
                    <a:pt x="1323" y="1866"/>
                    <a:pt x="1212" y="1880"/>
                  </a:cubicBezTo>
                  <a:cubicBezTo>
                    <a:pt x="1195" y="1876"/>
                    <a:pt x="1178" y="1876"/>
                    <a:pt x="1162" y="1880"/>
                  </a:cubicBezTo>
                  <a:cubicBezTo>
                    <a:pt x="1128" y="1880"/>
                    <a:pt x="1094" y="1873"/>
                    <a:pt x="1064" y="1886"/>
                  </a:cubicBezTo>
                  <a:cubicBezTo>
                    <a:pt x="1044" y="1883"/>
                    <a:pt x="1024" y="1883"/>
                    <a:pt x="1007" y="1886"/>
                  </a:cubicBezTo>
                  <a:cubicBezTo>
                    <a:pt x="1001" y="1886"/>
                    <a:pt x="997" y="1886"/>
                    <a:pt x="994" y="1886"/>
                  </a:cubicBezTo>
                  <a:cubicBezTo>
                    <a:pt x="984" y="1890"/>
                    <a:pt x="977" y="1890"/>
                    <a:pt x="967" y="1890"/>
                  </a:cubicBezTo>
                  <a:cubicBezTo>
                    <a:pt x="964" y="1890"/>
                    <a:pt x="960" y="1890"/>
                    <a:pt x="954" y="1890"/>
                  </a:cubicBezTo>
                  <a:cubicBezTo>
                    <a:pt x="957" y="1890"/>
                    <a:pt x="957" y="1890"/>
                    <a:pt x="960" y="1890"/>
                  </a:cubicBezTo>
                  <a:lnTo>
                    <a:pt x="960" y="1890"/>
                  </a:lnTo>
                  <a:cubicBezTo>
                    <a:pt x="957" y="1890"/>
                    <a:pt x="954" y="1890"/>
                    <a:pt x="954" y="1890"/>
                  </a:cubicBezTo>
                  <a:cubicBezTo>
                    <a:pt x="950" y="1890"/>
                    <a:pt x="947" y="1890"/>
                    <a:pt x="940" y="1890"/>
                  </a:cubicBezTo>
                  <a:cubicBezTo>
                    <a:pt x="910" y="1890"/>
                    <a:pt x="876" y="1883"/>
                    <a:pt x="846" y="1896"/>
                  </a:cubicBezTo>
                  <a:cubicBezTo>
                    <a:pt x="796" y="1896"/>
                    <a:pt x="745" y="1896"/>
                    <a:pt x="695" y="1896"/>
                  </a:cubicBezTo>
                  <a:cubicBezTo>
                    <a:pt x="692" y="1900"/>
                    <a:pt x="688" y="1900"/>
                    <a:pt x="685" y="1896"/>
                  </a:cubicBezTo>
                  <a:cubicBezTo>
                    <a:pt x="665" y="1900"/>
                    <a:pt x="641" y="1906"/>
                    <a:pt x="618" y="1896"/>
                  </a:cubicBezTo>
                  <a:cubicBezTo>
                    <a:pt x="605" y="1890"/>
                    <a:pt x="587" y="1893"/>
                    <a:pt x="571" y="1893"/>
                  </a:cubicBezTo>
                  <a:cubicBezTo>
                    <a:pt x="567" y="1893"/>
                    <a:pt x="564" y="1896"/>
                    <a:pt x="561" y="1896"/>
                  </a:cubicBezTo>
                  <a:cubicBezTo>
                    <a:pt x="534" y="1896"/>
                    <a:pt x="507" y="1893"/>
                    <a:pt x="477" y="1896"/>
                  </a:cubicBezTo>
                  <a:cubicBezTo>
                    <a:pt x="450" y="1903"/>
                    <a:pt x="426" y="1893"/>
                    <a:pt x="400" y="1896"/>
                  </a:cubicBezTo>
                  <a:cubicBezTo>
                    <a:pt x="393" y="1906"/>
                    <a:pt x="373" y="1903"/>
                    <a:pt x="363" y="1913"/>
                  </a:cubicBezTo>
                  <a:cubicBezTo>
                    <a:pt x="406" y="1913"/>
                    <a:pt x="447" y="1913"/>
                    <a:pt x="490" y="1913"/>
                  </a:cubicBezTo>
                  <a:lnTo>
                    <a:pt x="490" y="1913"/>
                  </a:lnTo>
                  <a:cubicBezTo>
                    <a:pt x="520" y="1913"/>
                    <a:pt x="551" y="1927"/>
                    <a:pt x="581" y="1923"/>
                  </a:cubicBezTo>
                  <a:lnTo>
                    <a:pt x="581" y="1923"/>
                  </a:lnTo>
                  <a:lnTo>
                    <a:pt x="581" y="1923"/>
                  </a:lnTo>
                  <a:cubicBezTo>
                    <a:pt x="651" y="1933"/>
                    <a:pt x="719" y="1920"/>
                    <a:pt x="786" y="1913"/>
                  </a:cubicBezTo>
                  <a:cubicBezTo>
                    <a:pt x="853" y="1913"/>
                    <a:pt x="920" y="1917"/>
                    <a:pt x="987" y="1906"/>
                  </a:cubicBezTo>
                  <a:lnTo>
                    <a:pt x="987" y="1906"/>
                  </a:lnTo>
                  <a:cubicBezTo>
                    <a:pt x="997" y="1906"/>
                    <a:pt x="1007" y="1906"/>
                    <a:pt x="1017" y="1906"/>
                  </a:cubicBezTo>
                  <a:lnTo>
                    <a:pt x="1017" y="1906"/>
                  </a:lnTo>
                  <a:lnTo>
                    <a:pt x="1017" y="1906"/>
                  </a:lnTo>
                  <a:cubicBezTo>
                    <a:pt x="1024" y="1906"/>
                    <a:pt x="1027" y="1906"/>
                    <a:pt x="1031" y="1906"/>
                  </a:cubicBezTo>
                  <a:cubicBezTo>
                    <a:pt x="1031" y="1903"/>
                    <a:pt x="1031" y="1903"/>
                    <a:pt x="1031" y="1903"/>
                  </a:cubicBezTo>
                  <a:lnTo>
                    <a:pt x="1031" y="1906"/>
                  </a:lnTo>
                  <a:cubicBezTo>
                    <a:pt x="1041" y="1906"/>
                    <a:pt x="1051" y="1903"/>
                    <a:pt x="1058" y="1903"/>
                  </a:cubicBezTo>
                  <a:lnTo>
                    <a:pt x="1058" y="1903"/>
                  </a:lnTo>
                  <a:lnTo>
                    <a:pt x="1058" y="1903"/>
                  </a:lnTo>
                  <a:cubicBezTo>
                    <a:pt x="1088" y="1903"/>
                    <a:pt x="1118" y="1906"/>
                    <a:pt x="1148" y="1896"/>
                  </a:cubicBezTo>
                  <a:lnTo>
                    <a:pt x="1148" y="1896"/>
                  </a:lnTo>
                  <a:lnTo>
                    <a:pt x="1148" y="1896"/>
                  </a:lnTo>
                  <a:cubicBezTo>
                    <a:pt x="1158" y="1896"/>
                    <a:pt x="1165" y="1896"/>
                    <a:pt x="1175" y="1896"/>
                  </a:cubicBezTo>
                  <a:cubicBezTo>
                    <a:pt x="1188" y="1900"/>
                    <a:pt x="1198" y="1896"/>
                    <a:pt x="1212" y="1896"/>
                  </a:cubicBezTo>
                  <a:cubicBezTo>
                    <a:pt x="1222" y="1896"/>
                    <a:pt x="1229" y="1896"/>
                    <a:pt x="1239" y="1896"/>
                  </a:cubicBezTo>
                  <a:cubicBezTo>
                    <a:pt x="1272" y="1896"/>
                    <a:pt x="1306" y="1896"/>
                    <a:pt x="1340" y="1896"/>
                  </a:cubicBezTo>
                  <a:cubicBezTo>
                    <a:pt x="1340" y="1893"/>
                    <a:pt x="1343" y="1893"/>
                    <a:pt x="1343" y="1893"/>
                  </a:cubicBezTo>
                  <a:lnTo>
                    <a:pt x="1346" y="1893"/>
                  </a:lnTo>
                  <a:cubicBezTo>
                    <a:pt x="1474" y="1913"/>
                    <a:pt x="1594" y="1890"/>
                    <a:pt x="1719" y="1876"/>
                  </a:cubicBezTo>
                  <a:cubicBezTo>
                    <a:pt x="1726" y="1876"/>
                    <a:pt x="1729" y="1873"/>
                    <a:pt x="1732" y="1870"/>
                  </a:cubicBezTo>
                  <a:cubicBezTo>
                    <a:pt x="1739" y="1873"/>
                    <a:pt x="1746" y="1876"/>
                    <a:pt x="1752" y="1876"/>
                  </a:cubicBezTo>
                  <a:cubicBezTo>
                    <a:pt x="1769" y="1876"/>
                    <a:pt x="1783" y="1876"/>
                    <a:pt x="1799" y="1880"/>
                  </a:cubicBezTo>
                  <a:cubicBezTo>
                    <a:pt x="1887" y="1880"/>
                    <a:pt x="1974" y="1880"/>
                    <a:pt x="2057" y="1856"/>
                  </a:cubicBezTo>
                  <a:cubicBezTo>
                    <a:pt x="2060" y="1856"/>
                    <a:pt x="2064" y="1853"/>
                    <a:pt x="2064" y="1849"/>
                  </a:cubicBezTo>
                  <a:cubicBezTo>
                    <a:pt x="2080" y="1860"/>
                    <a:pt x="2097" y="1860"/>
                    <a:pt x="2114" y="1849"/>
                  </a:cubicBezTo>
                  <a:cubicBezTo>
                    <a:pt x="2114" y="1853"/>
                    <a:pt x="2117" y="1853"/>
                    <a:pt x="2121" y="1856"/>
                  </a:cubicBezTo>
                  <a:cubicBezTo>
                    <a:pt x="2221" y="1860"/>
                    <a:pt x="2318" y="1856"/>
                    <a:pt x="2416" y="1839"/>
                  </a:cubicBezTo>
                  <a:cubicBezTo>
                    <a:pt x="2419" y="1836"/>
                    <a:pt x="2423" y="1836"/>
                    <a:pt x="2426" y="1832"/>
                  </a:cubicBezTo>
                  <a:cubicBezTo>
                    <a:pt x="2433" y="1832"/>
                    <a:pt x="2443" y="1832"/>
                    <a:pt x="2450" y="1832"/>
                  </a:cubicBezTo>
                  <a:cubicBezTo>
                    <a:pt x="2560" y="1826"/>
                    <a:pt x="2671" y="1819"/>
                    <a:pt x="2782" y="1813"/>
                  </a:cubicBezTo>
                  <a:cubicBezTo>
                    <a:pt x="2799" y="1813"/>
                    <a:pt x="2819" y="1809"/>
                    <a:pt x="2836" y="1806"/>
                  </a:cubicBezTo>
                  <a:cubicBezTo>
                    <a:pt x="2846" y="1806"/>
                    <a:pt x="2856" y="1802"/>
                    <a:pt x="2862" y="1802"/>
                  </a:cubicBezTo>
                  <a:cubicBezTo>
                    <a:pt x="2882" y="1806"/>
                    <a:pt x="2899" y="1806"/>
                    <a:pt x="2916" y="1796"/>
                  </a:cubicBezTo>
                  <a:cubicBezTo>
                    <a:pt x="2919" y="1796"/>
                    <a:pt x="2923" y="1796"/>
                    <a:pt x="2926" y="1796"/>
                  </a:cubicBezTo>
                  <a:cubicBezTo>
                    <a:pt x="2936" y="1796"/>
                    <a:pt x="2946" y="1796"/>
                    <a:pt x="2953" y="1792"/>
                  </a:cubicBezTo>
                  <a:cubicBezTo>
                    <a:pt x="2963" y="1792"/>
                    <a:pt x="2970" y="1792"/>
                    <a:pt x="2980" y="1796"/>
                  </a:cubicBezTo>
                  <a:lnTo>
                    <a:pt x="2980" y="1796"/>
                  </a:lnTo>
                  <a:lnTo>
                    <a:pt x="2980" y="1796"/>
                  </a:lnTo>
                  <a:cubicBezTo>
                    <a:pt x="3003" y="1796"/>
                    <a:pt x="3027" y="1796"/>
                    <a:pt x="3050" y="1785"/>
                  </a:cubicBezTo>
                  <a:cubicBezTo>
                    <a:pt x="3057" y="1785"/>
                    <a:pt x="3064" y="1785"/>
                    <a:pt x="3071" y="1785"/>
                  </a:cubicBezTo>
                  <a:cubicBezTo>
                    <a:pt x="3111" y="1785"/>
                    <a:pt x="3154" y="1785"/>
                    <a:pt x="3195" y="1785"/>
                  </a:cubicBezTo>
                  <a:cubicBezTo>
                    <a:pt x="3198" y="1785"/>
                    <a:pt x="3201" y="1782"/>
                    <a:pt x="3201" y="1782"/>
                  </a:cubicBezTo>
                  <a:cubicBezTo>
                    <a:pt x="3235" y="1779"/>
                    <a:pt x="3268" y="1785"/>
                    <a:pt x="3302" y="1775"/>
                  </a:cubicBezTo>
                  <a:cubicBezTo>
                    <a:pt x="3305" y="1775"/>
                    <a:pt x="3309" y="1775"/>
                    <a:pt x="3312" y="1775"/>
                  </a:cubicBezTo>
                  <a:cubicBezTo>
                    <a:pt x="3336" y="1769"/>
                    <a:pt x="3366" y="1775"/>
                    <a:pt x="3393" y="1769"/>
                  </a:cubicBezTo>
                  <a:cubicBezTo>
                    <a:pt x="3396" y="1769"/>
                    <a:pt x="3400" y="1769"/>
                    <a:pt x="3406" y="1769"/>
                  </a:cubicBezTo>
                  <a:cubicBezTo>
                    <a:pt x="3457" y="1765"/>
                    <a:pt x="3507" y="1755"/>
                    <a:pt x="3557" y="1759"/>
                  </a:cubicBezTo>
                  <a:cubicBezTo>
                    <a:pt x="3561" y="1755"/>
                    <a:pt x="3567" y="1752"/>
                    <a:pt x="3571" y="1752"/>
                  </a:cubicBezTo>
                  <a:cubicBezTo>
                    <a:pt x="3581" y="1749"/>
                    <a:pt x="3591" y="1752"/>
                    <a:pt x="3601" y="1752"/>
                  </a:cubicBezTo>
                  <a:cubicBezTo>
                    <a:pt x="3611" y="1755"/>
                    <a:pt x="3618" y="1755"/>
                    <a:pt x="3624" y="1749"/>
                  </a:cubicBezTo>
                  <a:cubicBezTo>
                    <a:pt x="3638" y="1749"/>
                    <a:pt x="3648" y="1749"/>
                    <a:pt x="3661" y="1749"/>
                  </a:cubicBezTo>
                  <a:cubicBezTo>
                    <a:pt x="3661" y="1745"/>
                    <a:pt x="3665" y="1745"/>
                    <a:pt x="3668" y="1742"/>
                  </a:cubicBezTo>
                  <a:lnTo>
                    <a:pt x="3668" y="1742"/>
                  </a:lnTo>
                  <a:cubicBezTo>
                    <a:pt x="3742" y="1735"/>
                    <a:pt x="3816" y="1739"/>
                    <a:pt x="3886" y="1715"/>
                  </a:cubicBezTo>
                  <a:lnTo>
                    <a:pt x="3886" y="1715"/>
                  </a:lnTo>
                  <a:cubicBezTo>
                    <a:pt x="3910" y="1712"/>
                    <a:pt x="3936" y="1715"/>
                    <a:pt x="3960" y="1702"/>
                  </a:cubicBezTo>
                  <a:lnTo>
                    <a:pt x="3960" y="1702"/>
                  </a:lnTo>
                  <a:lnTo>
                    <a:pt x="3960" y="1702"/>
                  </a:lnTo>
                  <a:cubicBezTo>
                    <a:pt x="3963" y="1702"/>
                    <a:pt x="3967" y="1702"/>
                    <a:pt x="3973" y="1702"/>
                  </a:cubicBezTo>
                  <a:cubicBezTo>
                    <a:pt x="3973" y="1698"/>
                    <a:pt x="3973" y="1698"/>
                    <a:pt x="3973" y="1695"/>
                  </a:cubicBezTo>
                  <a:lnTo>
                    <a:pt x="3973" y="1695"/>
                  </a:lnTo>
                  <a:cubicBezTo>
                    <a:pt x="3973" y="1698"/>
                    <a:pt x="3973" y="1698"/>
                    <a:pt x="3973" y="1702"/>
                  </a:cubicBezTo>
                  <a:cubicBezTo>
                    <a:pt x="3977" y="1698"/>
                    <a:pt x="3983" y="1698"/>
                    <a:pt x="3990" y="1695"/>
                  </a:cubicBezTo>
                  <a:cubicBezTo>
                    <a:pt x="3997" y="1695"/>
                    <a:pt x="4004" y="1692"/>
                    <a:pt x="4010" y="1692"/>
                  </a:cubicBezTo>
                  <a:cubicBezTo>
                    <a:pt x="4017" y="1688"/>
                    <a:pt x="4020" y="1688"/>
                    <a:pt x="4027" y="1685"/>
                  </a:cubicBezTo>
                  <a:cubicBezTo>
                    <a:pt x="4030" y="1685"/>
                    <a:pt x="4034" y="1685"/>
                    <a:pt x="4037" y="1685"/>
                  </a:cubicBezTo>
                  <a:lnTo>
                    <a:pt x="4037" y="1685"/>
                  </a:lnTo>
                  <a:lnTo>
                    <a:pt x="4037" y="1685"/>
                  </a:lnTo>
                  <a:cubicBezTo>
                    <a:pt x="4047" y="1681"/>
                    <a:pt x="4057" y="1681"/>
                    <a:pt x="4067" y="1678"/>
                  </a:cubicBezTo>
                  <a:cubicBezTo>
                    <a:pt x="4084" y="1675"/>
                    <a:pt x="4101" y="1678"/>
                    <a:pt x="4118" y="1668"/>
                  </a:cubicBezTo>
                  <a:lnTo>
                    <a:pt x="4118" y="1668"/>
                  </a:lnTo>
                  <a:cubicBezTo>
                    <a:pt x="4128" y="1668"/>
                    <a:pt x="4141" y="1668"/>
                    <a:pt x="4151" y="1668"/>
                  </a:cubicBezTo>
                  <a:lnTo>
                    <a:pt x="4151" y="1668"/>
                  </a:lnTo>
                  <a:lnTo>
                    <a:pt x="4151" y="1668"/>
                  </a:lnTo>
                  <a:cubicBezTo>
                    <a:pt x="4161" y="1671"/>
                    <a:pt x="4168" y="1678"/>
                    <a:pt x="4178" y="1681"/>
                  </a:cubicBezTo>
                  <a:lnTo>
                    <a:pt x="4178" y="1681"/>
                  </a:lnTo>
                  <a:cubicBezTo>
                    <a:pt x="4135" y="1695"/>
                    <a:pt x="4094" y="1708"/>
                    <a:pt x="4050" y="1722"/>
                  </a:cubicBezTo>
                  <a:cubicBezTo>
                    <a:pt x="4050" y="1718"/>
                    <a:pt x="4050" y="1718"/>
                    <a:pt x="4050" y="1718"/>
                  </a:cubicBezTo>
                  <a:cubicBezTo>
                    <a:pt x="4044" y="1715"/>
                    <a:pt x="4040" y="1715"/>
                    <a:pt x="4034" y="1715"/>
                  </a:cubicBezTo>
                  <a:cubicBezTo>
                    <a:pt x="3973" y="1725"/>
                    <a:pt x="3910" y="1725"/>
                    <a:pt x="3849" y="1739"/>
                  </a:cubicBezTo>
                  <a:cubicBezTo>
                    <a:pt x="3832" y="1745"/>
                    <a:pt x="3816" y="1749"/>
                    <a:pt x="3799" y="1749"/>
                  </a:cubicBezTo>
                  <a:cubicBezTo>
                    <a:pt x="3792" y="1749"/>
                    <a:pt x="3782" y="1749"/>
                    <a:pt x="3775" y="1752"/>
                  </a:cubicBezTo>
                  <a:cubicBezTo>
                    <a:pt x="3768" y="1755"/>
                    <a:pt x="3762" y="1759"/>
                    <a:pt x="3752" y="1755"/>
                  </a:cubicBezTo>
                  <a:cubicBezTo>
                    <a:pt x="3745" y="1755"/>
                    <a:pt x="3742" y="1755"/>
                    <a:pt x="3735" y="1755"/>
                  </a:cubicBezTo>
                  <a:cubicBezTo>
                    <a:pt x="3728" y="1755"/>
                    <a:pt x="3722" y="1755"/>
                    <a:pt x="3715" y="1755"/>
                  </a:cubicBezTo>
                  <a:cubicBezTo>
                    <a:pt x="3698" y="1759"/>
                    <a:pt x="3681" y="1755"/>
                    <a:pt x="3668" y="1759"/>
                  </a:cubicBezTo>
                  <a:cubicBezTo>
                    <a:pt x="3661" y="1759"/>
                    <a:pt x="3658" y="1762"/>
                    <a:pt x="3651" y="1762"/>
                  </a:cubicBezTo>
                  <a:cubicBezTo>
                    <a:pt x="3651" y="1762"/>
                    <a:pt x="3648" y="1765"/>
                    <a:pt x="3644" y="1765"/>
                  </a:cubicBezTo>
                  <a:lnTo>
                    <a:pt x="3641" y="1765"/>
                  </a:lnTo>
                  <a:cubicBezTo>
                    <a:pt x="3638" y="1765"/>
                    <a:pt x="3638" y="1765"/>
                    <a:pt x="3638" y="1765"/>
                  </a:cubicBezTo>
                  <a:cubicBezTo>
                    <a:pt x="3638" y="1769"/>
                    <a:pt x="3638" y="1769"/>
                    <a:pt x="3638" y="1769"/>
                  </a:cubicBezTo>
                  <a:lnTo>
                    <a:pt x="3634" y="1769"/>
                  </a:lnTo>
                  <a:cubicBezTo>
                    <a:pt x="3621" y="1769"/>
                    <a:pt x="3611" y="1769"/>
                    <a:pt x="3601" y="1772"/>
                  </a:cubicBezTo>
                  <a:cubicBezTo>
                    <a:pt x="3597" y="1772"/>
                    <a:pt x="3597" y="1775"/>
                    <a:pt x="3594" y="1775"/>
                  </a:cubicBezTo>
                  <a:cubicBezTo>
                    <a:pt x="3591" y="1775"/>
                    <a:pt x="3587" y="1775"/>
                    <a:pt x="3587" y="1775"/>
                  </a:cubicBezTo>
                  <a:cubicBezTo>
                    <a:pt x="3584" y="1775"/>
                    <a:pt x="3584" y="1772"/>
                    <a:pt x="3581" y="1772"/>
                  </a:cubicBezTo>
                  <a:cubicBezTo>
                    <a:pt x="3574" y="1772"/>
                    <a:pt x="3567" y="1772"/>
                    <a:pt x="3564" y="1775"/>
                  </a:cubicBezTo>
                  <a:cubicBezTo>
                    <a:pt x="3547" y="1779"/>
                    <a:pt x="3530" y="1779"/>
                    <a:pt x="3517" y="1782"/>
                  </a:cubicBezTo>
                  <a:cubicBezTo>
                    <a:pt x="3514" y="1782"/>
                    <a:pt x="3510" y="1782"/>
                    <a:pt x="3507" y="1785"/>
                  </a:cubicBezTo>
                  <a:cubicBezTo>
                    <a:pt x="3504" y="1785"/>
                    <a:pt x="3500" y="1785"/>
                    <a:pt x="3493" y="1785"/>
                  </a:cubicBezTo>
                  <a:cubicBezTo>
                    <a:pt x="3477" y="1785"/>
                    <a:pt x="3460" y="1785"/>
                    <a:pt x="3443" y="1785"/>
                  </a:cubicBezTo>
                  <a:cubicBezTo>
                    <a:pt x="3440" y="1785"/>
                    <a:pt x="3436" y="1785"/>
                    <a:pt x="3433" y="1785"/>
                  </a:cubicBezTo>
                  <a:cubicBezTo>
                    <a:pt x="3426" y="1785"/>
                    <a:pt x="3419" y="1785"/>
                    <a:pt x="3413" y="1785"/>
                  </a:cubicBezTo>
                  <a:cubicBezTo>
                    <a:pt x="3396" y="1785"/>
                    <a:pt x="3376" y="1785"/>
                    <a:pt x="3359" y="1785"/>
                  </a:cubicBezTo>
                  <a:cubicBezTo>
                    <a:pt x="3352" y="1789"/>
                    <a:pt x="3346" y="1789"/>
                    <a:pt x="3342" y="1792"/>
                  </a:cubicBezTo>
                  <a:cubicBezTo>
                    <a:pt x="3339" y="1796"/>
                    <a:pt x="3339" y="1796"/>
                    <a:pt x="3339" y="1799"/>
                  </a:cubicBezTo>
                  <a:cubicBezTo>
                    <a:pt x="3329" y="1799"/>
                    <a:pt x="3322" y="1799"/>
                    <a:pt x="3312" y="1799"/>
                  </a:cubicBezTo>
                  <a:cubicBezTo>
                    <a:pt x="3305" y="1799"/>
                    <a:pt x="3302" y="1799"/>
                    <a:pt x="3295" y="1799"/>
                  </a:cubicBezTo>
                  <a:cubicBezTo>
                    <a:pt x="3279" y="1802"/>
                    <a:pt x="3265" y="1802"/>
                    <a:pt x="3248" y="1806"/>
                  </a:cubicBezTo>
                  <a:cubicBezTo>
                    <a:pt x="3242" y="1806"/>
                    <a:pt x="3238" y="1806"/>
                    <a:pt x="3232" y="1809"/>
                  </a:cubicBezTo>
                  <a:cubicBezTo>
                    <a:pt x="3218" y="1813"/>
                    <a:pt x="3205" y="1813"/>
                    <a:pt x="3191" y="1816"/>
                  </a:cubicBezTo>
                  <a:cubicBezTo>
                    <a:pt x="3185" y="1816"/>
                    <a:pt x="3181" y="1816"/>
                    <a:pt x="3175" y="1816"/>
                  </a:cubicBezTo>
                  <a:cubicBezTo>
                    <a:pt x="3144" y="1823"/>
                    <a:pt x="3114" y="1819"/>
                    <a:pt x="3084" y="1823"/>
                  </a:cubicBezTo>
                  <a:cubicBezTo>
                    <a:pt x="3077" y="1823"/>
                    <a:pt x="3071" y="1823"/>
                    <a:pt x="3064" y="1826"/>
                  </a:cubicBezTo>
                  <a:cubicBezTo>
                    <a:pt x="3037" y="1829"/>
                    <a:pt x="3010" y="1829"/>
                    <a:pt x="2983" y="1829"/>
                  </a:cubicBezTo>
                  <a:cubicBezTo>
                    <a:pt x="2923" y="1829"/>
                    <a:pt x="2859" y="1823"/>
                    <a:pt x="2799" y="1832"/>
                  </a:cubicBezTo>
                  <a:cubicBezTo>
                    <a:pt x="2795" y="1839"/>
                    <a:pt x="2789" y="1846"/>
                    <a:pt x="2782" y="1849"/>
                  </a:cubicBezTo>
                  <a:cubicBezTo>
                    <a:pt x="2779" y="1849"/>
                    <a:pt x="2775" y="1849"/>
                    <a:pt x="2772" y="1849"/>
                  </a:cubicBezTo>
                  <a:cubicBezTo>
                    <a:pt x="2772" y="1849"/>
                    <a:pt x="2768" y="1846"/>
                    <a:pt x="2761" y="1842"/>
                  </a:cubicBezTo>
                  <a:cubicBezTo>
                    <a:pt x="2728" y="1839"/>
                    <a:pt x="2691" y="1826"/>
                    <a:pt x="2671" y="1856"/>
                  </a:cubicBezTo>
                  <a:cubicBezTo>
                    <a:pt x="2668" y="1856"/>
                    <a:pt x="2664" y="1853"/>
                    <a:pt x="2658" y="1853"/>
                  </a:cubicBezTo>
                  <a:cubicBezTo>
                    <a:pt x="2584" y="1846"/>
                    <a:pt x="2507" y="1832"/>
                    <a:pt x="2439" y="1870"/>
                  </a:cubicBezTo>
                  <a:cubicBezTo>
                    <a:pt x="2439" y="1866"/>
                    <a:pt x="2439" y="1866"/>
                    <a:pt x="2439" y="1866"/>
                  </a:cubicBezTo>
                  <a:cubicBezTo>
                    <a:pt x="2436" y="1863"/>
                    <a:pt x="2429" y="1863"/>
                    <a:pt x="2423" y="1860"/>
                  </a:cubicBezTo>
                  <a:cubicBezTo>
                    <a:pt x="2372" y="1856"/>
                    <a:pt x="2322" y="1849"/>
                    <a:pt x="2272" y="1866"/>
                  </a:cubicBezTo>
                  <a:cubicBezTo>
                    <a:pt x="2268" y="1870"/>
                    <a:pt x="2268" y="1876"/>
                    <a:pt x="2268" y="1876"/>
                  </a:cubicBezTo>
                  <a:lnTo>
                    <a:pt x="2268" y="1876"/>
                  </a:lnTo>
                  <a:cubicBezTo>
                    <a:pt x="2184" y="1873"/>
                    <a:pt x="2104" y="1886"/>
                    <a:pt x="2023" y="1886"/>
                  </a:cubicBezTo>
                  <a:cubicBezTo>
                    <a:pt x="1974" y="1886"/>
                    <a:pt x="1923" y="1886"/>
                    <a:pt x="1873" y="1886"/>
                  </a:cubicBezTo>
                  <a:cubicBezTo>
                    <a:pt x="1830" y="1903"/>
                    <a:pt x="1786" y="1896"/>
                    <a:pt x="1746" y="1896"/>
                  </a:cubicBezTo>
                  <a:cubicBezTo>
                    <a:pt x="1742" y="1900"/>
                    <a:pt x="1742" y="1903"/>
                    <a:pt x="1742" y="1903"/>
                  </a:cubicBezTo>
                  <a:cubicBezTo>
                    <a:pt x="1699" y="1906"/>
                    <a:pt x="1655" y="1906"/>
                    <a:pt x="1615" y="1906"/>
                  </a:cubicBezTo>
                  <a:cubicBezTo>
                    <a:pt x="1581" y="1917"/>
                    <a:pt x="1548" y="1913"/>
                    <a:pt x="1514" y="1913"/>
                  </a:cubicBezTo>
                  <a:cubicBezTo>
                    <a:pt x="1457" y="1917"/>
                    <a:pt x="1400" y="1917"/>
                    <a:pt x="1343" y="1917"/>
                  </a:cubicBezTo>
                  <a:cubicBezTo>
                    <a:pt x="1323" y="1927"/>
                    <a:pt x="1299" y="1920"/>
                    <a:pt x="1276" y="1923"/>
                  </a:cubicBezTo>
                  <a:cubicBezTo>
                    <a:pt x="1249" y="1920"/>
                    <a:pt x="1222" y="1923"/>
                    <a:pt x="1198" y="1930"/>
                  </a:cubicBezTo>
                  <a:lnTo>
                    <a:pt x="1198" y="1930"/>
                  </a:lnTo>
                  <a:lnTo>
                    <a:pt x="1198" y="1930"/>
                  </a:lnTo>
                  <a:cubicBezTo>
                    <a:pt x="1128" y="1937"/>
                    <a:pt x="1058" y="1923"/>
                    <a:pt x="990" y="1940"/>
                  </a:cubicBezTo>
                  <a:cubicBezTo>
                    <a:pt x="866" y="1950"/>
                    <a:pt x="739" y="1960"/>
                    <a:pt x="615" y="1963"/>
                  </a:cubicBezTo>
                  <a:cubicBezTo>
                    <a:pt x="605" y="1963"/>
                    <a:pt x="598" y="1967"/>
                    <a:pt x="591" y="1970"/>
                  </a:cubicBezTo>
                  <a:cubicBezTo>
                    <a:pt x="577" y="1967"/>
                    <a:pt x="567" y="1967"/>
                    <a:pt x="554" y="1970"/>
                  </a:cubicBezTo>
                  <a:cubicBezTo>
                    <a:pt x="494" y="1970"/>
                    <a:pt x="433" y="1970"/>
                    <a:pt x="376" y="1970"/>
                  </a:cubicBezTo>
                  <a:cubicBezTo>
                    <a:pt x="369" y="1974"/>
                    <a:pt x="366" y="1977"/>
                    <a:pt x="359" y="1980"/>
                  </a:cubicBezTo>
                  <a:cubicBezTo>
                    <a:pt x="349" y="1980"/>
                    <a:pt x="336" y="1980"/>
                    <a:pt x="323" y="1980"/>
                  </a:cubicBezTo>
                  <a:cubicBezTo>
                    <a:pt x="309" y="1977"/>
                    <a:pt x="296" y="1977"/>
                    <a:pt x="282" y="1980"/>
                  </a:cubicBezTo>
                  <a:cubicBezTo>
                    <a:pt x="276" y="1980"/>
                    <a:pt x="272" y="1984"/>
                    <a:pt x="269" y="1987"/>
                  </a:cubicBezTo>
                  <a:cubicBezTo>
                    <a:pt x="259" y="1987"/>
                    <a:pt x="248" y="1990"/>
                    <a:pt x="248" y="2000"/>
                  </a:cubicBezTo>
                  <a:cubicBezTo>
                    <a:pt x="252" y="2010"/>
                    <a:pt x="262" y="2017"/>
                    <a:pt x="276" y="2017"/>
                  </a:cubicBezTo>
                  <a:cubicBezTo>
                    <a:pt x="302" y="2017"/>
                    <a:pt x="329" y="2017"/>
                    <a:pt x="356" y="2007"/>
                  </a:cubicBezTo>
                  <a:cubicBezTo>
                    <a:pt x="356" y="2010"/>
                    <a:pt x="356" y="2010"/>
                    <a:pt x="356" y="2010"/>
                  </a:cubicBezTo>
                  <a:cubicBezTo>
                    <a:pt x="359" y="2007"/>
                    <a:pt x="359" y="2007"/>
                    <a:pt x="359" y="2007"/>
                  </a:cubicBezTo>
                  <a:cubicBezTo>
                    <a:pt x="359" y="2007"/>
                    <a:pt x="363" y="2007"/>
                    <a:pt x="363" y="2004"/>
                  </a:cubicBezTo>
                  <a:cubicBezTo>
                    <a:pt x="363" y="2007"/>
                    <a:pt x="363" y="2007"/>
                    <a:pt x="359" y="2007"/>
                  </a:cubicBezTo>
                  <a:cubicBezTo>
                    <a:pt x="366" y="2010"/>
                    <a:pt x="369" y="2010"/>
                    <a:pt x="373" y="2007"/>
                  </a:cubicBezTo>
                  <a:cubicBezTo>
                    <a:pt x="376" y="2014"/>
                    <a:pt x="383" y="2014"/>
                    <a:pt x="386" y="2007"/>
                  </a:cubicBezTo>
                  <a:cubicBezTo>
                    <a:pt x="396" y="2007"/>
                    <a:pt x="403" y="2007"/>
                    <a:pt x="413" y="2007"/>
                  </a:cubicBezTo>
                  <a:cubicBezTo>
                    <a:pt x="426" y="2017"/>
                    <a:pt x="437" y="2007"/>
                    <a:pt x="450" y="2007"/>
                  </a:cubicBezTo>
                  <a:cubicBezTo>
                    <a:pt x="460" y="2017"/>
                    <a:pt x="463" y="2024"/>
                    <a:pt x="487" y="2024"/>
                  </a:cubicBezTo>
                  <a:cubicBezTo>
                    <a:pt x="564" y="2024"/>
                    <a:pt x="645" y="2024"/>
                    <a:pt x="722" y="2024"/>
                  </a:cubicBezTo>
                  <a:cubicBezTo>
                    <a:pt x="732" y="2010"/>
                    <a:pt x="725" y="2004"/>
                    <a:pt x="712" y="2000"/>
                  </a:cubicBezTo>
                  <a:cubicBezTo>
                    <a:pt x="732" y="2000"/>
                    <a:pt x="749" y="2000"/>
                    <a:pt x="769" y="2000"/>
                  </a:cubicBezTo>
                  <a:lnTo>
                    <a:pt x="769" y="2000"/>
                  </a:lnTo>
                  <a:cubicBezTo>
                    <a:pt x="755" y="2004"/>
                    <a:pt x="732" y="2007"/>
                    <a:pt x="749" y="2024"/>
                  </a:cubicBezTo>
                  <a:cubicBezTo>
                    <a:pt x="796" y="2024"/>
                    <a:pt x="843" y="2024"/>
                    <a:pt x="890" y="2024"/>
                  </a:cubicBezTo>
                  <a:lnTo>
                    <a:pt x="890" y="2024"/>
                  </a:lnTo>
                  <a:lnTo>
                    <a:pt x="890" y="2024"/>
                  </a:lnTo>
                  <a:cubicBezTo>
                    <a:pt x="906" y="2024"/>
                    <a:pt x="923" y="2024"/>
                    <a:pt x="940" y="2027"/>
                  </a:cubicBezTo>
                  <a:cubicBezTo>
                    <a:pt x="980" y="2024"/>
                    <a:pt x="1017" y="2021"/>
                    <a:pt x="1058" y="2017"/>
                  </a:cubicBezTo>
                  <a:cubicBezTo>
                    <a:pt x="1198" y="2017"/>
                    <a:pt x="1343" y="2014"/>
                    <a:pt x="1484" y="2014"/>
                  </a:cubicBezTo>
                  <a:cubicBezTo>
                    <a:pt x="1497" y="2014"/>
                    <a:pt x="1514" y="2017"/>
                    <a:pt x="1527" y="2007"/>
                  </a:cubicBezTo>
                  <a:lnTo>
                    <a:pt x="1527" y="2007"/>
                  </a:lnTo>
                  <a:cubicBezTo>
                    <a:pt x="1601" y="2010"/>
                    <a:pt x="1679" y="2004"/>
                    <a:pt x="1756" y="1997"/>
                  </a:cubicBezTo>
                  <a:cubicBezTo>
                    <a:pt x="1856" y="1997"/>
                    <a:pt x="1960" y="1997"/>
                    <a:pt x="2060" y="1994"/>
                  </a:cubicBezTo>
                  <a:cubicBezTo>
                    <a:pt x="2067" y="1994"/>
                    <a:pt x="2070" y="1990"/>
                    <a:pt x="2077" y="1990"/>
                  </a:cubicBezTo>
                  <a:lnTo>
                    <a:pt x="2077" y="1990"/>
                  </a:lnTo>
                  <a:cubicBezTo>
                    <a:pt x="2121" y="1994"/>
                    <a:pt x="2161" y="1990"/>
                    <a:pt x="2204" y="1987"/>
                  </a:cubicBezTo>
                  <a:cubicBezTo>
                    <a:pt x="2305" y="1987"/>
                    <a:pt x="2406" y="1987"/>
                    <a:pt x="2507" y="1987"/>
                  </a:cubicBezTo>
                  <a:cubicBezTo>
                    <a:pt x="2520" y="1987"/>
                    <a:pt x="2530" y="1987"/>
                    <a:pt x="2543" y="1980"/>
                  </a:cubicBezTo>
                  <a:lnTo>
                    <a:pt x="2543" y="1980"/>
                  </a:lnTo>
                  <a:lnTo>
                    <a:pt x="2543" y="1980"/>
                  </a:lnTo>
                  <a:cubicBezTo>
                    <a:pt x="2547" y="1980"/>
                    <a:pt x="2550" y="1980"/>
                    <a:pt x="2554" y="1980"/>
                  </a:cubicBezTo>
                  <a:cubicBezTo>
                    <a:pt x="2584" y="1980"/>
                    <a:pt x="2614" y="1980"/>
                    <a:pt x="2644" y="1977"/>
                  </a:cubicBezTo>
                  <a:lnTo>
                    <a:pt x="2644" y="1977"/>
                  </a:lnTo>
                  <a:cubicBezTo>
                    <a:pt x="2758" y="1977"/>
                    <a:pt x="2876" y="1984"/>
                    <a:pt x="2993" y="1977"/>
                  </a:cubicBezTo>
                  <a:lnTo>
                    <a:pt x="2993" y="1977"/>
                  </a:lnTo>
                  <a:lnTo>
                    <a:pt x="2993" y="1977"/>
                  </a:lnTo>
                  <a:cubicBezTo>
                    <a:pt x="3087" y="1977"/>
                    <a:pt x="3185" y="1984"/>
                    <a:pt x="3282" y="1970"/>
                  </a:cubicBezTo>
                  <a:lnTo>
                    <a:pt x="3282" y="1970"/>
                  </a:lnTo>
                  <a:lnTo>
                    <a:pt x="3285" y="1970"/>
                  </a:lnTo>
                  <a:cubicBezTo>
                    <a:pt x="3315" y="1980"/>
                    <a:pt x="3349" y="1984"/>
                    <a:pt x="3379" y="1970"/>
                  </a:cubicBezTo>
                  <a:cubicBezTo>
                    <a:pt x="3383" y="1970"/>
                    <a:pt x="3383" y="1970"/>
                    <a:pt x="3383" y="1970"/>
                  </a:cubicBezTo>
                  <a:lnTo>
                    <a:pt x="3383" y="1970"/>
                  </a:lnTo>
                  <a:cubicBezTo>
                    <a:pt x="3386" y="1974"/>
                    <a:pt x="3389" y="1970"/>
                    <a:pt x="3393" y="1970"/>
                  </a:cubicBezTo>
                  <a:cubicBezTo>
                    <a:pt x="3440" y="1970"/>
                    <a:pt x="3490" y="1974"/>
                    <a:pt x="3537" y="1963"/>
                  </a:cubicBezTo>
                  <a:lnTo>
                    <a:pt x="3537" y="1963"/>
                  </a:lnTo>
                  <a:cubicBezTo>
                    <a:pt x="3584" y="1970"/>
                    <a:pt x="3631" y="1960"/>
                    <a:pt x="3675" y="1960"/>
                  </a:cubicBezTo>
                  <a:cubicBezTo>
                    <a:pt x="3698" y="1960"/>
                    <a:pt x="3718" y="1967"/>
                    <a:pt x="3742" y="1957"/>
                  </a:cubicBezTo>
                  <a:cubicBezTo>
                    <a:pt x="3711" y="1937"/>
                    <a:pt x="3678" y="1940"/>
                    <a:pt x="3648" y="1950"/>
                  </a:cubicBezTo>
                  <a:cubicBezTo>
                    <a:pt x="3601" y="1950"/>
                    <a:pt x="3554" y="1940"/>
                    <a:pt x="3507" y="1950"/>
                  </a:cubicBezTo>
                  <a:cubicBezTo>
                    <a:pt x="3470" y="1953"/>
                    <a:pt x="3429" y="1947"/>
                    <a:pt x="3393" y="1953"/>
                  </a:cubicBezTo>
                  <a:cubicBezTo>
                    <a:pt x="3362" y="1950"/>
                    <a:pt x="3332" y="1950"/>
                    <a:pt x="3302" y="1953"/>
                  </a:cubicBezTo>
                  <a:lnTo>
                    <a:pt x="3302" y="1953"/>
                  </a:lnTo>
                  <a:lnTo>
                    <a:pt x="3302" y="1953"/>
                  </a:lnTo>
                  <a:cubicBezTo>
                    <a:pt x="3299" y="1953"/>
                    <a:pt x="3292" y="1953"/>
                    <a:pt x="3289" y="1953"/>
                  </a:cubicBezTo>
                  <a:lnTo>
                    <a:pt x="3289" y="1953"/>
                  </a:lnTo>
                  <a:lnTo>
                    <a:pt x="3289" y="1953"/>
                  </a:lnTo>
                  <a:cubicBezTo>
                    <a:pt x="3228" y="1953"/>
                    <a:pt x="3164" y="1953"/>
                    <a:pt x="3104" y="1953"/>
                  </a:cubicBezTo>
                  <a:cubicBezTo>
                    <a:pt x="3090" y="1953"/>
                    <a:pt x="3077" y="1953"/>
                    <a:pt x="3067" y="1960"/>
                  </a:cubicBezTo>
                  <a:cubicBezTo>
                    <a:pt x="3000" y="1953"/>
                    <a:pt x="2933" y="1960"/>
                    <a:pt x="2862" y="1960"/>
                  </a:cubicBezTo>
                  <a:cubicBezTo>
                    <a:pt x="2839" y="1953"/>
                    <a:pt x="2812" y="1953"/>
                    <a:pt x="2785" y="1960"/>
                  </a:cubicBezTo>
                  <a:cubicBezTo>
                    <a:pt x="2782" y="1960"/>
                    <a:pt x="2775" y="1960"/>
                    <a:pt x="2772" y="1960"/>
                  </a:cubicBezTo>
                  <a:cubicBezTo>
                    <a:pt x="2738" y="1953"/>
                    <a:pt x="2704" y="1947"/>
                    <a:pt x="2671" y="1960"/>
                  </a:cubicBezTo>
                  <a:cubicBezTo>
                    <a:pt x="2664" y="1960"/>
                    <a:pt x="2661" y="1960"/>
                    <a:pt x="2658" y="1960"/>
                  </a:cubicBezTo>
                  <a:cubicBezTo>
                    <a:pt x="2590" y="1960"/>
                    <a:pt x="2527" y="1960"/>
                    <a:pt x="2463" y="1960"/>
                  </a:cubicBezTo>
                  <a:cubicBezTo>
                    <a:pt x="2376" y="1963"/>
                    <a:pt x="2292" y="1957"/>
                    <a:pt x="2204" y="1970"/>
                  </a:cubicBezTo>
                  <a:cubicBezTo>
                    <a:pt x="2171" y="1963"/>
                    <a:pt x="2137" y="1967"/>
                    <a:pt x="2104" y="1970"/>
                  </a:cubicBezTo>
                  <a:cubicBezTo>
                    <a:pt x="2084" y="1957"/>
                    <a:pt x="2057" y="1960"/>
                    <a:pt x="2036" y="1967"/>
                  </a:cubicBezTo>
                  <a:cubicBezTo>
                    <a:pt x="2003" y="1974"/>
                    <a:pt x="1970" y="1974"/>
                    <a:pt x="1937" y="1970"/>
                  </a:cubicBezTo>
                  <a:cubicBezTo>
                    <a:pt x="1937" y="1967"/>
                    <a:pt x="1937" y="1963"/>
                    <a:pt x="1934" y="1963"/>
                  </a:cubicBezTo>
                  <a:lnTo>
                    <a:pt x="1934" y="1963"/>
                  </a:lnTo>
                  <a:lnTo>
                    <a:pt x="1934" y="1963"/>
                  </a:lnTo>
                  <a:cubicBezTo>
                    <a:pt x="1974" y="1950"/>
                    <a:pt x="2013" y="1953"/>
                    <a:pt x="2050" y="1950"/>
                  </a:cubicBezTo>
                  <a:cubicBezTo>
                    <a:pt x="2074" y="1950"/>
                    <a:pt x="2097" y="1957"/>
                    <a:pt x="2117" y="1943"/>
                  </a:cubicBezTo>
                  <a:lnTo>
                    <a:pt x="2117" y="1943"/>
                  </a:lnTo>
                  <a:lnTo>
                    <a:pt x="2117" y="1943"/>
                  </a:lnTo>
                  <a:cubicBezTo>
                    <a:pt x="2144" y="1940"/>
                    <a:pt x="2171" y="1947"/>
                    <a:pt x="2194" y="1937"/>
                  </a:cubicBezTo>
                  <a:cubicBezTo>
                    <a:pt x="2285" y="1933"/>
                    <a:pt x="2372" y="1920"/>
                    <a:pt x="2463" y="1913"/>
                  </a:cubicBezTo>
                  <a:lnTo>
                    <a:pt x="2463" y="1913"/>
                  </a:lnTo>
                  <a:lnTo>
                    <a:pt x="2463" y="1913"/>
                  </a:lnTo>
                  <a:cubicBezTo>
                    <a:pt x="2486" y="1917"/>
                    <a:pt x="2510" y="1917"/>
                    <a:pt x="2530" y="1906"/>
                  </a:cubicBezTo>
                  <a:cubicBezTo>
                    <a:pt x="2564" y="1906"/>
                    <a:pt x="2600" y="1910"/>
                    <a:pt x="2631" y="1900"/>
                  </a:cubicBezTo>
                  <a:lnTo>
                    <a:pt x="2631" y="1900"/>
                  </a:lnTo>
                  <a:cubicBezTo>
                    <a:pt x="2671" y="1893"/>
                    <a:pt x="2711" y="1903"/>
                    <a:pt x="2748" y="1886"/>
                  </a:cubicBezTo>
                  <a:cubicBezTo>
                    <a:pt x="2815" y="1886"/>
                    <a:pt x="2886" y="1880"/>
                    <a:pt x="2953" y="1870"/>
                  </a:cubicBezTo>
                  <a:cubicBezTo>
                    <a:pt x="3007" y="1866"/>
                    <a:pt x="3060" y="1873"/>
                    <a:pt x="3114" y="1863"/>
                  </a:cubicBezTo>
                  <a:cubicBezTo>
                    <a:pt x="3118" y="1863"/>
                    <a:pt x="3118" y="1863"/>
                    <a:pt x="3118" y="1863"/>
                  </a:cubicBezTo>
                  <a:cubicBezTo>
                    <a:pt x="3121" y="1860"/>
                    <a:pt x="3121" y="1860"/>
                    <a:pt x="3121" y="1860"/>
                  </a:cubicBezTo>
                  <a:cubicBezTo>
                    <a:pt x="3151" y="1860"/>
                    <a:pt x="3181" y="1860"/>
                    <a:pt x="3211" y="1860"/>
                  </a:cubicBezTo>
                  <a:cubicBezTo>
                    <a:pt x="3262" y="1863"/>
                    <a:pt x="3309" y="1860"/>
                    <a:pt x="3356" y="1842"/>
                  </a:cubicBezTo>
                  <a:cubicBezTo>
                    <a:pt x="3386" y="1842"/>
                    <a:pt x="3416" y="1842"/>
                    <a:pt x="3443" y="1832"/>
                  </a:cubicBezTo>
                  <a:cubicBezTo>
                    <a:pt x="3457" y="1832"/>
                    <a:pt x="3473" y="1832"/>
                    <a:pt x="3483" y="1826"/>
                  </a:cubicBezTo>
                  <a:lnTo>
                    <a:pt x="3483" y="1826"/>
                  </a:lnTo>
                  <a:lnTo>
                    <a:pt x="3483" y="1826"/>
                  </a:lnTo>
                  <a:lnTo>
                    <a:pt x="3483" y="1826"/>
                  </a:lnTo>
                  <a:lnTo>
                    <a:pt x="3483" y="1826"/>
                  </a:lnTo>
                  <a:cubicBezTo>
                    <a:pt x="3524" y="1823"/>
                    <a:pt x="3564" y="1826"/>
                    <a:pt x="3601" y="1816"/>
                  </a:cubicBezTo>
                  <a:cubicBezTo>
                    <a:pt x="3604" y="1816"/>
                    <a:pt x="3607" y="1816"/>
                    <a:pt x="3611" y="1813"/>
                  </a:cubicBezTo>
                  <a:cubicBezTo>
                    <a:pt x="3624" y="1813"/>
                    <a:pt x="3638" y="1813"/>
                    <a:pt x="3651" y="1813"/>
                  </a:cubicBezTo>
                  <a:cubicBezTo>
                    <a:pt x="3654" y="1813"/>
                    <a:pt x="3658" y="1813"/>
                    <a:pt x="3665" y="1813"/>
                  </a:cubicBezTo>
                  <a:cubicBezTo>
                    <a:pt x="3678" y="1813"/>
                    <a:pt x="3691" y="1813"/>
                    <a:pt x="3705" y="1806"/>
                  </a:cubicBezTo>
                  <a:cubicBezTo>
                    <a:pt x="3708" y="1806"/>
                    <a:pt x="3711" y="1806"/>
                    <a:pt x="3715" y="1802"/>
                  </a:cubicBezTo>
                  <a:cubicBezTo>
                    <a:pt x="3718" y="1806"/>
                    <a:pt x="3722" y="1806"/>
                    <a:pt x="3728" y="1802"/>
                  </a:cubicBezTo>
                  <a:cubicBezTo>
                    <a:pt x="3762" y="1829"/>
                    <a:pt x="3789" y="1863"/>
                    <a:pt x="3819" y="1893"/>
                  </a:cubicBezTo>
                  <a:cubicBezTo>
                    <a:pt x="3826" y="1900"/>
                    <a:pt x="3832" y="1906"/>
                    <a:pt x="3819" y="1913"/>
                  </a:cubicBezTo>
                  <a:cubicBezTo>
                    <a:pt x="3816" y="1933"/>
                    <a:pt x="3829" y="1930"/>
                    <a:pt x="3846" y="1927"/>
                  </a:cubicBezTo>
                  <a:cubicBezTo>
                    <a:pt x="3849" y="1923"/>
                    <a:pt x="3853" y="1923"/>
                    <a:pt x="3856" y="1923"/>
                  </a:cubicBezTo>
                  <a:cubicBezTo>
                    <a:pt x="3859" y="1923"/>
                    <a:pt x="3863" y="1920"/>
                    <a:pt x="3863" y="1917"/>
                  </a:cubicBezTo>
                  <a:cubicBezTo>
                    <a:pt x="3863" y="1917"/>
                    <a:pt x="3863" y="1913"/>
                    <a:pt x="3866" y="1913"/>
                  </a:cubicBezTo>
                  <a:lnTo>
                    <a:pt x="3866" y="1910"/>
                  </a:lnTo>
                  <a:cubicBezTo>
                    <a:pt x="3869" y="1910"/>
                    <a:pt x="3873" y="1906"/>
                    <a:pt x="3873" y="1906"/>
                  </a:cubicBezTo>
                  <a:cubicBezTo>
                    <a:pt x="3873" y="1903"/>
                    <a:pt x="3873" y="1900"/>
                    <a:pt x="3869" y="1896"/>
                  </a:cubicBezTo>
                  <a:lnTo>
                    <a:pt x="3869" y="1896"/>
                  </a:lnTo>
                  <a:cubicBezTo>
                    <a:pt x="3859" y="1893"/>
                    <a:pt x="3863" y="1883"/>
                    <a:pt x="3856" y="1880"/>
                  </a:cubicBezTo>
                  <a:cubicBezTo>
                    <a:pt x="3853" y="1876"/>
                    <a:pt x="3849" y="1873"/>
                    <a:pt x="3843" y="1870"/>
                  </a:cubicBezTo>
                  <a:lnTo>
                    <a:pt x="3843" y="1870"/>
                  </a:lnTo>
                  <a:cubicBezTo>
                    <a:pt x="3839" y="1866"/>
                    <a:pt x="3836" y="1863"/>
                    <a:pt x="3832" y="1860"/>
                  </a:cubicBezTo>
                  <a:lnTo>
                    <a:pt x="3832" y="1860"/>
                  </a:lnTo>
                  <a:cubicBezTo>
                    <a:pt x="3822" y="1836"/>
                    <a:pt x="3806" y="1819"/>
                    <a:pt x="3782" y="1802"/>
                  </a:cubicBezTo>
                  <a:cubicBezTo>
                    <a:pt x="3782" y="1799"/>
                    <a:pt x="3779" y="1799"/>
                    <a:pt x="3779" y="1799"/>
                  </a:cubicBezTo>
                  <a:cubicBezTo>
                    <a:pt x="3782" y="1799"/>
                    <a:pt x="3789" y="1799"/>
                    <a:pt x="3792" y="1802"/>
                  </a:cubicBezTo>
                  <a:cubicBezTo>
                    <a:pt x="3796" y="1806"/>
                    <a:pt x="3799" y="1806"/>
                    <a:pt x="3802" y="1809"/>
                  </a:cubicBezTo>
                  <a:cubicBezTo>
                    <a:pt x="3806" y="1813"/>
                    <a:pt x="3809" y="1813"/>
                    <a:pt x="3812" y="1816"/>
                  </a:cubicBezTo>
                  <a:cubicBezTo>
                    <a:pt x="3812" y="1819"/>
                    <a:pt x="3816" y="1819"/>
                    <a:pt x="3816" y="1819"/>
                  </a:cubicBezTo>
                  <a:cubicBezTo>
                    <a:pt x="3819" y="1823"/>
                    <a:pt x="3822" y="1826"/>
                    <a:pt x="3829" y="1826"/>
                  </a:cubicBezTo>
                  <a:cubicBezTo>
                    <a:pt x="3829" y="1829"/>
                    <a:pt x="3832" y="1829"/>
                    <a:pt x="3832" y="1829"/>
                  </a:cubicBezTo>
                  <a:cubicBezTo>
                    <a:pt x="3836" y="1832"/>
                    <a:pt x="3839" y="1836"/>
                    <a:pt x="3843" y="1842"/>
                  </a:cubicBezTo>
                  <a:cubicBezTo>
                    <a:pt x="3849" y="1842"/>
                    <a:pt x="3853" y="1846"/>
                    <a:pt x="3856" y="1849"/>
                  </a:cubicBezTo>
                  <a:cubicBezTo>
                    <a:pt x="3863" y="1853"/>
                    <a:pt x="3869" y="1856"/>
                    <a:pt x="3869" y="1860"/>
                  </a:cubicBezTo>
                  <a:cubicBezTo>
                    <a:pt x="3873" y="1860"/>
                    <a:pt x="3876" y="1860"/>
                    <a:pt x="3879" y="1860"/>
                  </a:cubicBezTo>
                  <a:cubicBezTo>
                    <a:pt x="3879" y="1863"/>
                    <a:pt x="3879" y="1863"/>
                    <a:pt x="3879" y="1863"/>
                  </a:cubicBezTo>
                  <a:cubicBezTo>
                    <a:pt x="3883" y="1866"/>
                    <a:pt x="3883" y="1866"/>
                    <a:pt x="3883" y="1870"/>
                  </a:cubicBezTo>
                  <a:cubicBezTo>
                    <a:pt x="3886" y="1870"/>
                    <a:pt x="3886" y="1870"/>
                    <a:pt x="3889" y="1870"/>
                  </a:cubicBezTo>
                  <a:cubicBezTo>
                    <a:pt x="3889" y="1870"/>
                    <a:pt x="3893" y="1870"/>
                    <a:pt x="3893" y="1873"/>
                  </a:cubicBezTo>
                  <a:lnTo>
                    <a:pt x="3896" y="1873"/>
                  </a:lnTo>
                  <a:cubicBezTo>
                    <a:pt x="3896" y="1876"/>
                    <a:pt x="3896" y="1876"/>
                    <a:pt x="3896" y="1876"/>
                  </a:cubicBezTo>
                  <a:cubicBezTo>
                    <a:pt x="3900" y="1880"/>
                    <a:pt x="3900" y="1880"/>
                    <a:pt x="3903" y="1880"/>
                  </a:cubicBezTo>
                  <a:lnTo>
                    <a:pt x="3903" y="1880"/>
                  </a:lnTo>
                  <a:lnTo>
                    <a:pt x="3906" y="1880"/>
                  </a:lnTo>
                  <a:cubicBezTo>
                    <a:pt x="3903" y="1883"/>
                    <a:pt x="3906" y="1886"/>
                    <a:pt x="3910" y="1886"/>
                  </a:cubicBezTo>
                  <a:cubicBezTo>
                    <a:pt x="3913" y="1886"/>
                    <a:pt x="3916" y="1886"/>
                    <a:pt x="3920" y="1886"/>
                  </a:cubicBezTo>
                  <a:cubicBezTo>
                    <a:pt x="3923" y="1893"/>
                    <a:pt x="3926" y="1896"/>
                    <a:pt x="3933" y="1896"/>
                  </a:cubicBezTo>
                  <a:lnTo>
                    <a:pt x="3933" y="1896"/>
                  </a:lnTo>
                  <a:cubicBezTo>
                    <a:pt x="3936" y="1900"/>
                    <a:pt x="3943" y="1903"/>
                    <a:pt x="3947" y="1906"/>
                  </a:cubicBezTo>
                  <a:cubicBezTo>
                    <a:pt x="3947" y="1913"/>
                    <a:pt x="3950" y="1913"/>
                    <a:pt x="3960" y="1917"/>
                  </a:cubicBezTo>
                  <a:cubicBezTo>
                    <a:pt x="3967" y="1930"/>
                    <a:pt x="3983" y="1937"/>
                    <a:pt x="3997" y="1947"/>
                  </a:cubicBezTo>
                  <a:lnTo>
                    <a:pt x="3997" y="1947"/>
                  </a:lnTo>
                  <a:cubicBezTo>
                    <a:pt x="4000" y="1953"/>
                    <a:pt x="4007" y="1960"/>
                    <a:pt x="4014" y="1967"/>
                  </a:cubicBezTo>
                  <a:cubicBezTo>
                    <a:pt x="4020" y="1970"/>
                    <a:pt x="4027" y="1970"/>
                    <a:pt x="4034" y="1974"/>
                  </a:cubicBezTo>
                  <a:cubicBezTo>
                    <a:pt x="4034" y="1977"/>
                    <a:pt x="4034" y="1977"/>
                    <a:pt x="4034" y="1977"/>
                  </a:cubicBezTo>
                  <a:cubicBezTo>
                    <a:pt x="4037" y="1980"/>
                    <a:pt x="4037" y="1980"/>
                    <a:pt x="4037" y="1980"/>
                  </a:cubicBezTo>
                  <a:cubicBezTo>
                    <a:pt x="4030" y="2010"/>
                    <a:pt x="4037" y="2041"/>
                    <a:pt x="4040" y="2071"/>
                  </a:cubicBezTo>
                  <a:lnTo>
                    <a:pt x="4040" y="2071"/>
                  </a:lnTo>
                  <a:lnTo>
                    <a:pt x="4040" y="2071"/>
                  </a:lnTo>
                  <a:cubicBezTo>
                    <a:pt x="4037" y="2074"/>
                    <a:pt x="4037" y="2078"/>
                    <a:pt x="4037" y="2081"/>
                  </a:cubicBezTo>
                  <a:lnTo>
                    <a:pt x="4040" y="2081"/>
                  </a:lnTo>
                  <a:cubicBezTo>
                    <a:pt x="4024" y="2084"/>
                    <a:pt x="4037" y="2101"/>
                    <a:pt x="4024" y="2111"/>
                  </a:cubicBezTo>
                  <a:cubicBezTo>
                    <a:pt x="4027" y="2114"/>
                    <a:pt x="4027" y="2114"/>
                    <a:pt x="4027" y="2114"/>
                  </a:cubicBezTo>
                  <a:cubicBezTo>
                    <a:pt x="4024" y="2118"/>
                    <a:pt x="4024" y="2118"/>
                    <a:pt x="4024" y="2118"/>
                  </a:cubicBezTo>
                  <a:cubicBezTo>
                    <a:pt x="4017" y="2121"/>
                    <a:pt x="4014" y="2128"/>
                    <a:pt x="4014" y="2135"/>
                  </a:cubicBezTo>
                  <a:cubicBezTo>
                    <a:pt x="4007" y="2121"/>
                    <a:pt x="4000" y="2108"/>
                    <a:pt x="3987" y="2098"/>
                  </a:cubicBezTo>
                  <a:cubicBezTo>
                    <a:pt x="3983" y="2098"/>
                    <a:pt x="3983" y="2094"/>
                    <a:pt x="3983" y="2091"/>
                  </a:cubicBezTo>
                  <a:cubicBezTo>
                    <a:pt x="3980" y="2088"/>
                    <a:pt x="3980" y="2081"/>
                    <a:pt x="3973" y="2081"/>
                  </a:cubicBezTo>
                  <a:cubicBezTo>
                    <a:pt x="3977" y="2078"/>
                    <a:pt x="3977" y="2074"/>
                    <a:pt x="3973" y="2071"/>
                  </a:cubicBezTo>
                  <a:cubicBezTo>
                    <a:pt x="3953" y="2044"/>
                    <a:pt x="3933" y="2017"/>
                    <a:pt x="3920" y="1987"/>
                  </a:cubicBezTo>
                  <a:cubicBezTo>
                    <a:pt x="3913" y="1980"/>
                    <a:pt x="3906" y="1974"/>
                    <a:pt x="3893" y="1970"/>
                  </a:cubicBezTo>
                  <a:lnTo>
                    <a:pt x="3893" y="1970"/>
                  </a:lnTo>
                  <a:cubicBezTo>
                    <a:pt x="3883" y="1977"/>
                    <a:pt x="3883" y="1987"/>
                    <a:pt x="3886" y="1994"/>
                  </a:cubicBezTo>
                  <a:cubicBezTo>
                    <a:pt x="3903" y="2027"/>
                    <a:pt x="3920" y="2061"/>
                    <a:pt x="3943" y="2091"/>
                  </a:cubicBezTo>
                  <a:cubicBezTo>
                    <a:pt x="3960" y="2142"/>
                    <a:pt x="3980" y="2192"/>
                    <a:pt x="3973" y="2245"/>
                  </a:cubicBezTo>
                  <a:cubicBezTo>
                    <a:pt x="3983" y="2256"/>
                    <a:pt x="3973" y="2272"/>
                    <a:pt x="3983" y="2286"/>
                  </a:cubicBezTo>
                  <a:lnTo>
                    <a:pt x="3987" y="2286"/>
                  </a:lnTo>
                  <a:cubicBezTo>
                    <a:pt x="3980" y="2296"/>
                    <a:pt x="3980" y="2309"/>
                    <a:pt x="3977" y="2319"/>
                  </a:cubicBezTo>
                  <a:cubicBezTo>
                    <a:pt x="3977" y="2316"/>
                    <a:pt x="3973" y="2313"/>
                    <a:pt x="3973" y="2309"/>
                  </a:cubicBezTo>
                  <a:cubicBezTo>
                    <a:pt x="3950" y="2303"/>
                    <a:pt x="3957" y="2289"/>
                    <a:pt x="3957" y="2279"/>
                  </a:cubicBezTo>
                  <a:cubicBezTo>
                    <a:pt x="3957" y="2249"/>
                    <a:pt x="3953" y="2225"/>
                    <a:pt x="3936" y="2199"/>
                  </a:cubicBezTo>
                  <a:lnTo>
                    <a:pt x="3936" y="2199"/>
                  </a:lnTo>
                  <a:cubicBezTo>
                    <a:pt x="3936" y="2195"/>
                    <a:pt x="3936" y="2192"/>
                    <a:pt x="3933" y="2192"/>
                  </a:cubicBezTo>
                  <a:cubicBezTo>
                    <a:pt x="3933" y="2192"/>
                    <a:pt x="3930" y="2192"/>
                    <a:pt x="3930" y="2195"/>
                  </a:cubicBezTo>
                  <a:cubicBezTo>
                    <a:pt x="3930" y="2192"/>
                    <a:pt x="3933" y="2192"/>
                    <a:pt x="3933" y="2192"/>
                  </a:cubicBezTo>
                  <a:cubicBezTo>
                    <a:pt x="3926" y="2152"/>
                    <a:pt x="3913" y="2114"/>
                    <a:pt x="3896" y="2078"/>
                  </a:cubicBezTo>
                  <a:lnTo>
                    <a:pt x="3896" y="2078"/>
                  </a:lnTo>
                  <a:cubicBezTo>
                    <a:pt x="3896" y="2074"/>
                    <a:pt x="3896" y="2074"/>
                    <a:pt x="3893" y="2071"/>
                  </a:cubicBezTo>
                  <a:lnTo>
                    <a:pt x="3893" y="2071"/>
                  </a:lnTo>
                  <a:cubicBezTo>
                    <a:pt x="3886" y="2047"/>
                    <a:pt x="3879" y="2024"/>
                    <a:pt x="3856" y="2007"/>
                  </a:cubicBezTo>
                  <a:cubicBezTo>
                    <a:pt x="3843" y="2004"/>
                    <a:pt x="3836" y="2007"/>
                    <a:pt x="3843" y="2017"/>
                  </a:cubicBezTo>
                  <a:cubicBezTo>
                    <a:pt x="3843" y="2037"/>
                    <a:pt x="3822" y="2034"/>
                    <a:pt x="3806" y="2034"/>
                  </a:cubicBezTo>
                  <a:cubicBezTo>
                    <a:pt x="3758" y="2034"/>
                    <a:pt x="3711" y="2034"/>
                    <a:pt x="3661" y="2034"/>
                  </a:cubicBezTo>
                  <a:cubicBezTo>
                    <a:pt x="3658" y="2037"/>
                    <a:pt x="3658" y="2041"/>
                    <a:pt x="3665" y="2044"/>
                  </a:cubicBezTo>
                  <a:cubicBezTo>
                    <a:pt x="3711" y="2044"/>
                    <a:pt x="3758" y="2047"/>
                    <a:pt x="3806" y="2051"/>
                  </a:cubicBezTo>
                  <a:lnTo>
                    <a:pt x="3806" y="2051"/>
                  </a:lnTo>
                  <a:cubicBezTo>
                    <a:pt x="3822" y="2054"/>
                    <a:pt x="3839" y="2054"/>
                    <a:pt x="3853" y="2054"/>
                  </a:cubicBezTo>
                  <a:cubicBezTo>
                    <a:pt x="3856" y="2061"/>
                    <a:pt x="3856" y="2064"/>
                    <a:pt x="3856" y="2071"/>
                  </a:cubicBezTo>
                  <a:cubicBezTo>
                    <a:pt x="3816" y="2081"/>
                    <a:pt x="3779" y="2067"/>
                    <a:pt x="3738" y="2071"/>
                  </a:cubicBezTo>
                  <a:cubicBezTo>
                    <a:pt x="3732" y="2071"/>
                    <a:pt x="3722" y="2071"/>
                    <a:pt x="3715" y="2071"/>
                  </a:cubicBezTo>
                  <a:cubicBezTo>
                    <a:pt x="3678" y="2061"/>
                    <a:pt x="3644" y="2074"/>
                    <a:pt x="3611" y="2074"/>
                  </a:cubicBezTo>
                  <a:cubicBezTo>
                    <a:pt x="3644" y="2081"/>
                    <a:pt x="3678" y="2081"/>
                    <a:pt x="3715" y="2081"/>
                  </a:cubicBezTo>
                  <a:lnTo>
                    <a:pt x="3715" y="2081"/>
                  </a:lnTo>
                  <a:cubicBezTo>
                    <a:pt x="3718" y="2084"/>
                    <a:pt x="3722" y="2084"/>
                    <a:pt x="3725" y="2081"/>
                  </a:cubicBezTo>
                  <a:lnTo>
                    <a:pt x="3725" y="2081"/>
                  </a:lnTo>
                  <a:cubicBezTo>
                    <a:pt x="3755" y="2091"/>
                    <a:pt x="3786" y="2088"/>
                    <a:pt x="3819" y="2088"/>
                  </a:cubicBezTo>
                  <a:lnTo>
                    <a:pt x="3819" y="2088"/>
                  </a:lnTo>
                  <a:cubicBezTo>
                    <a:pt x="3839" y="2094"/>
                    <a:pt x="3863" y="2088"/>
                    <a:pt x="3879" y="2101"/>
                  </a:cubicBezTo>
                  <a:lnTo>
                    <a:pt x="3879" y="2101"/>
                  </a:lnTo>
                  <a:cubicBezTo>
                    <a:pt x="3879" y="2104"/>
                    <a:pt x="3879" y="2104"/>
                    <a:pt x="3879" y="2104"/>
                  </a:cubicBezTo>
                  <a:cubicBezTo>
                    <a:pt x="3883" y="2104"/>
                    <a:pt x="3883" y="2104"/>
                    <a:pt x="3883" y="2104"/>
                  </a:cubicBezTo>
                  <a:cubicBezTo>
                    <a:pt x="3879" y="2104"/>
                    <a:pt x="3879" y="2104"/>
                    <a:pt x="3879" y="2104"/>
                  </a:cubicBezTo>
                  <a:cubicBezTo>
                    <a:pt x="3866" y="2121"/>
                    <a:pt x="3843" y="2118"/>
                    <a:pt x="3822" y="2118"/>
                  </a:cubicBezTo>
                  <a:cubicBezTo>
                    <a:pt x="3796" y="2118"/>
                    <a:pt x="3768" y="2111"/>
                    <a:pt x="3742" y="2118"/>
                  </a:cubicBezTo>
                  <a:cubicBezTo>
                    <a:pt x="3695" y="2104"/>
                    <a:pt x="3648" y="2104"/>
                    <a:pt x="3597" y="2108"/>
                  </a:cubicBezTo>
                  <a:lnTo>
                    <a:pt x="3597" y="2108"/>
                  </a:lnTo>
                  <a:lnTo>
                    <a:pt x="3597" y="2108"/>
                  </a:lnTo>
                  <a:cubicBezTo>
                    <a:pt x="3587" y="2108"/>
                    <a:pt x="3574" y="2108"/>
                    <a:pt x="3564" y="2108"/>
                  </a:cubicBezTo>
                  <a:lnTo>
                    <a:pt x="3564" y="2108"/>
                  </a:lnTo>
                  <a:cubicBezTo>
                    <a:pt x="3473" y="2091"/>
                    <a:pt x="3383" y="2094"/>
                    <a:pt x="3289" y="2101"/>
                  </a:cubicBezTo>
                  <a:cubicBezTo>
                    <a:pt x="3282" y="2104"/>
                    <a:pt x="3282" y="2111"/>
                    <a:pt x="3289" y="2114"/>
                  </a:cubicBezTo>
                  <a:cubicBezTo>
                    <a:pt x="3346" y="2114"/>
                    <a:pt x="3400" y="2118"/>
                    <a:pt x="3457" y="2118"/>
                  </a:cubicBezTo>
                  <a:cubicBezTo>
                    <a:pt x="3473" y="2118"/>
                    <a:pt x="3490" y="2118"/>
                    <a:pt x="3507" y="2118"/>
                  </a:cubicBezTo>
                  <a:cubicBezTo>
                    <a:pt x="3517" y="2128"/>
                    <a:pt x="3527" y="2124"/>
                    <a:pt x="3537" y="2118"/>
                  </a:cubicBezTo>
                  <a:lnTo>
                    <a:pt x="3537" y="2118"/>
                  </a:lnTo>
                  <a:cubicBezTo>
                    <a:pt x="3557" y="2124"/>
                    <a:pt x="3577" y="2128"/>
                    <a:pt x="3597" y="2124"/>
                  </a:cubicBezTo>
                  <a:cubicBezTo>
                    <a:pt x="3644" y="2128"/>
                    <a:pt x="3691" y="2131"/>
                    <a:pt x="3742" y="2124"/>
                  </a:cubicBezTo>
                  <a:lnTo>
                    <a:pt x="3742" y="2124"/>
                  </a:lnTo>
                  <a:cubicBezTo>
                    <a:pt x="3789" y="2131"/>
                    <a:pt x="3836" y="2131"/>
                    <a:pt x="3883" y="2128"/>
                  </a:cubicBezTo>
                  <a:lnTo>
                    <a:pt x="3883" y="2128"/>
                  </a:lnTo>
                  <a:cubicBezTo>
                    <a:pt x="3886" y="2135"/>
                    <a:pt x="3889" y="2145"/>
                    <a:pt x="3893" y="2152"/>
                  </a:cubicBezTo>
                  <a:lnTo>
                    <a:pt x="3893" y="2152"/>
                  </a:lnTo>
                  <a:cubicBezTo>
                    <a:pt x="3856" y="2155"/>
                    <a:pt x="3819" y="2155"/>
                    <a:pt x="3779" y="2155"/>
                  </a:cubicBezTo>
                  <a:cubicBezTo>
                    <a:pt x="3772" y="2162"/>
                    <a:pt x="3772" y="2165"/>
                    <a:pt x="3779" y="2171"/>
                  </a:cubicBezTo>
                  <a:cubicBezTo>
                    <a:pt x="3819" y="2171"/>
                    <a:pt x="3859" y="2178"/>
                    <a:pt x="3896" y="2162"/>
                  </a:cubicBezTo>
                  <a:cubicBezTo>
                    <a:pt x="3906" y="2178"/>
                    <a:pt x="3910" y="2192"/>
                    <a:pt x="3906" y="2209"/>
                  </a:cubicBezTo>
                  <a:cubicBezTo>
                    <a:pt x="3910" y="2209"/>
                    <a:pt x="3910" y="2209"/>
                    <a:pt x="3910" y="2212"/>
                  </a:cubicBezTo>
                  <a:lnTo>
                    <a:pt x="3910" y="2212"/>
                  </a:lnTo>
                  <a:cubicBezTo>
                    <a:pt x="3906" y="2209"/>
                    <a:pt x="3906" y="2209"/>
                    <a:pt x="3906" y="2209"/>
                  </a:cubicBezTo>
                  <a:cubicBezTo>
                    <a:pt x="3876" y="2225"/>
                    <a:pt x="3839" y="2215"/>
                    <a:pt x="3806" y="2219"/>
                  </a:cubicBezTo>
                  <a:cubicBezTo>
                    <a:pt x="3799" y="2229"/>
                    <a:pt x="3775" y="2225"/>
                    <a:pt x="3765" y="2235"/>
                  </a:cubicBezTo>
                  <a:cubicBezTo>
                    <a:pt x="3819" y="2239"/>
                    <a:pt x="3869" y="2232"/>
                    <a:pt x="3920" y="2229"/>
                  </a:cubicBezTo>
                  <a:cubicBezTo>
                    <a:pt x="3920" y="2242"/>
                    <a:pt x="3933" y="2252"/>
                    <a:pt x="3920" y="2266"/>
                  </a:cubicBezTo>
                  <a:cubicBezTo>
                    <a:pt x="3910" y="2266"/>
                    <a:pt x="3900" y="2266"/>
                    <a:pt x="3893" y="2272"/>
                  </a:cubicBezTo>
                  <a:cubicBezTo>
                    <a:pt x="3889" y="2272"/>
                    <a:pt x="3886" y="2272"/>
                    <a:pt x="3883" y="2272"/>
                  </a:cubicBezTo>
                  <a:lnTo>
                    <a:pt x="3883" y="2272"/>
                  </a:lnTo>
                  <a:cubicBezTo>
                    <a:pt x="3836" y="2262"/>
                    <a:pt x="3789" y="2269"/>
                    <a:pt x="3742" y="2272"/>
                  </a:cubicBezTo>
                  <a:cubicBezTo>
                    <a:pt x="3725" y="2262"/>
                    <a:pt x="3708" y="2266"/>
                    <a:pt x="3688" y="2266"/>
                  </a:cubicBezTo>
                  <a:cubicBezTo>
                    <a:pt x="3688" y="2266"/>
                    <a:pt x="3688" y="2269"/>
                    <a:pt x="3685" y="2272"/>
                  </a:cubicBezTo>
                  <a:cubicBezTo>
                    <a:pt x="3678" y="2272"/>
                    <a:pt x="3678" y="2272"/>
                    <a:pt x="3678" y="2272"/>
                  </a:cubicBezTo>
                  <a:lnTo>
                    <a:pt x="3678" y="2272"/>
                  </a:lnTo>
                  <a:cubicBezTo>
                    <a:pt x="3665" y="2262"/>
                    <a:pt x="3648" y="2266"/>
                    <a:pt x="3634" y="2272"/>
                  </a:cubicBezTo>
                  <a:cubicBezTo>
                    <a:pt x="3628" y="2272"/>
                    <a:pt x="3621" y="2272"/>
                    <a:pt x="3611" y="2272"/>
                  </a:cubicBezTo>
                  <a:cubicBezTo>
                    <a:pt x="3567" y="2256"/>
                    <a:pt x="3527" y="2272"/>
                    <a:pt x="3483" y="2272"/>
                  </a:cubicBezTo>
                  <a:lnTo>
                    <a:pt x="3483" y="2272"/>
                  </a:lnTo>
                  <a:lnTo>
                    <a:pt x="3483" y="2272"/>
                  </a:lnTo>
                  <a:cubicBezTo>
                    <a:pt x="3477" y="2272"/>
                    <a:pt x="3473" y="2272"/>
                    <a:pt x="3470" y="2276"/>
                  </a:cubicBezTo>
                  <a:cubicBezTo>
                    <a:pt x="3467" y="2276"/>
                    <a:pt x="3460" y="2272"/>
                    <a:pt x="3457" y="2272"/>
                  </a:cubicBezTo>
                  <a:cubicBezTo>
                    <a:pt x="3423" y="2276"/>
                    <a:pt x="3386" y="2266"/>
                    <a:pt x="3352" y="2282"/>
                  </a:cubicBezTo>
                  <a:cubicBezTo>
                    <a:pt x="3349" y="2286"/>
                    <a:pt x="3349" y="2289"/>
                    <a:pt x="3352" y="2292"/>
                  </a:cubicBezTo>
                  <a:cubicBezTo>
                    <a:pt x="3379" y="2296"/>
                    <a:pt x="3403" y="2299"/>
                    <a:pt x="3429" y="2299"/>
                  </a:cubicBezTo>
                  <a:cubicBezTo>
                    <a:pt x="3433" y="2299"/>
                    <a:pt x="3443" y="2296"/>
                    <a:pt x="3443" y="2292"/>
                  </a:cubicBezTo>
                  <a:lnTo>
                    <a:pt x="3443" y="2292"/>
                  </a:lnTo>
                  <a:cubicBezTo>
                    <a:pt x="3446" y="2292"/>
                    <a:pt x="3450" y="2296"/>
                    <a:pt x="3453" y="2296"/>
                  </a:cubicBezTo>
                  <a:cubicBezTo>
                    <a:pt x="3507" y="2296"/>
                    <a:pt x="3557" y="2299"/>
                    <a:pt x="3611" y="2292"/>
                  </a:cubicBezTo>
                  <a:cubicBezTo>
                    <a:pt x="3614" y="2292"/>
                    <a:pt x="3621" y="2292"/>
                    <a:pt x="3624" y="2289"/>
                  </a:cubicBezTo>
                  <a:cubicBezTo>
                    <a:pt x="3624" y="2292"/>
                    <a:pt x="3624" y="2292"/>
                    <a:pt x="3624" y="2292"/>
                  </a:cubicBezTo>
                  <a:cubicBezTo>
                    <a:pt x="3631" y="2296"/>
                    <a:pt x="3641" y="2296"/>
                    <a:pt x="3648" y="2296"/>
                  </a:cubicBezTo>
                  <a:cubicBezTo>
                    <a:pt x="3654" y="2292"/>
                    <a:pt x="3658" y="2292"/>
                    <a:pt x="3665" y="2292"/>
                  </a:cubicBezTo>
                  <a:cubicBezTo>
                    <a:pt x="3668" y="2292"/>
                    <a:pt x="3671" y="2292"/>
                    <a:pt x="3675" y="2292"/>
                  </a:cubicBezTo>
                  <a:cubicBezTo>
                    <a:pt x="3678" y="2292"/>
                    <a:pt x="3685" y="2292"/>
                    <a:pt x="3691" y="2296"/>
                  </a:cubicBezTo>
                  <a:cubicBezTo>
                    <a:pt x="3691" y="2296"/>
                    <a:pt x="3695" y="2296"/>
                    <a:pt x="3698" y="2296"/>
                  </a:cubicBezTo>
                  <a:cubicBezTo>
                    <a:pt x="3701" y="2296"/>
                    <a:pt x="3701" y="2292"/>
                    <a:pt x="3701" y="2292"/>
                  </a:cubicBezTo>
                  <a:cubicBezTo>
                    <a:pt x="3705" y="2296"/>
                    <a:pt x="3708" y="2296"/>
                    <a:pt x="3711" y="2289"/>
                  </a:cubicBezTo>
                  <a:cubicBezTo>
                    <a:pt x="3718" y="2286"/>
                    <a:pt x="3722" y="2286"/>
                    <a:pt x="3728" y="2282"/>
                  </a:cubicBezTo>
                  <a:cubicBezTo>
                    <a:pt x="3728" y="2286"/>
                    <a:pt x="3728" y="2286"/>
                    <a:pt x="3728" y="2286"/>
                  </a:cubicBezTo>
                  <a:cubicBezTo>
                    <a:pt x="3732" y="2286"/>
                    <a:pt x="3738" y="2289"/>
                    <a:pt x="3742" y="2292"/>
                  </a:cubicBezTo>
                  <a:cubicBezTo>
                    <a:pt x="3758" y="2292"/>
                    <a:pt x="3772" y="2292"/>
                    <a:pt x="3789" y="2292"/>
                  </a:cubicBezTo>
                  <a:cubicBezTo>
                    <a:pt x="3799" y="2286"/>
                    <a:pt x="3809" y="2286"/>
                    <a:pt x="3819" y="2292"/>
                  </a:cubicBezTo>
                  <a:cubicBezTo>
                    <a:pt x="3846" y="2292"/>
                    <a:pt x="3869" y="2292"/>
                    <a:pt x="3896" y="2292"/>
                  </a:cubicBezTo>
                  <a:cubicBezTo>
                    <a:pt x="3900" y="2292"/>
                    <a:pt x="3903" y="2296"/>
                    <a:pt x="3903" y="2299"/>
                  </a:cubicBezTo>
                  <a:cubicBezTo>
                    <a:pt x="3906" y="2299"/>
                    <a:pt x="3910" y="2303"/>
                    <a:pt x="3910" y="2306"/>
                  </a:cubicBezTo>
                  <a:cubicBezTo>
                    <a:pt x="3910" y="2309"/>
                    <a:pt x="3913" y="2309"/>
                    <a:pt x="3913" y="2313"/>
                  </a:cubicBezTo>
                  <a:lnTo>
                    <a:pt x="3913" y="2313"/>
                  </a:lnTo>
                  <a:cubicBezTo>
                    <a:pt x="3906" y="2313"/>
                    <a:pt x="3903" y="2319"/>
                    <a:pt x="3896" y="2319"/>
                  </a:cubicBezTo>
                  <a:cubicBezTo>
                    <a:pt x="3886" y="2319"/>
                    <a:pt x="3879" y="2319"/>
                    <a:pt x="3869" y="2319"/>
                  </a:cubicBezTo>
                  <a:cubicBezTo>
                    <a:pt x="3859" y="2316"/>
                    <a:pt x="3853" y="2313"/>
                    <a:pt x="3846" y="2319"/>
                  </a:cubicBezTo>
                  <a:cubicBezTo>
                    <a:pt x="3843" y="2319"/>
                    <a:pt x="3843" y="2319"/>
                    <a:pt x="3843" y="2316"/>
                  </a:cubicBezTo>
                  <a:cubicBezTo>
                    <a:pt x="3826" y="2309"/>
                    <a:pt x="3809" y="2309"/>
                    <a:pt x="3789" y="2309"/>
                  </a:cubicBezTo>
                  <a:cubicBezTo>
                    <a:pt x="3782" y="2309"/>
                    <a:pt x="3775" y="2309"/>
                    <a:pt x="3768" y="2309"/>
                  </a:cubicBezTo>
                  <a:cubicBezTo>
                    <a:pt x="3758" y="2309"/>
                    <a:pt x="3748" y="2309"/>
                    <a:pt x="3742" y="2309"/>
                  </a:cubicBezTo>
                  <a:cubicBezTo>
                    <a:pt x="3735" y="2309"/>
                    <a:pt x="3728" y="2309"/>
                    <a:pt x="3722" y="2313"/>
                  </a:cubicBezTo>
                  <a:cubicBezTo>
                    <a:pt x="3711" y="2313"/>
                    <a:pt x="3705" y="2316"/>
                    <a:pt x="3695" y="2316"/>
                  </a:cubicBezTo>
                  <a:cubicBezTo>
                    <a:pt x="3675" y="2316"/>
                    <a:pt x="3654" y="2313"/>
                    <a:pt x="3638" y="2319"/>
                  </a:cubicBezTo>
                  <a:cubicBezTo>
                    <a:pt x="3634" y="2319"/>
                    <a:pt x="3628" y="2319"/>
                    <a:pt x="3624" y="2319"/>
                  </a:cubicBezTo>
                  <a:cubicBezTo>
                    <a:pt x="3614" y="2316"/>
                    <a:pt x="3607" y="2313"/>
                    <a:pt x="3597" y="2319"/>
                  </a:cubicBezTo>
                  <a:cubicBezTo>
                    <a:pt x="3601" y="2319"/>
                    <a:pt x="3601" y="2319"/>
                    <a:pt x="3601" y="2319"/>
                  </a:cubicBezTo>
                  <a:cubicBezTo>
                    <a:pt x="3594" y="2323"/>
                    <a:pt x="3594" y="2326"/>
                    <a:pt x="3594" y="2326"/>
                  </a:cubicBezTo>
                  <a:cubicBezTo>
                    <a:pt x="3581" y="2323"/>
                    <a:pt x="3567" y="2323"/>
                    <a:pt x="3554" y="2326"/>
                  </a:cubicBezTo>
                  <a:cubicBezTo>
                    <a:pt x="3550" y="2319"/>
                    <a:pt x="3544" y="2316"/>
                    <a:pt x="3534" y="2319"/>
                  </a:cubicBezTo>
                  <a:cubicBezTo>
                    <a:pt x="3530" y="2319"/>
                    <a:pt x="3527" y="2319"/>
                    <a:pt x="3524" y="2319"/>
                  </a:cubicBezTo>
                  <a:cubicBezTo>
                    <a:pt x="3517" y="2323"/>
                    <a:pt x="3514" y="2323"/>
                    <a:pt x="3510" y="2326"/>
                  </a:cubicBezTo>
                  <a:cubicBezTo>
                    <a:pt x="3493" y="2333"/>
                    <a:pt x="3504" y="2339"/>
                    <a:pt x="3507" y="2346"/>
                  </a:cubicBezTo>
                  <a:cubicBezTo>
                    <a:pt x="3520" y="2346"/>
                    <a:pt x="3534" y="2346"/>
                    <a:pt x="3547" y="2346"/>
                  </a:cubicBezTo>
                  <a:lnTo>
                    <a:pt x="3547" y="2346"/>
                  </a:lnTo>
                  <a:cubicBezTo>
                    <a:pt x="3550" y="2346"/>
                    <a:pt x="3557" y="2346"/>
                    <a:pt x="3561" y="2346"/>
                  </a:cubicBezTo>
                  <a:lnTo>
                    <a:pt x="3561" y="2346"/>
                  </a:lnTo>
                  <a:cubicBezTo>
                    <a:pt x="3618" y="2343"/>
                    <a:pt x="3675" y="2356"/>
                    <a:pt x="3728" y="2339"/>
                  </a:cubicBezTo>
                  <a:lnTo>
                    <a:pt x="3728" y="2339"/>
                  </a:lnTo>
                  <a:lnTo>
                    <a:pt x="3728" y="2339"/>
                  </a:lnTo>
                  <a:lnTo>
                    <a:pt x="3728" y="2339"/>
                  </a:lnTo>
                  <a:cubicBezTo>
                    <a:pt x="3758" y="2353"/>
                    <a:pt x="3789" y="2333"/>
                    <a:pt x="3816" y="2339"/>
                  </a:cubicBezTo>
                  <a:cubicBezTo>
                    <a:pt x="3819" y="2336"/>
                    <a:pt x="3819" y="2336"/>
                    <a:pt x="3822" y="2336"/>
                  </a:cubicBezTo>
                  <a:cubicBezTo>
                    <a:pt x="3819" y="2336"/>
                    <a:pt x="3819" y="2336"/>
                    <a:pt x="3816" y="2339"/>
                  </a:cubicBezTo>
                  <a:cubicBezTo>
                    <a:pt x="3853" y="2339"/>
                    <a:pt x="3886" y="2339"/>
                    <a:pt x="3920" y="2339"/>
                  </a:cubicBezTo>
                  <a:lnTo>
                    <a:pt x="3920" y="2339"/>
                  </a:lnTo>
                  <a:cubicBezTo>
                    <a:pt x="3920" y="2349"/>
                    <a:pt x="3920" y="2363"/>
                    <a:pt x="3920" y="2373"/>
                  </a:cubicBezTo>
                  <a:lnTo>
                    <a:pt x="3920" y="2373"/>
                  </a:lnTo>
                  <a:cubicBezTo>
                    <a:pt x="3889" y="2376"/>
                    <a:pt x="3859" y="2373"/>
                    <a:pt x="3829" y="2373"/>
                  </a:cubicBezTo>
                  <a:cubicBezTo>
                    <a:pt x="3819" y="2376"/>
                    <a:pt x="3809" y="2380"/>
                    <a:pt x="3799" y="2380"/>
                  </a:cubicBezTo>
                  <a:cubicBezTo>
                    <a:pt x="3742" y="2366"/>
                    <a:pt x="3681" y="2376"/>
                    <a:pt x="3624" y="2373"/>
                  </a:cubicBezTo>
                  <a:cubicBezTo>
                    <a:pt x="3618" y="2383"/>
                    <a:pt x="3614" y="2390"/>
                    <a:pt x="3624" y="2396"/>
                  </a:cubicBezTo>
                  <a:cubicBezTo>
                    <a:pt x="3648" y="2406"/>
                    <a:pt x="3675" y="2406"/>
                    <a:pt x="3701" y="2406"/>
                  </a:cubicBezTo>
                  <a:cubicBezTo>
                    <a:pt x="3738" y="2403"/>
                    <a:pt x="3775" y="2410"/>
                    <a:pt x="3812" y="2400"/>
                  </a:cubicBezTo>
                  <a:cubicBezTo>
                    <a:pt x="3816" y="2400"/>
                    <a:pt x="3819" y="2396"/>
                    <a:pt x="3822" y="2393"/>
                  </a:cubicBezTo>
                  <a:cubicBezTo>
                    <a:pt x="3849" y="2410"/>
                    <a:pt x="3879" y="2410"/>
                    <a:pt x="3906" y="2400"/>
                  </a:cubicBezTo>
                  <a:cubicBezTo>
                    <a:pt x="3910" y="2403"/>
                    <a:pt x="3910" y="2410"/>
                    <a:pt x="3913" y="2413"/>
                  </a:cubicBezTo>
                  <a:cubicBezTo>
                    <a:pt x="3913" y="2417"/>
                    <a:pt x="3913" y="2417"/>
                    <a:pt x="3916" y="2417"/>
                  </a:cubicBezTo>
                  <a:cubicBezTo>
                    <a:pt x="3910" y="2427"/>
                    <a:pt x="3903" y="2437"/>
                    <a:pt x="3896" y="2443"/>
                  </a:cubicBezTo>
                  <a:cubicBezTo>
                    <a:pt x="3889" y="2443"/>
                    <a:pt x="3886" y="2447"/>
                    <a:pt x="3883" y="2447"/>
                  </a:cubicBezTo>
                  <a:cubicBezTo>
                    <a:pt x="3876" y="2464"/>
                    <a:pt x="3866" y="2481"/>
                    <a:pt x="3859" y="2494"/>
                  </a:cubicBezTo>
                  <a:cubicBezTo>
                    <a:pt x="3836" y="2504"/>
                    <a:pt x="3809" y="2501"/>
                    <a:pt x="3782" y="2501"/>
                  </a:cubicBezTo>
                  <a:lnTo>
                    <a:pt x="3782" y="2501"/>
                  </a:lnTo>
                  <a:cubicBezTo>
                    <a:pt x="3789" y="2470"/>
                    <a:pt x="3786" y="2467"/>
                    <a:pt x="3755" y="2481"/>
                  </a:cubicBezTo>
                  <a:cubicBezTo>
                    <a:pt x="3732" y="2491"/>
                    <a:pt x="3705" y="2470"/>
                    <a:pt x="3688" y="2491"/>
                  </a:cubicBezTo>
                  <a:lnTo>
                    <a:pt x="3688" y="2491"/>
                  </a:lnTo>
                  <a:cubicBezTo>
                    <a:pt x="3685" y="2491"/>
                    <a:pt x="3678" y="2491"/>
                    <a:pt x="3675" y="2494"/>
                  </a:cubicBezTo>
                  <a:lnTo>
                    <a:pt x="3675" y="2494"/>
                  </a:lnTo>
                  <a:cubicBezTo>
                    <a:pt x="3671" y="2494"/>
                    <a:pt x="3668" y="2494"/>
                    <a:pt x="3665" y="2494"/>
                  </a:cubicBezTo>
                  <a:lnTo>
                    <a:pt x="3665" y="2494"/>
                  </a:lnTo>
                  <a:lnTo>
                    <a:pt x="3665" y="2494"/>
                  </a:lnTo>
                  <a:lnTo>
                    <a:pt x="3665" y="2494"/>
                  </a:lnTo>
                  <a:cubicBezTo>
                    <a:pt x="3607" y="2481"/>
                    <a:pt x="3550" y="2494"/>
                    <a:pt x="3497" y="2487"/>
                  </a:cubicBezTo>
                  <a:cubicBezTo>
                    <a:pt x="3483" y="2484"/>
                    <a:pt x="3470" y="2487"/>
                    <a:pt x="3457" y="2484"/>
                  </a:cubicBezTo>
                  <a:lnTo>
                    <a:pt x="3457" y="2484"/>
                  </a:lnTo>
                  <a:lnTo>
                    <a:pt x="3457" y="2484"/>
                  </a:lnTo>
                  <a:cubicBezTo>
                    <a:pt x="3436" y="2484"/>
                    <a:pt x="3413" y="2484"/>
                    <a:pt x="3393" y="2484"/>
                  </a:cubicBezTo>
                  <a:cubicBezTo>
                    <a:pt x="3376" y="2484"/>
                    <a:pt x="3362" y="2484"/>
                    <a:pt x="3352" y="2494"/>
                  </a:cubicBezTo>
                  <a:lnTo>
                    <a:pt x="3352" y="2494"/>
                  </a:lnTo>
                  <a:cubicBezTo>
                    <a:pt x="3349" y="2494"/>
                    <a:pt x="3346" y="2494"/>
                    <a:pt x="3342" y="2494"/>
                  </a:cubicBezTo>
                  <a:lnTo>
                    <a:pt x="3342" y="2494"/>
                  </a:lnTo>
                  <a:cubicBezTo>
                    <a:pt x="3336" y="2487"/>
                    <a:pt x="3325" y="2484"/>
                    <a:pt x="3315" y="2487"/>
                  </a:cubicBezTo>
                  <a:cubicBezTo>
                    <a:pt x="3262" y="2484"/>
                    <a:pt x="3211" y="2484"/>
                    <a:pt x="3161" y="2487"/>
                  </a:cubicBezTo>
                  <a:lnTo>
                    <a:pt x="3161" y="2487"/>
                  </a:lnTo>
                  <a:lnTo>
                    <a:pt x="3161" y="2487"/>
                  </a:lnTo>
                  <a:cubicBezTo>
                    <a:pt x="3131" y="2497"/>
                    <a:pt x="3097" y="2474"/>
                    <a:pt x="3071" y="2494"/>
                  </a:cubicBezTo>
                  <a:lnTo>
                    <a:pt x="3071" y="2494"/>
                  </a:lnTo>
                  <a:lnTo>
                    <a:pt x="3071" y="2494"/>
                  </a:lnTo>
                  <a:lnTo>
                    <a:pt x="3071" y="2494"/>
                  </a:lnTo>
                  <a:cubicBezTo>
                    <a:pt x="3060" y="2494"/>
                    <a:pt x="3054" y="2494"/>
                    <a:pt x="3043" y="2491"/>
                  </a:cubicBezTo>
                  <a:lnTo>
                    <a:pt x="3043" y="2491"/>
                  </a:lnTo>
                  <a:cubicBezTo>
                    <a:pt x="3040" y="2484"/>
                    <a:pt x="3033" y="2484"/>
                    <a:pt x="3030" y="2494"/>
                  </a:cubicBezTo>
                  <a:cubicBezTo>
                    <a:pt x="3017" y="2494"/>
                    <a:pt x="3003" y="2494"/>
                    <a:pt x="2993" y="2491"/>
                  </a:cubicBezTo>
                  <a:cubicBezTo>
                    <a:pt x="2983" y="2487"/>
                    <a:pt x="2970" y="2487"/>
                    <a:pt x="2966" y="2497"/>
                  </a:cubicBezTo>
                  <a:cubicBezTo>
                    <a:pt x="2966" y="2510"/>
                    <a:pt x="2976" y="2514"/>
                    <a:pt x="2990" y="2514"/>
                  </a:cubicBezTo>
                  <a:cubicBezTo>
                    <a:pt x="3023" y="2514"/>
                    <a:pt x="3054" y="2514"/>
                    <a:pt x="3087" y="2510"/>
                  </a:cubicBezTo>
                  <a:cubicBezTo>
                    <a:pt x="3111" y="2510"/>
                    <a:pt x="3138" y="2514"/>
                    <a:pt x="3161" y="2504"/>
                  </a:cubicBezTo>
                  <a:cubicBezTo>
                    <a:pt x="3235" y="2517"/>
                    <a:pt x="3309" y="2517"/>
                    <a:pt x="3383" y="2504"/>
                  </a:cubicBezTo>
                  <a:lnTo>
                    <a:pt x="3383" y="2504"/>
                  </a:lnTo>
                  <a:cubicBezTo>
                    <a:pt x="3389" y="2507"/>
                    <a:pt x="3396" y="2514"/>
                    <a:pt x="3403" y="2510"/>
                  </a:cubicBezTo>
                  <a:cubicBezTo>
                    <a:pt x="3413" y="2510"/>
                    <a:pt x="3423" y="2514"/>
                    <a:pt x="3429" y="2514"/>
                  </a:cubicBezTo>
                  <a:lnTo>
                    <a:pt x="3429" y="2514"/>
                  </a:lnTo>
                  <a:lnTo>
                    <a:pt x="3429" y="2514"/>
                  </a:lnTo>
                  <a:lnTo>
                    <a:pt x="3429" y="2514"/>
                  </a:lnTo>
                  <a:lnTo>
                    <a:pt x="3429" y="2514"/>
                  </a:lnTo>
                  <a:cubicBezTo>
                    <a:pt x="3426" y="2521"/>
                    <a:pt x="3423" y="2524"/>
                    <a:pt x="3416" y="2531"/>
                  </a:cubicBezTo>
                  <a:lnTo>
                    <a:pt x="3416" y="2531"/>
                  </a:lnTo>
                  <a:cubicBezTo>
                    <a:pt x="3366" y="2531"/>
                    <a:pt x="3315" y="2531"/>
                    <a:pt x="3265" y="2538"/>
                  </a:cubicBezTo>
                  <a:cubicBezTo>
                    <a:pt x="3188" y="2551"/>
                    <a:pt x="3111" y="2548"/>
                    <a:pt x="3037" y="2554"/>
                  </a:cubicBezTo>
                  <a:cubicBezTo>
                    <a:pt x="3020" y="2554"/>
                    <a:pt x="3007" y="2558"/>
                    <a:pt x="2993" y="2561"/>
                  </a:cubicBezTo>
                  <a:cubicBezTo>
                    <a:pt x="2973" y="2558"/>
                    <a:pt x="2953" y="2558"/>
                    <a:pt x="2936" y="2568"/>
                  </a:cubicBezTo>
                  <a:lnTo>
                    <a:pt x="2936" y="2568"/>
                  </a:lnTo>
                  <a:cubicBezTo>
                    <a:pt x="2909" y="2564"/>
                    <a:pt x="2879" y="2574"/>
                    <a:pt x="2849" y="2568"/>
                  </a:cubicBezTo>
                  <a:cubicBezTo>
                    <a:pt x="2829" y="2571"/>
                    <a:pt x="2809" y="2574"/>
                    <a:pt x="2785" y="2578"/>
                  </a:cubicBezTo>
                  <a:cubicBezTo>
                    <a:pt x="2782" y="2578"/>
                    <a:pt x="2775" y="2578"/>
                    <a:pt x="2772" y="2581"/>
                  </a:cubicBezTo>
                  <a:lnTo>
                    <a:pt x="2772" y="2581"/>
                  </a:lnTo>
                  <a:lnTo>
                    <a:pt x="2772" y="2581"/>
                  </a:lnTo>
                  <a:cubicBezTo>
                    <a:pt x="2745" y="2578"/>
                    <a:pt x="2718" y="2574"/>
                    <a:pt x="2691" y="2585"/>
                  </a:cubicBezTo>
                  <a:cubicBezTo>
                    <a:pt x="2654" y="2585"/>
                    <a:pt x="2617" y="2581"/>
                    <a:pt x="2580" y="2588"/>
                  </a:cubicBezTo>
                  <a:cubicBezTo>
                    <a:pt x="2574" y="2588"/>
                    <a:pt x="2570" y="2588"/>
                    <a:pt x="2567" y="2588"/>
                  </a:cubicBezTo>
                  <a:lnTo>
                    <a:pt x="2567" y="2588"/>
                  </a:lnTo>
                  <a:lnTo>
                    <a:pt x="2567" y="2588"/>
                  </a:lnTo>
                  <a:cubicBezTo>
                    <a:pt x="2557" y="2588"/>
                    <a:pt x="2550" y="2588"/>
                    <a:pt x="2540" y="2588"/>
                  </a:cubicBezTo>
                  <a:lnTo>
                    <a:pt x="2540" y="2588"/>
                  </a:lnTo>
                  <a:lnTo>
                    <a:pt x="2540" y="2588"/>
                  </a:lnTo>
                  <a:cubicBezTo>
                    <a:pt x="2537" y="2588"/>
                    <a:pt x="2533" y="2588"/>
                    <a:pt x="2527" y="2588"/>
                  </a:cubicBezTo>
                  <a:lnTo>
                    <a:pt x="2527" y="2588"/>
                  </a:lnTo>
                  <a:cubicBezTo>
                    <a:pt x="2517" y="2585"/>
                    <a:pt x="2503" y="2588"/>
                    <a:pt x="2497" y="2595"/>
                  </a:cubicBezTo>
                  <a:cubicBezTo>
                    <a:pt x="2386" y="2598"/>
                    <a:pt x="2275" y="2601"/>
                    <a:pt x="2164" y="2615"/>
                  </a:cubicBezTo>
                  <a:cubicBezTo>
                    <a:pt x="2137" y="2615"/>
                    <a:pt x="2111" y="2608"/>
                    <a:pt x="2084" y="2621"/>
                  </a:cubicBezTo>
                  <a:cubicBezTo>
                    <a:pt x="2087" y="2621"/>
                    <a:pt x="2087" y="2621"/>
                    <a:pt x="2090" y="2621"/>
                  </a:cubicBezTo>
                  <a:cubicBezTo>
                    <a:pt x="2087" y="2621"/>
                    <a:pt x="2087" y="2621"/>
                    <a:pt x="2084" y="2621"/>
                  </a:cubicBezTo>
                  <a:cubicBezTo>
                    <a:pt x="1990" y="2615"/>
                    <a:pt x="1897" y="2631"/>
                    <a:pt x="1803" y="2631"/>
                  </a:cubicBezTo>
                  <a:cubicBezTo>
                    <a:pt x="1776" y="2631"/>
                    <a:pt x="1742" y="2631"/>
                    <a:pt x="1715" y="2642"/>
                  </a:cubicBezTo>
                  <a:cubicBezTo>
                    <a:pt x="1695" y="2638"/>
                    <a:pt x="1672" y="2638"/>
                    <a:pt x="1652" y="2642"/>
                  </a:cubicBezTo>
                  <a:cubicBezTo>
                    <a:pt x="1641" y="2642"/>
                    <a:pt x="1635" y="2642"/>
                    <a:pt x="1625" y="2642"/>
                  </a:cubicBezTo>
                  <a:cubicBezTo>
                    <a:pt x="1558" y="2638"/>
                    <a:pt x="1487" y="2648"/>
                    <a:pt x="1420" y="2652"/>
                  </a:cubicBezTo>
                  <a:cubicBezTo>
                    <a:pt x="1397" y="2652"/>
                    <a:pt x="1376" y="2655"/>
                    <a:pt x="1356" y="2652"/>
                  </a:cubicBezTo>
                  <a:cubicBezTo>
                    <a:pt x="1286" y="2658"/>
                    <a:pt x="1212" y="2648"/>
                    <a:pt x="1141" y="2665"/>
                  </a:cubicBezTo>
                  <a:cubicBezTo>
                    <a:pt x="1138" y="2665"/>
                    <a:pt x="1135" y="2668"/>
                    <a:pt x="1135" y="2668"/>
                  </a:cubicBezTo>
                  <a:cubicBezTo>
                    <a:pt x="1068" y="2665"/>
                    <a:pt x="997" y="2678"/>
                    <a:pt x="930" y="2672"/>
                  </a:cubicBezTo>
                  <a:cubicBezTo>
                    <a:pt x="930" y="2668"/>
                    <a:pt x="930" y="2668"/>
                    <a:pt x="930" y="2668"/>
                  </a:cubicBezTo>
                  <a:cubicBezTo>
                    <a:pt x="910" y="2678"/>
                    <a:pt x="886" y="2668"/>
                    <a:pt x="863" y="2675"/>
                  </a:cubicBezTo>
                  <a:cubicBezTo>
                    <a:pt x="863" y="2678"/>
                    <a:pt x="863" y="2678"/>
                    <a:pt x="863" y="2678"/>
                  </a:cubicBezTo>
                  <a:cubicBezTo>
                    <a:pt x="859" y="2675"/>
                    <a:pt x="859" y="2675"/>
                    <a:pt x="856" y="2675"/>
                  </a:cubicBezTo>
                  <a:cubicBezTo>
                    <a:pt x="853" y="2678"/>
                    <a:pt x="853" y="2678"/>
                    <a:pt x="853" y="2678"/>
                  </a:cubicBezTo>
                  <a:cubicBezTo>
                    <a:pt x="849" y="2678"/>
                    <a:pt x="849" y="2682"/>
                    <a:pt x="849" y="2682"/>
                  </a:cubicBezTo>
                  <a:cubicBezTo>
                    <a:pt x="846" y="2678"/>
                    <a:pt x="846" y="2678"/>
                    <a:pt x="843" y="2675"/>
                  </a:cubicBezTo>
                  <a:cubicBezTo>
                    <a:pt x="809" y="2675"/>
                    <a:pt x="772" y="2668"/>
                    <a:pt x="735" y="2678"/>
                  </a:cubicBezTo>
                  <a:cubicBezTo>
                    <a:pt x="725" y="2682"/>
                    <a:pt x="712" y="2685"/>
                    <a:pt x="702" y="2678"/>
                  </a:cubicBezTo>
                  <a:cubicBezTo>
                    <a:pt x="662" y="2685"/>
                    <a:pt x="618" y="2672"/>
                    <a:pt x="581" y="2685"/>
                  </a:cubicBezTo>
                  <a:cubicBezTo>
                    <a:pt x="577" y="2688"/>
                    <a:pt x="574" y="2688"/>
                    <a:pt x="571" y="2688"/>
                  </a:cubicBezTo>
                  <a:cubicBezTo>
                    <a:pt x="527" y="2688"/>
                    <a:pt x="483" y="2688"/>
                    <a:pt x="440" y="2695"/>
                  </a:cubicBezTo>
                  <a:cubicBezTo>
                    <a:pt x="437" y="2699"/>
                    <a:pt x="433" y="2699"/>
                    <a:pt x="430" y="2699"/>
                  </a:cubicBezTo>
                  <a:cubicBezTo>
                    <a:pt x="420" y="2705"/>
                    <a:pt x="406" y="2702"/>
                    <a:pt x="396" y="2705"/>
                  </a:cubicBezTo>
                  <a:cubicBezTo>
                    <a:pt x="380" y="2705"/>
                    <a:pt x="376" y="2712"/>
                    <a:pt x="376" y="2722"/>
                  </a:cubicBezTo>
                  <a:cubicBezTo>
                    <a:pt x="420" y="2725"/>
                    <a:pt x="467" y="2722"/>
                    <a:pt x="510" y="2719"/>
                  </a:cubicBezTo>
                  <a:cubicBezTo>
                    <a:pt x="598" y="2712"/>
                    <a:pt x="682" y="2705"/>
                    <a:pt x="769" y="2705"/>
                  </a:cubicBezTo>
                  <a:cubicBezTo>
                    <a:pt x="786" y="2705"/>
                    <a:pt x="799" y="2702"/>
                    <a:pt x="812" y="2699"/>
                  </a:cubicBezTo>
                  <a:cubicBezTo>
                    <a:pt x="812" y="2695"/>
                    <a:pt x="812" y="2695"/>
                    <a:pt x="816" y="2692"/>
                  </a:cubicBezTo>
                  <a:cubicBezTo>
                    <a:pt x="816" y="2695"/>
                    <a:pt x="812" y="2695"/>
                    <a:pt x="812" y="2699"/>
                  </a:cubicBezTo>
                  <a:cubicBezTo>
                    <a:pt x="843" y="2699"/>
                    <a:pt x="873" y="2702"/>
                    <a:pt x="903" y="2695"/>
                  </a:cubicBezTo>
                  <a:cubicBezTo>
                    <a:pt x="984" y="2699"/>
                    <a:pt x="1068" y="2695"/>
                    <a:pt x="1148" y="2685"/>
                  </a:cubicBezTo>
                  <a:lnTo>
                    <a:pt x="1148" y="2685"/>
                  </a:lnTo>
                  <a:cubicBezTo>
                    <a:pt x="1239" y="2688"/>
                    <a:pt x="1329" y="2678"/>
                    <a:pt x="1423" y="2672"/>
                  </a:cubicBezTo>
                  <a:cubicBezTo>
                    <a:pt x="1514" y="2668"/>
                    <a:pt x="1608" y="2665"/>
                    <a:pt x="1702" y="2658"/>
                  </a:cubicBezTo>
                  <a:cubicBezTo>
                    <a:pt x="1749" y="2658"/>
                    <a:pt x="1796" y="2658"/>
                    <a:pt x="1843" y="2652"/>
                  </a:cubicBezTo>
                  <a:cubicBezTo>
                    <a:pt x="1903" y="2645"/>
                    <a:pt x="1967" y="2642"/>
                    <a:pt x="2030" y="2642"/>
                  </a:cubicBezTo>
                  <a:cubicBezTo>
                    <a:pt x="2060" y="2642"/>
                    <a:pt x="2090" y="2645"/>
                    <a:pt x="2117" y="2635"/>
                  </a:cubicBezTo>
                  <a:lnTo>
                    <a:pt x="2117" y="2635"/>
                  </a:lnTo>
                  <a:lnTo>
                    <a:pt x="2117" y="2635"/>
                  </a:lnTo>
                  <a:cubicBezTo>
                    <a:pt x="2121" y="2635"/>
                    <a:pt x="2124" y="2635"/>
                    <a:pt x="2127" y="2631"/>
                  </a:cubicBezTo>
                  <a:lnTo>
                    <a:pt x="2127" y="2631"/>
                  </a:lnTo>
                  <a:lnTo>
                    <a:pt x="2127" y="2631"/>
                  </a:lnTo>
                  <a:cubicBezTo>
                    <a:pt x="2131" y="2631"/>
                    <a:pt x="2137" y="2631"/>
                    <a:pt x="2141" y="2631"/>
                  </a:cubicBezTo>
                  <a:lnTo>
                    <a:pt x="2141" y="2631"/>
                  </a:lnTo>
                  <a:lnTo>
                    <a:pt x="2141" y="2631"/>
                  </a:lnTo>
                  <a:cubicBezTo>
                    <a:pt x="2144" y="2631"/>
                    <a:pt x="2147" y="2631"/>
                    <a:pt x="2154" y="2631"/>
                  </a:cubicBezTo>
                  <a:cubicBezTo>
                    <a:pt x="2151" y="2631"/>
                    <a:pt x="2151" y="2631"/>
                    <a:pt x="2147" y="2628"/>
                  </a:cubicBezTo>
                  <a:lnTo>
                    <a:pt x="2147" y="2628"/>
                  </a:lnTo>
                  <a:cubicBezTo>
                    <a:pt x="2151" y="2631"/>
                    <a:pt x="2154" y="2631"/>
                    <a:pt x="2154" y="2631"/>
                  </a:cubicBezTo>
                  <a:cubicBezTo>
                    <a:pt x="2198" y="2635"/>
                    <a:pt x="2241" y="2628"/>
                    <a:pt x="2282" y="2621"/>
                  </a:cubicBezTo>
                  <a:cubicBezTo>
                    <a:pt x="2382" y="2628"/>
                    <a:pt x="2480" y="2611"/>
                    <a:pt x="2580" y="2605"/>
                  </a:cubicBezTo>
                  <a:cubicBezTo>
                    <a:pt x="2587" y="2605"/>
                    <a:pt x="2597" y="2605"/>
                    <a:pt x="2604" y="2605"/>
                  </a:cubicBezTo>
                  <a:lnTo>
                    <a:pt x="2604" y="2605"/>
                  </a:lnTo>
                  <a:cubicBezTo>
                    <a:pt x="2651" y="2605"/>
                    <a:pt x="2698" y="2608"/>
                    <a:pt x="2742" y="2598"/>
                  </a:cubicBezTo>
                  <a:cubicBezTo>
                    <a:pt x="2758" y="2601"/>
                    <a:pt x="2779" y="2598"/>
                    <a:pt x="2799" y="2595"/>
                  </a:cubicBezTo>
                  <a:cubicBezTo>
                    <a:pt x="2842" y="2595"/>
                    <a:pt x="2886" y="2591"/>
                    <a:pt x="2926" y="2585"/>
                  </a:cubicBezTo>
                  <a:cubicBezTo>
                    <a:pt x="2943" y="2585"/>
                    <a:pt x="2956" y="2588"/>
                    <a:pt x="2970" y="2578"/>
                  </a:cubicBezTo>
                  <a:cubicBezTo>
                    <a:pt x="2973" y="2578"/>
                    <a:pt x="2976" y="2578"/>
                    <a:pt x="2980" y="2578"/>
                  </a:cubicBezTo>
                  <a:lnTo>
                    <a:pt x="2980" y="2578"/>
                  </a:lnTo>
                  <a:cubicBezTo>
                    <a:pt x="2986" y="2578"/>
                    <a:pt x="2997" y="2574"/>
                    <a:pt x="3007" y="2574"/>
                  </a:cubicBezTo>
                  <a:lnTo>
                    <a:pt x="3007" y="2574"/>
                  </a:lnTo>
                  <a:lnTo>
                    <a:pt x="3007" y="2574"/>
                  </a:lnTo>
                  <a:cubicBezTo>
                    <a:pt x="3047" y="2574"/>
                    <a:pt x="3087" y="2581"/>
                    <a:pt x="3128" y="2568"/>
                  </a:cubicBezTo>
                  <a:cubicBezTo>
                    <a:pt x="3242" y="2564"/>
                    <a:pt x="3356" y="2558"/>
                    <a:pt x="3470" y="2541"/>
                  </a:cubicBezTo>
                  <a:cubicBezTo>
                    <a:pt x="3507" y="2538"/>
                    <a:pt x="3547" y="2541"/>
                    <a:pt x="3584" y="2538"/>
                  </a:cubicBezTo>
                  <a:cubicBezTo>
                    <a:pt x="3624" y="2544"/>
                    <a:pt x="3661" y="2534"/>
                    <a:pt x="3701" y="2531"/>
                  </a:cubicBezTo>
                  <a:lnTo>
                    <a:pt x="3701" y="2531"/>
                  </a:lnTo>
                  <a:lnTo>
                    <a:pt x="3701" y="2531"/>
                  </a:lnTo>
                  <a:cubicBezTo>
                    <a:pt x="3715" y="2531"/>
                    <a:pt x="3732" y="2527"/>
                    <a:pt x="3742" y="2524"/>
                  </a:cubicBezTo>
                  <a:lnTo>
                    <a:pt x="3742" y="2524"/>
                  </a:lnTo>
                  <a:cubicBezTo>
                    <a:pt x="3789" y="2524"/>
                    <a:pt x="3832" y="2517"/>
                    <a:pt x="3876" y="2514"/>
                  </a:cubicBezTo>
                  <a:cubicBezTo>
                    <a:pt x="3893" y="2510"/>
                    <a:pt x="3886" y="2501"/>
                    <a:pt x="3879" y="2494"/>
                  </a:cubicBezTo>
                  <a:lnTo>
                    <a:pt x="3879" y="2494"/>
                  </a:lnTo>
                  <a:lnTo>
                    <a:pt x="3879" y="2494"/>
                  </a:lnTo>
                  <a:cubicBezTo>
                    <a:pt x="3896" y="2484"/>
                    <a:pt x="3913" y="2474"/>
                    <a:pt x="3923" y="2457"/>
                  </a:cubicBezTo>
                  <a:cubicBezTo>
                    <a:pt x="3926" y="2453"/>
                    <a:pt x="3933" y="2450"/>
                    <a:pt x="3936" y="2447"/>
                  </a:cubicBezTo>
                  <a:cubicBezTo>
                    <a:pt x="3936" y="2447"/>
                    <a:pt x="3933" y="2450"/>
                    <a:pt x="3930" y="2450"/>
                  </a:cubicBezTo>
                  <a:lnTo>
                    <a:pt x="3930" y="2450"/>
                  </a:lnTo>
                  <a:cubicBezTo>
                    <a:pt x="3933" y="2447"/>
                    <a:pt x="3933" y="2443"/>
                    <a:pt x="3936" y="2440"/>
                  </a:cubicBezTo>
                  <a:lnTo>
                    <a:pt x="3936" y="2440"/>
                  </a:lnTo>
                  <a:cubicBezTo>
                    <a:pt x="3943" y="2437"/>
                    <a:pt x="3947" y="2430"/>
                    <a:pt x="3947" y="2423"/>
                  </a:cubicBezTo>
                  <a:cubicBezTo>
                    <a:pt x="3950" y="2423"/>
                    <a:pt x="3953" y="2420"/>
                    <a:pt x="3953" y="2417"/>
                  </a:cubicBezTo>
                  <a:cubicBezTo>
                    <a:pt x="3960" y="2406"/>
                    <a:pt x="3967" y="2393"/>
                    <a:pt x="3970" y="2383"/>
                  </a:cubicBezTo>
                  <a:lnTo>
                    <a:pt x="3970" y="2386"/>
                  </a:lnTo>
                  <a:cubicBezTo>
                    <a:pt x="3967" y="2393"/>
                    <a:pt x="3967" y="2400"/>
                    <a:pt x="3963" y="2406"/>
                  </a:cubicBezTo>
                  <a:cubicBezTo>
                    <a:pt x="3960" y="2413"/>
                    <a:pt x="3960" y="2420"/>
                    <a:pt x="3960" y="2427"/>
                  </a:cubicBezTo>
                  <a:cubicBezTo>
                    <a:pt x="3957" y="2433"/>
                    <a:pt x="3953" y="2443"/>
                    <a:pt x="3953" y="2450"/>
                  </a:cubicBezTo>
                  <a:cubicBezTo>
                    <a:pt x="3953" y="2453"/>
                    <a:pt x="3953" y="2453"/>
                    <a:pt x="3953" y="2457"/>
                  </a:cubicBezTo>
                  <a:cubicBezTo>
                    <a:pt x="3950" y="2457"/>
                    <a:pt x="3950" y="2457"/>
                    <a:pt x="3947" y="2457"/>
                  </a:cubicBezTo>
                  <a:cubicBezTo>
                    <a:pt x="3950" y="2467"/>
                    <a:pt x="3933" y="2477"/>
                    <a:pt x="3947" y="2484"/>
                  </a:cubicBezTo>
                  <a:cubicBezTo>
                    <a:pt x="3957" y="2487"/>
                    <a:pt x="3967" y="2484"/>
                    <a:pt x="3977" y="2477"/>
                  </a:cubicBezTo>
                  <a:lnTo>
                    <a:pt x="3977" y="2477"/>
                  </a:lnTo>
                  <a:cubicBezTo>
                    <a:pt x="3980" y="2474"/>
                    <a:pt x="3983" y="2470"/>
                    <a:pt x="3987" y="2470"/>
                  </a:cubicBezTo>
                  <a:lnTo>
                    <a:pt x="3987" y="2470"/>
                  </a:lnTo>
                  <a:cubicBezTo>
                    <a:pt x="3997" y="2464"/>
                    <a:pt x="4000" y="2457"/>
                    <a:pt x="4000" y="2447"/>
                  </a:cubicBezTo>
                  <a:cubicBezTo>
                    <a:pt x="4000" y="2447"/>
                    <a:pt x="4000" y="2443"/>
                    <a:pt x="4000" y="2440"/>
                  </a:cubicBezTo>
                  <a:lnTo>
                    <a:pt x="4000" y="2440"/>
                  </a:lnTo>
                  <a:cubicBezTo>
                    <a:pt x="4004" y="2437"/>
                    <a:pt x="4007" y="2433"/>
                    <a:pt x="4010" y="2430"/>
                  </a:cubicBezTo>
                  <a:cubicBezTo>
                    <a:pt x="4010" y="2427"/>
                    <a:pt x="4010" y="2423"/>
                    <a:pt x="4010" y="2420"/>
                  </a:cubicBezTo>
                  <a:lnTo>
                    <a:pt x="4014" y="2417"/>
                  </a:lnTo>
                  <a:cubicBezTo>
                    <a:pt x="4014" y="2413"/>
                    <a:pt x="4017" y="2413"/>
                    <a:pt x="4017" y="2410"/>
                  </a:cubicBezTo>
                  <a:lnTo>
                    <a:pt x="4017" y="2410"/>
                  </a:lnTo>
                  <a:lnTo>
                    <a:pt x="4017" y="2413"/>
                  </a:lnTo>
                  <a:cubicBezTo>
                    <a:pt x="4014" y="2420"/>
                    <a:pt x="4017" y="2427"/>
                    <a:pt x="4020" y="2430"/>
                  </a:cubicBezTo>
                  <a:cubicBezTo>
                    <a:pt x="4024" y="2460"/>
                    <a:pt x="4024" y="2491"/>
                    <a:pt x="4027" y="2524"/>
                  </a:cubicBezTo>
                  <a:cubicBezTo>
                    <a:pt x="4017" y="2531"/>
                    <a:pt x="4007" y="2541"/>
                    <a:pt x="3997" y="2551"/>
                  </a:cubicBezTo>
                  <a:cubicBezTo>
                    <a:pt x="3990" y="2551"/>
                    <a:pt x="3977" y="2551"/>
                    <a:pt x="3970" y="2558"/>
                  </a:cubicBezTo>
                  <a:cubicBezTo>
                    <a:pt x="3926" y="2561"/>
                    <a:pt x="3883" y="2564"/>
                    <a:pt x="3839" y="2558"/>
                  </a:cubicBezTo>
                  <a:cubicBezTo>
                    <a:pt x="3812" y="2558"/>
                    <a:pt x="3789" y="2554"/>
                    <a:pt x="3765" y="2564"/>
                  </a:cubicBezTo>
                  <a:lnTo>
                    <a:pt x="3765" y="2564"/>
                  </a:lnTo>
                  <a:cubicBezTo>
                    <a:pt x="3738" y="2571"/>
                    <a:pt x="3711" y="2568"/>
                    <a:pt x="3685" y="2574"/>
                  </a:cubicBezTo>
                  <a:lnTo>
                    <a:pt x="3685" y="2574"/>
                  </a:lnTo>
                  <a:lnTo>
                    <a:pt x="3685" y="2574"/>
                  </a:lnTo>
                  <a:cubicBezTo>
                    <a:pt x="3681" y="2574"/>
                    <a:pt x="3678" y="2574"/>
                    <a:pt x="3675" y="2578"/>
                  </a:cubicBezTo>
                  <a:lnTo>
                    <a:pt x="3675" y="2578"/>
                  </a:lnTo>
                  <a:lnTo>
                    <a:pt x="3675" y="2578"/>
                  </a:lnTo>
                  <a:cubicBezTo>
                    <a:pt x="3584" y="2574"/>
                    <a:pt x="3497" y="2595"/>
                    <a:pt x="3409" y="2598"/>
                  </a:cubicBezTo>
                  <a:cubicBezTo>
                    <a:pt x="3362" y="2598"/>
                    <a:pt x="3315" y="2608"/>
                    <a:pt x="3268" y="2611"/>
                  </a:cubicBezTo>
                  <a:cubicBezTo>
                    <a:pt x="3252" y="2611"/>
                    <a:pt x="3235" y="2611"/>
                    <a:pt x="3222" y="2621"/>
                  </a:cubicBezTo>
                  <a:cubicBezTo>
                    <a:pt x="3181" y="2625"/>
                    <a:pt x="3134" y="2615"/>
                    <a:pt x="3094" y="2631"/>
                  </a:cubicBezTo>
                  <a:cubicBezTo>
                    <a:pt x="2950" y="2645"/>
                    <a:pt x="2802" y="2648"/>
                    <a:pt x="2658" y="2658"/>
                  </a:cubicBezTo>
                  <a:cubicBezTo>
                    <a:pt x="2644" y="2662"/>
                    <a:pt x="2627" y="2658"/>
                    <a:pt x="2617" y="2668"/>
                  </a:cubicBezTo>
                  <a:cubicBezTo>
                    <a:pt x="2611" y="2668"/>
                    <a:pt x="2607" y="2668"/>
                    <a:pt x="2604" y="2668"/>
                  </a:cubicBezTo>
                  <a:cubicBezTo>
                    <a:pt x="2547" y="2665"/>
                    <a:pt x="2493" y="2668"/>
                    <a:pt x="2436" y="2678"/>
                  </a:cubicBezTo>
                  <a:cubicBezTo>
                    <a:pt x="2443" y="2682"/>
                    <a:pt x="2446" y="2682"/>
                    <a:pt x="2450" y="2685"/>
                  </a:cubicBezTo>
                  <a:cubicBezTo>
                    <a:pt x="2446" y="2685"/>
                    <a:pt x="2439" y="2682"/>
                    <a:pt x="2436" y="2678"/>
                  </a:cubicBezTo>
                  <a:cubicBezTo>
                    <a:pt x="2433" y="2678"/>
                    <a:pt x="2429" y="2678"/>
                    <a:pt x="2423" y="2678"/>
                  </a:cubicBezTo>
                  <a:cubicBezTo>
                    <a:pt x="2386" y="2675"/>
                    <a:pt x="2346" y="2678"/>
                    <a:pt x="2305" y="2685"/>
                  </a:cubicBezTo>
                  <a:cubicBezTo>
                    <a:pt x="2245" y="2682"/>
                    <a:pt x="2188" y="2688"/>
                    <a:pt x="2127" y="2695"/>
                  </a:cubicBezTo>
                  <a:cubicBezTo>
                    <a:pt x="2074" y="2695"/>
                    <a:pt x="2023" y="2692"/>
                    <a:pt x="1970" y="2705"/>
                  </a:cubicBezTo>
                  <a:lnTo>
                    <a:pt x="1970" y="2705"/>
                  </a:lnTo>
                  <a:cubicBezTo>
                    <a:pt x="1964" y="2705"/>
                    <a:pt x="1964" y="2705"/>
                    <a:pt x="1964" y="2705"/>
                  </a:cubicBezTo>
                  <a:lnTo>
                    <a:pt x="1964" y="2705"/>
                  </a:lnTo>
                  <a:cubicBezTo>
                    <a:pt x="1913" y="2695"/>
                    <a:pt x="1860" y="2702"/>
                    <a:pt x="1809" y="2705"/>
                  </a:cubicBezTo>
                  <a:cubicBezTo>
                    <a:pt x="1736" y="2712"/>
                    <a:pt x="1658" y="2709"/>
                    <a:pt x="1584" y="2722"/>
                  </a:cubicBezTo>
                  <a:cubicBezTo>
                    <a:pt x="1537" y="2729"/>
                    <a:pt x="1491" y="2715"/>
                    <a:pt x="1444" y="2735"/>
                  </a:cubicBezTo>
                  <a:cubicBezTo>
                    <a:pt x="1440" y="2732"/>
                    <a:pt x="1433" y="2725"/>
                    <a:pt x="1427" y="2729"/>
                  </a:cubicBezTo>
                  <a:cubicBezTo>
                    <a:pt x="1353" y="2735"/>
                    <a:pt x="1276" y="2729"/>
                    <a:pt x="1202" y="2742"/>
                  </a:cubicBezTo>
                  <a:cubicBezTo>
                    <a:pt x="1202" y="2742"/>
                    <a:pt x="1198" y="2742"/>
                    <a:pt x="1198" y="2746"/>
                  </a:cubicBezTo>
                  <a:lnTo>
                    <a:pt x="1198" y="2746"/>
                  </a:lnTo>
                  <a:lnTo>
                    <a:pt x="1198" y="2746"/>
                  </a:lnTo>
                  <a:cubicBezTo>
                    <a:pt x="1198" y="2742"/>
                    <a:pt x="1198" y="2742"/>
                    <a:pt x="1202" y="2742"/>
                  </a:cubicBezTo>
                  <a:cubicBezTo>
                    <a:pt x="1151" y="2729"/>
                    <a:pt x="1101" y="2742"/>
                    <a:pt x="1051" y="2742"/>
                  </a:cubicBezTo>
                  <a:cubicBezTo>
                    <a:pt x="910" y="2742"/>
                    <a:pt x="772" y="2752"/>
                    <a:pt x="631" y="2769"/>
                  </a:cubicBezTo>
                  <a:lnTo>
                    <a:pt x="631" y="2769"/>
                  </a:lnTo>
                  <a:lnTo>
                    <a:pt x="631" y="2769"/>
                  </a:lnTo>
                  <a:lnTo>
                    <a:pt x="631" y="2769"/>
                  </a:lnTo>
                  <a:lnTo>
                    <a:pt x="631" y="2769"/>
                  </a:lnTo>
                  <a:cubicBezTo>
                    <a:pt x="625" y="2759"/>
                    <a:pt x="608" y="2762"/>
                    <a:pt x="594" y="2762"/>
                  </a:cubicBezTo>
                  <a:cubicBezTo>
                    <a:pt x="594" y="2766"/>
                    <a:pt x="594" y="2769"/>
                    <a:pt x="591" y="2769"/>
                  </a:cubicBezTo>
                  <a:cubicBezTo>
                    <a:pt x="527" y="2772"/>
                    <a:pt x="460" y="2779"/>
                    <a:pt x="396" y="2786"/>
                  </a:cubicBezTo>
                  <a:lnTo>
                    <a:pt x="396" y="2786"/>
                  </a:lnTo>
                  <a:lnTo>
                    <a:pt x="396" y="2786"/>
                  </a:lnTo>
                  <a:cubicBezTo>
                    <a:pt x="383" y="2789"/>
                    <a:pt x="373" y="2789"/>
                    <a:pt x="359" y="2789"/>
                  </a:cubicBezTo>
                  <a:cubicBezTo>
                    <a:pt x="343" y="2789"/>
                    <a:pt x="323" y="2789"/>
                    <a:pt x="306" y="2796"/>
                  </a:cubicBezTo>
                  <a:cubicBezTo>
                    <a:pt x="299" y="2799"/>
                    <a:pt x="296" y="2806"/>
                    <a:pt x="299" y="2813"/>
                  </a:cubicBezTo>
                  <a:cubicBezTo>
                    <a:pt x="306" y="2820"/>
                    <a:pt x="312" y="2816"/>
                    <a:pt x="323" y="2816"/>
                  </a:cubicBezTo>
                  <a:cubicBezTo>
                    <a:pt x="323" y="2820"/>
                    <a:pt x="323" y="2823"/>
                    <a:pt x="323" y="2823"/>
                  </a:cubicBezTo>
                  <a:cubicBezTo>
                    <a:pt x="336" y="2823"/>
                    <a:pt x="353" y="2830"/>
                    <a:pt x="363" y="2816"/>
                  </a:cubicBezTo>
                  <a:cubicBezTo>
                    <a:pt x="376" y="2816"/>
                    <a:pt x="386" y="2816"/>
                    <a:pt x="400" y="2816"/>
                  </a:cubicBezTo>
                  <a:cubicBezTo>
                    <a:pt x="473" y="2809"/>
                    <a:pt x="547" y="2806"/>
                    <a:pt x="621" y="2799"/>
                  </a:cubicBezTo>
                  <a:cubicBezTo>
                    <a:pt x="625" y="2799"/>
                    <a:pt x="628" y="2799"/>
                    <a:pt x="631" y="2799"/>
                  </a:cubicBezTo>
                  <a:cubicBezTo>
                    <a:pt x="635" y="2799"/>
                    <a:pt x="641" y="2796"/>
                    <a:pt x="645" y="2796"/>
                  </a:cubicBezTo>
                  <a:cubicBezTo>
                    <a:pt x="725" y="2799"/>
                    <a:pt x="809" y="2796"/>
                    <a:pt x="890" y="2789"/>
                  </a:cubicBezTo>
                  <a:cubicBezTo>
                    <a:pt x="954" y="2786"/>
                    <a:pt x="1017" y="2782"/>
                    <a:pt x="1084" y="2779"/>
                  </a:cubicBezTo>
                  <a:cubicBezTo>
                    <a:pt x="1178" y="2782"/>
                    <a:pt x="1272" y="2779"/>
                    <a:pt x="1366" y="2769"/>
                  </a:cubicBezTo>
                  <a:cubicBezTo>
                    <a:pt x="1437" y="2772"/>
                    <a:pt x="1504" y="2766"/>
                    <a:pt x="1571" y="2759"/>
                  </a:cubicBezTo>
                  <a:cubicBezTo>
                    <a:pt x="1625" y="2756"/>
                    <a:pt x="1679" y="2766"/>
                    <a:pt x="1729" y="2752"/>
                  </a:cubicBezTo>
                  <a:lnTo>
                    <a:pt x="1729" y="2752"/>
                  </a:lnTo>
                  <a:lnTo>
                    <a:pt x="1729" y="2752"/>
                  </a:lnTo>
                  <a:cubicBezTo>
                    <a:pt x="1759" y="2752"/>
                    <a:pt x="1786" y="2756"/>
                    <a:pt x="1813" y="2742"/>
                  </a:cubicBezTo>
                  <a:cubicBezTo>
                    <a:pt x="1819" y="2742"/>
                    <a:pt x="1826" y="2742"/>
                    <a:pt x="1833" y="2742"/>
                  </a:cubicBezTo>
                  <a:lnTo>
                    <a:pt x="1833" y="2742"/>
                  </a:lnTo>
                  <a:cubicBezTo>
                    <a:pt x="1860" y="2739"/>
                    <a:pt x="1887" y="2746"/>
                    <a:pt x="1913" y="2735"/>
                  </a:cubicBezTo>
                  <a:cubicBezTo>
                    <a:pt x="1920" y="2735"/>
                    <a:pt x="1927" y="2732"/>
                    <a:pt x="1934" y="2732"/>
                  </a:cubicBezTo>
                  <a:cubicBezTo>
                    <a:pt x="1970" y="2735"/>
                    <a:pt x="2007" y="2735"/>
                    <a:pt x="2040" y="2725"/>
                  </a:cubicBezTo>
                  <a:cubicBezTo>
                    <a:pt x="2043" y="2725"/>
                    <a:pt x="2047" y="2725"/>
                    <a:pt x="2050" y="2725"/>
                  </a:cubicBezTo>
                  <a:cubicBezTo>
                    <a:pt x="2117" y="2725"/>
                    <a:pt x="2184" y="2725"/>
                    <a:pt x="2248" y="2715"/>
                  </a:cubicBezTo>
                  <a:cubicBezTo>
                    <a:pt x="2295" y="2715"/>
                    <a:pt x="2342" y="2719"/>
                    <a:pt x="2386" y="2709"/>
                  </a:cubicBezTo>
                  <a:cubicBezTo>
                    <a:pt x="2510" y="2705"/>
                    <a:pt x="2634" y="2688"/>
                    <a:pt x="2758" y="2685"/>
                  </a:cubicBezTo>
                  <a:cubicBezTo>
                    <a:pt x="2832" y="2682"/>
                    <a:pt x="2906" y="2678"/>
                    <a:pt x="2980" y="2678"/>
                  </a:cubicBezTo>
                  <a:cubicBezTo>
                    <a:pt x="3033" y="2675"/>
                    <a:pt x="3090" y="2665"/>
                    <a:pt x="3144" y="2662"/>
                  </a:cubicBezTo>
                  <a:cubicBezTo>
                    <a:pt x="3168" y="2662"/>
                    <a:pt x="3188" y="2662"/>
                    <a:pt x="3208" y="2662"/>
                  </a:cubicBezTo>
                  <a:cubicBezTo>
                    <a:pt x="3232" y="2678"/>
                    <a:pt x="3252" y="2699"/>
                    <a:pt x="3275" y="2719"/>
                  </a:cubicBezTo>
                  <a:lnTo>
                    <a:pt x="3275" y="2719"/>
                  </a:lnTo>
                  <a:cubicBezTo>
                    <a:pt x="3275" y="2725"/>
                    <a:pt x="3282" y="2729"/>
                    <a:pt x="3289" y="2732"/>
                  </a:cubicBezTo>
                  <a:lnTo>
                    <a:pt x="3289" y="2732"/>
                  </a:lnTo>
                  <a:cubicBezTo>
                    <a:pt x="3295" y="2742"/>
                    <a:pt x="3299" y="2749"/>
                    <a:pt x="3302" y="2759"/>
                  </a:cubicBezTo>
                  <a:cubicBezTo>
                    <a:pt x="3312" y="2762"/>
                    <a:pt x="3315" y="2769"/>
                    <a:pt x="3315" y="2779"/>
                  </a:cubicBezTo>
                  <a:lnTo>
                    <a:pt x="3319" y="2779"/>
                  </a:lnTo>
                  <a:cubicBezTo>
                    <a:pt x="3319" y="2782"/>
                    <a:pt x="3319" y="2786"/>
                    <a:pt x="3322" y="2792"/>
                  </a:cubicBezTo>
                  <a:cubicBezTo>
                    <a:pt x="3322" y="2792"/>
                    <a:pt x="3322" y="2796"/>
                    <a:pt x="3325" y="2796"/>
                  </a:cubicBezTo>
                  <a:cubicBezTo>
                    <a:pt x="3325" y="2799"/>
                    <a:pt x="3329" y="2803"/>
                    <a:pt x="3332" y="2809"/>
                  </a:cubicBezTo>
                  <a:cubicBezTo>
                    <a:pt x="3369" y="2836"/>
                    <a:pt x="3362" y="2883"/>
                    <a:pt x="3409" y="2910"/>
                  </a:cubicBezTo>
                  <a:cubicBezTo>
                    <a:pt x="3413" y="2910"/>
                    <a:pt x="3413" y="2910"/>
                    <a:pt x="3416" y="2910"/>
                  </a:cubicBezTo>
                  <a:cubicBezTo>
                    <a:pt x="3413" y="2913"/>
                    <a:pt x="3413" y="2917"/>
                    <a:pt x="3416" y="2920"/>
                  </a:cubicBezTo>
                  <a:cubicBezTo>
                    <a:pt x="3416" y="2924"/>
                    <a:pt x="3419" y="2924"/>
                    <a:pt x="3419" y="2924"/>
                  </a:cubicBezTo>
                  <a:cubicBezTo>
                    <a:pt x="3419" y="2934"/>
                    <a:pt x="3419" y="2944"/>
                    <a:pt x="3429" y="2954"/>
                  </a:cubicBezTo>
                  <a:cubicBezTo>
                    <a:pt x="3429" y="2964"/>
                    <a:pt x="3429" y="2977"/>
                    <a:pt x="3433" y="2987"/>
                  </a:cubicBezTo>
                  <a:cubicBezTo>
                    <a:pt x="3429" y="2994"/>
                    <a:pt x="3429" y="3001"/>
                    <a:pt x="3429" y="3007"/>
                  </a:cubicBezTo>
                  <a:cubicBezTo>
                    <a:pt x="3429" y="3017"/>
                    <a:pt x="3429" y="3027"/>
                    <a:pt x="3433" y="3034"/>
                  </a:cubicBezTo>
                  <a:cubicBezTo>
                    <a:pt x="3436" y="3038"/>
                    <a:pt x="3440" y="3041"/>
                    <a:pt x="3443" y="3044"/>
                  </a:cubicBezTo>
                  <a:cubicBezTo>
                    <a:pt x="3460" y="3189"/>
                    <a:pt x="3403" y="3316"/>
                    <a:pt x="3275" y="3427"/>
                  </a:cubicBezTo>
                  <a:cubicBezTo>
                    <a:pt x="3265" y="3434"/>
                    <a:pt x="3248" y="3444"/>
                    <a:pt x="3238" y="3450"/>
                  </a:cubicBezTo>
                  <a:lnTo>
                    <a:pt x="3238" y="3450"/>
                  </a:lnTo>
                  <a:lnTo>
                    <a:pt x="3238" y="3450"/>
                  </a:lnTo>
                  <a:cubicBezTo>
                    <a:pt x="3211" y="3450"/>
                    <a:pt x="3185" y="3450"/>
                    <a:pt x="3161" y="3450"/>
                  </a:cubicBezTo>
                  <a:cubicBezTo>
                    <a:pt x="3134" y="3437"/>
                    <a:pt x="3111" y="3420"/>
                    <a:pt x="3084" y="3417"/>
                  </a:cubicBezTo>
                  <a:cubicBezTo>
                    <a:pt x="3047" y="3413"/>
                    <a:pt x="3003" y="3410"/>
                    <a:pt x="2966" y="3424"/>
                  </a:cubicBezTo>
                  <a:cubicBezTo>
                    <a:pt x="2882" y="3427"/>
                    <a:pt x="2802" y="3430"/>
                    <a:pt x="2721" y="3434"/>
                  </a:cubicBezTo>
                  <a:cubicBezTo>
                    <a:pt x="2698" y="3434"/>
                    <a:pt x="2674" y="3427"/>
                    <a:pt x="2654" y="3440"/>
                  </a:cubicBezTo>
                  <a:lnTo>
                    <a:pt x="2654" y="3440"/>
                  </a:lnTo>
                  <a:lnTo>
                    <a:pt x="2654" y="3440"/>
                  </a:lnTo>
                  <a:lnTo>
                    <a:pt x="2654" y="3440"/>
                  </a:lnTo>
                  <a:lnTo>
                    <a:pt x="2654" y="3440"/>
                  </a:lnTo>
                  <a:cubicBezTo>
                    <a:pt x="2604" y="3440"/>
                    <a:pt x="2550" y="3437"/>
                    <a:pt x="2500" y="3447"/>
                  </a:cubicBezTo>
                  <a:cubicBezTo>
                    <a:pt x="2497" y="3447"/>
                    <a:pt x="2493" y="3447"/>
                    <a:pt x="2486" y="3450"/>
                  </a:cubicBezTo>
                  <a:cubicBezTo>
                    <a:pt x="2399" y="3450"/>
                    <a:pt x="2308" y="3447"/>
                    <a:pt x="2218" y="3457"/>
                  </a:cubicBezTo>
                  <a:cubicBezTo>
                    <a:pt x="2198" y="3460"/>
                    <a:pt x="2178" y="3460"/>
                    <a:pt x="2161" y="3467"/>
                  </a:cubicBezTo>
                  <a:cubicBezTo>
                    <a:pt x="2104" y="3464"/>
                    <a:pt x="2043" y="3467"/>
                    <a:pt x="1986" y="3477"/>
                  </a:cubicBezTo>
                  <a:cubicBezTo>
                    <a:pt x="1984" y="3474"/>
                    <a:pt x="1980" y="3474"/>
                    <a:pt x="1977" y="3477"/>
                  </a:cubicBezTo>
                  <a:lnTo>
                    <a:pt x="1977" y="3477"/>
                  </a:lnTo>
                  <a:cubicBezTo>
                    <a:pt x="1970" y="3471"/>
                    <a:pt x="1964" y="3474"/>
                    <a:pt x="1957" y="3477"/>
                  </a:cubicBezTo>
                  <a:lnTo>
                    <a:pt x="1957" y="3477"/>
                  </a:lnTo>
                  <a:cubicBezTo>
                    <a:pt x="1950" y="3477"/>
                    <a:pt x="1944" y="3477"/>
                    <a:pt x="1934" y="3481"/>
                  </a:cubicBezTo>
                  <a:lnTo>
                    <a:pt x="1934" y="3481"/>
                  </a:lnTo>
                  <a:cubicBezTo>
                    <a:pt x="1917" y="3477"/>
                    <a:pt x="1897" y="3481"/>
                    <a:pt x="1880" y="3488"/>
                  </a:cubicBezTo>
                  <a:cubicBezTo>
                    <a:pt x="1826" y="3477"/>
                    <a:pt x="1779" y="3491"/>
                    <a:pt x="1729" y="3498"/>
                  </a:cubicBezTo>
                  <a:cubicBezTo>
                    <a:pt x="1726" y="3494"/>
                    <a:pt x="1722" y="3494"/>
                    <a:pt x="1722" y="3491"/>
                  </a:cubicBezTo>
                  <a:cubicBezTo>
                    <a:pt x="1675" y="3498"/>
                    <a:pt x="1631" y="3501"/>
                    <a:pt x="1588" y="3504"/>
                  </a:cubicBezTo>
                  <a:lnTo>
                    <a:pt x="1584" y="3504"/>
                  </a:lnTo>
                  <a:lnTo>
                    <a:pt x="1581" y="3504"/>
                  </a:lnTo>
                  <a:cubicBezTo>
                    <a:pt x="1544" y="3508"/>
                    <a:pt x="1504" y="3508"/>
                    <a:pt x="1467" y="3508"/>
                  </a:cubicBezTo>
                  <a:lnTo>
                    <a:pt x="1464" y="3508"/>
                  </a:lnTo>
                  <a:cubicBezTo>
                    <a:pt x="1464" y="3511"/>
                    <a:pt x="1460" y="3511"/>
                    <a:pt x="1460" y="3514"/>
                  </a:cubicBezTo>
                  <a:cubicBezTo>
                    <a:pt x="1457" y="3514"/>
                    <a:pt x="1457" y="3511"/>
                    <a:pt x="1457" y="3511"/>
                  </a:cubicBezTo>
                  <a:lnTo>
                    <a:pt x="1454" y="3511"/>
                  </a:lnTo>
                  <a:cubicBezTo>
                    <a:pt x="1407" y="3518"/>
                    <a:pt x="1356" y="3524"/>
                    <a:pt x="1306" y="3524"/>
                  </a:cubicBezTo>
                  <a:cubicBezTo>
                    <a:pt x="1299" y="3524"/>
                    <a:pt x="1296" y="3521"/>
                    <a:pt x="1293" y="3518"/>
                  </a:cubicBezTo>
                  <a:cubicBezTo>
                    <a:pt x="1225" y="3521"/>
                    <a:pt x="1158" y="3524"/>
                    <a:pt x="1091" y="3528"/>
                  </a:cubicBezTo>
                  <a:cubicBezTo>
                    <a:pt x="1074" y="3528"/>
                    <a:pt x="1058" y="3524"/>
                    <a:pt x="1044" y="3531"/>
                  </a:cubicBezTo>
                  <a:lnTo>
                    <a:pt x="1044" y="3531"/>
                  </a:lnTo>
                  <a:lnTo>
                    <a:pt x="1044" y="3531"/>
                  </a:lnTo>
                  <a:cubicBezTo>
                    <a:pt x="1031" y="3531"/>
                    <a:pt x="1017" y="3531"/>
                    <a:pt x="1007" y="3534"/>
                  </a:cubicBezTo>
                  <a:cubicBezTo>
                    <a:pt x="896" y="3531"/>
                    <a:pt x="789" y="3538"/>
                    <a:pt x="685" y="3551"/>
                  </a:cubicBezTo>
                  <a:cubicBezTo>
                    <a:pt x="635" y="3548"/>
                    <a:pt x="587" y="3551"/>
                    <a:pt x="541" y="3561"/>
                  </a:cubicBezTo>
                  <a:cubicBezTo>
                    <a:pt x="537" y="3561"/>
                    <a:pt x="534" y="3561"/>
                    <a:pt x="527" y="3561"/>
                  </a:cubicBezTo>
                  <a:cubicBezTo>
                    <a:pt x="504" y="3561"/>
                    <a:pt x="477" y="3561"/>
                    <a:pt x="453" y="3561"/>
                  </a:cubicBezTo>
                  <a:cubicBezTo>
                    <a:pt x="437" y="3558"/>
                    <a:pt x="416" y="3561"/>
                    <a:pt x="400" y="3561"/>
                  </a:cubicBezTo>
                  <a:cubicBezTo>
                    <a:pt x="400" y="3565"/>
                    <a:pt x="400" y="3565"/>
                    <a:pt x="400" y="3568"/>
                  </a:cubicBezTo>
                  <a:cubicBezTo>
                    <a:pt x="400" y="3568"/>
                    <a:pt x="396" y="3568"/>
                    <a:pt x="396" y="3571"/>
                  </a:cubicBezTo>
                  <a:cubicBezTo>
                    <a:pt x="393" y="3571"/>
                    <a:pt x="390" y="3571"/>
                    <a:pt x="386" y="3571"/>
                  </a:cubicBezTo>
                  <a:cubicBezTo>
                    <a:pt x="386" y="3578"/>
                    <a:pt x="386" y="3585"/>
                    <a:pt x="390" y="3588"/>
                  </a:cubicBezTo>
                  <a:cubicBezTo>
                    <a:pt x="390" y="3592"/>
                    <a:pt x="390" y="3595"/>
                    <a:pt x="390" y="3598"/>
                  </a:cubicBezTo>
                  <a:cubicBezTo>
                    <a:pt x="396" y="3612"/>
                    <a:pt x="416" y="3608"/>
                    <a:pt x="426" y="3615"/>
                  </a:cubicBezTo>
                  <a:lnTo>
                    <a:pt x="426" y="3615"/>
                  </a:lnTo>
                  <a:cubicBezTo>
                    <a:pt x="457" y="3628"/>
                    <a:pt x="487" y="3608"/>
                    <a:pt x="520" y="3615"/>
                  </a:cubicBezTo>
                  <a:cubicBezTo>
                    <a:pt x="524" y="3615"/>
                    <a:pt x="524" y="3615"/>
                    <a:pt x="524" y="3615"/>
                  </a:cubicBezTo>
                  <a:lnTo>
                    <a:pt x="524" y="3615"/>
                  </a:lnTo>
                  <a:cubicBezTo>
                    <a:pt x="567" y="3605"/>
                    <a:pt x="608" y="3608"/>
                    <a:pt x="651" y="3605"/>
                  </a:cubicBezTo>
                  <a:cubicBezTo>
                    <a:pt x="665" y="3605"/>
                    <a:pt x="685" y="3605"/>
                    <a:pt x="698" y="3598"/>
                  </a:cubicBezTo>
                  <a:lnTo>
                    <a:pt x="698" y="3598"/>
                  </a:lnTo>
                  <a:lnTo>
                    <a:pt x="698" y="3598"/>
                  </a:lnTo>
                  <a:cubicBezTo>
                    <a:pt x="745" y="3598"/>
                    <a:pt x="796" y="3602"/>
                    <a:pt x="843" y="3588"/>
                  </a:cubicBezTo>
                  <a:cubicBezTo>
                    <a:pt x="930" y="3588"/>
                    <a:pt x="1017" y="3588"/>
                    <a:pt x="1101" y="3578"/>
                  </a:cubicBezTo>
                  <a:cubicBezTo>
                    <a:pt x="1135" y="3571"/>
                    <a:pt x="1168" y="3571"/>
                    <a:pt x="1202" y="3571"/>
                  </a:cubicBezTo>
                  <a:cubicBezTo>
                    <a:pt x="1205" y="3565"/>
                    <a:pt x="1212" y="3558"/>
                    <a:pt x="1222" y="3558"/>
                  </a:cubicBezTo>
                  <a:cubicBezTo>
                    <a:pt x="1229" y="3558"/>
                    <a:pt x="1239" y="3558"/>
                    <a:pt x="1245" y="3558"/>
                  </a:cubicBezTo>
                  <a:lnTo>
                    <a:pt x="1245" y="3558"/>
                  </a:lnTo>
                  <a:cubicBezTo>
                    <a:pt x="1249" y="3558"/>
                    <a:pt x="1249" y="3558"/>
                    <a:pt x="1249" y="3558"/>
                  </a:cubicBezTo>
                  <a:lnTo>
                    <a:pt x="1249" y="3558"/>
                  </a:lnTo>
                  <a:cubicBezTo>
                    <a:pt x="1255" y="3555"/>
                    <a:pt x="1259" y="3555"/>
                    <a:pt x="1266" y="3555"/>
                  </a:cubicBezTo>
                  <a:cubicBezTo>
                    <a:pt x="1269" y="3555"/>
                    <a:pt x="1272" y="3555"/>
                    <a:pt x="1276" y="3555"/>
                  </a:cubicBezTo>
                  <a:cubicBezTo>
                    <a:pt x="1272" y="3555"/>
                    <a:pt x="1272" y="3555"/>
                    <a:pt x="1272" y="3555"/>
                  </a:cubicBezTo>
                  <a:cubicBezTo>
                    <a:pt x="1279" y="3555"/>
                    <a:pt x="1289" y="3555"/>
                    <a:pt x="1296" y="3551"/>
                  </a:cubicBezTo>
                  <a:lnTo>
                    <a:pt x="1299" y="3551"/>
                  </a:lnTo>
                  <a:lnTo>
                    <a:pt x="1299" y="3551"/>
                  </a:lnTo>
                  <a:cubicBezTo>
                    <a:pt x="1343" y="3548"/>
                    <a:pt x="1387" y="3541"/>
                    <a:pt x="1430" y="3538"/>
                  </a:cubicBezTo>
                  <a:lnTo>
                    <a:pt x="1433" y="3534"/>
                  </a:lnTo>
                  <a:lnTo>
                    <a:pt x="1437" y="3534"/>
                  </a:lnTo>
                  <a:lnTo>
                    <a:pt x="1440" y="3534"/>
                  </a:lnTo>
                  <a:cubicBezTo>
                    <a:pt x="1444" y="3534"/>
                    <a:pt x="1444" y="3534"/>
                    <a:pt x="1447" y="3531"/>
                  </a:cubicBezTo>
                  <a:lnTo>
                    <a:pt x="1447" y="3531"/>
                  </a:lnTo>
                  <a:cubicBezTo>
                    <a:pt x="1457" y="3534"/>
                    <a:pt x="1460" y="3531"/>
                    <a:pt x="1457" y="3524"/>
                  </a:cubicBezTo>
                  <a:cubicBezTo>
                    <a:pt x="1460" y="3528"/>
                    <a:pt x="1460" y="3528"/>
                    <a:pt x="1464" y="3528"/>
                  </a:cubicBezTo>
                  <a:cubicBezTo>
                    <a:pt x="1467" y="3531"/>
                    <a:pt x="1474" y="3531"/>
                    <a:pt x="1480" y="3531"/>
                  </a:cubicBezTo>
                  <a:cubicBezTo>
                    <a:pt x="1487" y="3531"/>
                    <a:pt x="1494" y="3528"/>
                    <a:pt x="1501" y="3528"/>
                  </a:cubicBezTo>
                  <a:cubicBezTo>
                    <a:pt x="1511" y="3524"/>
                    <a:pt x="1524" y="3528"/>
                    <a:pt x="1537" y="3528"/>
                  </a:cubicBezTo>
                  <a:cubicBezTo>
                    <a:pt x="1544" y="3524"/>
                    <a:pt x="1554" y="3524"/>
                    <a:pt x="1561" y="3524"/>
                  </a:cubicBezTo>
                  <a:cubicBezTo>
                    <a:pt x="1564" y="3524"/>
                    <a:pt x="1568" y="3524"/>
                    <a:pt x="1571" y="3521"/>
                  </a:cubicBezTo>
                  <a:cubicBezTo>
                    <a:pt x="1578" y="3521"/>
                    <a:pt x="1588" y="3521"/>
                    <a:pt x="1598" y="3521"/>
                  </a:cubicBezTo>
                  <a:lnTo>
                    <a:pt x="1598" y="3521"/>
                  </a:lnTo>
                  <a:cubicBezTo>
                    <a:pt x="1605" y="3521"/>
                    <a:pt x="1608" y="3521"/>
                    <a:pt x="1615" y="3521"/>
                  </a:cubicBezTo>
                  <a:cubicBezTo>
                    <a:pt x="1631" y="3521"/>
                    <a:pt x="1652" y="3521"/>
                    <a:pt x="1669" y="3521"/>
                  </a:cubicBezTo>
                  <a:cubicBezTo>
                    <a:pt x="1669" y="3518"/>
                    <a:pt x="1669" y="3518"/>
                    <a:pt x="1669" y="3518"/>
                  </a:cubicBezTo>
                  <a:cubicBezTo>
                    <a:pt x="1679" y="3518"/>
                    <a:pt x="1689" y="3518"/>
                    <a:pt x="1699" y="3518"/>
                  </a:cubicBezTo>
                  <a:lnTo>
                    <a:pt x="1699" y="3518"/>
                  </a:lnTo>
                  <a:cubicBezTo>
                    <a:pt x="1715" y="3518"/>
                    <a:pt x="1749" y="3514"/>
                    <a:pt x="1776" y="3514"/>
                  </a:cubicBezTo>
                  <a:cubicBezTo>
                    <a:pt x="1776" y="3518"/>
                    <a:pt x="1783" y="3521"/>
                    <a:pt x="1793" y="3528"/>
                  </a:cubicBezTo>
                  <a:cubicBezTo>
                    <a:pt x="1826" y="3528"/>
                    <a:pt x="1863" y="3524"/>
                    <a:pt x="1897" y="3521"/>
                  </a:cubicBezTo>
                  <a:cubicBezTo>
                    <a:pt x="1980" y="3514"/>
                    <a:pt x="2070" y="3524"/>
                    <a:pt x="2154" y="3508"/>
                  </a:cubicBezTo>
                  <a:cubicBezTo>
                    <a:pt x="2154" y="3504"/>
                    <a:pt x="2157" y="3501"/>
                    <a:pt x="2154" y="3498"/>
                  </a:cubicBezTo>
                  <a:cubicBezTo>
                    <a:pt x="2157" y="3498"/>
                    <a:pt x="2157" y="3498"/>
                    <a:pt x="2157" y="3498"/>
                  </a:cubicBezTo>
                  <a:cubicBezTo>
                    <a:pt x="2211" y="3521"/>
                    <a:pt x="2265" y="3508"/>
                    <a:pt x="2322" y="3504"/>
                  </a:cubicBezTo>
                  <a:cubicBezTo>
                    <a:pt x="2305" y="3508"/>
                    <a:pt x="2292" y="3508"/>
                    <a:pt x="2275" y="3514"/>
                  </a:cubicBezTo>
                  <a:cubicBezTo>
                    <a:pt x="2255" y="3521"/>
                    <a:pt x="2231" y="3521"/>
                    <a:pt x="2208" y="3521"/>
                  </a:cubicBezTo>
                  <a:cubicBezTo>
                    <a:pt x="2198" y="3524"/>
                    <a:pt x="2188" y="3524"/>
                    <a:pt x="2181" y="3531"/>
                  </a:cubicBezTo>
                  <a:cubicBezTo>
                    <a:pt x="2178" y="3531"/>
                    <a:pt x="2178" y="3534"/>
                    <a:pt x="2178" y="3534"/>
                  </a:cubicBezTo>
                  <a:cubicBezTo>
                    <a:pt x="2174" y="3534"/>
                    <a:pt x="2174" y="3534"/>
                    <a:pt x="2171" y="3534"/>
                  </a:cubicBezTo>
                  <a:cubicBezTo>
                    <a:pt x="2168" y="3531"/>
                    <a:pt x="2168" y="3531"/>
                    <a:pt x="2164" y="3531"/>
                  </a:cubicBezTo>
                  <a:cubicBezTo>
                    <a:pt x="2157" y="3528"/>
                    <a:pt x="2154" y="3528"/>
                    <a:pt x="2147" y="3531"/>
                  </a:cubicBezTo>
                  <a:cubicBezTo>
                    <a:pt x="2131" y="3531"/>
                    <a:pt x="2111" y="3534"/>
                    <a:pt x="2094" y="3531"/>
                  </a:cubicBezTo>
                  <a:cubicBezTo>
                    <a:pt x="2087" y="3531"/>
                    <a:pt x="2084" y="3531"/>
                    <a:pt x="2077" y="3531"/>
                  </a:cubicBezTo>
                  <a:cubicBezTo>
                    <a:pt x="2074" y="3531"/>
                    <a:pt x="2067" y="3531"/>
                    <a:pt x="2060" y="3531"/>
                  </a:cubicBezTo>
                  <a:cubicBezTo>
                    <a:pt x="2054" y="3531"/>
                    <a:pt x="2047" y="3531"/>
                    <a:pt x="2036" y="3531"/>
                  </a:cubicBezTo>
                  <a:cubicBezTo>
                    <a:pt x="2033" y="3531"/>
                    <a:pt x="2027" y="3531"/>
                    <a:pt x="2020" y="3531"/>
                  </a:cubicBezTo>
                  <a:cubicBezTo>
                    <a:pt x="2010" y="3531"/>
                    <a:pt x="2000" y="3531"/>
                    <a:pt x="1986" y="3534"/>
                  </a:cubicBezTo>
                  <a:cubicBezTo>
                    <a:pt x="1984" y="3534"/>
                    <a:pt x="1977" y="3538"/>
                    <a:pt x="1974" y="3541"/>
                  </a:cubicBezTo>
                  <a:cubicBezTo>
                    <a:pt x="1964" y="3541"/>
                    <a:pt x="1957" y="3545"/>
                    <a:pt x="1947" y="3545"/>
                  </a:cubicBezTo>
                  <a:lnTo>
                    <a:pt x="1947" y="3545"/>
                  </a:lnTo>
                  <a:lnTo>
                    <a:pt x="1947" y="3545"/>
                  </a:lnTo>
                  <a:cubicBezTo>
                    <a:pt x="1930" y="3545"/>
                    <a:pt x="1913" y="3545"/>
                    <a:pt x="1897" y="3545"/>
                  </a:cubicBezTo>
                  <a:cubicBezTo>
                    <a:pt x="1893" y="3548"/>
                    <a:pt x="1880" y="3545"/>
                    <a:pt x="1873" y="3551"/>
                  </a:cubicBezTo>
                  <a:cubicBezTo>
                    <a:pt x="1873" y="3548"/>
                    <a:pt x="1873" y="3548"/>
                    <a:pt x="1873" y="3548"/>
                  </a:cubicBezTo>
                  <a:cubicBezTo>
                    <a:pt x="1866" y="3548"/>
                    <a:pt x="1863" y="3548"/>
                    <a:pt x="1856" y="3551"/>
                  </a:cubicBezTo>
                  <a:cubicBezTo>
                    <a:pt x="1850" y="3551"/>
                    <a:pt x="1843" y="3551"/>
                    <a:pt x="1840" y="3551"/>
                  </a:cubicBezTo>
                  <a:cubicBezTo>
                    <a:pt x="1833" y="3555"/>
                    <a:pt x="1830" y="3558"/>
                    <a:pt x="1823" y="3558"/>
                  </a:cubicBezTo>
                  <a:cubicBezTo>
                    <a:pt x="1809" y="3561"/>
                    <a:pt x="1793" y="3561"/>
                    <a:pt x="1779" y="3561"/>
                  </a:cubicBezTo>
                  <a:lnTo>
                    <a:pt x="1779" y="3561"/>
                  </a:lnTo>
                  <a:cubicBezTo>
                    <a:pt x="1779" y="3565"/>
                    <a:pt x="1779" y="3568"/>
                    <a:pt x="1779" y="3571"/>
                  </a:cubicBezTo>
                  <a:cubicBezTo>
                    <a:pt x="1803" y="3571"/>
                    <a:pt x="1823" y="3568"/>
                    <a:pt x="1843" y="3568"/>
                  </a:cubicBezTo>
                  <a:cubicBezTo>
                    <a:pt x="1850" y="3568"/>
                    <a:pt x="1853" y="3568"/>
                    <a:pt x="1860" y="3568"/>
                  </a:cubicBezTo>
                  <a:cubicBezTo>
                    <a:pt x="1870" y="3568"/>
                    <a:pt x="1883" y="3568"/>
                    <a:pt x="1893" y="3568"/>
                  </a:cubicBezTo>
                  <a:cubicBezTo>
                    <a:pt x="1900" y="3568"/>
                    <a:pt x="1900" y="3565"/>
                    <a:pt x="1900" y="3561"/>
                  </a:cubicBezTo>
                  <a:cubicBezTo>
                    <a:pt x="1913" y="3561"/>
                    <a:pt x="1930" y="3561"/>
                    <a:pt x="1944" y="3558"/>
                  </a:cubicBezTo>
                  <a:cubicBezTo>
                    <a:pt x="1947" y="3561"/>
                    <a:pt x="1947" y="3561"/>
                    <a:pt x="1950" y="3565"/>
                  </a:cubicBezTo>
                  <a:cubicBezTo>
                    <a:pt x="1977" y="3565"/>
                    <a:pt x="2000" y="3568"/>
                    <a:pt x="2023" y="3561"/>
                  </a:cubicBezTo>
                  <a:cubicBezTo>
                    <a:pt x="2023" y="3558"/>
                    <a:pt x="2023" y="3558"/>
                    <a:pt x="2023" y="3558"/>
                  </a:cubicBezTo>
                  <a:cubicBezTo>
                    <a:pt x="2050" y="3558"/>
                    <a:pt x="2080" y="3565"/>
                    <a:pt x="2107" y="3555"/>
                  </a:cubicBezTo>
                  <a:cubicBezTo>
                    <a:pt x="2134" y="3555"/>
                    <a:pt x="2164" y="3555"/>
                    <a:pt x="2191" y="3551"/>
                  </a:cubicBezTo>
                  <a:cubicBezTo>
                    <a:pt x="2215" y="3551"/>
                    <a:pt x="2238" y="3555"/>
                    <a:pt x="2261" y="3545"/>
                  </a:cubicBezTo>
                  <a:lnTo>
                    <a:pt x="2261" y="3545"/>
                  </a:lnTo>
                  <a:cubicBezTo>
                    <a:pt x="2419" y="3534"/>
                    <a:pt x="2577" y="3524"/>
                    <a:pt x="2735" y="3524"/>
                  </a:cubicBezTo>
                  <a:cubicBezTo>
                    <a:pt x="2738" y="3524"/>
                    <a:pt x="2742" y="3524"/>
                    <a:pt x="2748" y="3524"/>
                  </a:cubicBezTo>
                  <a:cubicBezTo>
                    <a:pt x="2752" y="3524"/>
                    <a:pt x="2755" y="3524"/>
                    <a:pt x="2758" y="3524"/>
                  </a:cubicBezTo>
                  <a:cubicBezTo>
                    <a:pt x="2758" y="3521"/>
                    <a:pt x="2755" y="3521"/>
                    <a:pt x="2755" y="3521"/>
                  </a:cubicBezTo>
                  <a:lnTo>
                    <a:pt x="2755" y="3521"/>
                  </a:lnTo>
                  <a:cubicBezTo>
                    <a:pt x="2758" y="3521"/>
                    <a:pt x="2758" y="3521"/>
                    <a:pt x="2758" y="3524"/>
                  </a:cubicBezTo>
                  <a:cubicBezTo>
                    <a:pt x="2792" y="3524"/>
                    <a:pt x="2829" y="3524"/>
                    <a:pt x="2862" y="3524"/>
                  </a:cubicBezTo>
                  <a:cubicBezTo>
                    <a:pt x="2940" y="3508"/>
                    <a:pt x="3017" y="3511"/>
                    <a:pt x="3094" y="3504"/>
                  </a:cubicBezTo>
                  <a:cubicBezTo>
                    <a:pt x="3138" y="3508"/>
                    <a:pt x="3181" y="3504"/>
                    <a:pt x="3225" y="3498"/>
                  </a:cubicBezTo>
                  <a:lnTo>
                    <a:pt x="3225" y="3498"/>
                  </a:lnTo>
                  <a:lnTo>
                    <a:pt x="3225" y="3498"/>
                  </a:lnTo>
                  <a:cubicBezTo>
                    <a:pt x="3295" y="3494"/>
                    <a:pt x="3369" y="3491"/>
                    <a:pt x="3443" y="3488"/>
                  </a:cubicBezTo>
                  <a:lnTo>
                    <a:pt x="3443" y="3488"/>
                  </a:lnTo>
                  <a:cubicBezTo>
                    <a:pt x="3520" y="3488"/>
                    <a:pt x="3601" y="3484"/>
                    <a:pt x="3678" y="3471"/>
                  </a:cubicBezTo>
                  <a:lnTo>
                    <a:pt x="3678" y="3471"/>
                  </a:lnTo>
                  <a:cubicBezTo>
                    <a:pt x="3688" y="3467"/>
                    <a:pt x="3701" y="3467"/>
                    <a:pt x="3715" y="3467"/>
                  </a:cubicBezTo>
                  <a:lnTo>
                    <a:pt x="3715" y="3467"/>
                  </a:lnTo>
                  <a:lnTo>
                    <a:pt x="3715" y="3467"/>
                  </a:lnTo>
                  <a:cubicBezTo>
                    <a:pt x="3718" y="3467"/>
                    <a:pt x="3722" y="3467"/>
                    <a:pt x="3728" y="3467"/>
                  </a:cubicBezTo>
                  <a:cubicBezTo>
                    <a:pt x="3762" y="3471"/>
                    <a:pt x="3748" y="3491"/>
                    <a:pt x="3755" y="3508"/>
                  </a:cubicBezTo>
                  <a:lnTo>
                    <a:pt x="3755" y="3508"/>
                  </a:lnTo>
                  <a:lnTo>
                    <a:pt x="3755" y="3508"/>
                  </a:lnTo>
                  <a:cubicBezTo>
                    <a:pt x="3718" y="3518"/>
                    <a:pt x="3681" y="3521"/>
                    <a:pt x="3644" y="3521"/>
                  </a:cubicBezTo>
                  <a:cubicBezTo>
                    <a:pt x="3607" y="3524"/>
                    <a:pt x="3571" y="3524"/>
                    <a:pt x="3534" y="3524"/>
                  </a:cubicBezTo>
                  <a:cubicBezTo>
                    <a:pt x="3460" y="3521"/>
                    <a:pt x="3386" y="3521"/>
                    <a:pt x="3315" y="3528"/>
                  </a:cubicBezTo>
                  <a:cubicBezTo>
                    <a:pt x="3305" y="3531"/>
                    <a:pt x="3299" y="3528"/>
                    <a:pt x="3289" y="3524"/>
                  </a:cubicBezTo>
                  <a:lnTo>
                    <a:pt x="3289" y="3524"/>
                  </a:lnTo>
                  <a:cubicBezTo>
                    <a:pt x="3248" y="3538"/>
                    <a:pt x="3201" y="3521"/>
                    <a:pt x="3161" y="3534"/>
                  </a:cubicBezTo>
                  <a:lnTo>
                    <a:pt x="3161" y="3534"/>
                  </a:lnTo>
                  <a:cubicBezTo>
                    <a:pt x="3158" y="3538"/>
                    <a:pt x="3158" y="3545"/>
                    <a:pt x="3164" y="3548"/>
                  </a:cubicBezTo>
                  <a:cubicBezTo>
                    <a:pt x="3188" y="3561"/>
                    <a:pt x="3211" y="3561"/>
                    <a:pt x="3235" y="3551"/>
                  </a:cubicBezTo>
                  <a:cubicBezTo>
                    <a:pt x="3272" y="3548"/>
                    <a:pt x="3305" y="3545"/>
                    <a:pt x="3339" y="3545"/>
                  </a:cubicBezTo>
                  <a:lnTo>
                    <a:pt x="3339" y="3545"/>
                  </a:lnTo>
                  <a:lnTo>
                    <a:pt x="3339" y="3545"/>
                  </a:lnTo>
                  <a:cubicBezTo>
                    <a:pt x="3352" y="3545"/>
                    <a:pt x="3366" y="3541"/>
                    <a:pt x="3379" y="3541"/>
                  </a:cubicBezTo>
                  <a:cubicBezTo>
                    <a:pt x="3419" y="3545"/>
                    <a:pt x="3457" y="3545"/>
                    <a:pt x="3497" y="3541"/>
                  </a:cubicBezTo>
                  <a:cubicBezTo>
                    <a:pt x="3497" y="3538"/>
                    <a:pt x="3500" y="3538"/>
                    <a:pt x="3504" y="3538"/>
                  </a:cubicBezTo>
                  <a:cubicBezTo>
                    <a:pt x="3500" y="3538"/>
                    <a:pt x="3500" y="3541"/>
                    <a:pt x="3497" y="3541"/>
                  </a:cubicBezTo>
                  <a:cubicBezTo>
                    <a:pt x="3587" y="3545"/>
                    <a:pt x="3678" y="3545"/>
                    <a:pt x="3765" y="3524"/>
                  </a:cubicBezTo>
                  <a:lnTo>
                    <a:pt x="3765" y="3524"/>
                  </a:lnTo>
                  <a:cubicBezTo>
                    <a:pt x="3786" y="3558"/>
                    <a:pt x="3786" y="3558"/>
                    <a:pt x="3725" y="3568"/>
                  </a:cubicBezTo>
                  <a:lnTo>
                    <a:pt x="3725" y="3568"/>
                  </a:lnTo>
                  <a:lnTo>
                    <a:pt x="3725" y="3568"/>
                  </a:lnTo>
                  <a:cubicBezTo>
                    <a:pt x="3688" y="3568"/>
                    <a:pt x="3648" y="3571"/>
                    <a:pt x="3611" y="3571"/>
                  </a:cubicBezTo>
                  <a:cubicBezTo>
                    <a:pt x="3534" y="3565"/>
                    <a:pt x="3457" y="3581"/>
                    <a:pt x="3383" y="3592"/>
                  </a:cubicBezTo>
                  <a:cubicBezTo>
                    <a:pt x="3366" y="3592"/>
                    <a:pt x="3359" y="3598"/>
                    <a:pt x="3352" y="3608"/>
                  </a:cubicBezTo>
                  <a:lnTo>
                    <a:pt x="3352" y="3608"/>
                  </a:lnTo>
                  <a:cubicBezTo>
                    <a:pt x="3336" y="3608"/>
                    <a:pt x="3319" y="3612"/>
                    <a:pt x="3302" y="3615"/>
                  </a:cubicBezTo>
                  <a:lnTo>
                    <a:pt x="3302" y="3615"/>
                  </a:lnTo>
                  <a:cubicBezTo>
                    <a:pt x="3289" y="3615"/>
                    <a:pt x="3275" y="3615"/>
                    <a:pt x="3262" y="3615"/>
                  </a:cubicBezTo>
                  <a:cubicBezTo>
                    <a:pt x="3262" y="3622"/>
                    <a:pt x="3265" y="3628"/>
                    <a:pt x="3265" y="3635"/>
                  </a:cubicBezTo>
                  <a:cubicBezTo>
                    <a:pt x="3275" y="3635"/>
                    <a:pt x="3289" y="3635"/>
                    <a:pt x="3302" y="3632"/>
                  </a:cubicBezTo>
                  <a:lnTo>
                    <a:pt x="3302" y="3632"/>
                  </a:lnTo>
                  <a:cubicBezTo>
                    <a:pt x="3346" y="3632"/>
                    <a:pt x="3389" y="3638"/>
                    <a:pt x="3429" y="3625"/>
                  </a:cubicBezTo>
                  <a:lnTo>
                    <a:pt x="3429" y="3625"/>
                  </a:lnTo>
                  <a:lnTo>
                    <a:pt x="3429" y="3625"/>
                  </a:lnTo>
                  <a:cubicBezTo>
                    <a:pt x="3446" y="3638"/>
                    <a:pt x="3467" y="3635"/>
                    <a:pt x="3483" y="3628"/>
                  </a:cubicBezTo>
                  <a:cubicBezTo>
                    <a:pt x="3487" y="3628"/>
                    <a:pt x="3490" y="3628"/>
                    <a:pt x="3493" y="3628"/>
                  </a:cubicBezTo>
                  <a:lnTo>
                    <a:pt x="3493" y="3628"/>
                  </a:lnTo>
                  <a:cubicBezTo>
                    <a:pt x="3524" y="3638"/>
                    <a:pt x="3554" y="3635"/>
                    <a:pt x="3587" y="3632"/>
                  </a:cubicBezTo>
                  <a:lnTo>
                    <a:pt x="3587" y="3632"/>
                  </a:lnTo>
                  <a:lnTo>
                    <a:pt x="3587" y="3632"/>
                  </a:lnTo>
                  <a:cubicBezTo>
                    <a:pt x="3668" y="3638"/>
                    <a:pt x="3748" y="3635"/>
                    <a:pt x="3829" y="3635"/>
                  </a:cubicBezTo>
                  <a:cubicBezTo>
                    <a:pt x="3846" y="3645"/>
                    <a:pt x="3849" y="3659"/>
                    <a:pt x="3829" y="3672"/>
                  </a:cubicBezTo>
                  <a:lnTo>
                    <a:pt x="3829" y="3672"/>
                  </a:lnTo>
                  <a:cubicBezTo>
                    <a:pt x="3802" y="3672"/>
                    <a:pt x="3779" y="3672"/>
                    <a:pt x="3752" y="3672"/>
                  </a:cubicBezTo>
                  <a:lnTo>
                    <a:pt x="3752" y="3672"/>
                  </a:lnTo>
                  <a:cubicBezTo>
                    <a:pt x="3735" y="3672"/>
                    <a:pt x="3718" y="3672"/>
                    <a:pt x="3701" y="3672"/>
                  </a:cubicBezTo>
                  <a:lnTo>
                    <a:pt x="3701" y="3672"/>
                  </a:lnTo>
                  <a:cubicBezTo>
                    <a:pt x="3698" y="3672"/>
                    <a:pt x="3691" y="3672"/>
                    <a:pt x="3688" y="3672"/>
                  </a:cubicBezTo>
                  <a:cubicBezTo>
                    <a:pt x="3611" y="3675"/>
                    <a:pt x="3534" y="3679"/>
                    <a:pt x="3457" y="3682"/>
                  </a:cubicBezTo>
                  <a:cubicBezTo>
                    <a:pt x="3453" y="3679"/>
                    <a:pt x="3446" y="3679"/>
                    <a:pt x="3443" y="3682"/>
                  </a:cubicBezTo>
                  <a:lnTo>
                    <a:pt x="3443" y="3682"/>
                  </a:lnTo>
                  <a:lnTo>
                    <a:pt x="3443" y="3682"/>
                  </a:lnTo>
                  <a:cubicBezTo>
                    <a:pt x="3426" y="3675"/>
                    <a:pt x="3409" y="3675"/>
                    <a:pt x="3393" y="3682"/>
                  </a:cubicBezTo>
                  <a:cubicBezTo>
                    <a:pt x="3386" y="3682"/>
                    <a:pt x="3383" y="3682"/>
                    <a:pt x="3379" y="3682"/>
                  </a:cubicBezTo>
                  <a:cubicBezTo>
                    <a:pt x="3312" y="3675"/>
                    <a:pt x="3245" y="3682"/>
                    <a:pt x="3178" y="3699"/>
                  </a:cubicBezTo>
                  <a:cubicBezTo>
                    <a:pt x="3178" y="3699"/>
                    <a:pt x="3175" y="3699"/>
                    <a:pt x="3175" y="3695"/>
                  </a:cubicBezTo>
                  <a:lnTo>
                    <a:pt x="3178" y="3699"/>
                  </a:lnTo>
                  <a:cubicBezTo>
                    <a:pt x="3175" y="3692"/>
                    <a:pt x="3168" y="3689"/>
                    <a:pt x="3161" y="3689"/>
                  </a:cubicBezTo>
                  <a:cubicBezTo>
                    <a:pt x="3151" y="3689"/>
                    <a:pt x="3141" y="3689"/>
                    <a:pt x="3134" y="3689"/>
                  </a:cubicBezTo>
                  <a:cubicBezTo>
                    <a:pt x="3101" y="3685"/>
                    <a:pt x="3074" y="3699"/>
                    <a:pt x="3043" y="3699"/>
                  </a:cubicBezTo>
                  <a:lnTo>
                    <a:pt x="3047" y="3702"/>
                  </a:lnTo>
                  <a:lnTo>
                    <a:pt x="3043" y="3699"/>
                  </a:lnTo>
                  <a:cubicBezTo>
                    <a:pt x="3017" y="3685"/>
                    <a:pt x="2993" y="3692"/>
                    <a:pt x="2966" y="3699"/>
                  </a:cubicBezTo>
                  <a:cubicBezTo>
                    <a:pt x="2926" y="3695"/>
                    <a:pt x="2889" y="3702"/>
                    <a:pt x="2849" y="3709"/>
                  </a:cubicBezTo>
                  <a:cubicBezTo>
                    <a:pt x="2805" y="3712"/>
                    <a:pt x="2761" y="3719"/>
                    <a:pt x="2721" y="3726"/>
                  </a:cubicBezTo>
                  <a:cubicBezTo>
                    <a:pt x="2718" y="3742"/>
                    <a:pt x="2732" y="3742"/>
                    <a:pt x="2748" y="3736"/>
                  </a:cubicBezTo>
                  <a:cubicBezTo>
                    <a:pt x="2809" y="3732"/>
                    <a:pt x="2869" y="3732"/>
                    <a:pt x="2926" y="3719"/>
                  </a:cubicBezTo>
                  <a:lnTo>
                    <a:pt x="2926" y="3719"/>
                  </a:lnTo>
                  <a:cubicBezTo>
                    <a:pt x="2936" y="3726"/>
                    <a:pt x="2946" y="3722"/>
                    <a:pt x="2953" y="3719"/>
                  </a:cubicBezTo>
                  <a:cubicBezTo>
                    <a:pt x="2966" y="3719"/>
                    <a:pt x="2980" y="3716"/>
                    <a:pt x="2993" y="3716"/>
                  </a:cubicBezTo>
                  <a:lnTo>
                    <a:pt x="2993" y="3716"/>
                  </a:lnTo>
                  <a:cubicBezTo>
                    <a:pt x="3017" y="3719"/>
                    <a:pt x="3043" y="3719"/>
                    <a:pt x="3067" y="3716"/>
                  </a:cubicBezTo>
                  <a:lnTo>
                    <a:pt x="3067" y="3716"/>
                  </a:lnTo>
                  <a:cubicBezTo>
                    <a:pt x="3094" y="3719"/>
                    <a:pt x="3118" y="3719"/>
                    <a:pt x="3138" y="3709"/>
                  </a:cubicBezTo>
                  <a:lnTo>
                    <a:pt x="3138" y="3709"/>
                  </a:lnTo>
                  <a:cubicBezTo>
                    <a:pt x="3275" y="3709"/>
                    <a:pt x="3409" y="3709"/>
                    <a:pt x="3547" y="3702"/>
                  </a:cubicBezTo>
                  <a:cubicBezTo>
                    <a:pt x="3601" y="3699"/>
                    <a:pt x="3658" y="3699"/>
                    <a:pt x="3711" y="3699"/>
                  </a:cubicBezTo>
                  <a:cubicBezTo>
                    <a:pt x="3735" y="3699"/>
                    <a:pt x="3758" y="3702"/>
                    <a:pt x="3779" y="3689"/>
                  </a:cubicBezTo>
                  <a:cubicBezTo>
                    <a:pt x="3809" y="3689"/>
                    <a:pt x="3839" y="3689"/>
                    <a:pt x="3869" y="3689"/>
                  </a:cubicBezTo>
                  <a:cubicBezTo>
                    <a:pt x="3873" y="3699"/>
                    <a:pt x="3876" y="3709"/>
                    <a:pt x="3883" y="3716"/>
                  </a:cubicBezTo>
                  <a:cubicBezTo>
                    <a:pt x="3883" y="3719"/>
                    <a:pt x="3886" y="3722"/>
                    <a:pt x="3886" y="3722"/>
                  </a:cubicBezTo>
                  <a:cubicBezTo>
                    <a:pt x="3886" y="3722"/>
                    <a:pt x="3883" y="3719"/>
                    <a:pt x="3883" y="3716"/>
                  </a:cubicBezTo>
                  <a:cubicBezTo>
                    <a:pt x="3883" y="3736"/>
                    <a:pt x="3866" y="3742"/>
                    <a:pt x="3843" y="3746"/>
                  </a:cubicBezTo>
                  <a:cubicBezTo>
                    <a:pt x="3822" y="3746"/>
                    <a:pt x="3796" y="3742"/>
                    <a:pt x="3775" y="3753"/>
                  </a:cubicBezTo>
                  <a:lnTo>
                    <a:pt x="3775" y="3753"/>
                  </a:lnTo>
                  <a:cubicBezTo>
                    <a:pt x="3765" y="3756"/>
                    <a:pt x="3762" y="3763"/>
                    <a:pt x="3765" y="3773"/>
                  </a:cubicBezTo>
                  <a:cubicBezTo>
                    <a:pt x="3762" y="3773"/>
                    <a:pt x="3758" y="3773"/>
                    <a:pt x="3755" y="3773"/>
                  </a:cubicBezTo>
                  <a:lnTo>
                    <a:pt x="3755" y="3773"/>
                  </a:lnTo>
                  <a:cubicBezTo>
                    <a:pt x="3748" y="3739"/>
                    <a:pt x="3711" y="3756"/>
                    <a:pt x="3688" y="3753"/>
                  </a:cubicBezTo>
                  <a:cubicBezTo>
                    <a:pt x="3658" y="3739"/>
                    <a:pt x="3628" y="3756"/>
                    <a:pt x="3597" y="3756"/>
                  </a:cubicBezTo>
                  <a:cubicBezTo>
                    <a:pt x="3594" y="3759"/>
                    <a:pt x="3584" y="3759"/>
                    <a:pt x="3581" y="3766"/>
                  </a:cubicBezTo>
                  <a:cubicBezTo>
                    <a:pt x="3581" y="3766"/>
                    <a:pt x="3577" y="3766"/>
                    <a:pt x="3577" y="3770"/>
                  </a:cubicBezTo>
                  <a:lnTo>
                    <a:pt x="3581" y="3770"/>
                  </a:lnTo>
                  <a:cubicBezTo>
                    <a:pt x="3584" y="3773"/>
                    <a:pt x="3584" y="3773"/>
                    <a:pt x="3584" y="3773"/>
                  </a:cubicBezTo>
                  <a:cubicBezTo>
                    <a:pt x="3587" y="3776"/>
                    <a:pt x="3591" y="3776"/>
                    <a:pt x="3597" y="3779"/>
                  </a:cubicBezTo>
                  <a:cubicBezTo>
                    <a:pt x="3618" y="3779"/>
                    <a:pt x="3634" y="3783"/>
                    <a:pt x="3654" y="3783"/>
                  </a:cubicBezTo>
                  <a:cubicBezTo>
                    <a:pt x="3644" y="3786"/>
                    <a:pt x="3634" y="3789"/>
                    <a:pt x="3624" y="3796"/>
                  </a:cubicBezTo>
                  <a:lnTo>
                    <a:pt x="3621" y="3799"/>
                  </a:lnTo>
                  <a:cubicBezTo>
                    <a:pt x="3618" y="3796"/>
                    <a:pt x="3618" y="3793"/>
                    <a:pt x="3614" y="3793"/>
                  </a:cubicBezTo>
                  <a:cubicBezTo>
                    <a:pt x="3607" y="3796"/>
                    <a:pt x="3601" y="3799"/>
                    <a:pt x="3607" y="3806"/>
                  </a:cubicBezTo>
                  <a:cubicBezTo>
                    <a:pt x="3611" y="3810"/>
                    <a:pt x="3618" y="3810"/>
                    <a:pt x="3624" y="3810"/>
                  </a:cubicBezTo>
                  <a:lnTo>
                    <a:pt x="3624" y="3810"/>
                  </a:lnTo>
                  <a:cubicBezTo>
                    <a:pt x="3634" y="3810"/>
                    <a:pt x="3641" y="3810"/>
                    <a:pt x="3651" y="3810"/>
                  </a:cubicBezTo>
                  <a:cubicBezTo>
                    <a:pt x="3671" y="3810"/>
                    <a:pt x="3695" y="3813"/>
                    <a:pt x="3715" y="3810"/>
                  </a:cubicBezTo>
                  <a:cubicBezTo>
                    <a:pt x="3722" y="3810"/>
                    <a:pt x="3732" y="3810"/>
                    <a:pt x="3742" y="3810"/>
                  </a:cubicBezTo>
                  <a:cubicBezTo>
                    <a:pt x="3752" y="3810"/>
                    <a:pt x="3762" y="3810"/>
                    <a:pt x="3765" y="3799"/>
                  </a:cubicBezTo>
                  <a:cubicBezTo>
                    <a:pt x="3819" y="3820"/>
                    <a:pt x="3863" y="3799"/>
                    <a:pt x="3910" y="3783"/>
                  </a:cubicBezTo>
                  <a:cubicBezTo>
                    <a:pt x="3913" y="3789"/>
                    <a:pt x="3923" y="3796"/>
                    <a:pt x="3923" y="3806"/>
                  </a:cubicBezTo>
                  <a:cubicBezTo>
                    <a:pt x="3926" y="3813"/>
                    <a:pt x="3926" y="3820"/>
                    <a:pt x="3933" y="3827"/>
                  </a:cubicBezTo>
                  <a:cubicBezTo>
                    <a:pt x="3933" y="3830"/>
                    <a:pt x="3933" y="3833"/>
                    <a:pt x="3936" y="3837"/>
                  </a:cubicBezTo>
                  <a:cubicBezTo>
                    <a:pt x="3936" y="3840"/>
                    <a:pt x="3940" y="3843"/>
                    <a:pt x="3947" y="3847"/>
                  </a:cubicBezTo>
                  <a:lnTo>
                    <a:pt x="3947" y="3847"/>
                  </a:lnTo>
                  <a:cubicBezTo>
                    <a:pt x="3953" y="3874"/>
                    <a:pt x="3970" y="3897"/>
                    <a:pt x="3990" y="3920"/>
                  </a:cubicBezTo>
                  <a:lnTo>
                    <a:pt x="3990" y="3920"/>
                  </a:lnTo>
                  <a:cubicBezTo>
                    <a:pt x="3987" y="3920"/>
                    <a:pt x="3987" y="3920"/>
                    <a:pt x="3987" y="3920"/>
                  </a:cubicBezTo>
                  <a:cubicBezTo>
                    <a:pt x="3977" y="3931"/>
                    <a:pt x="3963" y="3927"/>
                    <a:pt x="3947" y="3931"/>
                  </a:cubicBezTo>
                  <a:cubicBezTo>
                    <a:pt x="3947" y="3927"/>
                    <a:pt x="3943" y="3920"/>
                    <a:pt x="3943" y="3917"/>
                  </a:cubicBezTo>
                  <a:cubicBezTo>
                    <a:pt x="3947" y="3917"/>
                    <a:pt x="3947" y="3914"/>
                    <a:pt x="3943" y="3910"/>
                  </a:cubicBezTo>
                  <a:lnTo>
                    <a:pt x="3943" y="3910"/>
                  </a:lnTo>
                  <a:lnTo>
                    <a:pt x="3943" y="3910"/>
                  </a:lnTo>
                  <a:cubicBezTo>
                    <a:pt x="3943" y="3907"/>
                    <a:pt x="3940" y="3904"/>
                    <a:pt x="3933" y="3904"/>
                  </a:cubicBezTo>
                  <a:cubicBezTo>
                    <a:pt x="3930" y="3904"/>
                    <a:pt x="3926" y="3904"/>
                    <a:pt x="3920" y="3904"/>
                  </a:cubicBezTo>
                  <a:lnTo>
                    <a:pt x="3920" y="3904"/>
                  </a:lnTo>
                  <a:lnTo>
                    <a:pt x="3920" y="3904"/>
                  </a:lnTo>
                  <a:cubicBezTo>
                    <a:pt x="3910" y="3900"/>
                    <a:pt x="3896" y="3904"/>
                    <a:pt x="3886" y="3894"/>
                  </a:cubicBezTo>
                  <a:cubicBezTo>
                    <a:pt x="3866" y="3877"/>
                    <a:pt x="3843" y="3880"/>
                    <a:pt x="3819" y="3890"/>
                  </a:cubicBezTo>
                  <a:lnTo>
                    <a:pt x="3819" y="3890"/>
                  </a:lnTo>
                  <a:lnTo>
                    <a:pt x="3819" y="3890"/>
                  </a:lnTo>
                  <a:cubicBezTo>
                    <a:pt x="3802" y="3880"/>
                    <a:pt x="3782" y="3880"/>
                    <a:pt x="3762" y="3887"/>
                  </a:cubicBezTo>
                  <a:cubicBezTo>
                    <a:pt x="3748" y="3887"/>
                    <a:pt x="3738" y="3887"/>
                    <a:pt x="3728" y="3884"/>
                  </a:cubicBezTo>
                  <a:lnTo>
                    <a:pt x="3728" y="3884"/>
                  </a:lnTo>
                  <a:lnTo>
                    <a:pt x="3728" y="3884"/>
                  </a:lnTo>
                  <a:lnTo>
                    <a:pt x="3728" y="3884"/>
                  </a:lnTo>
                  <a:cubicBezTo>
                    <a:pt x="3728" y="3880"/>
                    <a:pt x="3728" y="3877"/>
                    <a:pt x="3728" y="3874"/>
                  </a:cubicBezTo>
                  <a:cubicBezTo>
                    <a:pt x="3735" y="3867"/>
                    <a:pt x="3745" y="3867"/>
                    <a:pt x="3752" y="3874"/>
                  </a:cubicBezTo>
                  <a:cubicBezTo>
                    <a:pt x="3768" y="3877"/>
                    <a:pt x="3782" y="3874"/>
                    <a:pt x="3796" y="3870"/>
                  </a:cubicBezTo>
                  <a:cubicBezTo>
                    <a:pt x="3792" y="3857"/>
                    <a:pt x="3782" y="3850"/>
                    <a:pt x="3765" y="3847"/>
                  </a:cubicBezTo>
                  <a:cubicBezTo>
                    <a:pt x="3735" y="3853"/>
                    <a:pt x="3705" y="3857"/>
                    <a:pt x="3675" y="3847"/>
                  </a:cubicBezTo>
                  <a:cubicBezTo>
                    <a:pt x="3634" y="3847"/>
                    <a:pt x="3591" y="3850"/>
                    <a:pt x="3547" y="3847"/>
                  </a:cubicBezTo>
                  <a:lnTo>
                    <a:pt x="3547" y="3847"/>
                  </a:lnTo>
                  <a:cubicBezTo>
                    <a:pt x="3544" y="3847"/>
                    <a:pt x="3537" y="3847"/>
                    <a:pt x="3534" y="3847"/>
                  </a:cubicBezTo>
                  <a:lnTo>
                    <a:pt x="3534" y="3847"/>
                  </a:lnTo>
                  <a:lnTo>
                    <a:pt x="3534" y="3847"/>
                  </a:lnTo>
                  <a:cubicBezTo>
                    <a:pt x="3520" y="3847"/>
                    <a:pt x="3507" y="3847"/>
                    <a:pt x="3493" y="3847"/>
                  </a:cubicBezTo>
                  <a:cubicBezTo>
                    <a:pt x="3473" y="3847"/>
                    <a:pt x="3453" y="3847"/>
                    <a:pt x="3433" y="3847"/>
                  </a:cubicBezTo>
                  <a:cubicBezTo>
                    <a:pt x="3423" y="3850"/>
                    <a:pt x="3413" y="3857"/>
                    <a:pt x="3429" y="3860"/>
                  </a:cubicBezTo>
                  <a:cubicBezTo>
                    <a:pt x="3450" y="3863"/>
                    <a:pt x="3470" y="3863"/>
                    <a:pt x="3467" y="3880"/>
                  </a:cubicBezTo>
                  <a:lnTo>
                    <a:pt x="3467" y="3884"/>
                  </a:lnTo>
                  <a:cubicBezTo>
                    <a:pt x="3453" y="3884"/>
                    <a:pt x="3440" y="3890"/>
                    <a:pt x="3423" y="3890"/>
                  </a:cubicBezTo>
                  <a:cubicBezTo>
                    <a:pt x="3409" y="3887"/>
                    <a:pt x="3409" y="3890"/>
                    <a:pt x="3419" y="3907"/>
                  </a:cubicBezTo>
                  <a:cubicBezTo>
                    <a:pt x="3426" y="3907"/>
                    <a:pt x="3436" y="3910"/>
                    <a:pt x="3443" y="3910"/>
                  </a:cubicBezTo>
                  <a:lnTo>
                    <a:pt x="3443" y="3910"/>
                  </a:lnTo>
                  <a:cubicBezTo>
                    <a:pt x="3463" y="3910"/>
                    <a:pt x="3487" y="3910"/>
                    <a:pt x="3507" y="3910"/>
                  </a:cubicBezTo>
                  <a:cubicBezTo>
                    <a:pt x="3537" y="3924"/>
                    <a:pt x="3567" y="3927"/>
                    <a:pt x="3597" y="3917"/>
                  </a:cubicBezTo>
                  <a:cubicBezTo>
                    <a:pt x="3604" y="3917"/>
                    <a:pt x="3611" y="3914"/>
                    <a:pt x="3614" y="3910"/>
                  </a:cubicBezTo>
                  <a:cubicBezTo>
                    <a:pt x="3618" y="3910"/>
                    <a:pt x="3621" y="3910"/>
                    <a:pt x="3624" y="3910"/>
                  </a:cubicBezTo>
                  <a:cubicBezTo>
                    <a:pt x="3638" y="3910"/>
                    <a:pt x="3648" y="3910"/>
                    <a:pt x="3661" y="3910"/>
                  </a:cubicBezTo>
                  <a:cubicBezTo>
                    <a:pt x="3681" y="3920"/>
                    <a:pt x="3701" y="3914"/>
                    <a:pt x="3711" y="3914"/>
                  </a:cubicBezTo>
                  <a:cubicBezTo>
                    <a:pt x="3688" y="3920"/>
                    <a:pt x="3685" y="3924"/>
                    <a:pt x="3701" y="3944"/>
                  </a:cubicBezTo>
                  <a:cubicBezTo>
                    <a:pt x="3711" y="3944"/>
                    <a:pt x="3718" y="3944"/>
                    <a:pt x="3728" y="3944"/>
                  </a:cubicBezTo>
                  <a:cubicBezTo>
                    <a:pt x="3732" y="3944"/>
                    <a:pt x="3732" y="3947"/>
                    <a:pt x="3735" y="3951"/>
                  </a:cubicBezTo>
                  <a:cubicBezTo>
                    <a:pt x="3732" y="3951"/>
                    <a:pt x="3728" y="3951"/>
                    <a:pt x="3725" y="3947"/>
                  </a:cubicBezTo>
                  <a:cubicBezTo>
                    <a:pt x="3705" y="3947"/>
                    <a:pt x="3681" y="3944"/>
                    <a:pt x="3665" y="3954"/>
                  </a:cubicBezTo>
                  <a:cubicBezTo>
                    <a:pt x="3658" y="3961"/>
                    <a:pt x="3661" y="3964"/>
                    <a:pt x="3665" y="3967"/>
                  </a:cubicBezTo>
                  <a:cubicBezTo>
                    <a:pt x="3665" y="3967"/>
                    <a:pt x="3665" y="3964"/>
                    <a:pt x="3661" y="3964"/>
                  </a:cubicBezTo>
                  <a:cubicBezTo>
                    <a:pt x="3658" y="3964"/>
                    <a:pt x="3658" y="3964"/>
                    <a:pt x="3654" y="3967"/>
                  </a:cubicBezTo>
                  <a:cubicBezTo>
                    <a:pt x="3648" y="3964"/>
                    <a:pt x="3641" y="3957"/>
                    <a:pt x="3631" y="3957"/>
                  </a:cubicBezTo>
                  <a:cubicBezTo>
                    <a:pt x="3624" y="3957"/>
                    <a:pt x="3618" y="3954"/>
                    <a:pt x="3614" y="3954"/>
                  </a:cubicBezTo>
                  <a:cubicBezTo>
                    <a:pt x="3611" y="3954"/>
                    <a:pt x="3611" y="3954"/>
                    <a:pt x="3611" y="3954"/>
                  </a:cubicBezTo>
                  <a:cubicBezTo>
                    <a:pt x="3611" y="3951"/>
                    <a:pt x="3611" y="3951"/>
                    <a:pt x="3611" y="3947"/>
                  </a:cubicBezTo>
                  <a:lnTo>
                    <a:pt x="3611" y="3947"/>
                  </a:lnTo>
                  <a:lnTo>
                    <a:pt x="3611" y="3947"/>
                  </a:lnTo>
                  <a:cubicBezTo>
                    <a:pt x="3621" y="3947"/>
                    <a:pt x="3631" y="3947"/>
                    <a:pt x="3641" y="3947"/>
                  </a:cubicBezTo>
                  <a:cubicBezTo>
                    <a:pt x="3678" y="3947"/>
                    <a:pt x="3675" y="3934"/>
                    <a:pt x="3661" y="3920"/>
                  </a:cubicBezTo>
                  <a:cubicBezTo>
                    <a:pt x="3651" y="3924"/>
                    <a:pt x="3638" y="3927"/>
                    <a:pt x="3624" y="3927"/>
                  </a:cubicBezTo>
                  <a:cubicBezTo>
                    <a:pt x="3614" y="3931"/>
                    <a:pt x="3607" y="3931"/>
                    <a:pt x="3597" y="3931"/>
                  </a:cubicBezTo>
                  <a:lnTo>
                    <a:pt x="3597" y="3931"/>
                  </a:lnTo>
                  <a:cubicBezTo>
                    <a:pt x="3574" y="3931"/>
                    <a:pt x="3547" y="3927"/>
                    <a:pt x="3520" y="3927"/>
                  </a:cubicBezTo>
                  <a:cubicBezTo>
                    <a:pt x="3510" y="3927"/>
                    <a:pt x="3500" y="3931"/>
                    <a:pt x="3493" y="3937"/>
                  </a:cubicBezTo>
                  <a:lnTo>
                    <a:pt x="3493" y="3937"/>
                  </a:lnTo>
                  <a:cubicBezTo>
                    <a:pt x="3480" y="3934"/>
                    <a:pt x="3463" y="3937"/>
                    <a:pt x="3453" y="3931"/>
                  </a:cubicBezTo>
                  <a:cubicBezTo>
                    <a:pt x="3450" y="3931"/>
                    <a:pt x="3450" y="3931"/>
                    <a:pt x="3446" y="3931"/>
                  </a:cubicBezTo>
                  <a:cubicBezTo>
                    <a:pt x="3440" y="3934"/>
                    <a:pt x="3429" y="3934"/>
                    <a:pt x="3423" y="3934"/>
                  </a:cubicBezTo>
                  <a:cubicBezTo>
                    <a:pt x="3423" y="3931"/>
                    <a:pt x="3423" y="3931"/>
                    <a:pt x="3413" y="3931"/>
                  </a:cubicBezTo>
                  <a:cubicBezTo>
                    <a:pt x="3409" y="3931"/>
                    <a:pt x="3409" y="3931"/>
                    <a:pt x="3409" y="3931"/>
                  </a:cubicBezTo>
                  <a:cubicBezTo>
                    <a:pt x="3400" y="3931"/>
                    <a:pt x="3400" y="3934"/>
                    <a:pt x="3403" y="3937"/>
                  </a:cubicBezTo>
                  <a:cubicBezTo>
                    <a:pt x="3403" y="3934"/>
                    <a:pt x="3400" y="3934"/>
                    <a:pt x="3396" y="3934"/>
                  </a:cubicBezTo>
                  <a:cubicBezTo>
                    <a:pt x="3383" y="3934"/>
                    <a:pt x="3366" y="3931"/>
                    <a:pt x="3352" y="3937"/>
                  </a:cubicBezTo>
                  <a:cubicBezTo>
                    <a:pt x="3349" y="3937"/>
                    <a:pt x="3346" y="3937"/>
                    <a:pt x="3339" y="3937"/>
                  </a:cubicBezTo>
                  <a:cubicBezTo>
                    <a:pt x="3332" y="3934"/>
                    <a:pt x="3322" y="3934"/>
                    <a:pt x="3315" y="3937"/>
                  </a:cubicBezTo>
                  <a:cubicBezTo>
                    <a:pt x="3309" y="3937"/>
                    <a:pt x="3305" y="3937"/>
                    <a:pt x="3302" y="3937"/>
                  </a:cubicBezTo>
                  <a:cubicBezTo>
                    <a:pt x="3292" y="3934"/>
                    <a:pt x="3285" y="3934"/>
                    <a:pt x="3275" y="3937"/>
                  </a:cubicBezTo>
                  <a:cubicBezTo>
                    <a:pt x="3279" y="3941"/>
                    <a:pt x="3279" y="3941"/>
                    <a:pt x="3279" y="3941"/>
                  </a:cubicBezTo>
                  <a:cubicBezTo>
                    <a:pt x="3262" y="3947"/>
                    <a:pt x="3238" y="3951"/>
                    <a:pt x="3255" y="3971"/>
                  </a:cubicBezTo>
                  <a:cubicBezTo>
                    <a:pt x="3272" y="3977"/>
                    <a:pt x="3289" y="3977"/>
                    <a:pt x="3302" y="3977"/>
                  </a:cubicBezTo>
                  <a:cubicBezTo>
                    <a:pt x="3339" y="3977"/>
                    <a:pt x="3376" y="3981"/>
                    <a:pt x="3409" y="3971"/>
                  </a:cubicBezTo>
                  <a:cubicBezTo>
                    <a:pt x="3413" y="3967"/>
                    <a:pt x="3419" y="3967"/>
                    <a:pt x="3419" y="3961"/>
                  </a:cubicBezTo>
                  <a:lnTo>
                    <a:pt x="3419" y="3957"/>
                  </a:lnTo>
                  <a:cubicBezTo>
                    <a:pt x="3426" y="3961"/>
                    <a:pt x="3436" y="3964"/>
                    <a:pt x="3446" y="3967"/>
                  </a:cubicBezTo>
                  <a:cubicBezTo>
                    <a:pt x="3473" y="3967"/>
                    <a:pt x="3500" y="3971"/>
                    <a:pt x="3524" y="3957"/>
                  </a:cubicBezTo>
                  <a:lnTo>
                    <a:pt x="3524" y="3961"/>
                  </a:lnTo>
                  <a:cubicBezTo>
                    <a:pt x="3537" y="3964"/>
                    <a:pt x="3547" y="3964"/>
                    <a:pt x="3557" y="3961"/>
                  </a:cubicBezTo>
                  <a:cubicBezTo>
                    <a:pt x="3561" y="3957"/>
                    <a:pt x="3561" y="3957"/>
                    <a:pt x="3561" y="3954"/>
                  </a:cubicBezTo>
                  <a:cubicBezTo>
                    <a:pt x="3561" y="3957"/>
                    <a:pt x="3564" y="3957"/>
                    <a:pt x="3567" y="3957"/>
                  </a:cubicBezTo>
                  <a:cubicBezTo>
                    <a:pt x="3561" y="3961"/>
                    <a:pt x="3554" y="3964"/>
                    <a:pt x="3547" y="3967"/>
                  </a:cubicBezTo>
                  <a:cubicBezTo>
                    <a:pt x="3547" y="3967"/>
                    <a:pt x="3547" y="3971"/>
                    <a:pt x="3544" y="3974"/>
                  </a:cubicBezTo>
                  <a:lnTo>
                    <a:pt x="3544" y="3974"/>
                  </a:lnTo>
                  <a:cubicBezTo>
                    <a:pt x="3517" y="3974"/>
                    <a:pt x="3487" y="3974"/>
                    <a:pt x="3457" y="3974"/>
                  </a:cubicBezTo>
                  <a:cubicBezTo>
                    <a:pt x="3413" y="3977"/>
                    <a:pt x="3369" y="3981"/>
                    <a:pt x="3325" y="3984"/>
                  </a:cubicBezTo>
                  <a:cubicBezTo>
                    <a:pt x="3315" y="3984"/>
                    <a:pt x="3302" y="3984"/>
                    <a:pt x="3292" y="3984"/>
                  </a:cubicBezTo>
                  <a:cubicBezTo>
                    <a:pt x="3279" y="3991"/>
                    <a:pt x="3262" y="3988"/>
                    <a:pt x="3248" y="3991"/>
                  </a:cubicBezTo>
                  <a:cubicBezTo>
                    <a:pt x="3252" y="3994"/>
                    <a:pt x="3252" y="3994"/>
                    <a:pt x="3252" y="3994"/>
                  </a:cubicBezTo>
                  <a:cubicBezTo>
                    <a:pt x="3245" y="3994"/>
                    <a:pt x="3242" y="3991"/>
                    <a:pt x="3238" y="3991"/>
                  </a:cubicBezTo>
                  <a:cubicBezTo>
                    <a:pt x="3232" y="3991"/>
                    <a:pt x="3228" y="3991"/>
                    <a:pt x="3225" y="3991"/>
                  </a:cubicBezTo>
                  <a:cubicBezTo>
                    <a:pt x="3222" y="3991"/>
                    <a:pt x="3215" y="3994"/>
                    <a:pt x="3211" y="3994"/>
                  </a:cubicBezTo>
                  <a:cubicBezTo>
                    <a:pt x="3208" y="3998"/>
                    <a:pt x="3201" y="3998"/>
                    <a:pt x="3195" y="3994"/>
                  </a:cubicBezTo>
                  <a:cubicBezTo>
                    <a:pt x="3181" y="3994"/>
                    <a:pt x="3164" y="3994"/>
                    <a:pt x="3151" y="3994"/>
                  </a:cubicBezTo>
                  <a:cubicBezTo>
                    <a:pt x="3138" y="3998"/>
                    <a:pt x="3121" y="3994"/>
                    <a:pt x="3107" y="4001"/>
                  </a:cubicBezTo>
                  <a:cubicBezTo>
                    <a:pt x="3104" y="4001"/>
                    <a:pt x="3101" y="4001"/>
                    <a:pt x="3094" y="4001"/>
                  </a:cubicBezTo>
                  <a:cubicBezTo>
                    <a:pt x="3090" y="3998"/>
                    <a:pt x="3087" y="3998"/>
                    <a:pt x="3081" y="4001"/>
                  </a:cubicBezTo>
                  <a:cubicBezTo>
                    <a:pt x="3013" y="4008"/>
                    <a:pt x="2946" y="4021"/>
                    <a:pt x="2876" y="4021"/>
                  </a:cubicBezTo>
                  <a:cubicBezTo>
                    <a:pt x="2846" y="4035"/>
                    <a:pt x="2812" y="4024"/>
                    <a:pt x="2782" y="4035"/>
                  </a:cubicBezTo>
                  <a:cubicBezTo>
                    <a:pt x="2779" y="4035"/>
                    <a:pt x="2775" y="4031"/>
                    <a:pt x="2772" y="4031"/>
                  </a:cubicBezTo>
                  <a:cubicBezTo>
                    <a:pt x="2752" y="4028"/>
                    <a:pt x="2728" y="4035"/>
                    <a:pt x="2708" y="4038"/>
                  </a:cubicBezTo>
                  <a:cubicBezTo>
                    <a:pt x="2671" y="4045"/>
                    <a:pt x="2634" y="4045"/>
                    <a:pt x="2600" y="4058"/>
                  </a:cubicBezTo>
                  <a:cubicBezTo>
                    <a:pt x="2557" y="4055"/>
                    <a:pt x="2517" y="4068"/>
                    <a:pt x="2476" y="4065"/>
                  </a:cubicBezTo>
                  <a:cubicBezTo>
                    <a:pt x="2456" y="4078"/>
                    <a:pt x="2426" y="4071"/>
                    <a:pt x="2409" y="4085"/>
                  </a:cubicBezTo>
                  <a:lnTo>
                    <a:pt x="2409" y="4085"/>
                  </a:lnTo>
                  <a:lnTo>
                    <a:pt x="2409" y="4085"/>
                  </a:lnTo>
                  <a:cubicBezTo>
                    <a:pt x="2406" y="4081"/>
                    <a:pt x="2403" y="4085"/>
                    <a:pt x="2399" y="4085"/>
                  </a:cubicBezTo>
                  <a:cubicBezTo>
                    <a:pt x="2399" y="4085"/>
                    <a:pt x="2399" y="4088"/>
                    <a:pt x="2403" y="4088"/>
                  </a:cubicBezTo>
                  <a:cubicBezTo>
                    <a:pt x="2399" y="4088"/>
                    <a:pt x="2399" y="4085"/>
                    <a:pt x="2399" y="4085"/>
                  </a:cubicBezTo>
                  <a:cubicBezTo>
                    <a:pt x="2372" y="4085"/>
                    <a:pt x="2346" y="4081"/>
                    <a:pt x="2318" y="4092"/>
                  </a:cubicBezTo>
                  <a:cubicBezTo>
                    <a:pt x="2292" y="4092"/>
                    <a:pt x="2268" y="4092"/>
                    <a:pt x="2245" y="4102"/>
                  </a:cubicBezTo>
                  <a:lnTo>
                    <a:pt x="2245" y="4102"/>
                  </a:lnTo>
                  <a:cubicBezTo>
                    <a:pt x="2208" y="4105"/>
                    <a:pt x="2171" y="4102"/>
                    <a:pt x="2137" y="4112"/>
                  </a:cubicBezTo>
                  <a:lnTo>
                    <a:pt x="2137" y="4112"/>
                  </a:lnTo>
                  <a:cubicBezTo>
                    <a:pt x="2131" y="4112"/>
                    <a:pt x="2121" y="4112"/>
                    <a:pt x="2114" y="4112"/>
                  </a:cubicBezTo>
                  <a:lnTo>
                    <a:pt x="2114" y="4112"/>
                  </a:lnTo>
                  <a:lnTo>
                    <a:pt x="2114" y="4112"/>
                  </a:lnTo>
                  <a:cubicBezTo>
                    <a:pt x="2097" y="4112"/>
                    <a:pt x="2084" y="4115"/>
                    <a:pt x="2067" y="4118"/>
                  </a:cubicBezTo>
                  <a:cubicBezTo>
                    <a:pt x="2067" y="4118"/>
                    <a:pt x="2064" y="4118"/>
                    <a:pt x="2060" y="4122"/>
                  </a:cubicBezTo>
                  <a:cubicBezTo>
                    <a:pt x="2054" y="4122"/>
                    <a:pt x="2043" y="4122"/>
                    <a:pt x="2036" y="4125"/>
                  </a:cubicBezTo>
                  <a:cubicBezTo>
                    <a:pt x="2033" y="4122"/>
                    <a:pt x="2030" y="4122"/>
                    <a:pt x="2023" y="4122"/>
                  </a:cubicBezTo>
                  <a:cubicBezTo>
                    <a:pt x="2023" y="4125"/>
                    <a:pt x="2020" y="4128"/>
                    <a:pt x="2020" y="4128"/>
                  </a:cubicBezTo>
                  <a:cubicBezTo>
                    <a:pt x="1944" y="4132"/>
                    <a:pt x="1866" y="4125"/>
                    <a:pt x="1793" y="4142"/>
                  </a:cubicBezTo>
                  <a:lnTo>
                    <a:pt x="1793" y="4142"/>
                  </a:lnTo>
                  <a:lnTo>
                    <a:pt x="1793" y="4142"/>
                  </a:lnTo>
                  <a:cubicBezTo>
                    <a:pt x="1726" y="4142"/>
                    <a:pt x="1658" y="4152"/>
                    <a:pt x="1588" y="4162"/>
                  </a:cubicBezTo>
                  <a:cubicBezTo>
                    <a:pt x="1578" y="4162"/>
                    <a:pt x="1564" y="4166"/>
                    <a:pt x="1554" y="4166"/>
                  </a:cubicBezTo>
                  <a:cubicBezTo>
                    <a:pt x="1467" y="4166"/>
                    <a:pt x="1383" y="4182"/>
                    <a:pt x="1296" y="4192"/>
                  </a:cubicBezTo>
                  <a:lnTo>
                    <a:pt x="1296" y="4192"/>
                  </a:lnTo>
                  <a:cubicBezTo>
                    <a:pt x="1286" y="4196"/>
                    <a:pt x="1276" y="4196"/>
                    <a:pt x="1262" y="4196"/>
                  </a:cubicBezTo>
                  <a:lnTo>
                    <a:pt x="1262" y="4196"/>
                  </a:lnTo>
                  <a:lnTo>
                    <a:pt x="1262" y="4196"/>
                  </a:lnTo>
                  <a:cubicBezTo>
                    <a:pt x="1249" y="4196"/>
                    <a:pt x="1232" y="4199"/>
                    <a:pt x="1219" y="4202"/>
                  </a:cubicBezTo>
                  <a:cubicBezTo>
                    <a:pt x="1212" y="4206"/>
                    <a:pt x="1205" y="4206"/>
                    <a:pt x="1198" y="4206"/>
                  </a:cubicBezTo>
                  <a:lnTo>
                    <a:pt x="1198" y="4206"/>
                  </a:lnTo>
                  <a:lnTo>
                    <a:pt x="1198" y="4206"/>
                  </a:lnTo>
                  <a:cubicBezTo>
                    <a:pt x="1188" y="4206"/>
                    <a:pt x="1178" y="4209"/>
                    <a:pt x="1172" y="4213"/>
                  </a:cubicBezTo>
                  <a:lnTo>
                    <a:pt x="1172" y="4213"/>
                  </a:lnTo>
                  <a:cubicBezTo>
                    <a:pt x="1148" y="4209"/>
                    <a:pt x="1128" y="4209"/>
                    <a:pt x="1108" y="4216"/>
                  </a:cubicBezTo>
                  <a:lnTo>
                    <a:pt x="1108" y="4216"/>
                  </a:lnTo>
                  <a:cubicBezTo>
                    <a:pt x="1094" y="4216"/>
                    <a:pt x="1084" y="4216"/>
                    <a:pt x="1071" y="4213"/>
                  </a:cubicBezTo>
                  <a:cubicBezTo>
                    <a:pt x="1064" y="4216"/>
                    <a:pt x="1061" y="4219"/>
                    <a:pt x="1054" y="4223"/>
                  </a:cubicBezTo>
                  <a:cubicBezTo>
                    <a:pt x="1051" y="4223"/>
                    <a:pt x="1048" y="4223"/>
                    <a:pt x="1044" y="4223"/>
                  </a:cubicBezTo>
                  <a:lnTo>
                    <a:pt x="1044" y="4223"/>
                  </a:lnTo>
                  <a:cubicBezTo>
                    <a:pt x="1017" y="4226"/>
                    <a:pt x="990" y="4219"/>
                    <a:pt x="964" y="4233"/>
                  </a:cubicBezTo>
                  <a:lnTo>
                    <a:pt x="964" y="4233"/>
                  </a:lnTo>
                  <a:cubicBezTo>
                    <a:pt x="950" y="4229"/>
                    <a:pt x="933" y="4229"/>
                    <a:pt x="916" y="4233"/>
                  </a:cubicBezTo>
                  <a:cubicBezTo>
                    <a:pt x="876" y="4233"/>
                    <a:pt x="833" y="4233"/>
                    <a:pt x="796" y="4239"/>
                  </a:cubicBezTo>
                  <a:cubicBezTo>
                    <a:pt x="712" y="4246"/>
                    <a:pt x="628" y="4253"/>
                    <a:pt x="544" y="4256"/>
                  </a:cubicBezTo>
                  <a:cubicBezTo>
                    <a:pt x="490" y="4259"/>
                    <a:pt x="440" y="4263"/>
                    <a:pt x="386" y="4270"/>
                  </a:cubicBezTo>
                  <a:cubicBezTo>
                    <a:pt x="359" y="4270"/>
                    <a:pt x="333" y="4266"/>
                    <a:pt x="306" y="4276"/>
                  </a:cubicBezTo>
                  <a:cubicBezTo>
                    <a:pt x="302" y="4276"/>
                    <a:pt x="302" y="4276"/>
                    <a:pt x="299" y="4276"/>
                  </a:cubicBezTo>
                  <a:lnTo>
                    <a:pt x="299" y="4276"/>
                  </a:lnTo>
                  <a:cubicBezTo>
                    <a:pt x="292" y="4273"/>
                    <a:pt x="286" y="4273"/>
                    <a:pt x="282" y="4276"/>
                  </a:cubicBezTo>
                  <a:cubicBezTo>
                    <a:pt x="272" y="4276"/>
                    <a:pt x="265" y="4280"/>
                    <a:pt x="259" y="4280"/>
                  </a:cubicBezTo>
                  <a:lnTo>
                    <a:pt x="259" y="4280"/>
                  </a:lnTo>
                  <a:lnTo>
                    <a:pt x="259" y="4280"/>
                  </a:lnTo>
                  <a:cubicBezTo>
                    <a:pt x="219" y="4276"/>
                    <a:pt x="178" y="4283"/>
                    <a:pt x="141" y="4290"/>
                  </a:cubicBezTo>
                  <a:cubicBezTo>
                    <a:pt x="124" y="4293"/>
                    <a:pt x="114" y="4293"/>
                    <a:pt x="104" y="4286"/>
                  </a:cubicBezTo>
                  <a:cubicBezTo>
                    <a:pt x="94" y="4290"/>
                    <a:pt x="87" y="4293"/>
                    <a:pt x="77" y="4296"/>
                  </a:cubicBezTo>
                  <a:lnTo>
                    <a:pt x="77" y="4296"/>
                  </a:lnTo>
                  <a:lnTo>
                    <a:pt x="77" y="4296"/>
                  </a:lnTo>
                  <a:cubicBezTo>
                    <a:pt x="51" y="4300"/>
                    <a:pt x="24" y="4303"/>
                    <a:pt x="0" y="4306"/>
                  </a:cubicBezTo>
                  <a:cubicBezTo>
                    <a:pt x="20" y="4320"/>
                    <a:pt x="40" y="4320"/>
                    <a:pt x="64" y="4317"/>
                  </a:cubicBezTo>
                  <a:cubicBezTo>
                    <a:pt x="71" y="4317"/>
                    <a:pt x="81" y="4320"/>
                    <a:pt x="87" y="4323"/>
                  </a:cubicBezTo>
                  <a:lnTo>
                    <a:pt x="87" y="4323"/>
                  </a:lnTo>
                  <a:cubicBezTo>
                    <a:pt x="91" y="4320"/>
                    <a:pt x="98" y="4320"/>
                    <a:pt x="101" y="4320"/>
                  </a:cubicBezTo>
                  <a:cubicBezTo>
                    <a:pt x="114" y="4320"/>
                    <a:pt x="124" y="4323"/>
                    <a:pt x="134" y="4323"/>
                  </a:cubicBezTo>
                  <a:cubicBezTo>
                    <a:pt x="171" y="4327"/>
                    <a:pt x="205" y="4330"/>
                    <a:pt x="232" y="4306"/>
                  </a:cubicBezTo>
                  <a:cubicBezTo>
                    <a:pt x="232" y="4306"/>
                    <a:pt x="235" y="4310"/>
                    <a:pt x="238" y="4310"/>
                  </a:cubicBezTo>
                  <a:cubicBezTo>
                    <a:pt x="248" y="4310"/>
                    <a:pt x="259" y="4306"/>
                    <a:pt x="269" y="4306"/>
                  </a:cubicBezTo>
                  <a:cubicBezTo>
                    <a:pt x="276" y="4306"/>
                    <a:pt x="282" y="4306"/>
                    <a:pt x="286" y="4303"/>
                  </a:cubicBezTo>
                  <a:cubicBezTo>
                    <a:pt x="289" y="4303"/>
                    <a:pt x="292" y="4303"/>
                    <a:pt x="292" y="4300"/>
                  </a:cubicBezTo>
                  <a:cubicBezTo>
                    <a:pt x="296" y="4303"/>
                    <a:pt x="302" y="4303"/>
                    <a:pt x="306" y="4303"/>
                  </a:cubicBezTo>
                  <a:lnTo>
                    <a:pt x="309" y="4300"/>
                  </a:lnTo>
                  <a:cubicBezTo>
                    <a:pt x="312" y="4300"/>
                    <a:pt x="316" y="4300"/>
                    <a:pt x="319" y="4300"/>
                  </a:cubicBezTo>
                  <a:cubicBezTo>
                    <a:pt x="326" y="4303"/>
                    <a:pt x="333" y="4300"/>
                    <a:pt x="339" y="4300"/>
                  </a:cubicBezTo>
                  <a:cubicBezTo>
                    <a:pt x="369" y="4300"/>
                    <a:pt x="400" y="4300"/>
                    <a:pt x="433" y="4300"/>
                  </a:cubicBezTo>
                  <a:cubicBezTo>
                    <a:pt x="581" y="4303"/>
                    <a:pt x="722" y="4280"/>
                    <a:pt x="869" y="4270"/>
                  </a:cubicBezTo>
                  <a:cubicBezTo>
                    <a:pt x="893" y="4263"/>
                    <a:pt x="920" y="4263"/>
                    <a:pt x="950" y="4259"/>
                  </a:cubicBezTo>
                  <a:cubicBezTo>
                    <a:pt x="957" y="4259"/>
                    <a:pt x="964" y="4259"/>
                    <a:pt x="967" y="4259"/>
                  </a:cubicBezTo>
                  <a:cubicBezTo>
                    <a:pt x="984" y="4253"/>
                    <a:pt x="1001" y="4253"/>
                    <a:pt x="1014" y="4249"/>
                  </a:cubicBezTo>
                  <a:cubicBezTo>
                    <a:pt x="1024" y="4249"/>
                    <a:pt x="1031" y="4249"/>
                    <a:pt x="1041" y="4246"/>
                  </a:cubicBezTo>
                  <a:lnTo>
                    <a:pt x="1044" y="4249"/>
                  </a:lnTo>
                  <a:cubicBezTo>
                    <a:pt x="1058" y="4249"/>
                    <a:pt x="1071" y="4249"/>
                    <a:pt x="1081" y="4249"/>
                  </a:cubicBezTo>
                  <a:cubicBezTo>
                    <a:pt x="1098" y="4246"/>
                    <a:pt x="1115" y="4243"/>
                    <a:pt x="1135" y="4243"/>
                  </a:cubicBezTo>
                  <a:cubicBezTo>
                    <a:pt x="1141" y="4243"/>
                    <a:pt x="1151" y="4239"/>
                    <a:pt x="1158" y="4239"/>
                  </a:cubicBezTo>
                  <a:cubicBezTo>
                    <a:pt x="1165" y="4236"/>
                    <a:pt x="1172" y="4236"/>
                    <a:pt x="1178" y="4233"/>
                  </a:cubicBezTo>
                  <a:cubicBezTo>
                    <a:pt x="1185" y="4233"/>
                    <a:pt x="1192" y="4233"/>
                    <a:pt x="1198" y="4229"/>
                  </a:cubicBezTo>
                  <a:cubicBezTo>
                    <a:pt x="1202" y="4229"/>
                    <a:pt x="1205" y="4229"/>
                    <a:pt x="1205" y="4233"/>
                  </a:cubicBezTo>
                  <a:cubicBezTo>
                    <a:pt x="1212" y="4233"/>
                    <a:pt x="1215" y="4233"/>
                    <a:pt x="1222" y="4233"/>
                  </a:cubicBezTo>
                  <a:cubicBezTo>
                    <a:pt x="1229" y="4233"/>
                    <a:pt x="1232" y="4233"/>
                    <a:pt x="1239" y="4233"/>
                  </a:cubicBezTo>
                  <a:cubicBezTo>
                    <a:pt x="1242" y="4229"/>
                    <a:pt x="1249" y="4229"/>
                    <a:pt x="1252" y="4229"/>
                  </a:cubicBezTo>
                  <a:cubicBezTo>
                    <a:pt x="1259" y="4226"/>
                    <a:pt x="1269" y="4226"/>
                    <a:pt x="1276" y="4226"/>
                  </a:cubicBezTo>
                  <a:cubicBezTo>
                    <a:pt x="1296" y="4226"/>
                    <a:pt x="1316" y="4226"/>
                    <a:pt x="1326" y="4213"/>
                  </a:cubicBezTo>
                  <a:cubicBezTo>
                    <a:pt x="1329" y="4213"/>
                    <a:pt x="1329" y="4213"/>
                    <a:pt x="1329" y="4213"/>
                  </a:cubicBezTo>
                  <a:cubicBezTo>
                    <a:pt x="1420" y="4223"/>
                    <a:pt x="1504" y="4206"/>
                    <a:pt x="1591" y="4192"/>
                  </a:cubicBezTo>
                  <a:cubicBezTo>
                    <a:pt x="1594" y="4192"/>
                    <a:pt x="1601" y="4189"/>
                    <a:pt x="1605" y="4189"/>
                  </a:cubicBezTo>
                  <a:cubicBezTo>
                    <a:pt x="1662" y="4199"/>
                    <a:pt x="1759" y="4189"/>
                    <a:pt x="1799" y="4166"/>
                  </a:cubicBezTo>
                  <a:cubicBezTo>
                    <a:pt x="1799" y="4166"/>
                    <a:pt x="1803" y="4166"/>
                    <a:pt x="1803" y="4162"/>
                  </a:cubicBezTo>
                  <a:cubicBezTo>
                    <a:pt x="1809" y="4162"/>
                    <a:pt x="1813" y="4156"/>
                    <a:pt x="1819" y="4162"/>
                  </a:cubicBezTo>
                  <a:cubicBezTo>
                    <a:pt x="1823" y="4162"/>
                    <a:pt x="1826" y="4162"/>
                    <a:pt x="1826" y="4162"/>
                  </a:cubicBezTo>
                  <a:cubicBezTo>
                    <a:pt x="1830" y="4162"/>
                    <a:pt x="1833" y="4162"/>
                    <a:pt x="1836" y="4162"/>
                  </a:cubicBezTo>
                  <a:cubicBezTo>
                    <a:pt x="1836" y="4162"/>
                    <a:pt x="1840" y="4162"/>
                    <a:pt x="1843" y="4162"/>
                  </a:cubicBezTo>
                  <a:cubicBezTo>
                    <a:pt x="1850" y="4162"/>
                    <a:pt x="1860" y="4166"/>
                    <a:pt x="1866" y="4169"/>
                  </a:cubicBezTo>
                  <a:cubicBezTo>
                    <a:pt x="1923" y="4172"/>
                    <a:pt x="1974" y="4159"/>
                    <a:pt x="2030" y="4159"/>
                  </a:cubicBezTo>
                  <a:cubicBezTo>
                    <a:pt x="2040" y="4156"/>
                    <a:pt x="2047" y="4152"/>
                    <a:pt x="2057" y="4149"/>
                  </a:cubicBezTo>
                  <a:cubicBezTo>
                    <a:pt x="2080" y="4138"/>
                    <a:pt x="2107" y="4145"/>
                    <a:pt x="2131" y="4142"/>
                  </a:cubicBezTo>
                  <a:cubicBezTo>
                    <a:pt x="2144" y="4142"/>
                    <a:pt x="2161" y="4142"/>
                    <a:pt x="2174" y="4138"/>
                  </a:cubicBezTo>
                  <a:cubicBezTo>
                    <a:pt x="2174" y="4138"/>
                    <a:pt x="2178" y="4138"/>
                    <a:pt x="2181" y="4135"/>
                  </a:cubicBezTo>
                  <a:cubicBezTo>
                    <a:pt x="2201" y="4145"/>
                    <a:pt x="2225" y="4145"/>
                    <a:pt x="2241" y="4128"/>
                  </a:cubicBezTo>
                  <a:cubicBezTo>
                    <a:pt x="2245" y="4128"/>
                    <a:pt x="2245" y="4128"/>
                    <a:pt x="2248" y="4128"/>
                  </a:cubicBezTo>
                  <a:cubicBezTo>
                    <a:pt x="2282" y="4138"/>
                    <a:pt x="2312" y="4128"/>
                    <a:pt x="2346" y="4122"/>
                  </a:cubicBezTo>
                  <a:cubicBezTo>
                    <a:pt x="2359" y="4122"/>
                    <a:pt x="2369" y="4118"/>
                    <a:pt x="2372" y="4112"/>
                  </a:cubicBezTo>
                  <a:lnTo>
                    <a:pt x="2372" y="4112"/>
                  </a:lnTo>
                  <a:cubicBezTo>
                    <a:pt x="2379" y="4112"/>
                    <a:pt x="2386" y="4112"/>
                    <a:pt x="2393" y="4112"/>
                  </a:cubicBezTo>
                  <a:cubicBezTo>
                    <a:pt x="2466" y="4115"/>
                    <a:pt x="2537" y="4095"/>
                    <a:pt x="2611" y="4085"/>
                  </a:cubicBezTo>
                  <a:cubicBezTo>
                    <a:pt x="2624" y="4081"/>
                    <a:pt x="2637" y="4078"/>
                    <a:pt x="2644" y="4068"/>
                  </a:cubicBezTo>
                  <a:cubicBezTo>
                    <a:pt x="2704" y="4088"/>
                    <a:pt x="2758" y="4078"/>
                    <a:pt x="2812" y="4055"/>
                  </a:cubicBezTo>
                  <a:cubicBezTo>
                    <a:pt x="2812" y="4051"/>
                    <a:pt x="2812" y="4051"/>
                    <a:pt x="2812" y="4048"/>
                  </a:cubicBezTo>
                  <a:lnTo>
                    <a:pt x="2812" y="4048"/>
                  </a:lnTo>
                  <a:cubicBezTo>
                    <a:pt x="2849" y="4048"/>
                    <a:pt x="2882" y="4048"/>
                    <a:pt x="2916" y="4041"/>
                  </a:cubicBezTo>
                  <a:cubicBezTo>
                    <a:pt x="3054" y="4021"/>
                    <a:pt x="3195" y="4024"/>
                    <a:pt x="3332" y="4004"/>
                  </a:cubicBezTo>
                  <a:lnTo>
                    <a:pt x="3332" y="4004"/>
                  </a:lnTo>
                  <a:cubicBezTo>
                    <a:pt x="3426" y="3998"/>
                    <a:pt x="3520" y="3998"/>
                    <a:pt x="3614" y="3984"/>
                  </a:cubicBezTo>
                  <a:cubicBezTo>
                    <a:pt x="3678" y="3984"/>
                    <a:pt x="3742" y="3974"/>
                    <a:pt x="3809" y="3967"/>
                  </a:cubicBezTo>
                  <a:cubicBezTo>
                    <a:pt x="3856" y="3974"/>
                    <a:pt x="3900" y="3957"/>
                    <a:pt x="3947" y="3954"/>
                  </a:cubicBezTo>
                  <a:cubicBezTo>
                    <a:pt x="3963" y="3957"/>
                    <a:pt x="3983" y="3951"/>
                    <a:pt x="3997" y="3964"/>
                  </a:cubicBezTo>
                  <a:cubicBezTo>
                    <a:pt x="4004" y="3964"/>
                    <a:pt x="4007" y="3964"/>
                    <a:pt x="4010" y="3964"/>
                  </a:cubicBezTo>
                  <a:cubicBezTo>
                    <a:pt x="4037" y="3967"/>
                    <a:pt x="4061" y="3977"/>
                    <a:pt x="4064" y="3947"/>
                  </a:cubicBezTo>
                  <a:lnTo>
                    <a:pt x="4064" y="3947"/>
                  </a:lnTo>
                  <a:lnTo>
                    <a:pt x="4064" y="3947"/>
                  </a:lnTo>
                  <a:cubicBezTo>
                    <a:pt x="4064" y="3927"/>
                    <a:pt x="4040" y="3920"/>
                    <a:pt x="4024" y="3910"/>
                  </a:cubicBezTo>
                  <a:lnTo>
                    <a:pt x="4024" y="3910"/>
                  </a:lnTo>
                  <a:cubicBezTo>
                    <a:pt x="4014" y="3890"/>
                    <a:pt x="4004" y="3874"/>
                    <a:pt x="3993" y="3857"/>
                  </a:cubicBezTo>
                  <a:cubicBezTo>
                    <a:pt x="3993" y="3853"/>
                    <a:pt x="3997" y="3850"/>
                    <a:pt x="3997" y="3847"/>
                  </a:cubicBezTo>
                  <a:cubicBezTo>
                    <a:pt x="3997" y="3840"/>
                    <a:pt x="3997" y="3833"/>
                    <a:pt x="3993" y="3827"/>
                  </a:cubicBezTo>
                  <a:cubicBezTo>
                    <a:pt x="3993" y="3823"/>
                    <a:pt x="3990" y="3816"/>
                    <a:pt x="3987" y="3810"/>
                  </a:cubicBezTo>
                  <a:cubicBezTo>
                    <a:pt x="3967" y="3776"/>
                    <a:pt x="3967" y="3736"/>
                    <a:pt x="3930" y="3706"/>
                  </a:cubicBezTo>
                  <a:cubicBezTo>
                    <a:pt x="3926" y="3706"/>
                    <a:pt x="3923" y="3706"/>
                    <a:pt x="3923" y="3706"/>
                  </a:cubicBezTo>
                  <a:lnTo>
                    <a:pt x="3923" y="3706"/>
                  </a:lnTo>
                  <a:cubicBezTo>
                    <a:pt x="3943" y="3679"/>
                    <a:pt x="3926" y="3655"/>
                    <a:pt x="3903" y="3635"/>
                  </a:cubicBezTo>
                  <a:cubicBezTo>
                    <a:pt x="3900" y="3635"/>
                    <a:pt x="3900" y="3635"/>
                    <a:pt x="3896" y="3635"/>
                  </a:cubicBezTo>
                  <a:lnTo>
                    <a:pt x="3896" y="3635"/>
                  </a:lnTo>
                  <a:cubicBezTo>
                    <a:pt x="3913" y="3618"/>
                    <a:pt x="3913" y="3605"/>
                    <a:pt x="3896" y="3588"/>
                  </a:cubicBezTo>
                  <a:cubicBezTo>
                    <a:pt x="3889" y="3588"/>
                    <a:pt x="3886" y="3588"/>
                    <a:pt x="3883" y="3588"/>
                  </a:cubicBezTo>
                  <a:lnTo>
                    <a:pt x="3883" y="3588"/>
                  </a:lnTo>
                  <a:cubicBezTo>
                    <a:pt x="3879" y="3555"/>
                    <a:pt x="3873" y="3521"/>
                    <a:pt x="3866" y="3488"/>
                  </a:cubicBezTo>
                  <a:lnTo>
                    <a:pt x="3866" y="3488"/>
                  </a:lnTo>
                  <a:cubicBezTo>
                    <a:pt x="3873" y="3467"/>
                    <a:pt x="3866" y="3450"/>
                    <a:pt x="3853" y="3434"/>
                  </a:cubicBezTo>
                  <a:cubicBezTo>
                    <a:pt x="3826" y="3460"/>
                    <a:pt x="3853" y="3494"/>
                    <a:pt x="3846" y="3524"/>
                  </a:cubicBezTo>
                  <a:cubicBezTo>
                    <a:pt x="3849" y="3524"/>
                    <a:pt x="3853" y="3524"/>
                    <a:pt x="3853" y="3524"/>
                  </a:cubicBezTo>
                  <a:cubicBezTo>
                    <a:pt x="3856" y="3541"/>
                    <a:pt x="3856" y="3555"/>
                    <a:pt x="3859" y="3568"/>
                  </a:cubicBezTo>
                  <a:cubicBezTo>
                    <a:pt x="3869" y="3578"/>
                    <a:pt x="3869" y="3588"/>
                    <a:pt x="3869" y="3598"/>
                  </a:cubicBezTo>
                  <a:lnTo>
                    <a:pt x="3869" y="3598"/>
                  </a:lnTo>
                  <a:cubicBezTo>
                    <a:pt x="3866" y="3602"/>
                    <a:pt x="3863" y="3605"/>
                    <a:pt x="3859" y="3608"/>
                  </a:cubicBezTo>
                  <a:lnTo>
                    <a:pt x="3856" y="3608"/>
                  </a:lnTo>
                  <a:cubicBezTo>
                    <a:pt x="3863" y="3602"/>
                    <a:pt x="3859" y="3595"/>
                    <a:pt x="3856" y="3588"/>
                  </a:cubicBezTo>
                  <a:cubicBezTo>
                    <a:pt x="3853" y="3581"/>
                    <a:pt x="3846" y="3571"/>
                    <a:pt x="3843" y="3561"/>
                  </a:cubicBezTo>
                  <a:cubicBezTo>
                    <a:pt x="3843" y="3558"/>
                    <a:pt x="3839" y="3555"/>
                    <a:pt x="3839" y="3551"/>
                  </a:cubicBezTo>
                  <a:cubicBezTo>
                    <a:pt x="3836" y="3548"/>
                    <a:pt x="3832" y="3541"/>
                    <a:pt x="3829" y="3538"/>
                  </a:cubicBezTo>
                  <a:cubicBezTo>
                    <a:pt x="3826" y="3534"/>
                    <a:pt x="3822" y="3531"/>
                    <a:pt x="3822" y="3528"/>
                  </a:cubicBezTo>
                  <a:cubicBezTo>
                    <a:pt x="3816" y="3524"/>
                    <a:pt x="3812" y="3521"/>
                    <a:pt x="3809" y="3518"/>
                  </a:cubicBezTo>
                  <a:cubicBezTo>
                    <a:pt x="3809" y="3518"/>
                    <a:pt x="3809" y="3514"/>
                    <a:pt x="3806" y="3514"/>
                  </a:cubicBezTo>
                  <a:cubicBezTo>
                    <a:pt x="3799" y="3501"/>
                    <a:pt x="3792" y="3488"/>
                    <a:pt x="3786" y="3474"/>
                  </a:cubicBezTo>
                  <a:cubicBezTo>
                    <a:pt x="3779" y="3454"/>
                    <a:pt x="3762" y="3447"/>
                    <a:pt x="3738" y="3450"/>
                  </a:cubicBezTo>
                  <a:lnTo>
                    <a:pt x="3738" y="3450"/>
                  </a:lnTo>
                  <a:cubicBezTo>
                    <a:pt x="3708" y="3450"/>
                    <a:pt x="3678" y="3450"/>
                    <a:pt x="3648" y="3457"/>
                  </a:cubicBezTo>
                  <a:cubicBezTo>
                    <a:pt x="3577" y="3460"/>
                    <a:pt x="3504" y="3464"/>
                    <a:pt x="3433" y="3471"/>
                  </a:cubicBezTo>
                  <a:cubicBezTo>
                    <a:pt x="3416" y="3471"/>
                    <a:pt x="3403" y="3467"/>
                    <a:pt x="3389" y="3477"/>
                  </a:cubicBezTo>
                  <a:cubicBezTo>
                    <a:pt x="3362" y="3471"/>
                    <a:pt x="3332" y="3481"/>
                    <a:pt x="3302" y="3467"/>
                  </a:cubicBezTo>
                  <a:cubicBezTo>
                    <a:pt x="3309" y="3447"/>
                    <a:pt x="3346" y="3444"/>
                    <a:pt x="3352" y="3424"/>
                  </a:cubicBezTo>
                  <a:lnTo>
                    <a:pt x="3352" y="3424"/>
                  </a:lnTo>
                  <a:lnTo>
                    <a:pt x="3352" y="3424"/>
                  </a:lnTo>
                  <a:cubicBezTo>
                    <a:pt x="3396" y="3403"/>
                    <a:pt x="3413" y="3370"/>
                    <a:pt x="3429" y="3340"/>
                  </a:cubicBezTo>
                  <a:cubicBezTo>
                    <a:pt x="3453" y="3296"/>
                    <a:pt x="3477" y="3249"/>
                    <a:pt x="3483" y="3199"/>
                  </a:cubicBezTo>
                  <a:cubicBezTo>
                    <a:pt x="3490" y="3199"/>
                    <a:pt x="3497" y="3195"/>
                    <a:pt x="3504" y="3199"/>
                  </a:cubicBezTo>
                  <a:cubicBezTo>
                    <a:pt x="3514" y="3199"/>
                    <a:pt x="3524" y="3199"/>
                    <a:pt x="3530" y="3195"/>
                  </a:cubicBezTo>
                  <a:lnTo>
                    <a:pt x="3530" y="3195"/>
                  </a:lnTo>
                  <a:cubicBezTo>
                    <a:pt x="3537" y="3202"/>
                    <a:pt x="3547" y="3209"/>
                    <a:pt x="3557" y="3212"/>
                  </a:cubicBezTo>
                  <a:lnTo>
                    <a:pt x="3557" y="3212"/>
                  </a:lnTo>
                  <a:lnTo>
                    <a:pt x="3557" y="3212"/>
                  </a:lnTo>
                  <a:cubicBezTo>
                    <a:pt x="3557" y="3219"/>
                    <a:pt x="3564" y="3222"/>
                    <a:pt x="3571" y="3222"/>
                  </a:cubicBezTo>
                  <a:cubicBezTo>
                    <a:pt x="3584" y="3236"/>
                    <a:pt x="3601" y="3242"/>
                    <a:pt x="3621" y="3249"/>
                  </a:cubicBezTo>
                  <a:lnTo>
                    <a:pt x="3621" y="3249"/>
                  </a:lnTo>
                  <a:lnTo>
                    <a:pt x="3621" y="3249"/>
                  </a:lnTo>
                  <a:lnTo>
                    <a:pt x="3621" y="3249"/>
                  </a:lnTo>
                  <a:cubicBezTo>
                    <a:pt x="3621" y="3256"/>
                    <a:pt x="3624" y="3259"/>
                    <a:pt x="3631" y="3259"/>
                  </a:cubicBezTo>
                  <a:lnTo>
                    <a:pt x="3631" y="3259"/>
                  </a:lnTo>
                  <a:cubicBezTo>
                    <a:pt x="3634" y="3263"/>
                    <a:pt x="3641" y="3266"/>
                    <a:pt x="3648" y="3266"/>
                  </a:cubicBezTo>
                  <a:cubicBezTo>
                    <a:pt x="3651" y="3273"/>
                    <a:pt x="3654" y="3276"/>
                    <a:pt x="3661" y="3276"/>
                  </a:cubicBezTo>
                  <a:cubicBezTo>
                    <a:pt x="3665" y="3276"/>
                    <a:pt x="3665" y="3276"/>
                    <a:pt x="3665" y="3276"/>
                  </a:cubicBezTo>
                  <a:lnTo>
                    <a:pt x="3665" y="3276"/>
                  </a:lnTo>
                  <a:cubicBezTo>
                    <a:pt x="3665" y="3279"/>
                    <a:pt x="3668" y="3283"/>
                    <a:pt x="3675" y="3286"/>
                  </a:cubicBezTo>
                  <a:cubicBezTo>
                    <a:pt x="3678" y="3289"/>
                    <a:pt x="3681" y="3293"/>
                    <a:pt x="3688" y="3293"/>
                  </a:cubicBezTo>
                  <a:cubicBezTo>
                    <a:pt x="3685" y="3293"/>
                    <a:pt x="3681" y="3289"/>
                    <a:pt x="3675" y="3286"/>
                  </a:cubicBezTo>
                  <a:lnTo>
                    <a:pt x="3675" y="3286"/>
                  </a:lnTo>
                  <a:cubicBezTo>
                    <a:pt x="3681" y="3289"/>
                    <a:pt x="3685" y="3293"/>
                    <a:pt x="3688" y="3293"/>
                  </a:cubicBezTo>
                  <a:lnTo>
                    <a:pt x="3688" y="3293"/>
                  </a:lnTo>
                  <a:cubicBezTo>
                    <a:pt x="3691" y="3299"/>
                    <a:pt x="3695" y="3303"/>
                    <a:pt x="3701" y="3303"/>
                  </a:cubicBezTo>
                  <a:cubicBezTo>
                    <a:pt x="3705" y="3303"/>
                    <a:pt x="3705" y="3303"/>
                    <a:pt x="3705" y="3303"/>
                  </a:cubicBezTo>
                  <a:cubicBezTo>
                    <a:pt x="3705" y="3306"/>
                    <a:pt x="3711" y="3310"/>
                    <a:pt x="3715" y="3313"/>
                  </a:cubicBezTo>
                  <a:lnTo>
                    <a:pt x="3715" y="3313"/>
                  </a:lnTo>
                  <a:lnTo>
                    <a:pt x="3715" y="3313"/>
                  </a:lnTo>
                  <a:cubicBezTo>
                    <a:pt x="3722" y="3320"/>
                    <a:pt x="3728" y="3323"/>
                    <a:pt x="3738" y="3323"/>
                  </a:cubicBezTo>
                  <a:cubicBezTo>
                    <a:pt x="3738" y="3330"/>
                    <a:pt x="3742" y="3333"/>
                    <a:pt x="3752" y="3333"/>
                  </a:cubicBezTo>
                  <a:cubicBezTo>
                    <a:pt x="3765" y="3343"/>
                    <a:pt x="3775" y="3353"/>
                    <a:pt x="3792" y="3360"/>
                  </a:cubicBezTo>
                  <a:cubicBezTo>
                    <a:pt x="3799" y="3363"/>
                    <a:pt x="3802" y="3370"/>
                    <a:pt x="3806" y="3373"/>
                  </a:cubicBezTo>
                  <a:cubicBezTo>
                    <a:pt x="3819" y="3383"/>
                    <a:pt x="3829" y="3400"/>
                    <a:pt x="3853" y="3397"/>
                  </a:cubicBezTo>
                  <a:cubicBezTo>
                    <a:pt x="3849" y="3403"/>
                    <a:pt x="3856" y="3413"/>
                    <a:pt x="3859" y="3420"/>
                  </a:cubicBezTo>
                  <a:cubicBezTo>
                    <a:pt x="3883" y="3454"/>
                    <a:pt x="3889" y="3491"/>
                    <a:pt x="3906" y="3524"/>
                  </a:cubicBezTo>
                  <a:cubicBezTo>
                    <a:pt x="3916" y="3541"/>
                    <a:pt x="3920" y="3561"/>
                    <a:pt x="3947" y="3571"/>
                  </a:cubicBezTo>
                  <a:cubicBezTo>
                    <a:pt x="3926" y="3602"/>
                    <a:pt x="3943" y="3625"/>
                    <a:pt x="3963" y="3649"/>
                  </a:cubicBezTo>
                  <a:cubicBezTo>
                    <a:pt x="3967" y="3649"/>
                    <a:pt x="3973" y="3652"/>
                    <a:pt x="3977" y="3652"/>
                  </a:cubicBezTo>
                  <a:lnTo>
                    <a:pt x="3973" y="3652"/>
                  </a:lnTo>
                  <a:cubicBezTo>
                    <a:pt x="3973" y="3655"/>
                    <a:pt x="3973" y="3659"/>
                    <a:pt x="3977" y="3662"/>
                  </a:cubicBezTo>
                  <a:cubicBezTo>
                    <a:pt x="3973" y="3669"/>
                    <a:pt x="3977" y="3675"/>
                    <a:pt x="3983" y="3682"/>
                  </a:cubicBezTo>
                  <a:cubicBezTo>
                    <a:pt x="4004" y="3779"/>
                    <a:pt x="4054" y="3874"/>
                    <a:pt x="4101" y="3967"/>
                  </a:cubicBezTo>
                  <a:cubicBezTo>
                    <a:pt x="4097" y="3967"/>
                    <a:pt x="4094" y="3971"/>
                    <a:pt x="4091" y="3974"/>
                  </a:cubicBezTo>
                  <a:cubicBezTo>
                    <a:pt x="4087" y="3974"/>
                    <a:pt x="4081" y="3977"/>
                    <a:pt x="4077" y="3977"/>
                  </a:cubicBezTo>
                  <a:cubicBezTo>
                    <a:pt x="4054" y="3984"/>
                    <a:pt x="4024" y="3977"/>
                    <a:pt x="4007" y="3998"/>
                  </a:cubicBezTo>
                  <a:cubicBezTo>
                    <a:pt x="4010" y="3998"/>
                    <a:pt x="4010" y="4001"/>
                    <a:pt x="4010" y="4001"/>
                  </a:cubicBezTo>
                  <a:lnTo>
                    <a:pt x="4010" y="4001"/>
                  </a:lnTo>
                  <a:cubicBezTo>
                    <a:pt x="3936" y="3981"/>
                    <a:pt x="3863" y="3977"/>
                    <a:pt x="3789" y="4004"/>
                  </a:cubicBezTo>
                  <a:cubicBezTo>
                    <a:pt x="3792" y="4008"/>
                    <a:pt x="3792" y="4008"/>
                    <a:pt x="3796" y="4011"/>
                  </a:cubicBezTo>
                  <a:cubicBezTo>
                    <a:pt x="3792" y="4011"/>
                    <a:pt x="3789" y="4011"/>
                    <a:pt x="3789" y="4011"/>
                  </a:cubicBezTo>
                  <a:cubicBezTo>
                    <a:pt x="3752" y="4004"/>
                    <a:pt x="3722" y="4011"/>
                    <a:pt x="3691" y="4021"/>
                  </a:cubicBezTo>
                  <a:cubicBezTo>
                    <a:pt x="3688" y="4021"/>
                    <a:pt x="3688" y="4018"/>
                    <a:pt x="3688" y="4018"/>
                  </a:cubicBezTo>
                  <a:cubicBezTo>
                    <a:pt x="3624" y="3998"/>
                    <a:pt x="3564" y="4014"/>
                    <a:pt x="3500" y="4021"/>
                  </a:cubicBezTo>
                  <a:cubicBezTo>
                    <a:pt x="3477" y="4031"/>
                    <a:pt x="3446" y="4024"/>
                    <a:pt x="3423" y="4031"/>
                  </a:cubicBezTo>
                  <a:cubicBezTo>
                    <a:pt x="3413" y="4031"/>
                    <a:pt x="3403" y="4035"/>
                    <a:pt x="3393" y="4038"/>
                  </a:cubicBezTo>
                  <a:cubicBezTo>
                    <a:pt x="3389" y="4035"/>
                    <a:pt x="3383" y="4031"/>
                    <a:pt x="3379" y="4031"/>
                  </a:cubicBezTo>
                  <a:cubicBezTo>
                    <a:pt x="3352" y="4028"/>
                    <a:pt x="3329" y="4024"/>
                    <a:pt x="3312" y="4045"/>
                  </a:cubicBezTo>
                  <a:lnTo>
                    <a:pt x="3312" y="4048"/>
                  </a:lnTo>
                  <a:lnTo>
                    <a:pt x="3309" y="4048"/>
                  </a:lnTo>
                  <a:cubicBezTo>
                    <a:pt x="3302" y="4048"/>
                    <a:pt x="3295" y="4048"/>
                    <a:pt x="3289" y="4048"/>
                  </a:cubicBezTo>
                  <a:cubicBezTo>
                    <a:pt x="3262" y="4051"/>
                    <a:pt x="3232" y="4045"/>
                    <a:pt x="3205" y="4055"/>
                  </a:cubicBezTo>
                  <a:cubicBezTo>
                    <a:pt x="3201" y="4055"/>
                    <a:pt x="3201" y="4055"/>
                    <a:pt x="3198" y="4058"/>
                  </a:cubicBezTo>
                  <a:cubicBezTo>
                    <a:pt x="3175" y="4058"/>
                    <a:pt x="3154" y="4055"/>
                    <a:pt x="3134" y="4065"/>
                  </a:cubicBezTo>
                  <a:cubicBezTo>
                    <a:pt x="3121" y="4065"/>
                    <a:pt x="3107" y="4065"/>
                    <a:pt x="3097" y="4065"/>
                  </a:cubicBezTo>
                  <a:cubicBezTo>
                    <a:pt x="3087" y="4058"/>
                    <a:pt x="3077" y="4061"/>
                    <a:pt x="3071" y="4068"/>
                  </a:cubicBezTo>
                  <a:cubicBezTo>
                    <a:pt x="3060" y="4068"/>
                    <a:pt x="3054" y="4068"/>
                    <a:pt x="3043" y="4068"/>
                  </a:cubicBezTo>
                  <a:cubicBezTo>
                    <a:pt x="2997" y="4065"/>
                    <a:pt x="2953" y="4071"/>
                    <a:pt x="2913" y="4085"/>
                  </a:cubicBezTo>
                  <a:cubicBezTo>
                    <a:pt x="2903" y="4085"/>
                    <a:pt x="2896" y="4085"/>
                    <a:pt x="2889" y="4085"/>
                  </a:cubicBezTo>
                  <a:cubicBezTo>
                    <a:pt x="2859" y="4088"/>
                    <a:pt x="2825" y="4081"/>
                    <a:pt x="2795" y="4092"/>
                  </a:cubicBezTo>
                  <a:lnTo>
                    <a:pt x="2795" y="4092"/>
                  </a:lnTo>
                  <a:cubicBezTo>
                    <a:pt x="2779" y="4092"/>
                    <a:pt x="2761" y="4092"/>
                    <a:pt x="2748" y="4095"/>
                  </a:cubicBezTo>
                  <a:lnTo>
                    <a:pt x="2748" y="4095"/>
                  </a:lnTo>
                  <a:lnTo>
                    <a:pt x="2748" y="4095"/>
                  </a:lnTo>
                  <a:cubicBezTo>
                    <a:pt x="2728" y="4095"/>
                    <a:pt x="2708" y="4092"/>
                    <a:pt x="2691" y="4102"/>
                  </a:cubicBezTo>
                  <a:lnTo>
                    <a:pt x="2691" y="4102"/>
                  </a:lnTo>
                  <a:cubicBezTo>
                    <a:pt x="2631" y="4102"/>
                    <a:pt x="2567" y="4109"/>
                    <a:pt x="2507" y="4118"/>
                  </a:cubicBezTo>
                  <a:lnTo>
                    <a:pt x="2507" y="4118"/>
                  </a:lnTo>
                  <a:lnTo>
                    <a:pt x="2503" y="4118"/>
                  </a:lnTo>
                  <a:lnTo>
                    <a:pt x="2500" y="4118"/>
                  </a:lnTo>
                  <a:cubicBezTo>
                    <a:pt x="2497" y="4118"/>
                    <a:pt x="2493" y="4118"/>
                    <a:pt x="2490" y="4122"/>
                  </a:cubicBezTo>
                  <a:cubicBezTo>
                    <a:pt x="2480" y="4122"/>
                    <a:pt x="2473" y="4122"/>
                    <a:pt x="2463" y="4122"/>
                  </a:cubicBezTo>
                  <a:cubicBezTo>
                    <a:pt x="2463" y="4125"/>
                    <a:pt x="2460" y="4128"/>
                    <a:pt x="2460" y="4128"/>
                  </a:cubicBezTo>
                  <a:cubicBezTo>
                    <a:pt x="2456" y="4128"/>
                    <a:pt x="2453" y="4128"/>
                    <a:pt x="2450" y="4132"/>
                  </a:cubicBezTo>
                  <a:cubicBezTo>
                    <a:pt x="2409" y="4132"/>
                    <a:pt x="2369" y="4125"/>
                    <a:pt x="2332" y="4138"/>
                  </a:cubicBezTo>
                  <a:lnTo>
                    <a:pt x="2332" y="4138"/>
                  </a:lnTo>
                  <a:cubicBezTo>
                    <a:pt x="2285" y="4145"/>
                    <a:pt x="2238" y="4132"/>
                    <a:pt x="2191" y="4149"/>
                  </a:cubicBezTo>
                  <a:cubicBezTo>
                    <a:pt x="2178" y="4149"/>
                    <a:pt x="2168" y="4149"/>
                    <a:pt x="2154" y="4149"/>
                  </a:cubicBezTo>
                  <a:cubicBezTo>
                    <a:pt x="2144" y="4152"/>
                    <a:pt x="2134" y="4152"/>
                    <a:pt x="2127" y="4159"/>
                  </a:cubicBezTo>
                  <a:lnTo>
                    <a:pt x="2127" y="4159"/>
                  </a:lnTo>
                  <a:cubicBezTo>
                    <a:pt x="2111" y="4159"/>
                    <a:pt x="2094" y="4159"/>
                    <a:pt x="2077" y="4159"/>
                  </a:cubicBezTo>
                  <a:cubicBezTo>
                    <a:pt x="2033" y="4172"/>
                    <a:pt x="1983" y="4166"/>
                    <a:pt x="1947" y="4186"/>
                  </a:cubicBezTo>
                  <a:lnTo>
                    <a:pt x="1947" y="4186"/>
                  </a:lnTo>
                  <a:lnTo>
                    <a:pt x="1947" y="4186"/>
                  </a:lnTo>
                  <a:cubicBezTo>
                    <a:pt x="1910" y="4179"/>
                    <a:pt x="1876" y="4186"/>
                    <a:pt x="1843" y="4192"/>
                  </a:cubicBezTo>
                  <a:cubicBezTo>
                    <a:pt x="1823" y="4192"/>
                    <a:pt x="1806" y="4196"/>
                    <a:pt x="1793" y="4206"/>
                  </a:cubicBezTo>
                  <a:lnTo>
                    <a:pt x="1793" y="4206"/>
                  </a:lnTo>
                  <a:lnTo>
                    <a:pt x="1793" y="4206"/>
                  </a:lnTo>
                  <a:lnTo>
                    <a:pt x="1793" y="4206"/>
                  </a:lnTo>
                  <a:cubicBezTo>
                    <a:pt x="1772" y="4206"/>
                    <a:pt x="1749" y="4202"/>
                    <a:pt x="1729" y="4213"/>
                  </a:cubicBezTo>
                  <a:lnTo>
                    <a:pt x="1729" y="4213"/>
                  </a:lnTo>
                  <a:cubicBezTo>
                    <a:pt x="1722" y="4213"/>
                    <a:pt x="1719" y="4213"/>
                    <a:pt x="1715" y="4213"/>
                  </a:cubicBezTo>
                  <a:cubicBezTo>
                    <a:pt x="1635" y="4223"/>
                    <a:pt x="1554" y="4229"/>
                    <a:pt x="1477" y="4236"/>
                  </a:cubicBezTo>
                  <a:cubicBezTo>
                    <a:pt x="1460" y="4239"/>
                    <a:pt x="1444" y="4239"/>
                    <a:pt x="1430" y="4249"/>
                  </a:cubicBezTo>
                  <a:cubicBezTo>
                    <a:pt x="1323" y="4256"/>
                    <a:pt x="1215" y="4259"/>
                    <a:pt x="1108" y="4276"/>
                  </a:cubicBezTo>
                  <a:lnTo>
                    <a:pt x="1108" y="4276"/>
                  </a:lnTo>
                  <a:cubicBezTo>
                    <a:pt x="1064" y="4280"/>
                    <a:pt x="1021" y="4280"/>
                    <a:pt x="973" y="4283"/>
                  </a:cubicBezTo>
                  <a:cubicBezTo>
                    <a:pt x="957" y="4283"/>
                    <a:pt x="940" y="4286"/>
                    <a:pt x="930" y="4296"/>
                  </a:cubicBezTo>
                  <a:cubicBezTo>
                    <a:pt x="900" y="4300"/>
                    <a:pt x="866" y="4286"/>
                    <a:pt x="836" y="4303"/>
                  </a:cubicBezTo>
                  <a:cubicBezTo>
                    <a:pt x="799" y="4303"/>
                    <a:pt x="759" y="4300"/>
                    <a:pt x="722" y="4313"/>
                  </a:cubicBezTo>
                  <a:lnTo>
                    <a:pt x="722" y="4313"/>
                  </a:lnTo>
                  <a:lnTo>
                    <a:pt x="722" y="4313"/>
                  </a:lnTo>
                  <a:cubicBezTo>
                    <a:pt x="702" y="4313"/>
                    <a:pt x="682" y="4317"/>
                    <a:pt x="665" y="4323"/>
                  </a:cubicBezTo>
                  <a:cubicBezTo>
                    <a:pt x="662" y="4320"/>
                    <a:pt x="662" y="4323"/>
                    <a:pt x="658" y="4323"/>
                  </a:cubicBezTo>
                  <a:cubicBezTo>
                    <a:pt x="655" y="4320"/>
                    <a:pt x="648" y="4317"/>
                    <a:pt x="638" y="4313"/>
                  </a:cubicBezTo>
                  <a:cubicBezTo>
                    <a:pt x="608" y="4313"/>
                    <a:pt x="574" y="4306"/>
                    <a:pt x="551" y="4330"/>
                  </a:cubicBezTo>
                  <a:cubicBezTo>
                    <a:pt x="530" y="4310"/>
                    <a:pt x="510" y="4320"/>
                    <a:pt x="490" y="4333"/>
                  </a:cubicBezTo>
                  <a:lnTo>
                    <a:pt x="490" y="4333"/>
                  </a:lnTo>
                  <a:cubicBezTo>
                    <a:pt x="487" y="4333"/>
                    <a:pt x="487" y="4330"/>
                    <a:pt x="487" y="4330"/>
                  </a:cubicBezTo>
                  <a:cubicBezTo>
                    <a:pt x="460" y="4320"/>
                    <a:pt x="437" y="4320"/>
                    <a:pt x="413" y="4333"/>
                  </a:cubicBezTo>
                  <a:cubicBezTo>
                    <a:pt x="363" y="4343"/>
                    <a:pt x="312" y="4347"/>
                    <a:pt x="262" y="4353"/>
                  </a:cubicBezTo>
                  <a:cubicBezTo>
                    <a:pt x="242" y="4353"/>
                    <a:pt x="222" y="4357"/>
                    <a:pt x="202" y="4360"/>
                  </a:cubicBezTo>
                  <a:cubicBezTo>
                    <a:pt x="185" y="4363"/>
                    <a:pt x="178" y="4374"/>
                    <a:pt x="178" y="4384"/>
                  </a:cubicBezTo>
                  <a:cubicBezTo>
                    <a:pt x="178" y="4397"/>
                    <a:pt x="195" y="4397"/>
                    <a:pt x="208" y="4397"/>
                  </a:cubicBezTo>
                  <a:cubicBezTo>
                    <a:pt x="225" y="4397"/>
                    <a:pt x="242" y="4397"/>
                    <a:pt x="259" y="4397"/>
                  </a:cubicBezTo>
                  <a:cubicBezTo>
                    <a:pt x="279" y="4394"/>
                    <a:pt x="302" y="4390"/>
                    <a:pt x="323" y="4397"/>
                  </a:cubicBezTo>
                  <a:cubicBezTo>
                    <a:pt x="326" y="4400"/>
                    <a:pt x="329" y="4400"/>
                    <a:pt x="329" y="4400"/>
                  </a:cubicBezTo>
                  <a:cubicBezTo>
                    <a:pt x="333" y="4400"/>
                    <a:pt x="336" y="4397"/>
                    <a:pt x="336" y="4397"/>
                  </a:cubicBezTo>
                  <a:cubicBezTo>
                    <a:pt x="343" y="4394"/>
                    <a:pt x="353" y="4394"/>
                    <a:pt x="359" y="4397"/>
                  </a:cubicBezTo>
                  <a:cubicBezTo>
                    <a:pt x="380" y="4400"/>
                    <a:pt x="396" y="4390"/>
                    <a:pt x="413" y="4390"/>
                  </a:cubicBezTo>
                  <a:cubicBezTo>
                    <a:pt x="420" y="4390"/>
                    <a:pt x="430" y="4387"/>
                    <a:pt x="437" y="4387"/>
                  </a:cubicBezTo>
                  <a:cubicBezTo>
                    <a:pt x="440" y="4387"/>
                    <a:pt x="440" y="4384"/>
                    <a:pt x="440" y="4380"/>
                  </a:cubicBezTo>
                  <a:lnTo>
                    <a:pt x="440" y="4380"/>
                  </a:lnTo>
                  <a:cubicBezTo>
                    <a:pt x="443" y="4380"/>
                    <a:pt x="447" y="4380"/>
                    <a:pt x="450" y="4380"/>
                  </a:cubicBezTo>
                  <a:lnTo>
                    <a:pt x="450" y="4377"/>
                  </a:lnTo>
                  <a:cubicBezTo>
                    <a:pt x="453" y="4380"/>
                    <a:pt x="453" y="4380"/>
                    <a:pt x="457" y="4384"/>
                  </a:cubicBezTo>
                  <a:cubicBezTo>
                    <a:pt x="470" y="4384"/>
                    <a:pt x="487" y="4387"/>
                    <a:pt x="504" y="4380"/>
                  </a:cubicBezTo>
                  <a:cubicBezTo>
                    <a:pt x="510" y="4377"/>
                    <a:pt x="517" y="4377"/>
                    <a:pt x="524" y="4377"/>
                  </a:cubicBezTo>
                  <a:cubicBezTo>
                    <a:pt x="527" y="4377"/>
                    <a:pt x="530" y="4377"/>
                    <a:pt x="530" y="4374"/>
                  </a:cubicBezTo>
                  <a:lnTo>
                    <a:pt x="534" y="4374"/>
                  </a:lnTo>
                  <a:cubicBezTo>
                    <a:pt x="547" y="4374"/>
                    <a:pt x="567" y="4377"/>
                    <a:pt x="581" y="4370"/>
                  </a:cubicBezTo>
                  <a:cubicBezTo>
                    <a:pt x="584" y="4367"/>
                    <a:pt x="584" y="4367"/>
                    <a:pt x="587" y="4370"/>
                  </a:cubicBezTo>
                  <a:cubicBezTo>
                    <a:pt x="591" y="4367"/>
                    <a:pt x="594" y="4367"/>
                    <a:pt x="594" y="4363"/>
                  </a:cubicBezTo>
                  <a:cubicBezTo>
                    <a:pt x="615" y="4363"/>
                    <a:pt x="638" y="4367"/>
                    <a:pt x="658" y="4360"/>
                  </a:cubicBezTo>
                  <a:cubicBezTo>
                    <a:pt x="665" y="4360"/>
                    <a:pt x="672" y="4360"/>
                    <a:pt x="678" y="4360"/>
                  </a:cubicBezTo>
                  <a:cubicBezTo>
                    <a:pt x="685" y="4360"/>
                    <a:pt x="685" y="4357"/>
                    <a:pt x="685" y="4353"/>
                  </a:cubicBezTo>
                  <a:cubicBezTo>
                    <a:pt x="715" y="4350"/>
                    <a:pt x="745" y="4353"/>
                    <a:pt x="776" y="4343"/>
                  </a:cubicBezTo>
                  <a:lnTo>
                    <a:pt x="776" y="4343"/>
                  </a:lnTo>
                  <a:cubicBezTo>
                    <a:pt x="782" y="4343"/>
                    <a:pt x="792" y="4343"/>
                    <a:pt x="799" y="4343"/>
                  </a:cubicBezTo>
                  <a:cubicBezTo>
                    <a:pt x="843" y="4340"/>
                    <a:pt x="883" y="4340"/>
                    <a:pt x="927" y="4340"/>
                  </a:cubicBezTo>
                  <a:cubicBezTo>
                    <a:pt x="954" y="4333"/>
                    <a:pt x="984" y="4333"/>
                    <a:pt x="1014" y="4333"/>
                  </a:cubicBezTo>
                  <a:cubicBezTo>
                    <a:pt x="1034" y="4333"/>
                    <a:pt x="1054" y="4333"/>
                    <a:pt x="1074" y="4327"/>
                  </a:cubicBezTo>
                  <a:cubicBezTo>
                    <a:pt x="1081" y="4323"/>
                    <a:pt x="1088" y="4323"/>
                    <a:pt x="1098" y="4323"/>
                  </a:cubicBezTo>
                  <a:cubicBezTo>
                    <a:pt x="1121" y="4327"/>
                    <a:pt x="1148" y="4327"/>
                    <a:pt x="1172" y="4327"/>
                  </a:cubicBezTo>
                  <a:cubicBezTo>
                    <a:pt x="1175" y="4327"/>
                    <a:pt x="1175" y="4330"/>
                    <a:pt x="1178" y="4333"/>
                  </a:cubicBezTo>
                  <a:cubicBezTo>
                    <a:pt x="1225" y="4333"/>
                    <a:pt x="1269" y="4333"/>
                    <a:pt x="1316" y="4333"/>
                  </a:cubicBezTo>
                  <a:lnTo>
                    <a:pt x="1316" y="4333"/>
                  </a:lnTo>
                  <a:lnTo>
                    <a:pt x="1316" y="4333"/>
                  </a:lnTo>
                  <a:cubicBezTo>
                    <a:pt x="1329" y="4333"/>
                    <a:pt x="1343" y="4333"/>
                    <a:pt x="1353" y="4333"/>
                  </a:cubicBezTo>
                  <a:cubicBezTo>
                    <a:pt x="1383" y="4337"/>
                    <a:pt x="1413" y="4333"/>
                    <a:pt x="1444" y="4333"/>
                  </a:cubicBezTo>
                  <a:cubicBezTo>
                    <a:pt x="1601" y="4333"/>
                    <a:pt x="1756" y="4333"/>
                    <a:pt x="1910" y="4330"/>
                  </a:cubicBezTo>
                  <a:cubicBezTo>
                    <a:pt x="1927" y="4330"/>
                    <a:pt x="1944" y="4330"/>
                    <a:pt x="1960" y="4323"/>
                  </a:cubicBezTo>
                  <a:lnTo>
                    <a:pt x="1960" y="4323"/>
                  </a:lnTo>
                  <a:cubicBezTo>
                    <a:pt x="1964" y="4327"/>
                    <a:pt x="1967" y="4327"/>
                    <a:pt x="1970" y="4327"/>
                  </a:cubicBezTo>
                  <a:lnTo>
                    <a:pt x="1970" y="4327"/>
                  </a:lnTo>
                  <a:cubicBezTo>
                    <a:pt x="1990" y="4333"/>
                    <a:pt x="2010" y="4330"/>
                    <a:pt x="2030" y="4327"/>
                  </a:cubicBezTo>
                  <a:cubicBezTo>
                    <a:pt x="2033" y="4327"/>
                    <a:pt x="2033" y="4327"/>
                    <a:pt x="2033" y="4327"/>
                  </a:cubicBezTo>
                  <a:lnTo>
                    <a:pt x="2033" y="4327"/>
                  </a:lnTo>
                  <a:cubicBezTo>
                    <a:pt x="2057" y="4333"/>
                    <a:pt x="2080" y="4333"/>
                    <a:pt x="2104" y="4327"/>
                  </a:cubicBezTo>
                  <a:cubicBezTo>
                    <a:pt x="2107" y="4327"/>
                    <a:pt x="2111" y="4327"/>
                    <a:pt x="2114" y="4323"/>
                  </a:cubicBezTo>
                  <a:cubicBezTo>
                    <a:pt x="2124" y="4323"/>
                    <a:pt x="2131" y="4323"/>
                    <a:pt x="2141" y="4327"/>
                  </a:cubicBezTo>
                  <a:cubicBezTo>
                    <a:pt x="2194" y="4333"/>
                    <a:pt x="2248" y="4333"/>
                    <a:pt x="2305" y="4333"/>
                  </a:cubicBezTo>
                  <a:cubicBezTo>
                    <a:pt x="2369" y="4333"/>
                    <a:pt x="2436" y="4333"/>
                    <a:pt x="2503" y="4333"/>
                  </a:cubicBezTo>
                  <a:lnTo>
                    <a:pt x="2503" y="4333"/>
                  </a:lnTo>
                  <a:lnTo>
                    <a:pt x="2503" y="4333"/>
                  </a:lnTo>
                  <a:cubicBezTo>
                    <a:pt x="2537" y="4337"/>
                    <a:pt x="2570" y="4343"/>
                    <a:pt x="2607" y="4333"/>
                  </a:cubicBezTo>
                  <a:cubicBezTo>
                    <a:pt x="2611" y="4337"/>
                    <a:pt x="2614" y="4337"/>
                    <a:pt x="2617" y="4337"/>
                  </a:cubicBezTo>
                  <a:lnTo>
                    <a:pt x="2617" y="4337"/>
                  </a:lnTo>
                  <a:cubicBezTo>
                    <a:pt x="2658" y="4343"/>
                    <a:pt x="2704" y="4340"/>
                    <a:pt x="2748" y="4343"/>
                  </a:cubicBezTo>
                  <a:cubicBezTo>
                    <a:pt x="2761" y="4347"/>
                    <a:pt x="2779" y="4343"/>
                    <a:pt x="2795" y="4343"/>
                  </a:cubicBezTo>
                  <a:lnTo>
                    <a:pt x="2795" y="4343"/>
                  </a:lnTo>
                  <a:cubicBezTo>
                    <a:pt x="2836" y="4347"/>
                    <a:pt x="2876" y="4357"/>
                    <a:pt x="2916" y="4343"/>
                  </a:cubicBezTo>
                  <a:lnTo>
                    <a:pt x="2916" y="4343"/>
                  </a:lnTo>
                  <a:cubicBezTo>
                    <a:pt x="2936" y="4340"/>
                    <a:pt x="2960" y="4337"/>
                    <a:pt x="2980" y="4350"/>
                  </a:cubicBezTo>
                  <a:lnTo>
                    <a:pt x="2980" y="4350"/>
                  </a:lnTo>
                  <a:cubicBezTo>
                    <a:pt x="2980" y="4357"/>
                    <a:pt x="2983" y="4360"/>
                    <a:pt x="2990" y="4363"/>
                  </a:cubicBezTo>
                  <a:cubicBezTo>
                    <a:pt x="2997" y="4367"/>
                    <a:pt x="3000" y="4374"/>
                    <a:pt x="3003" y="4380"/>
                  </a:cubicBezTo>
                  <a:lnTo>
                    <a:pt x="3003" y="4380"/>
                  </a:lnTo>
                  <a:cubicBezTo>
                    <a:pt x="3007" y="4394"/>
                    <a:pt x="3003" y="4407"/>
                    <a:pt x="2976" y="4407"/>
                  </a:cubicBezTo>
                  <a:cubicBezTo>
                    <a:pt x="2946" y="4407"/>
                    <a:pt x="2916" y="4407"/>
                    <a:pt x="2889" y="4407"/>
                  </a:cubicBezTo>
                  <a:cubicBezTo>
                    <a:pt x="2886" y="4407"/>
                    <a:pt x="2882" y="4407"/>
                    <a:pt x="2876" y="4404"/>
                  </a:cubicBezTo>
                  <a:cubicBezTo>
                    <a:pt x="2859" y="4407"/>
                    <a:pt x="2842" y="4407"/>
                    <a:pt x="2825" y="4407"/>
                  </a:cubicBezTo>
                  <a:lnTo>
                    <a:pt x="2825" y="4407"/>
                  </a:lnTo>
                  <a:lnTo>
                    <a:pt x="2825" y="4407"/>
                  </a:lnTo>
                  <a:cubicBezTo>
                    <a:pt x="2802" y="4410"/>
                    <a:pt x="2779" y="4400"/>
                    <a:pt x="2761" y="4414"/>
                  </a:cubicBezTo>
                  <a:cubicBezTo>
                    <a:pt x="2782" y="4414"/>
                    <a:pt x="2802" y="4414"/>
                    <a:pt x="2825" y="4417"/>
                  </a:cubicBezTo>
                  <a:cubicBezTo>
                    <a:pt x="2846" y="4417"/>
                    <a:pt x="2866" y="4424"/>
                    <a:pt x="2889" y="4417"/>
                  </a:cubicBezTo>
                  <a:cubicBezTo>
                    <a:pt x="2929" y="4427"/>
                    <a:pt x="2976" y="4427"/>
                    <a:pt x="3020" y="4424"/>
                  </a:cubicBezTo>
                  <a:cubicBezTo>
                    <a:pt x="3027" y="4427"/>
                    <a:pt x="3033" y="4431"/>
                    <a:pt x="3043" y="4434"/>
                  </a:cubicBezTo>
                  <a:lnTo>
                    <a:pt x="3043" y="4434"/>
                  </a:lnTo>
                  <a:cubicBezTo>
                    <a:pt x="3047" y="4454"/>
                    <a:pt x="3040" y="4461"/>
                    <a:pt x="3010" y="4461"/>
                  </a:cubicBezTo>
                  <a:cubicBezTo>
                    <a:pt x="2943" y="4461"/>
                    <a:pt x="2876" y="4461"/>
                    <a:pt x="2812" y="4461"/>
                  </a:cubicBezTo>
                  <a:cubicBezTo>
                    <a:pt x="2732" y="4457"/>
                    <a:pt x="2651" y="4457"/>
                    <a:pt x="2570" y="4461"/>
                  </a:cubicBezTo>
                  <a:lnTo>
                    <a:pt x="2570" y="4461"/>
                  </a:lnTo>
                  <a:cubicBezTo>
                    <a:pt x="2540" y="4448"/>
                    <a:pt x="2503" y="4451"/>
                    <a:pt x="2470" y="4454"/>
                  </a:cubicBezTo>
                  <a:cubicBezTo>
                    <a:pt x="2416" y="4461"/>
                    <a:pt x="2362" y="4457"/>
                    <a:pt x="2312" y="4464"/>
                  </a:cubicBezTo>
                  <a:cubicBezTo>
                    <a:pt x="2322" y="4484"/>
                    <a:pt x="2342" y="4474"/>
                    <a:pt x="2359" y="4471"/>
                  </a:cubicBezTo>
                  <a:cubicBezTo>
                    <a:pt x="2413" y="4471"/>
                    <a:pt x="2463" y="4474"/>
                    <a:pt x="2513" y="4471"/>
                  </a:cubicBezTo>
                  <a:cubicBezTo>
                    <a:pt x="2607" y="4488"/>
                    <a:pt x="2704" y="4478"/>
                    <a:pt x="2799" y="4478"/>
                  </a:cubicBezTo>
                  <a:cubicBezTo>
                    <a:pt x="2886" y="4481"/>
                    <a:pt x="2970" y="4488"/>
                    <a:pt x="3054" y="4471"/>
                  </a:cubicBezTo>
                  <a:lnTo>
                    <a:pt x="3054" y="4471"/>
                  </a:lnTo>
                  <a:lnTo>
                    <a:pt x="3054" y="4471"/>
                  </a:lnTo>
                  <a:cubicBezTo>
                    <a:pt x="3060" y="4474"/>
                    <a:pt x="3064" y="4474"/>
                    <a:pt x="3067" y="4474"/>
                  </a:cubicBezTo>
                  <a:cubicBezTo>
                    <a:pt x="3067" y="4471"/>
                    <a:pt x="3064" y="4471"/>
                    <a:pt x="3060" y="4467"/>
                  </a:cubicBezTo>
                  <a:lnTo>
                    <a:pt x="3060" y="4467"/>
                  </a:lnTo>
                  <a:cubicBezTo>
                    <a:pt x="3064" y="4467"/>
                    <a:pt x="3067" y="4471"/>
                    <a:pt x="3067" y="4474"/>
                  </a:cubicBezTo>
                  <a:cubicBezTo>
                    <a:pt x="3067" y="4478"/>
                    <a:pt x="3067" y="4478"/>
                    <a:pt x="3067" y="4478"/>
                  </a:cubicBezTo>
                  <a:cubicBezTo>
                    <a:pt x="3071" y="4481"/>
                    <a:pt x="3071" y="4481"/>
                    <a:pt x="3071" y="4481"/>
                  </a:cubicBezTo>
                  <a:cubicBezTo>
                    <a:pt x="3067" y="4491"/>
                    <a:pt x="3077" y="4505"/>
                    <a:pt x="3067" y="4515"/>
                  </a:cubicBezTo>
                  <a:lnTo>
                    <a:pt x="3067" y="4515"/>
                  </a:lnTo>
                  <a:lnTo>
                    <a:pt x="3067" y="4515"/>
                  </a:lnTo>
                  <a:cubicBezTo>
                    <a:pt x="3000" y="4528"/>
                    <a:pt x="2933" y="4518"/>
                    <a:pt x="2862" y="4518"/>
                  </a:cubicBezTo>
                  <a:cubicBezTo>
                    <a:pt x="2856" y="4525"/>
                    <a:pt x="2856" y="4528"/>
                    <a:pt x="2862" y="4535"/>
                  </a:cubicBezTo>
                  <a:cubicBezTo>
                    <a:pt x="2923" y="4538"/>
                    <a:pt x="2983" y="4538"/>
                    <a:pt x="3043" y="4535"/>
                  </a:cubicBezTo>
                  <a:cubicBezTo>
                    <a:pt x="3057" y="4538"/>
                    <a:pt x="3071" y="4538"/>
                    <a:pt x="3081" y="4545"/>
                  </a:cubicBezTo>
                  <a:cubicBezTo>
                    <a:pt x="3081" y="4552"/>
                    <a:pt x="3081" y="4558"/>
                    <a:pt x="3081" y="4562"/>
                  </a:cubicBezTo>
                  <a:cubicBezTo>
                    <a:pt x="3081" y="4562"/>
                    <a:pt x="3084" y="4562"/>
                    <a:pt x="3087" y="4562"/>
                  </a:cubicBezTo>
                  <a:lnTo>
                    <a:pt x="3087" y="4562"/>
                  </a:lnTo>
                  <a:lnTo>
                    <a:pt x="3084" y="4565"/>
                  </a:lnTo>
                  <a:cubicBezTo>
                    <a:pt x="3084" y="4565"/>
                    <a:pt x="3081" y="4565"/>
                    <a:pt x="3081" y="4562"/>
                  </a:cubicBezTo>
                  <a:cubicBezTo>
                    <a:pt x="3050" y="4568"/>
                    <a:pt x="3020" y="4555"/>
                    <a:pt x="2990" y="4562"/>
                  </a:cubicBezTo>
                  <a:cubicBezTo>
                    <a:pt x="2956" y="4558"/>
                    <a:pt x="2923" y="4558"/>
                    <a:pt x="2889" y="4565"/>
                  </a:cubicBezTo>
                  <a:cubicBezTo>
                    <a:pt x="2882" y="4568"/>
                    <a:pt x="2872" y="4572"/>
                    <a:pt x="2859" y="4578"/>
                  </a:cubicBezTo>
                  <a:cubicBezTo>
                    <a:pt x="2909" y="4578"/>
                    <a:pt x="2956" y="4578"/>
                    <a:pt x="3003" y="4578"/>
                  </a:cubicBezTo>
                  <a:lnTo>
                    <a:pt x="3003" y="4578"/>
                  </a:lnTo>
                  <a:cubicBezTo>
                    <a:pt x="3017" y="4582"/>
                    <a:pt x="3030" y="4582"/>
                    <a:pt x="3043" y="4582"/>
                  </a:cubicBezTo>
                  <a:lnTo>
                    <a:pt x="3043" y="4582"/>
                  </a:lnTo>
                  <a:cubicBezTo>
                    <a:pt x="3054" y="4588"/>
                    <a:pt x="3064" y="4592"/>
                    <a:pt x="3074" y="4599"/>
                  </a:cubicBezTo>
                  <a:cubicBezTo>
                    <a:pt x="3071" y="4602"/>
                    <a:pt x="3071" y="4602"/>
                    <a:pt x="3071" y="4605"/>
                  </a:cubicBezTo>
                  <a:cubicBezTo>
                    <a:pt x="3071" y="4609"/>
                    <a:pt x="3067" y="4612"/>
                    <a:pt x="3067" y="4612"/>
                  </a:cubicBezTo>
                  <a:cubicBezTo>
                    <a:pt x="3060" y="4615"/>
                    <a:pt x="3050" y="4619"/>
                    <a:pt x="3043" y="4619"/>
                  </a:cubicBezTo>
                  <a:cubicBezTo>
                    <a:pt x="3017" y="4619"/>
                    <a:pt x="2993" y="4619"/>
                    <a:pt x="2966" y="4612"/>
                  </a:cubicBezTo>
                  <a:cubicBezTo>
                    <a:pt x="2950" y="4609"/>
                    <a:pt x="2929" y="4609"/>
                    <a:pt x="2913" y="4619"/>
                  </a:cubicBezTo>
                  <a:lnTo>
                    <a:pt x="2913" y="4619"/>
                  </a:lnTo>
                  <a:cubicBezTo>
                    <a:pt x="2896" y="4612"/>
                    <a:pt x="2882" y="4605"/>
                    <a:pt x="2862" y="4609"/>
                  </a:cubicBezTo>
                  <a:lnTo>
                    <a:pt x="2862" y="4609"/>
                  </a:lnTo>
                  <a:lnTo>
                    <a:pt x="2862" y="4609"/>
                  </a:lnTo>
                  <a:cubicBezTo>
                    <a:pt x="2842" y="4605"/>
                    <a:pt x="2819" y="4609"/>
                    <a:pt x="2799" y="4599"/>
                  </a:cubicBezTo>
                  <a:cubicBezTo>
                    <a:pt x="2795" y="4602"/>
                    <a:pt x="2789" y="4602"/>
                    <a:pt x="2785" y="4599"/>
                  </a:cubicBezTo>
                  <a:cubicBezTo>
                    <a:pt x="2782" y="4599"/>
                    <a:pt x="2779" y="4599"/>
                    <a:pt x="2779" y="4599"/>
                  </a:cubicBezTo>
                  <a:cubicBezTo>
                    <a:pt x="2775" y="4599"/>
                    <a:pt x="2772" y="4599"/>
                    <a:pt x="2772" y="4599"/>
                  </a:cubicBezTo>
                  <a:cubicBezTo>
                    <a:pt x="2768" y="4599"/>
                    <a:pt x="2765" y="4599"/>
                    <a:pt x="2758" y="4599"/>
                  </a:cubicBezTo>
                  <a:cubicBezTo>
                    <a:pt x="2748" y="4595"/>
                    <a:pt x="2735" y="4595"/>
                    <a:pt x="2721" y="4595"/>
                  </a:cubicBezTo>
                  <a:cubicBezTo>
                    <a:pt x="2711" y="4602"/>
                    <a:pt x="2701" y="4609"/>
                    <a:pt x="2708" y="4619"/>
                  </a:cubicBezTo>
                  <a:cubicBezTo>
                    <a:pt x="2755" y="4622"/>
                    <a:pt x="2802" y="4625"/>
                    <a:pt x="2849" y="4629"/>
                  </a:cubicBezTo>
                  <a:cubicBezTo>
                    <a:pt x="2856" y="4632"/>
                    <a:pt x="2862" y="4632"/>
                    <a:pt x="2866" y="4629"/>
                  </a:cubicBezTo>
                  <a:cubicBezTo>
                    <a:pt x="2866" y="4629"/>
                    <a:pt x="2866" y="4625"/>
                    <a:pt x="2869" y="4625"/>
                  </a:cubicBezTo>
                  <a:cubicBezTo>
                    <a:pt x="2886" y="4625"/>
                    <a:pt x="2906" y="4625"/>
                    <a:pt x="2926" y="4625"/>
                  </a:cubicBezTo>
                  <a:cubicBezTo>
                    <a:pt x="2929" y="4629"/>
                    <a:pt x="2933" y="4629"/>
                    <a:pt x="2936" y="4629"/>
                  </a:cubicBezTo>
                  <a:cubicBezTo>
                    <a:pt x="2946" y="4632"/>
                    <a:pt x="2960" y="4632"/>
                    <a:pt x="2966" y="4635"/>
                  </a:cubicBezTo>
                  <a:cubicBezTo>
                    <a:pt x="3000" y="4635"/>
                    <a:pt x="3033" y="4635"/>
                    <a:pt x="3071" y="4635"/>
                  </a:cubicBezTo>
                  <a:cubicBezTo>
                    <a:pt x="3087" y="4662"/>
                    <a:pt x="3064" y="4686"/>
                    <a:pt x="3067" y="4709"/>
                  </a:cubicBezTo>
                  <a:cubicBezTo>
                    <a:pt x="3057" y="4716"/>
                    <a:pt x="3050" y="4723"/>
                    <a:pt x="3040" y="4726"/>
                  </a:cubicBezTo>
                  <a:cubicBezTo>
                    <a:pt x="3033" y="4726"/>
                    <a:pt x="3027" y="4726"/>
                    <a:pt x="3020" y="4726"/>
                  </a:cubicBezTo>
                  <a:lnTo>
                    <a:pt x="3020" y="4726"/>
                  </a:lnTo>
                  <a:lnTo>
                    <a:pt x="3020" y="4726"/>
                  </a:lnTo>
                  <a:cubicBezTo>
                    <a:pt x="3010" y="4719"/>
                    <a:pt x="2997" y="4719"/>
                    <a:pt x="2980" y="4719"/>
                  </a:cubicBezTo>
                  <a:cubicBezTo>
                    <a:pt x="2966" y="4706"/>
                    <a:pt x="2943" y="4706"/>
                    <a:pt x="2926" y="4699"/>
                  </a:cubicBezTo>
                  <a:cubicBezTo>
                    <a:pt x="2923" y="4696"/>
                    <a:pt x="2916" y="4696"/>
                    <a:pt x="2913" y="4692"/>
                  </a:cubicBezTo>
                  <a:cubicBezTo>
                    <a:pt x="2903" y="4692"/>
                    <a:pt x="2893" y="4692"/>
                    <a:pt x="2889" y="4686"/>
                  </a:cubicBezTo>
                  <a:cubicBezTo>
                    <a:pt x="2842" y="4679"/>
                    <a:pt x="2799" y="4689"/>
                    <a:pt x="2752" y="4679"/>
                  </a:cubicBezTo>
                  <a:cubicBezTo>
                    <a:pt x="2752" y="4679"/>
                    <a:pt x="2748" y="4689"/>
                    <a:pt x="2748" y="4692"/>
                  </a:cubicBezTo>
                  <a:lnTo>
                    <a:pt x="2748" y="4692"/>
                  </a:lnTo>
                  <a:lnTo>
                    <a:pt x="2748" y="4692"/>
                  </a:lnTo>
                  <a:cubicBezTo>
                    <a:pt x="2634" y="4699"/>
                    <a:pt x="2523" y="4709"/>
                    <a:pt x="2413" y="4709"/>
                  </a:cubicBezTo>
                  <a:cubicBezTo>
                    <a:pt x="2372" y="4719"/>
                    <a:pt x="2332" y="4723"/>
                    <a:pt x="2292" y="4726"/>
                  </a:cubicBezTo>
                  <a:cubicBezTo>
                    <a:pt x="2114" y="4736"/>
                    <a:pt x="1934" y="4746"/>
                    <a:pt x="1756" y="4756"/>
                  </a:cubicBezTo>
                  <a:cubicBezTo>
                    <a:pt x="1689" y="4760"/>
                    <a:pt x="1625" y="4763"/>
                    <a:pt x="1561" y="4766"/>
                  </a:cubicBezTo>
                  <a:cubicBezTo>
                    <a:pt x="1517" y="4766"/>
                    <a:pt x="1474" y="4763"/>
                    <a:pt x="1430" y="4773"/>
                  </a:cubicBezTo>
                  <a:lnTo>
                    <a:pt x="1430" y="4773"/>
                  </a:lnTo>
                  <a:cubicBezTo>
                    <a:pt x="1407" y="4770"/>
                    <a:pt x="1380" y="4773"/>
                    <a:pt x="1353" y="4777"/>
                  </a:cubicBezTo>
                  <a:cubicBezTo>
                    <a:pt x="1336" y="4773"/>
                    <a:pt x="1319" y="4773"/>
                    <a:pt x="1302" y="4777"/>
                  </a:cubicBezTo>
                  <a:lnTo>
                    <a:pt x="1302" y="4777"/>
                  </a:lnTo>
                  <a:lnTo>
                    <a:pt x="1302" y="4777"/>
                  </a:lnTo>
                  <a:cubicBezTo>
                    <a:pt x="1266" y="4777"/>
                    <a:pt x="1225" y="4777"/>
                    <a:pt x="1185" y="4777"/>
                  </a:cubicBezTo>
                  <a:cubicBezTo>
                    <a:pt x="1125" y="4773"/>
                    <a:pt x="1068" y="4780"/>
                    <a:pt x="1007" y="4783"/>
                  </a:cubicBezTo>
                  <a:cubicBezTo>
                    <a:pt x="893" y="4783"/>
                    <a:pt x="782" y="4770"/>
                    <a:pt x="672" y="4773"/>
                  </a:cubicBezTo>
                  <a:lnTo>
                    <a:pt x="672" y="4773"/>
                  </a:lnTo>
                  <a:cubicBezTo>
                    <a:pt x="668" y="4773"/>
                    <a:pt x="665" y="4773"/>
                    <a:pt x="662" y="4773"/>
                  </a:cubicBezTo>
                  <a:lnTo>
                    <a:pt x="662" y="4773"/>
                  </a:lnTo>
                  <a:cubicBezTo>
                    <a:pt x="641" y="4763"/>
                    <a:pt x="615" y="4770"/>
                    <a:pt x="594" y="4766"/>
                  </a:cubicBezTo>
                  <a:cubicBezTo>
                    <a:pt x="577" y="4770"/>
                    <a:pt x="561" y="4770"/>
                    <a:pt x="541" y="4773"/>
                  </a:cubicBezTo>
                  <a:cubicBezTo>
                    <a:pt x="537" y="4770"/>
                    <a:pt x="534" y="4770"/>
                    <a:pt x="530" y="4766"/>
                  </a:cubicBezTo>
                  <a:cubicBezTo>
                    <a:pt x="524" y="4770"/>
                    <a:pt x="520" y="4773"/>
                    <a:pt x="517" y="4777"/>
                  </a:cubicBezTo>
                  <a:cubicBezTo>
                    <a:pt x="500" y="4777"/>
                    <a:pt x="477" y="4773"/>
                    <a:pt x="480" y="4790"/>
                  </a:cubicBezTo>
                  <a:cubicBezTo>
                    <a:pt x="483" y="4813"/>
                    <a:pt x="510" y="4800"/>
                    <a:pt x="527" y="4800"/>
                  </a:cubicBezTo>
                  <a:cubicBezTo>
                    <a:pt x="537" y="4800"/>
                    <a:pt x="547" y="4800"/>
                    <a:pt x="554" y="4800"/>
                  </a:cubicBezTo>
                  <a:cubicBezTo>
                    <a:pt x="608" y="4803"/>
                    <a:pt x="662" y="4806"/>
                    <a:pt x="712" y="4796"/>
                  </a:cubicBezTo>
                  <a:lnTo>
                    <a:pt x="712" y="4796"/>
                  </a:lnTo>
                  <a:cubicBezTo>
                    <a:pt x="739" y="4796"/>
                    <a:pt x="762" y="4800"/>
                    <a:pt x="786" y="4803"/>
                  </a:cubicBezTo>
                  <a:cubicBezTo>
                    <a:pt x="789" y="4803"/>
                    <a:pt x="792" y="4806"/>
                    <a:pt x="799" y="4806"/>
                  </a:cubicBezTo>
                  <a:cubicBezTo>
                    <a:pt x="792" y="4810"/>
                    <a:pt x="789" y="4810"/>
                    <a:pt x="786" y="4813"/>
                  </a:cubicBezTo>
                  <a:cubicBezTo>
                    <a:pt x="772" y="4813"/>
                    <a:pt x="759" y="4817"/>
                    <a:pt x="745" y="4820"/>
                  </a:cubicBezTo>
                  <a:cubicBezTo>
                    <a:pt x="705" y="4834"/>
                    <a:pt x="658" y="4823"/>
                    <a:pt x="618" y="4837"/>
                  </a:cubicBezTo>
                  <a:cubicBezTo>
                    <a:pt x="544" y="4834"/>
                    <a:pt x="473" y="4844"/>
                    <a:pt x="403" y="4850"/>
                  </a:cubicBezTo>
                  <a:cubicBezTo>
                    <a:pt x="403" y="4860"/>
                    <a:pt x="393" y="4867"/>
                    <a:pt x="400" y="4877"/>
                  </a:cubicBezTo>
                  <a:cubicBezTo>
                    <a:pt x="403" y="4884"/>
                    <a:pt x="413" y="4887"/>
                    <a:pt x="423" y="4887"/>
                  </a:cubicBezTo>
                  <a:cubicBezTo>
                    <a:pt x="463" y="4884"/>
                    <a:pt x="504" y="4884"/>
                    <a:pt x="544" y="4881"/>
                  </a:cubicBezTo>
                  <a:cubicBezTo>
                    <a:pt x="554" y="4881"/>
                    <a:pt x="561" y="4881"/>
                    <a:pt x="571" y="4877"/>
                  </a:cubicBezTo>
                  <a:cubicBezTo>
                    <a:pt x="591" y="4881"/>
                    <a:pt x="608" y="4881"/>
                    <a:pt x="628" y="4877"/>
                  </a:cubicBezTo>
                  <a:lnTo>
                    <a:pt x="628" y="4877"/>
                  </a:lnTo>
                  <a:cubicBezTo>
                    <a:pt x="638" y="4884"/>
                    <a:pt x="651" y="4887"/>
                    <a:pt x="662" y="4877"/>
                  </a:cubicBezTo>
                  <a:cubicBezTo>
                    <a:pt x="665" y="4881"/>
                    <a:pt x="668" y="4877"/>
                    <a:pt x="672" y="4877"/>
                  </a:cubicBezTo>
                  <a:cubicBezTo>
                    <a:pt x="729" y="4874"/>
                    <a:pt x="786" y="4877"/>
                    <a:pt x="843" y="4867"/>
                  </a:cubicBezTo>
                  <a:cubicBezTo>
                    <a:pt x="846" y="4870"/>
                    <a:pt x="849" y="4870"/>
                    <a:pt x="853" y="4867"/>
                  </a:cubicBezTo>
                  <a:cubicBezTo>
                    <a:pt x="990" y="4867"/>
                    <a:pt x="1131" y="4864"/>
                    <a:pt x="1272" y="4864"/>
                  </a:cubicBezTo>
                  <a:cubicBezTo>
                    <a:pt x="1283" y="4864"/>
                    <a:pt x="1293" y="4864"/>
                    <a:pt x="1302" y="4867"/>
                  </a:cubicBezTo>
                  <a:cubicBezTo>
                    <a:pt x="1390" y="4857"/>
                    <a:pt x="1474" y="4860"/>
                    <a:pt x="1561" y="4857"/>
                  </a:cubicBezTo>
                  <a:cubicBezTo>
                    <a:pt x="1588" y="4857"/>
                    <a:pt x="1615" y="4860"/>
                    <a:pt x="1641" y="4850"/>
                  </a:cubicBezTo>
                  <a:cubicBezTo>
                    <a:pt x="1648" y="4854"/>
                    <a:pt x="1655" y="4854"/>
                    <a:pt x="1665" y="4850"/>
                  </a:cubicBezTo>
                  <a:cubicBezTo>
                    <a:pt x="1712" y="4847"/>
                    <a:pt x="1762" y="4854"/>
                    <a:pt x="1813" y="4844"/>
                  </a:cubicBezTo>
                  <a:cubicBezTo>
                    <a:pt x="1816" y="4840"/>
                    <a:pt x="1816" y="4840"/>
                    <a:pt x="1819" y="4840"/>
                  </a:cubicBezTo>
                  <a:lnTo>
                    <a:pt x="1819" y="4840"/>
                  </a:lnTo>
                  <a:lnTo>
                    <a:pt x="1819" y="4840"/>
                  </a:lnTo>
                  <a:lnTo>
                    <a:pt x="1819" y="4840"/>
                  </a:lnTo>
                  <a:cubicBezTo>
                    <a:pt x="1890" y="4837"/>
                    <a:pt x="1957" y="4834"/>
                    <a:pt x="2023" y="4827"/>
                  </a:cubicBezTo>
                  <a:cubicBezTo>
                    <a:pt x="2033" y="4830"/>
                    <a:pt x="2040" y="4830"/>
                    <a:pt x="2047" y="4827"/>
                  </a:cubicBezTo>
                  <a:cubicBezTo>
                    <a:pt x="2064" y="4827"/>
                    <a:pt x="2077" y="4827"/>
                    <a:pt x="2090" y="4830"/>
                  </a:cubicBezTo>
                  <a:cubicBezTo>
                    <a:pt x="2097" y="4830"/>
                    <a:pt x="2104" y="4834"/>
                    <a:pt x="2111" y="4834"/>
                  </a:cubicBezTo>
                  <a:cubicBezTo>
                    <a:pt x="2302" y="4840"/>
                    <a:pt x="2486" y="4817"/>
                    <a:pt x="2674" y="4800"/>
                  </a:cubicBezTo>
                  <a:cubicBezTo>
                    <a:pt x="2721" y="4796"/>
                    <a:pt x="2765" y="4796"/>
                    <a:pt x="2812" y="4803"/>
                  </a:cubicBezTo>
                  <a:cubicBezTo>
                    <a:pt x="2859" y="4806"/>
                    <a:pt x="2906" y="4806"/>
                    <a:pt x="2950" y="4803"/>
                  </a:cubicBezTo>
                  <a:cubicBezTo>
                    <a:pt x="2980" y="4793"/>
                    <a:pt x="3013" y="4796"/>
                    <a:pt x="3043" y="4796"/>
                  </a:cubicBezTo>
                  <a:cubicBezTo>
                    <a:pt x="3090" y="4796"/>
                    <a:pt x="3128" y="4783"/>
                    <a:pt x="3148" y="4746"/>
                  </a:cubicBezTo>
                  <a:lnTo>
                    <a:pt x="3148" y="4746"/>
                  </a:lnTo>
                  <a:cubicBezTo>
                    <a:pt x="3151" y="4746"/>
                    <a:pt x="3154" y="4746"/>
                    <a:pt x="3158" y="4746"/>
                  </a:cubicBezTo>
                  <a:lnTo>
                    <a:pt x="3161" y="4746"/>
                  </a:lnTo>
                  <a:cubicBezTo>
                    <a:pt x="3168" y="4746"/>
                    <a:pt x="3178" y="4746"/>
                    <a:pt x="3188" y="4746"/>
                  </a:cubicBezTo>
                  <a:cubicBezTo>
                    <a:pt x="3191" y="4746"/>
                    <a:pt x="3198" y="4746"/>
                    <a:pt x="3201" y="4743"/>
                  </a:cubicBezTo>
                  <a:cubicBezTo>
                    <a:pt x="3242" y="4753"/>
                    <a:pt x="3285" y="4743"/>
                    <a:pt x="3325" y="4746"/>
                  </a:cubicBezTo>
                  <a:lnTo>
                    <a:pt x="3325" y="4746"/>
                  </a:lnTo>
                  <a:lnTo>
                    <a:pt x="3325" y="4746"/>
                  </a:lnTo>
                  <a:cubicBezTo>
                    <a:pt x="3339" y="4736"/>
                    <a:pt x="3349" y="4726"/>
                    <a:pt x="3369" y="4743"/>
                  </a:cubicBezTo>
                  <a:cubicBezTo>
                    <a:pt x="3386" y="4756"/>
                    <a:pt x="3389" y="4766"/>
                    <a:pt x="3362" y="4773"/>
                  </a:cubicBezTo>
                  <a:lnTo>
                    <a:pt x="3362" y="4773"/>
                  </a:lnTo>
                  <a:lnTo>
                    <a:pt x="3362" y="4773"/>
                  </a:lnTo>
                  <a:cubicBezTo>
                    <a:pt x="3342" y="4773"/>
                    <a:pt x="3322" y="4777"/>
                    <a:pt x="3302" y="4777"/>
                  </a:cubicBezTo>
                  <a:cubicBezTo>
                    <a:pt x="3292" y="4777"/>
                    <a:pt x="3285" y="4777"/>
                    <a:pt x="3275" y="4777"/>
                  </a:cubicBezTo>
                  <a:cubicBezTo>
                    <a:pt x="3268" y="4777"/>
                    <a:pt x="3258" y="4777"/>
                    <a:pt x="3252" y="4777"/>
                  </a:cubicBezTo>
                  <a:cubicBezTo>
                    <a:pt x="3218" y="4780"/>
                    <a:pt x="3181" y="4783"/>
                    <a:pt x="3148" y="4787"/>
                  </a:cubicBezTo>
                  <a:cubicBezTo>
                    <a:pt x="3148" y="4790"/>
                    <a:pt x="3148" y="4793"/>
                    <a:pt x="3148" y="4793"/>
                  </a:cubicBezTo>
                  <a:cubicBezTo>
                    <a:pt x="3211" y="4793"/>
                    <a:pt x="3275" y="4793"/>
                    <a:pt x="3339" y="4793"/>
                  </a:cubicBezTo>
                  <a:cubicBezTo>
                    <a:pt x="3352" y="4800"/>
                    <a:pt x="3366" y="4800"/>
                    <a:pt x="3369" y="4787"/>
                  </a:cubicBezTo>
                  <a:lnTo>
                    <a:pt x="3369" y="4787"/>
                  </a:lnTo>
                  <a:cubicBezTo>
                    <a:pt x="3372" y="4787"/>
                    <a:pt x="3376" y="4787"/>
                    <a:pt x="3379" y="4783"/>
                  </a:cubicBezTo>
                  <a:cubicBezTo>
                    <a:pt x="3379" y="4787"/>
                    <a:pt x="3383" y="4787"/>
                    <a:pt x="3386" y="4790"/>
                  </a:cubicBezTo>
                  <a:cubicBezTo>
                    <a:pt x="3389" y="4790"/>
                    <a:pt x="3393" y="4793"/>
                    <a:pt x="3396" y="4793"/>
                  </a:cubicBezTo>
                  <a:cubicBezTo>
                    <a:pt x="3362" y="4787"/>
                    <a:pt x="3336" y="4810"/>
                    <a:pt x="3302" y="4810"/>
                  </a:cubicBezTo>
                  <a:cubicBezTo>
                    <a:pt x="3292" y="4810"/>
                    <a:pt x="3285" y="4810"/>
                    <a:pt x="3275" y="4813"/>
                  </a:cubicBezTo>
                  <a:cubicBezTo>
                    <a:pt x="3262" y="4817"/>
                    <a:pt x="3252" y="4823"/>
                    <a:pt x="3238" y="4830"/>
                  </a:cubicBezTo>
                  <a:lnTo>
                    <a:pt x="3238" y="4830"/>
                  </a:lnTo>
                  <a:cubicBezTo>
                    <a:pt x="3191" y="4830"/>
                    <a:pt x="3144" y="4830"/>
                    <a:pt x="3094" y="4830"/>
                  </a:cubicBezTo>
                  <a:cubicBezTo>
                    <a:pt x="3071" y="4830"/>
                    <a:pt x="3043" y="4834"/>
                    <a:pt x="3020" y="4834"/>
                  </a:cubicBezTo>
                  <a:cubicBezTo>
                    <a:pt x="3017" y="4837"/>
                    <a:pt x="3013" y="4837"/>
                    <a:pt x="3007" y="4837"/>
                  </a:cubicBezTo>
                  <a:cubicBezTo>
                    <a:pt x="3003" y="4834"/>
                    <a:pt x="2997" y="4830"/>
                    <a:pt x="2993" y="4827"/>
                  </a:cubicBezTo>
                  <a:cubicBezTo>
                    <a:pt x="2933" y="4837"/>
                    <a:pt x="2872" y="4844"/>
                    <a:pt x="2812" y="4840"/>
                  </a:cubicBezTo>
                  <a:cubicBezTo>
                    <a:pt x="2795" y="4854"/>
                    <a:pt x="2765" y="4837"/>
                    <a:pt x="2748" y="4850"/>
                  </a:cubicBezTo>
                  <a:cubicBezTo>
                    <a:pt x="2768" y="4877"/>
                    <a:pt x="2799" y="4857"/>
                    <a:pt x="2825" y="4860"/>
                  </a:cubicBezTo>
                  <a:cubicBezTo>
                    <a:pt x="2872" y="4857"/>
                    <a:pt x="2919" y="4860"/>
                    <a:pt x="2963" y="4850"/>
                  </a:cubicBezTo>
                  <a:lnTo>
                    <a:pt x="2963" y="4850"/>
                  </a:lnTo>
                  <a:cubicBezTo>
                    <a:pt x="2997" y="4857"/>
                    <a:pt x="3027" y="4850"/>
                    <a:pt x="3057" y="4847"/>
                  </a:cubicBezTo>
                  <a:lnTo>
                    <a:pt x="3057" y="4847"/>
                  </a:lnTo>
                  <a:cubicBezTo>
                    <a:pt x="3060" y="4847"/>
                    <a:pt x="3064" y="4847"/>
                    <a:pt x="3071" y="4847"/>
                  </a:cubicBezTo>
                  <a:cubicBezTo>
                    <a:pt x="3077" y="4847"/>
                    <a:pt x="3087" y="4847"/>
                    <a:pt x="3094" y="4847"/>
                  </a:cubicBezTo>
                  <a:cubicBezTo>
                    <a:pt x="3114" y="4850"/>
                    <a:pt x="3131" y="4850"/>
                    <a:pt x="3148" y="4847"/>
                  </a:cubicBezTo>
                  <a:cubicBezTo>
                    <a:pt x="3154" y="4850"/>
                    <a:pt x="3164" y="4850"/>
                    <a:pt x="3171" y="4850"/>
                  </a:cubicBezTo>
                  <a:cubicBezTo>
                    <a:pt x="3178" y="4850"/>
                    <a:pt x="3181" y="4850"/>
                    <a:pt x="3185" y="4850"/>
                  </a:cubicBezTo>
                  <a:cubicBezTo>
                    <a:pt x="3185" y="4847"/>
                    <a:pt x="3185" y="4847"/>
                    <a:pt x="3188" y="4847"/>
                  </a:cubicBezTo>
                  <a:lnTo>
                    <a:pt x="3188" y="4847"/>
                  </a:lnTo>
                  <a:lnTo>
                    <a:pt x="3188" y="4847"/>
                  </a:lnTo>
                  <a:lnTo>
                    <a:pt x="3188" y="4847"/>
                  </a:lnTo>
                  <a:cubicBezTo>
                    <a:pt x="3188" y="4847"/>
                    <a:pt x="3185" y="4847"/>
                    <a:pt x="3185" y="4850"/>
                  </a:cubicBezTo>
                  <a:cubicBezTo>
                    <a:pt x="3232" y="4867"/>
                    <a:pt x="3282" y="4854"/>
                    <a:pt x="3332" y="4857"/>
                  </a:cubicBezTo>
                  <a:cubicBezTo>
                    <a:pt x="3366" y="4860"/>
                    <a:pt x="3400" y="4857"/>
                    <a:pt x="3433" y="4857"/>
                  </a:cubicBezTo>
                  <a:cubicBezTo>
                    <a:pt x="3450" y="4857"/>
                    <a:pt x="3457" y="4864"/>
                    <a:pt x="3457" y="4874"/>
                  </a:cubicBezTo>
                  <a:cubicBezTo>
                    <a:pt x="3366" y="4887"/>
                    <a:pt x="3272" y="4884"/>
                    <a:pt x="3181" y="4884"/>
                  </a:cubicBezTo>
                  <a:cubicBezTo>
                    <a:pt x="3131" y="4884"/>
                    <a:pt x="3081" y="4891"/>
                    <a:pt x="3030" y="4894"/>
                  </a:cubicBezTo>
                  <a:lnTo>
                    <a:pt x="3030" y="4894"/>
                  </a:lnTo>
                  <a:lnTo>
                    <a:pt x="3030" y="4894"/>
                  </a:lnTo>
                  <a:cubicBezTo>
                    <a:pt x="2980" y="4881"/>
                    <a:pt x="2936" y="4897"/>
                    <a:pt x="2889" y="4907"/>
                  </a:cubicBezTo>
                  <a:cubicBezTo>
                    <a:pt x="2936" y="4907"/>
                    <a:pt x="2986" y="4921"/>
                    <a:pt x="3030" y="4901"/>
                  </a:cubicBezTo>
                  <a:cubicBezTo>
                    <a:pt x="3043" y="4907"/>
                    <a:pt x="3054" y="4911"/>
                    <a:pt x="3067" y="4911"/>
                  </a:cubicBezTo>
                  <a:cubicBezTo>
                    <a:pt x="3161" y="4901"/>
                    <a:pt x="3255" y="4907"/>
                    <a:pt x="3349" y="4904"/>
                  </a:cubicBezTo>
                  <a:cubicBezTo>
                    <a:pt x="3393" y="4904"/>
                    <a:pt x="3433" y="4901"/>
                    <a:pt x="3473" y="4887"/>
                  </a:cubicBezTo>
                  <a:cubicBezTo>
                    <a:pt x="3483" y="4927"/>
                    <a:pt x="3483" y="4927"/>
                    <a:pt x="3416" y="4931"/>
                  </a:cubicBezTo>
                  <a:cubicBezTo>
                    <a:pt x="3413" y="4934"/>
                    <a:pt x="3413" y="4934"/>
                    <a:pt x="3409" y="4934"/>
                  </a:cubicBezTo>
                  <a:cubicBezTo>
                    <a:pt x="3406" y="4934"/>
                    <a:pt x="3403" y="4931"/>
                    <a:pt x="3403" y="4931"/>
                  </a:cubicBezTo>
                  <a:cubicBezTo>
                    <a:pt x="3393" y="4931"/>
                    <a:pt x="3379" y="4931"/>
                    <a:pt x="3369" y="4931"/>
                  </a:cubicBezTo>
                  <a:cubicBezTo>
                    <a:pt x="3366" y="4934"/>
                    <a:pt x="3362" y="4934"/>
                    <a:pt x="3362" y="4934"/>
                  </a:cubicBezTo>
                  <a:cubicBezTo>
                    <a:pt x="3362" y="4938"/>
                    <a:pt x="3362" y="4938"/>
                    <a:pt x="3362" y="4941"/>
                  </a:cubicBezTo>
                  <a:cubicBezTo>
                    <a:pt x="3342" y="4941"/>
                    <a:pt x="3322" y="4941"/>
                    <a:pt x="3305" y="4941"/>
                  </a:cubicBezTo>
                  <a:cubicBezTo>
                    <a:pt x="3302" y="4941"/>
                    <a:pt x="3299" y="4938"/>
                    <a:pt x="3299" y="4938"/>
                  </a:cubicBezTo>
                  <a:cubicBezTo>
                    <a:pt x="3262" y="4938"/>
                    <a:pt x="3222" y="4931"/>
                    <a:pt x="3185" y="4941"/>
                  </a:cubicBezTo>
                  <a:cubicBezTo>
                    <a:pt x="3164" y="4944"/>
                    <a:pt x="3141" y="4948"/>
                    <a:pt x="3121" y="4951"/>
                  </a:cubicBezTo>
                  <a:lnTo>
                    <a:pt x="3121" y="4951"/>
                  </a:lnTo>
                  <a:cubicBezTo>
                    <a:pt x="3107" y="4948"/>
                    <a:pt x="3094" y="4948"/>
                    <a:pt x="3084" y="4951"/>
                  </a:cubicBezTo>
                  <a:lnTo>
                    <a:pt x="3084" y="4951"/>
                  </a:lnTo>
                  <a:lnTo>
                    <a:pt x="3084" y="4951"/>
                  </a:lnTo>
                  <a:cubicBezTo>
                    <a:pt x="3071" y="4951"/>
                    <a:pt x="3060" y="4951"/>
                    <a:pt x="3057" y="4958"/>
                  </a:cubicBezTo>
                  <a:lnTo>
                    <a:pt x="3057" y="4958"/>
                  </a:lnTo>
                  <a:cubicBezTo>
                    <a:pt x="3017" y="4954"/>
                    <a:pt x="2980" y="4954"/>
                    <a:pt x="2943" y="4961"/>
                  </a:cubicBezTo>
                  <a:cubicBezTo>
                    <a:pt x="2940" y="4961"/>
                    <a:pt x="2936" y="4964"/>
                    <a:pt x="2936" y="4964"/>
                  </a:cubicBezTo>
                  <a:cubicBezTo>
                    <a:pt x="2929" y="4964"/>
                    <a:pt x="2923" y="4964"/>
                    <a:pt x="2913" y="4968"/>
                  </a:cubicBezTo>
                  <a:cubicBezTo>
                    <a:pt x="2909" y="4968"/>
                    <a:pt x="2906" y="4968"/>
                    <a:pt x="2903" y="4968"/>
                  </a:cubicBezTo>
                  <a:cubicBezTo>
                    <a:pt x="2903" y="4974"/>
                    <a:pt x="2903" y="4981"/>
                    <a:pt x="2903" y="4984"/>
                  </a:cubicBezTo>
                  <a:lnTo>
                    <a:pt x="2903" y="4984"/>
                  </a:lnTo>
                  <a:cubicBezTo>
                    <a:pt x="2906" y="4988"/>
                    <a:pt x="2906" y="4988"/>
                    <a:pt x="2909" y="4988"/>
                  </a:cubicBezTo>
                  <a:cubicBezTo>
                    <a:pt x="2913" y="4988"/>
                    <a:pt x="2916" y="4988"/>
                    <a:pt x="2916" y="4984"/>
                  </a:cubicBezTo>
                  <a:lnTo>
                    <a:pt x="2916" y="4984"/>
                  </a:lnTo>
                  <a:cubicBezTo>
                    <a:pt x="2919" y="4981"/>
                    <a:pt x="2933" y="4984"/>
                    <a:pt x="2940" y="4978"/>
                  </a:cubicBezTo>
                  <a:lnTo>
                    <a:pt x="2943" y="4981"/>
                  </a:lnTo>
                  <a:cubicBezTo>
                    <a:pt x="2956" y="4981"/>
                    <a:pt x="2966" y="4981"/>
                    <a:pt x="2980" y="4978"/>
                  </a:cubicBezTo>
                  <a:cubicBezTo>
                    <a:pt x="2983" y="4978"/>
                    <a:pt x="2986" y="4978"/>
                    <a:pt x="2990" y="4978"/>
                  </a:cubicBezTo>
                  <a:cubicBezTo>
                    <a:pt x="2997" y="4981"/>
                    <a:pt x="3000" y="4981"/>
                    <a:pt x="3007" y="4978"/>
                  </a:cubicBezTo>
                  <a:cubicBezTo>
                    <a:pt x="3027" y="4974"/>
                    <a:pt x="3050" y="4981"/>
                    <a:pt x="3071" y="4968"/>
                  </a:cubicBezTo>
                  <a:lnTo>
                    <a:pt x="3071" y="4968"/>
                  </a:lnTo>
                  <a:cubicBezTo>
                    <a:pt x="3074" y="4968"/>
                    <a:pt x="3077" y="4968"/>
                    <a:pt x="3081" y="4968"/>
                  </a:cubicBezTo>
                  <a:lnTo>
                    <a:pt x="3081" y="4968"/>
                  </a:lnTo>
                  <a:cubicBezTo>
                    <a:pt x="3090" y="4974"/>
                    <a:pt x="3101" y="4974"/>
                    <a:pt x="3107" y="4968"/>
                  </a:cubicBezTo>
                  <a:lnTo>
                    <a:pt x="3107" y="4968"/>
                  </a:lnTo>
                  <a:lnTo>
                    <a:pt x="3107" y="4968"/>
                  </a:lnTo>
                  <a:lnTo>
                    <a:pt x="3107" y="4968"/>
                  </a:lnTo>
                  <a:cubicBezTo>
                    <a:pt x="3171" y="4964"/>
                    <a:pt x="3238" y="4961"/>
                    <a:pt x="3302" y="4958"/>
                  </a:cubicBezTo>
                  <a:lnTo>
                    <a:pt x="3302" y="4958"/>
                  </a:lnTo>
                  <a:cubicBezTo>
                    <a:pt x="3329" y="4961"/>
                    <a:pt x="3356" y="4961"/>
                    <a:pt x="3383" y="4951"/>
                  </a:cubicBezTo>
                  <a:lnTo>
                    <a:pt x="3383" y="4951"/>
                  </a:lnTo>
                  <a:lnTo>
                    <a:pt x="3383" y="4951"/>
                  </a:lnTo>
                  <a:cubicBezTo>
                    <a:pt x="3386" y="4951"/>
                    <a:pt x="3389" y="4951"/>
                    <a:pt x="3393" y="4951"/>
                  </a:cubicBezTo>
                  <a:lnTo>
                    <a:pt x="3393" y="4951"/>
                  </a:lnTo>
                  <a:cubicBezTo>
                    <a:pt x="3413" y="4951"/>
                    <a:pt x="3433" y="4951"/>
                    <a:pt x="3453" y="4951"/>
                  </a:cubicBezTo>
                  <a:cubicBezTo>
                    <a:pt x="3480" y="4951"/>
                    <a:pt x="3483" y="4961"/>
                    <a:pt x="3483" y="4978"/>
                  </a:cubicBezTo>
                  <a:lnTo>
                    <a:pt x="3483" y="4978"/>
                  </a:lnTo>
                  <a:cubicBezTo>
                    <a:pt x="3457" y="4991"/>
                    <a:pt x="3426" y="4995"/>
                    <a:pt x="3396" y="4998"/>
                  </a:cubicBezTo>
                  <a:cubicBezTo>
                    <a:pt x="3369" y="4998"/>
                    <a:pt x="3342" y="5001"/>
                    <a:pt x="3315" y="5005"/>
                  </a:cubicBezTo>
                  <a:lnTo>
                    <a:pt x="3315" y="5005"/>
                  </a:lnTo>
                  <a:cubicBezTo>
                    <a:pt x="3299" y="5005"/>
                    <a:pt x="3282" y="5005"/>
                    <a:pt x="3265" y="5005"/>
                  </a:cubicBezTo>
                  <a:cubicBezTo>
                    <a:pt x="3245" y="4995"/>
                    <a:pt x="3222" y="4998"/>
                    <a:pt x="3201" y="5005"/>
                  </a:cubicBezTo>
                  <a:cubicBezTo>
                    <a:pt x="3185" y="4995"/>
                    <a:pt x="3164" y="4998"/>
                    <a:pt x="3148" y="4998"/>
                  </a:cubicBezTo>
                  <a:lnTo>
                    <a:pt x="3148" y="4998"/>
                  </a:lnTo>
                  <a:cubicBezTo>
                    <a:pt x="3141" y="4998"/>
                    <a:pt x="3138" y="4998"/>
                    <a:pt x="3134" y="4998"/>
                  </a:cubicBezTo>
                  <a:lnTo>
                    <a:pt x="3134" y="4998"/>
                  </a:lnTo>
                  <a:cubicBezTo>
                    <a:pt x="3121" y="4995"/>
                    <a:pt x="3107" y="5001"/>
                    <a:pt x="3094" y="5005"/>
                  </a:cubicBezTo>
                  <a:lnTo>
                    <a:pt x="3094" y="5005"/>
                  </a:lnTo>
                  <a:cubicBezTo>
                    <a:pt x="3090" y="5005"/>
                    <a:pt x="3087" y="5005"/>
                    <a:pt x="3084" y="5005"/>
                  </a:cubicBezTo>
                  <a:cubicBezTo>
                    <a:pt x="3043" y="5005"/>
                    <a:pt x="3007" y="5005"/>
                    <a:pt x="2966" y="5005"/>
                  </a:cubicBezTo>
                  <a:cubicBezTo>
                    <a:pt x="2960" y="5011"/>
                    <a:pt x="2953" y="5018"/>
                    <a:pt x="2946" y="5025"/>
                  </a:cubicBezTo>
                  <a:cubicBezTo>
                    <a:pt x="2929" y="5045"/>
                    <a:pt x="2936" y="5058"/>
                    <a:pt x="2973" y="5055"/>
                  </a:cubicBezTo>
                  <a:cubicBezTo>
                    <a:pt x="3000" y="5055"/>
                    <a:pt x="3023" y="5055"/>
                    <a:pt x="3050" y="5055"/>
                  </a:cubicBezTo>
                  <a:cubicBezTo>
                    <a:pt x="3081" y="5052"/>
                    <a:pt x="3114" y="5058"/>
                    <a:pt x="3148" y="5052"/>
                  </a:cubicBezTo>
                  <a:cubicBezTo>
                    <a:pt x="3151" y="5052"/>
                    <a:pt x="3154" y="5052"/>
                    <a:pt x="3161" y="5052"/>
                  </a:cubicBezTo>
                  <a:cubicBezTo>
                    <a:pt x="3168" y="5055"/>
                    <a:pt x="3178" y="5055"/>
                    <a:pt x="3185" y="5052"/>
                  </a:cubicBezTo>
                  <a:lnTo>
                    <a:pt x="3185" y="5052"/>
                  </a:lnTo>
                  <a:cubicBezTo>
                    <a:pt x="3188" y="5048"/>
                    <a:pt x="3191" y="5045"/>
                    <a:pt x="3188" y="5045"/>
                  </a:cubicBezTo>
                  <a:cubicBezTo>
                    <a:pt x="3191" y="5048"/>
                    <a:pt x="3198" y="5048"/>
                    <a:pt x="3201" y="5048"/>
                  </a:cubicBezTo>
                  <a:cubicBezTo>
                    <a:pt x="3225" y="5035"/>
                    <a:pt x="3252" y="5055"/>
                    <a:pt x="3275" y="5042"/>
                  </a:cubicBezTo>
                  <a:lnTo>
                    <a:pt x="3275" y="5042"/>
                  </a:lnTo>
                  <a:cubicBezTo>
                    <a:pt x="3285" y="5042"/>
                    <a:pt x="3292" y="5045"/>
                    <a:pt x="3302" y="5042"/>
                  </a:cubicBezTo>
                  <a:lnTo>
                    <a:pt x="3302" y="5042"/>
                  </a:lnTo>
                  <a:cubicBezTo>
                    <a:pt x="3305" y="5045"/>
                    <a:pt x="3309" y="5048"/>
                    <a:pt x="3312" y="5048"/>
                  </a:cubicBezTo>
                  <a:lnTo>
                    <a:pt x="3312" y="5048"/>
                  </a:lnTo>
                  <a:cubicBezTo>
                    <a:pt x="3279" y="5058"/>
                    <a:pt x="3245" y="5068"/>
                    <a:pt x="3208" y="5078"/>
                  </a:cubicBezTo>
                  <a:lnTo>
                    <a:pt x="3208" y="5078"/>
                  </a:lnTo>
                  <a:cubicBezTo>
                    <a:pt x="3128" y="5092"/>
                    <a:pt x="3047" y="5099"/>
                    <a:pt x="2963" y="5105"/>
                  </a:cubicBezTo>
                  <a:cubicBezTo>
                    <a:pt x="2953" y="5109"/>
                    <a:pt x="2943" y="5112"/>
                    <a:pt x="2933" y="5112"/>
                  </a:cubicBezTo>
                  <a:cubicBezTo>
                    <a:pt x="2923" y="5116"/>
                    <a:pt x="2913" y="5116"/>
                    <a:pt x="2903" y="5116"/>
                  </a:cubicBezTo>
                  <a:cubicBezTo>
                    <a:pt x="2903" y="5112"/>
                    <a:pt x="2899" y="5112"/>
                    <a:pt x="2896" y="5109"/>
                  </a:cubicBezTo>
                  <a:cubicBezTo>
                    <a:pt x="2872" y="5102"/>
                    <a:pt x="2849" y="5105"/>
                    <a:pt x="2825" y="5105"/>
                  </a:cubicBezTo>
                  <a:cubicBezTo>
                    <a:pt x="2684" y="5116"/>
                    <a:pt x="2543" y="5129"/>
                    <a:pt x="2403" y="5142"/>
                  </a:cubicBezTo>
                  <a:cubicBezTo>
                    <a:pt x="2379" y="5149"/>
                    <a:pt x="2355" y="5149"/>
                    <a:pt x="2332" y="5152"/>
                  </a:cubicBezTo>
                  <a:cubicBezTo>
                    <a:pt x="2275" y="5159"/>
                    <a:pt x="2218" y="5163"/>
                    <a:pt x="2161" y="5169"/>
                  </a:cubicBezTo>
                  <a:cubicBezTo>
                    <a:pt x="2134" y="5176"/>
                    <a:pt x="2104" y="5173"/>
                    <a:pt x="2087" y="5193"/>
                  </a:cubicBezTo>
                  <a:lnTo>
                    <a:pt x="2087" y="5196"/>
                  </a:lnTo>
                  <a:lnTo>
                    <a:pt x="2084" y="5196"/>
                  </a:lnTo>
                  <a:cubicBezTo>
                    <a:pt x="2057" y="5179"/>
                    <a:pt x="2023" y="5183"/>
                    <a:pt x="1993" y="5186"/>
                  </a:cubicBezTo>
                  <a:cubicBezTo>
                    <a:pt x="1853" y="5199"/>
                    <a:pt x="1715" y="5213"/>
                    <a:pt x="1574" y="5223"/>
                  </a:cubicBezTo>
                  <a:cubicBezTo>
                    <a:pt x="1551" y="5223"/>
                    <a:pt x="1524" y="5230"/>
                    <a:pt x="1507" y="5243"/>
                  </a:cubicBezTo>
                  <a:cubicBezTo>
                    <a:pt x="1497" y="5236"/>
                    <a:pt x="1487" y="5236"/>
                    <a:pt x="1474" y="5240"/>
                  </a:cubicBezTo>
                  <a:cubicBezTo>
                    <a:pt x="1470" y="5240"/>
                    <a:pt x="1470" y="5243"/>
                    <a:pt x="1470" y="5243"/>
                  </a:cubicBezTo>
                  <a:cubicBezTo>
                    <a:pt x="1454" y="5240"/>
                    <a:pt x="1433" y="5240"/>
                    <a:pt x="1417" y="5240"/>
                  </a:cubicBezTo>
                  <a:cubicBezTo>
                    <a:pt x="1387" y="5240"/>
                    <a:pt x="1353" y="5240"/>
                    <a:pt x="1323" y="5243"/>
                  </a:cubicBezTo>
                  <a:cubicBezTo>
                    <a:pt x="1289" y="5253"/>
                    <a:pt x="1255" y="5250"/>
                    <a:pt x="1222" y="5250"/>
                  </a:cubicBezTo>
                  <a:cubicBezTo>
                    <a:pt x="1212" y="5250"/>
                    <a:pt x="1202" y="5253"/>
                    <a:pt x="1195" y="5256"/>
                  </a:cubicBezTo>
                  <a:cubicBezTo>
                    <a:pt x="1185" y="5263"/>
                    <a:pt x="1175" y="5263"/>
                    <a:pt x="1165" y="5256"/>
                  </a:cubicBezTo>
                  <a:cubicBezTo>
                    <a:pt x="1158" y="5256"/>
                    <a:pt x="1151" y="5256"/>
                    <a:pt x="1145" y="5256"/>
                  </a:cubicBezTo>
                  <a:cubicBezTo>
                    <a:pt x="1094" y="5260"/>
                    <a:pt x="1041" y="5260"/>
                    <a:pt x="990" y="5260"/>
                  </a:cubicBezTo>
                  <a:cubicBezTo>
                    <a:pt x="930" y="5260"/>
                    <a:pt x="863" y="5250"/>
                    <a:pt x="806" y="5273"/>
                  </a:cubicBezTo>
                  <a:cubicBezTo>
                    <a:pt x="802" y="5277"/>
                    <a:pt x="799" y="5277"/>
                    <a:pt x="796" y="5280"/>
                  </a:cubicBezTo>
                  <a:cubicBezTo>
                    <a:pt x="779" y="5280"/>
                    <a:pt x="766" y="5280"/>
                    <a:pt x="749" y="5283"/>
                  </a:cubicBezTo>
                  <a:cubicBezTo>
                    <a:pt x="745" y="5280"/>
                    <a:pt x="742" y="5277"/>
                    <a:pt x="742" y="5273"/>
                  </a:cubicBezTo>
                  <a:cubicBezTo>
                    <a:pt x="725" y="5270"/>
                    <a:pt x="708" y="5270"/>
                    <a:pt x="692" y="5273"/>
                  </a:cubicBezTo>
                  <a:cubicBezTo>
                    <a:pt x="645" y="5280"/>
                    <a:pt x="594" y="5277"/>
                    <a:pt x="554" y="5300"/>
                  </a:cubicBezTo>
                  <a:cubicBezTo>
                    <a:pt x="551" y="5300"/>
                    <a:pt x="547" y="5300"/>
                    <a:pt x="544" y="5300"/>
                  </a:cubicBezTo>
                  <a:cubicBezTo>
                    <a:pt x="541" y="5303"/>
                    <a:pt x="534" y="5307"/>
                    <a:pt x="527" y="5313"/>
                  </a:cubicBezTo>
                  <a:cubicBezTo>
                    <a:pt x="544" y="5324"/>
                    <a:pt x="564" y="5317"/>
                    <a:pt x="581" y="5317"/>
                  </a:cubicBezTo>
                  <a:cubicBezTo>
                    <a:pt x="655" y="5310"/>
                    <a:pt x="729" y="5313"/>
                    <a:pt x="799" y="5300"/>
                  </a:cubicBezTo>
                  <a:cubicBezTo>
                    <a:pt x="856" y="5297"/>
                    <a:pt x="913" y="5293"/>
                    <a:pt x="967" y="5290"/>
                  </a:cubicBezTo>
                  <a:cubicBezTo>
                    <a:pt x="977" y="5290"/>
                    <a:pt x="984" y="5290"/>
                    <a:pt x="994" y="5290"/>
                  </a:cubicBezTo>
                  <a:cubicBezTo>
                    <a:pt x="997" y="5290"/>
                    <a:pt x="1001" y="5290"/>
                    <a:pt x="1007" y="5290"/>
                  </a:cubicBezTo>
                  <a:lnTo>
                    <a:pt x="1007" y="5290"/>
                  </a:lnTo>
                  <a:cubicBezTo>
                    <a:pt x="1061" y="5290"/>
                    <a:pt x="1115" y="5293"/>
                    <a:pt x="1168" y="5280"/>
                  </a:cubicBezTo>
                  <a:cubicBezTo>
                    <a:pt x="1178" y="5280"/>
                    <a:pt x="1188" y="5280"/>
                    <a:pt x="1198" y="5280"/>
                  </a:cubicBezTo>
                  <a:cubicBezTo>
                    <a:pt x="1205" y="5280"/>
                    <a:pt x="1209" y="5280"/>
                    <a:pt x="1212" y="5280"/>
                  </a:cubicBezTo>
                  <a:cubicBezTo>
                    <a:pt x="1242" y="5280"/>
                    <a:pt x="1276" y="5280"/>
                    <a:pt x="1306" y="5273"/>
                  </a:cubicBezTo>
                  <a:cubicBezTo>
                    <a:pt x="1309" y="5273"/>
                    <a:pt x="1316" y="5273"/>
                    <a:pt x="1319" y="5273"/>
                  </a:cubicBezTo>
                  <a:cubicBezTo>
                    <a:pt x="1333" y="5273"/>
                    <a:pt x="1343" y="5273"/>
                    <a:pt x="1356" y="5270"/>
                  </a:cubicBezTo>
                  <a:cubicBezTo>
                    <a:pt x="1373" y="5270"/>
                    <a:pt x="1390" y="5270"/>
                    <a:pt x="1407" y="5270"/>
                  </a:cubicBezTo>
                  <a:cubicBezTo>
                    <a:pt x="1410" y="5270"/>
                    <a:pt x="1413" y="5270"/>
                    <a:pt x="1420" y="5270"/>
                  </a:cubicBezTo>
                  <a:cubicBezTo>
                    <a:pt x="1444" y="5270"/>
                    <a:pt x="1467" y="5273"/>
                    <a:pt x="1487" y="5263"/>
                  </a:cubicBezTo>
                  <a:cubicBezTo>
                    <a:pt x="1491" y="5266"/>
                    <a:pt x="1494" y="5263"/>
                    <a:pt x="1497" y="5263"/>
                  </a:cubicBezTo>
                  <a:lnTo>
                    <a:pt x="1497" y="5263"/>
                  </a:lnTo>
                  <a:lnTo>
                    <a:pt x="1497" y="5263"/>
                  </a:lnTo>
                  <a:cubicBezTo>
                    <a:pt x="1544" y="5260"/>
                    <a:pt x="1591" y="5266"/>
                    <a:pt x="1638" y="5253"/>
                  </a:cubicBezTo>
                  <a:cubicBezTo>
                    <a:pt x="1789" y="5240"/>
                    <a:pt x="1937" y="5230"/>
                    <a:pt x="2087" y="5216"/>
                  </a:cubicBezTo>
                  <a:cubicBezTo>
                    <a:pt x="2100" y="5216"/>
                    <a:pt x="2114" y="5216"/>
                    <a:pt x="2127" y="5209"/>
                  </a:cubicBezTo>
                  <a:cubicBezTo>
                    <a:pt x="2218" y="5199"/>
                    <a:pt x="2305" y="5189"/>
                    <a:pt x="2396" y="5179"/>
                  </a:cubicBezTo>
                  <a:cubicBezTo>
                    <a:pt x="2470" y="5173"/>
                    <a:pt x="2543" y="5166"/>
                    <a:pt x="2617" y="5159"/>
                  </a:cubicBezTo>
                  <a:cubicBezTo>
                    <a:pt x="2681" y="5156"/>
                    <a:pt x="2742" y="5149"/>
                    <a:pt x="2802" y="5142"/>
                  </a:cubicBezTo>
                  <a:cubicBezTo>
                    <a:pt x="2819" y="5142"/>
                    <a:pt x="2832" y="5142"/>
                    <a:pt x="2849" y="5142"/>
                  </a:cubicBezTo>
                  <a:cubicBezTo>
                    <a:pt x="2862" y="5135"/>
                    <a:pt x="2882" y="5142"/>
                    <a:pt x="2896" y="5132"/>
                  </a:cubicBezTo>
                  <a:lnTo>
                    <a:pt x="2896" y="5132"/>
                  </a:lnTo>
                  <a:cubicBezTo>
                    <a:pt x="2916" y="5132"/>
                    <a:pt x="2933" y="5132"/>
                    <a:pt x="2950" y="5132"/>
                  </a:cubicBezTo>
                  <a:lnTo>
                    <a:pt x="2950" y="5132"/>
                  </a:lnTo>
                  <a:lnTo>
                    <a:pt x="2950" y="5132"/>
                  </a:lnTo>
                  <a:cubicBezTo>
                    <a:pt x="2956" y="5135"/>
                    <a:pt x="2960" y="5139"/>
                    <a:pt x="2966" y="5142"/>
                  </a:cubicBezTo>
                  <a:cubicBezTo>
                    <a:pt x="2956" y="5145"/>
                    <a:pt x="2943" y="5142"/>
                    <a:pt x="2929" y="5149"/>
                  </a:cubicBezTo>
                  <a:cubicBezTo>
                    <a:pt x="2926" y="5149"/>
                    <a:pt x="2923" y="5152"/>
                    <a:pt x="2919" y="5152"/>
                  </a:cubicBezTo>
                  <a:cubicBezTo>
                    <a:pt x="2909" y="5152"/>
                    <a:pt x="2899" y="5152"/>
                    <a:pt x="2889" y="5152"/>
                  </a:cubicBezTo>
                  <a:cubicBezTo>
                    <a:pt x="2876" y="5159"/>
                    <a:pt x="2859" y="5149"/>
                    <a:pt x="2849" y="5159"/>
                  </a:cubicBezTo>
                  <a:cubicBezTo>
                    <a:pt x="2735" y="5176"/>
                    <a:pt x="2624" y="5189"/>
                    <a:pt x="2510" y="5203"/>
                  </a:cubicBezTo>
                  <a:cubicBezTo>
                    <a:pt x="2493" y="5206"/>
                    <a:pt x="2480" y="5213"/>
                    <a:pt x="2463" y="5216"/>
                  </a:cubicBezTo>
                  <a:cubicBezTo>
                    <a:pt x="2439" y="5216"/>
                    <a:pt x="2416" y="5213"/>
                    <a:pt x="2399" y="5223"/>
                  </a:cubicBezTo>
                  <a:cubicBezTo>
                    <a:pt x="2382" y="5223"/>
                    <a:pt x="2365" y="5226"/>
                    <a:pt x="2352" y="5233"/>
                  </a:cubicBezTo>
                  <a:cubicBezTo>
                    <a:pt x="2352" y="5233"/>
                    <a:pt x="2349" y="5233"/>
                    <a:pt x="2346" y="5233"/>
                  </a:cubicBezTo>
                  <a:cubicBezTo>
                    <a:pt x="2312" y="5233"/>
                    <a:pt x="2275" y="5230"/>
                    <a:pt x="2241" y="5243"/>
                  </a:cubicBezTo>
                  <a:cubicBezTo>
                    <a:pt x="2208" y="5243"/>
                    <a:pt x="2171" y="5240"/>
                    <a:pt x="2141" y="5253"/>
                  </a:cubicBezTo>
                  <a:cubicBezTo>
                    <a:pt x="2100" y="5246"/>
                    <a:pt x="2060" y="5253"/>
                    <a:pt x="2020" y="5260"/>
                  </a:cubicBezTo>
                  <a:cubicBezTo>
                    <a:pt x="2017" y="5260"/>
                    <a:pt x="2013" y="5260"/>
                    <a:pt x="2010" y="5263"/>
                  </a:cubicBezTo>
                  <a:cubicBezTo>
                    <a:pt x="1977" y="5260"/>
                    <a:pt x="1944" y="5263"/>
                    <a:pt x="1910" y="5270"/>
                  </a:cubicBezTo>
                  <a:cubicBezTo>
                    <a:pt x="1900" y="5270"/>
                    <a:pt x="1893" y="5270"/>
                    <a:pt x="1883" y="5270"/>
                  </a:cubicBezTo>
                  <a:cubicBezTo>
                    <a:pt x="1819" y="5270"/>
                    <a:pt x="1752" y="5266"/>
                    <a:pt x="1689" y="5280"/>
                  </a:cubicBezTo>
                  <a:cubicBezTo>
                    <a:pt x="1672" y="5280"/>
                    <a:pt x="1655" y="5280"/>
                    <a:pt x="1638" y="5280"/>
                  </a:cubicBezTo>
                  <a:cubicBezTo>
                    <a:pt x="1635" y="5280"/>
                    <a:pt x="1628" y="5280"/>
                    <a:pt x="1625" y="5280"/>
                  </a:cubicBezTo>
                  <a:cubicBezTo>
                    <a:pt x="1571" y="5287"/>
                    <a:pt x="1511" y="5283"/>
                    <a:pt x="1457" y="5297"/>
                  </a:cubicBezTo>
                  <a:lnTo>
                    <a:pt x="1457" y="5297"/>
                  </a:lnTo>
                  <a:cubicBezTo>
                    <a:pt x="1454" y="5297"/>
                    <a:pt x="1450" y="5300"/>
                    <a:pt x="1444" y="5300"/>
                  </a:cubicBezTo>
                  <a:cubicBezTo>
                    <a:pt x="1423" y="5300"/>
                    <a:pt x="1400" y="5300"/>
                    <a:pt x="1380" y="5307"/>
                  </a:cubicBezTo>
                  <a:lnTo>
                    <a:pt x="1380" y="5307"/>
                  </a:lnTo>
                  <a:cubicBezTo>
                    <a:pt x="1376" y="5307"/>
                    <a:pt x="1373" y="5307"/>
                    <a:pt x="1366" y="5307"/>
                  </a:cubicBezTo>
                  <a:cubicBezTo>
                    <a:pt x="1360" y="5303"/>
                    <a:pt x="1350" y="5307"/>
                    <a:pt x="1343" y="5310"/>
                  </a:cubicBezTo>
                  <a:cubicBezTo>
                    <a:pt x="1336" y="5310"/>
                    <a:pt x="1333" y="5310"/>
                    <a:pt x="1329" y="5310"/>
                  </a:cubicBezTo>
                  <a:lnTo>
                    <a:pt x="1329" y="5310"/>
                  </a:lnTo>
                  <a:lnTo>
                    <a:pt x="1329" y="5310"/>
                  </a:lnTo>
                  <a:cubicBezTo>
                    <a:pt x="1312" y="5307"/>
                    <a:pt x="1299" y="5310"/>
                    <a:pt x="1286" y="5317"/>
                  </a:cubicBezTo>
                  <a:cubicBezTo>
                    <a:pt x="1279" y="5317"/>
                    <a:pt x="1272" y="5317"/>
                    <a:pt x="1266" y="5317"/>
                  </a:cubicBezTo>
                  <a:cubicBezTo>
                    <a:pt x="1219" y="5317"/>
                    <a:pt x="1175" y="5313"/>
                    <a:pt x="1131" y="5327"/>
                  </a:cubicBezTo>
                  <a:lnTo>
                    <a:pt x="1131" y="5327"/>
                  </a:lnTo>
                  <a:cubicBezTo>
                    <a:pt x="1118" y="5324"/>
                    <a:pt x="1101" y="5324"/>
                    <a:pt x="1084" y="5327"/>
                  </a:cubicBezTo>
                  <a:cubicBezTo>
                    <a:pt x="997" y="5330"/>
                    <a:pt x="910" y="5320"/>
                    <a:pt x="823" y="5344"/>
                  </a:cubicBezTo>
                  <a:cubicBezTo>
                    <a:pt x="786" y="5340"/>
                    <a:pt x="745" y="5340"/>
                    <a:pt x="705" y="5344"/>
                  </a:cubicBezTo>
                  <a:cubicBezTo>
                    <a:pt x="655" y="5350"/>
                    <a:pt x="605" y="5350"/>
                    <a:pt x="554" y="5354"/>
                  </a:cubicBezTo>
                  <a:cubicBezTo>
                    <a:pt x="544" y="5357"/>
                    <a:pt x="537" y="5364"/>
                    <a:pt x="527" y="5364"/>
                  </a:cubicBezTo>
                  <a:cubicBezTo>
                    <a:pt x="500" y="5364"/>
                    <a:pt x="517" y="5374"/>
                    <a:pt x="517" y="5381"/>
                  </a:cubicBezTo>
                  <a:cubicBezTo>
                    <a:pt x="527" y="5384"/>
                    <a:pt x="541" y="5387"/>
                    <a:pt x="551" y="5391"/>
                  </a:cubicBezTo>
                  <a:lnTo>
                    <a:pt x="554" y="5391"/>
                  </a:lnTo>
                  <a:cubicBezTo>
                    <a:pt x="554" y="5394"/>
                    <a:pt x="554" y="5394"/>
                    <a:pt x="551" y="5397"/>
                  </a:cubicBezTo>
                  <a:cubicBezTo>
                    <a:pt x="581" y="5411"/>
                    <a:pt x="615" y="5407"/>
                    <a:pt x="645" y="5397"/>
                  </a:cubicBezTo>
                  <a:cubicBezTo>
                    <a:pt x="729" y="5384"/>
                    <a:pt x="816" y="5384"/>
                    <a:pt x="903" y="5381"/>
                  </a:cubicBezTo>
                  <a:cubicBezTo>
                    <a:pt x="977" y="5377"/>
                    <a:pt x="1051" y="5384"/>
                    <a:pt x="1125" y="5374"/>
                  </a:cubicBezTo>
                  <a:lnTo>
                    <a:pt x="1125" y="5374"/>
                  </a:lnTo>
                  <a:cubicBezTo>
                    <a:pt x="1128" y="5377"/>
                    <a:pt x="1131" y="5377"/>
                    <a:pt x="1135" y="5374"/>
                  </a:cubicBezTo>
                  <a:cubicBezTo>
                    <a:pt x="1138" y="5381"/>
                    <a:pt x="1145" y="5377"/>
                    <a:pt x="1151" y="5374"/>
                  </a:cubicBezTo>
                  <a:cubicBezTo>
                    <a:pt x="1165" y="5377"/>
                    <a:pt x="1175" y="5374"/>
                    <a:pt x="1185" y="5370"/>
                  </a:cubicBezTo>
                  <a:lnTo>
                    <a:pt x="1185" y="5370"/>
                  </a:lnTo>
                  <a:cubicBezTo>
                    <a:pt x="1222" y="5370"/>
                    <a:pt x="1262" y="5374"/>
                    <a:pt x="1296" y="5367"/>
                  </a:cubicBezTo>
                  <a:cubicBezTo>
                    <a:pt x="1299" y="5367"/>
                    <a:pt x="1302" y="5367"/>
                    <a:pt x="1306" y="5364"/>
                  </a:cubicBezTo>
                  <a:cubicBezTo>
                    <a:pt x="1360" y="5364"/>
                    <a:pt x="1417" y="5364"/>
                    <a:pt x="1470" y="5354"/>
                  </a:cubicBezTo>
                  <a:cubicBezTo>
                    <a:pt x="1474" y="5354"/>
                    <a:pt x="1480" y="5354"/>
                    <a:pt x="1484" y="5354"/>
                  </a:cubicBezTo>
                  <a:lnTo>
                    <a:pt x="1484" y="5354"/>
                  </a:lnTo>
                  <a:cubicBezTo>
                    <a:pt x="1514" y="5354"/>
                    <a:pt x="1544" y="5357"/>
                    <a:pt x="1574" y="5347"/>
                  </a:cubicBezTo>
                  <a:lnTo>
                    <a:pt x="1574" y="5347"/>
                  </a:lnTo>
                  <a:cubicBezTo>
                    <a:pt x="1584" y="5347"/>
                    <a:pt x="1591" y="5347"/>
                    <a:pt x="1598" y="5344"/>
                  </a:cubicBezTo>
                  <a:cubicBezTo>
                    <a:pt x="1605" y="5344"/>
                    <a:pt x="1608" y="5344"/>
                    <a:pt x="1612" y="5344"/>
                  </a:cubicBezTo>
                  <a:lnTo>
                    <a:pt x="1612" y="5344"/>
                  </a:lnTo>
                  <a:lnTo>
                    <a:pt x="1612" y="5344"/>
                  </a:lnTo>
                  <a:cubicBezTo>
                    <a:pt x="1658" y="5347"/>
                    <a:pt x="1702" y="5347"/>
                    <a:pt x="1746" y="5337"/>
                  </a:cubicBezTo>
                  <a:lnTo>
                    <a:pt x="1746" y="5337"/>
                  </a:lnTo>
                  <a:cubicBezTo>
                    <a:pt x="1766" y="5340"/>
                    <a:pt x="1786" y="5340"/>
                    <a:pt x="1806" y="5337"/>
                  </a:cubicBezTo>
                  <a:cubicBezTo>
                    <a:pt x="1836" y="5337"/>
                    <a:pt x="1870" y="5337"/>
                    <a:pt x="1900" y="5327"/>
                  </a:cubicBezTo>
                  <a:cubicBezTo>
                    <a:pt x="1977" y="5327"/>
                    <a:pt x="2054" y="5324"/>
                    <a:pt x="2127" y="5310"/>
                  </a:cubicBezTo>
                  <a:lnTo>
                    <a:pt x="2127" y="5310"/>
                  </a:lnTo>
                  <a:cubicBezTo>
                    <a:pt x="2151" y="5310"/>
                    <a:pt x="2174" y="5310"/>
                    <a:pt x="2191" y="5300"/>
                  </a:cubicBezTo>
                  <a:lnTo>
                    <a:pt x="2191" y="5300"/>
                  </a:lnTo>
                  <a:lnTo>
                    <a:pt x="2191" y="5300"/>
                  </a:lnTo>
                  <a:cubicBezTo>
                    <a:pt x="2208" y="5300"/>
                    <a:pt x="2221" y="5300"/>
                    <a:pt x="2231" y="5290"/>
                  </a:cubicBezTo>
                  <a:cubicBezTo>
                    <a:pt x="2251" y="5290"/>
                    <a:pt x="2268" y="5287"/>
                    <a:pt x="2282" y="5280"/>
                  </a:cubicBezTo>
                  <a:cubicBezTo>
                    <a:pt x="2305" y="5283"/>
                    <a:pt x="2329" y="5280"/>
                    <a:pt x="2349" y="5277"/>
                  </a:cubicBezTo>
                  <a:cubicBezTo>
                    <a:pt x="2352" y="5273"/>
                    <a:pt x="2355" y="5273"/>
                    <a:pt x="2362" y="5273"/>
                  </a:cubicBezTo>
                  <a:lnTo>
                    <a:pt x="2362" y="5273"/>
                  </a:lnTo>
                  <a:lnTo>
                    <a:pt x="2362" y="5273"/>
                  </a:lnTo>
                  <a:lnTo>
                    <a:pt x="2362" y="5273"/>
                  </a:lnTo>
                  <a:lnTo>
                    <a:pt x="2362" y="5273"/>
                  </a:lnTo>
                  <a:cubicBezTo>
                    <a:pt x="2416" y="5270"/>
                    <a:pt x="2463" y="5253"/>
                    <a:pt x="2517" y="5243"/>
                  </a:cubicBezTo>
                  <a:lnTo>
                    <a:pt x="2517" y="5243"/>
                  </a:lnTo>
                  <a:cubicBezTo>
                    <a:pt x="2631" y="5230"/>
                    <a:pt x="2748" y="5223"/>
                    <a:pt x="2862" y="5199"/>
                  </a:cubicBezTo>
                  <a:cubicBezTo>
                    <a:pt x="2872" y="5199"/>
                    <a:pt x="2879" y="5199"/>
                    <a:pt x="2889" y="5196"/>
                  </a:cubicBezTo>
                  <a:cubicBezTo>
                    <a:pt x="2893" y="5196"/>
                    <a:pt x="2896" y="5196"/>
                    <a:pt x="2903" y="5196"/>
                  </a:cubicBezTo>
                  <a:cubicBezTo>
                    <a:pt x="2923" y="5196"/>
                    <a:pt x="2940" y="5196"/>
                    <a:pt x="2960" y="5193"/>
                  </a:cubicBezTo>
                  <a:cubicBezTo>
                    <a:pt x="2960" y="5193"/>
                    <a:pt x="2963" y="5189"/>
                    <a:pt x="2966" y="5189"/>
                  </a:cubicBezTo>
                  <a:cubicBezTo>
                    <a:pt x="2976" y="5193"/>
                    <a:pt x="2983" y="5193"/>
                    <a:pt x="2993" y="5189"/>
                  </a:cubicBezTo>
                  <a:cubicBezTo>
                    <a:pt x="3027" y="5189"/>
                    <a:pt x="3060" y="5183"/>
                    <a:pt x="3094" y="5179"/>
                  </a:cubicBezTo>
                  <a:lnTo>
                    <a:pt x="3094" y="5179"/>
                  </a:lnTo>
                  <a:cubicBezTo>
                    <a:pt x="3131" y="5176"/>
                    <a:pt x="3168" y="5186"/>
                    <a:pt x="3201" y="5173"/>
                  </a:cubicBezTo>
                  <a:lnTo>
                    <a:pt x="3201" y="5173"/>
                  </a:lnTo>
                  <a:cubicBezTo>
                    <a:pt x="3258" y="5169"/>
                    <a:pt x="3312" y="5156"/>
                    <a:pt x="3366" y="5142"/>
                  </a:cubicBezTo>
                  <a:lnTo>
                    <a:pt x="3366" y="5142"/>
                  </a:lnTo>
                  <a:lnTo>
                    <a:pt x="3366" y="5142"/>
                  </a:lnTo>
                  <a:cubicBezTo>
                    <a:pt x="3396" y="5139"/>
                    <a:pt x="3426" y="5139"/>
                    <a:pt x="3457" y="5142"/>
                  </a:cubicBezTo>
                  <a:cubicBezTo>
                    <a:pt x="3480" y="5145"/>
                    <a:pt x="3504" y="5145"/>
                    <a:pt x="3520" y="5132"/>
                  </a:cubicBezTo>
                  <a:cubicBezTo>
                    <a:pt x="3594" y="5105"/>
                    <a:pt x="3611" y="5055"/>
                    <a:pt x="3621" y="5005"/>
                  </a:cubicBezTo>
                  <a:cubicBezTo>
                    <a:pt x="3634" y="4951"/>
                    <a:pt x="3631" y="4897"/>
                    <a:pt x="3624" y="4844"/>
                  </a:cubicBezTo>
                  <a:cubicBezTo>
                    <a:pt x="3624" y="4840"/>
                    <a:pt x="3618" y="4834"/>
                    <a:pt x="3614" y="4827"/>
                  </a:cubicBezTo>
                  <a:cubicBezTo>
                    <a:pt x="3611" y="4817"/>
                    <a:pt x="3611" y="4806"/>
                    <a:pt x="3611" y="4796"/>
                  </a:cubicBezTo>
                  <a:cubicBezTo>
                    <a:pt x="3607" y="4790"/>
                    <a:pt x="3604" y="4790"/>
                    <a:pt x="3597" y="4790"/>
                  </a:cubicBezTo>
                  <a:cubicBezTo>
                    <a:pt x="3597" y="4780"/>
                    <a:pt x="3597" y="4766"/>
                    <a:pt x="3597" y="4756"/>
                  </a:cubicBezTo>
                  <a:cubicBezTo>
                    <a:pt x="3574" y="4733"/>
                    <a:pt x="3564" y="4706"/>
                    <a:pt x="3557" y="4676"/>
                  </a:cubicBezTo>
                  <a:cubicBezTo>
                    <a:pt x="3527" y="4635"/>
                    <a:pt x="3497" y="4595"/>
                    <a:pt x="3467" y="4555"/>
                  </a:cubicBezTo>
                  <a:lnTo>
                    <a:pt x="3467" y="4555"/>
                  </a:lnTo>
                  <a:lnTo>
                    <a:pt x="3467" y="4555"/>
                  </a:lnTo>
                  <a:cubicBezTo>
                    <a:pt x="3470" y="4548"/>
                    <a:pt x="3470" y="4538"/>
                    <a:pt x="3483" y="4535"/>
                  </a:cubicBezTo>
                  <a:lnTo>
                    <a:pt x="3483" y="4535"/>
                  </a:lnTo>
                  <a:lnTo>
                    <a:pt x="3483" y="4535"/>
                  </a:lnTo>
                  <a:cubicBezTo>
                    <a:pt x="3504" y="4545"/>
                    <a:pt x="3517" y="4558"/>
                    <a:pt x="3524" y="4575"/>
                  </a:cubicBezTo>
                  <a:cubicBezTo>
                    <a:pt x="3534" y="4595"/>
                    <a:pt x="3544" y="4619"/>
                    <a:pt x="3567" y="4632"/>
                  </a:cubicBezTo>
                  <a:cubicBezTo>
                    <a:pt x="3567" y="4635"/>
                    <a:pt x="3567" y="4635"/>
                    <a:pt x="3567" y="4635"/>
                  </a:cubicBezTo>
                  <a:cubicBezTo>
                    <a:pt x="3571" y="4635"/>
                    <a:pt x="3571" y="4639"/>
                    <a:pt x="3574" y="4642"/>
                  </a:cubicBezTo>
                  <a:lnTo>
                    <a:pt x="3574" y="4642"/>
                  </a:lnTo>
                  <a:cubicBezTo>
                    <a:pt x="3574" y="4645"/>
                    <a:pt x="3574" y="4645"/>
                    <a:pt x="3574" y="4645"/>
                  </a:cubicBezTo>
                  <a:lnTo>
                    <a:pt x="3577" y="4645"/>
                  </a:lnTo>
                  <a:cubicBezTo>
                    <a:pt x="3577" y="4649"/>
                    <a:pt x="3577" y="4649"/>
                    <a:pt x="3577" y="4649"/>
                  </a:cubicBezTo>
                  <a:cubicBezTo>
                    <a:pt x="3581" y="4656"/>
                    <a:pt x="3581" y="4659"/>
                    <a:pt x="3587" y="4662"/>
                  </a:cubicBezTo>
                  <a:cubicBezTo>
                    <a:pt x="3591" y="4666"/>
                    <a:pt x="3594" y="4669"/>
                    <a:pt x="3597" y="4672"/>
                  </a:cubicBezTo>
                  <a:cubicBezTo>
                    <a:pt x="3634" y="4702"/>
                    <a:pt x="3658" y="4739"/>
                    <a:pt x="3698" y="4766"/>
                  </a:cubicBezTo>
                  <a:lnTo>
                    <a:pt x="3698" y="4766"/>
                  </a:lnTo>
                  <a:cubicBezTo>
                    <a:pt x="3718" y="4790"/>
                    <a:pt x="3738" y="4813"/>
                    <a:pt x="3755" y="4837"/>
                  </a:cubicBezTo>
                  <a:cubicBezTo>
                    <a:pt x="3768" y="4854"/>
                    <a:pt x="3782" y="4867"/>
                    <a:pt x="3802" y="4877"/>
                  </a:cubicBezTo>
                  <a:cubicBezTo>
                    <a:pt x="3826" y="4901"/>
                    <a:pt x="3849" y="4924"/>
                    <a:pt x="3879" y="4941"/>
                  </a:cubicBezTo>
                  <a:cubicBezTo>
                    <a:pt x="3906" y="4961"/>
                    <a:pt x="3916" y="4988"/>
                    <a:pt x="3947" y="5005"/>
                  </a:cubicBezTo>
                  <a:lnTo>
                    <a:pt x="3947" y="5005"/>
                  </a:lnTo>
                  <a:lnTo>
                    <a:pt x="3947" y="5005"/>
                  </a:lnTo>
                  <a:cubicBezTo>
                    <a:pt x="3947" y="5011"/>
                    <a:pt x="3953" y="5015"/>
                    <a:pt x="3960" y="5015"/>
                  </a:cubicBezTo>
                  <a:cubicBezTo>
                    <a:pt x="3957" y="5011"/>
                    <a:pt x="3950" y="5008"/>
                    <a:pt x="3947" y="5005"/>
                  </a:cubicBezTo>
                  <a:cubicBezTo>
                    <a:pt x="3953" y="5008"/>
                    <a:pt x="3957" y="5011"/>
                    <a:pt x="3960" y="5015"/>
                  </a:cubicBezTo>
                  <a:cubicBezTo>
                    <a:pt x="3960" y="5018"/>
                    <a:pt x="3960" y="5021"/>
                    <a:pt x="3960" y="5021"/>
                  </a:cubicBezTo>
                  <a:cubicBezTo>
                    <a:pt x="3997" y="5042"/>
                    <a:pt x="4010" y="5078"/>
                    <a:pt x="4050" y="5099"/>
                  </a:cubicBezTo>
                  <a:cubicBezTo>
                    <a:pt x="4050" y="5102"/>
                    <a:pt x="4054" y="5109"/>
                    <a:pt x="4061" y="5112"/>
                  </a:cubicBezTo>
                  <a:cubicBezTo>
                    <a:pt x="4061" y="5109"/>
                    <a:pt x="4061" y="5105"/>
                    <a:pt x="4057" y="5102"/>
                  </a:cubicBezTo>
                  <a:cubicBezTo>
                    <a:pt x="4061" y="5105"/>
                    <a:pt x="4061" y="5109"/>
                    <a:pt x="4061" y="5112"/>
                  </a:cubicBezTo>
                  <a:cubicBezTo>
                    <a:pt x="4077" y="5135"/>
                    <a:pt x="4091" y="5159"/>
                    <a:pt x="4125" y="5173"/>
                  </a:cubicBezTo>
                  <a:cubicBezTo>
                    <a:pt x="4138" y="5193"/>
                    <a:pt x="4165" y="5203"/>
                    <a:pt x="4188" y="5216"/>
                  </a:cubicBezTo>
                  <a:cubicBezTo>
                    <a:pt x="4188" y="5223"/>
                    <a:pt x="4192" y="5230"/>
                    <a:pt x="4192" y="5233"/>
                  </a:cubicBezTo>
                  <a:cubicBezTo>
                    <a:pt x="4195" y="5236"/>
                    <a:pt x="4198" y="5236"/>
                    <a:pt x="4202" y="5236"/>
                  </a:cubicBezTo>
                  <a:lnTo>
                    <a:pt x="4205" y="5233"/>
                  </a:lnTo>
                  <a:cubicBezTo>
                    <a:pt x="4205" y="5236"/>
                    <a:pt x="4205" y="5236"/>
                    <a:pt x="4205" y="5236"/>
                  </a:cubicBezTo>
                  <a:lnTo>
                    <a:pt x="4202" y="5236"/>
                  </a:lnTo>
                  <a:lnTo>
                    <a:pt x="4202" y="5236"/>
                  </a:lnTo>
                  <a:lnTo>
                    <a:pt x="4202" y="5236"/>
                  </a:lnTo>
                  <a:cubicBezTo>
                    <a:pt x="4205" y="5236"/>
                    <a:pt x="4205" y="5236"/>
                    <a:pt x="4205" y="5236"/>
                  </a:cubicBezTo>
                  <a:lnTo>
                    <a:pt x="4205" y="5236"/>
                  </a:lnTo>
                  <a:cubicBezTo>
                    <a:pt x="4205" y="5240"/>
                    <a:pt x="4205" y="5240"/>
                    <a:pt x="4208" y="5243"/>
                  </a:cubicBezTo>
                  <a:cubicBezTo>
                    <a:pt x="4208" y="5246"/>
                    <a:pt x="4208" y="5250"/>
                    <a:pt x="4208" y="5253"/>
                  </a:cubicBezTo>
                  <a:cubicBezTo>
                    <a:pt x="4215" y="5253"/>
                    <a:pt x="4218" y="5256"/>
                    <a:pt x="4218" y="5263"/>
                  </a:cubicBezTo>
                  <a:cubicBezTo>
                    <a:pt x="4222" y="5263"/>
                    <a:pt x="4225" y="5266"/>
                    <a:pt x="4229" y="5266"/>
                  </a:cubicBezTo>
                  <a:cubicBezTo>
                    <a:pt x="4229" y="5270"/>
                    <a:pt x="4229" y="5270"/>
                    <a:pt x="4229" y="5270"/>
                  </a:cubicBezTo>
                  <a:cubicBezTo>
                    <a:pt x="4232" y="5273"/>
                    <a:pt x="4232" y="5273"/>
                    <a:pt x="4232" y="5273"/>
                  </a:cubicBezTo>
                  <a:lnTo>
                    <a:pt x="4232" y="5273"/>
                  </a:lnTo>
                  <a:lnTo>
                    <a:pt x="4232" y="5273"/>
                  </a:lnTo>
                  <a:cubicBezTo>
                    <a:pt x="4232" y="5273"/>
                    <a:pt x="4232" y="5277"/>
                    <a:pt x="4229" y="5280"/>
                  </a:cubicBezTo>
                  <a:cubicBezTo>
                    <a:pt x="4232" y="5283"/>
                    <a:pt x="4232" y="5283"/>
                    <a:pt x="4232" y="5283"/>
                  </a:cubicBezTo>
                  <a:cubicBezTo>
                    <a:pt x="4232" y="5287"/>
                    <a:pt x="4232" y="5287"/>
                    <a:pt x="4232" y="5287"/>
                  </a:cubicBezTo>
                  <a:cubicBezTo>
                    <a:pt x="4232" y="5290"/>
                    <a:pt x="4235" y="5290"/>
                    <a:pt x="4239" y="5290"/>
                  </a:cubicBezTo>
                  <a:lnTo>
                    <a:pt x="4239" y="5290"/>
                  </a:lnTo>
                  <a:lnTo>
                    <a:pt x="4239" y="5290"/>
                  </a:lnTo>
                  <a:cubicBezTo>
                    <a:pt x="4239" y="5297"/>
                    <a:pt x="4235" y="5303"/>
                    <a:pt x="4242" y="5307"/>
                  </a:cubicBezTo>
                  <a:cubicBezTo>
                    <a:pt x="4245" y="5310"/>
                    <a:pt x="4245" y="5310"/>
                    <a:pt x="4245" y="5310"/>
                  </a:cubicBezTo>
                  <a:cubicBezTo>
                    <a:pt x="4245" y="5313"/>
                    <a:pt x="4245" y="5313"/>
                    <a:pt x="4245" y="5313"/>
                  </a:cubicBezTo>
                  <a:cubicBezTo>
                    <a:pt x="4249" y="5313"/>
                    <a:pt x="4252" y="5317"/>
                    <a:pt x="4255" y="5317"/>
                  </a:cubicBezTo>
                  <a:lnTo>
                    <a:pt x="4255" y="5317"/>
                  </a:lnTo>
                  <a:cubicBezTo>
                    <a:pt x="4255" y="5324"/>
                    <a:pt x="4255" y="5330"/>
                    <a:pt x="4255" y="5337"/>
                  </a:cubicBezTo>
                  <a:cubicBezTo>
                    <a:pt x="4259" y="5337"/>
                    <a:pt x="4265" y="5337"/>
                    <a:pt x="4269" y="5340"/>
                  </a:cubicBezTo>
                  <a:cubicBezTo>
                    <a:pt x="4265" y="5344"/>
                    <a:pt x="4265" y="5344"/>
                    <a:pt x="4265" y="5344"/>
                  </a:cubicBezTo>
                  <a:cubicBezTo>
                    <a:pt x="4269" y="5344"/>
                    <a:pt x="4269" y="5344"/>
                    <a:pt x="4269" y="5344"/>
                  </a:cubicBezTo>
                  <a:cubicBezTo>
                    <a:pt x="4262" y="5354"/>
                    <a:pt x="4262" y="5364"/>
                    <a:pt x="4269" y="5374"/>
                  </a:cubicBezTo>
                  <a:cubicBezTo>
                    <a:pt x="4269" y="5377"/>
                    <a:pt x="4269" y="5384"/>
                    <a:pt x="4272" y="5387"/>
                  </a:cubicBezTo>
                  <a:cubicBezTo>
                    <a:pt x="4275" y="5391"/>
                    <a:pt x="4279" y="5391"/>
                    <a:pt x="4282" y="5394"/>
                  </a:cubicBezTo>
                  <a:cubicBezTo>
                    <a:pt x="4282" y="5404"/>
                    <a:pt x="4282" y="5414"/>
                    <a:pt x="4282" y="5427"/>
                  </a:cubicBezTo>
                  <a:cubicBezTo>
                    <a:pt x="4259" y="5427"/>
                    <a:pt x="4235" y="5434"/>
                    <a:pt x="4215" y="5421"/>
                  </a:cubicBezTo>
                  <a:lnTo>
                    <a:pt x="4215" y="5421"/>
                  </a:lnTo>
                  <a:lnTo>
                    <a:pt x="4215" y="5421"/>
                  </a:lnTo>
                  <a:cubicBezTo>
                    <a:pt x="4215" y="5417"/>
                    <a:pt x="4215" y="5414"/>
                    <a:pt x="4218" y="5411"/>
                  </a:cubicBezTo>
                  <a:cubicBezTo>
                    <a:pt x="4208" y="5404"/>
                    <a:pt x="4208" y="5397"/>
                    <a:pt x="4208" y="5391"/>
                  </a:cubicBezTo>
                  <a:cubicBezTo>
                    <a:pt x="4218" y="5381"/>
                    <a:pt x="4202" y="5384"/>
                    <a:pt x="4195" y="5381"/>
                  </a:cubicBezTo>
                  <a:lnTo>
                    <a:pt x="4195" y="5381"/>
                  </a:lnTo>
                  <a:cubicBezTo>
                    <a:pt x="4192" y="5374"/>
                    <a:pt x="4188" y="5367"/>
                    <a:pt x="4178" y="5364"/>
                  </a:cubicBezTo>
                  <a:cubicBezTo>
                    <a:pt x="4182" y="5364"/>
                    <a:pt x="4182" y="5364"/>
                    <a:pt x="4182" y="5360"/>
                  </a:cubicBezTo>
                  <a:cubicBezTo>
                    <a:pt x="4185" y="5354"/>
                    <a:pt x="4185" y="5350"/>
                    <a:pt x="4175" y="5347"/>
                  </a:cubicBezTo>
                  <a:cubicBezTo>
                    <a:pt x="4151" y="5334"/>
                    <a:pt x="4148" y="5313"/>
                    <a:pt x="4128" y="5297"/>
                  </a:cubicBezTo>
                  <a:cubicBezTo>
                    <a:pt x="4125" y="5293"/>
                    <a:pt x="4121" y="5290"/>
                    <a:pt x="4114" y="5290"/>
                  </a:cubicBezTo>
                  <a:lnTo>
                    <a:pt x="4114" y="5290"/>
                  </a:lnTo>
                  <a:cubicBezTo>
                    <a:pt x="4104" y="5287"/>
                    <a:pt x="4097" y="5287"/>
                    <a:pt x="4087" y="5290"/>
                  </a:cubicBezTo>
                  <a:cubicBezTo>
                    <a:pt x="3973" y="5293"/>
                    <a:pt x="3863" y="5303"/>
                    <a:pt x="3752" y="5327"/>
                  </a:cubicBezTo>
                  <a:cubicBezTo>
                    <a:pt x="3738" y="5327"/>
                    <a:pt x="3722" y="5327"/>
                    <a:pt x="3708" y="5334"/>
                  </a:cubicBezTo>
                  <a:lnTo>
                    <a:pt x="3708" y="5334"/>
                  </a:lnTo>
                  <a:cubicBezTo>
                    <a:pt x="3604" y="5344"/>
                    <a:pt x="3497" y="5354"/>
                    <a:pt x="3393" y="5364"/>
                  </a:cubicBezTo>
                  <a:cubicBezTo>
                    <a:pt x="3369" y="5360"/>
                    <a:pt x="3346" y="5364"/>
                    <a:pt x="3322" y="5370"/>
                  </a:cubicBezTo>
                  <a:cubicBezTo>
                    <a:pt x="3312" y="5370"/>
                    <a:pt x="3299" y="5374"/>
                    <a:pt x="3289" y="5374"/>
                  </a:cubicBezTo>
                  <a:cubicBezTo>
                    <a:pt x="3265" y="5374"/>
                    <a:pt x="3242" y="5370"/>
                    <a:pt x="3218" y="5381"/>
                  </a:cubicBezTo>
                  <a:cubicBezTo>
                    <a:pt x="3195" y="5384"/>
                    <a:pt x="3168" y="5377"/>
                    <a:pt x="3144" y="5391"/>
                  </a:cubicBezTo>
                  <a:lnTo>
                    <a:pt x="3144" y="5391"/>
                  </a:lnTo>
                  <a:cubicBezTo>
                    <a:pt x="3134" y="5391"/>
                    <a:pt x="3128" y="5391"/>
                    <a:pt x="3121" y="5391"/>
                  </a:cubicBezTo>
                  <a:lnTo>
                    <a:pt x="3121" y="5391"/>
                  </a:lnTo>
                  <a:cubicBezTo>
                    <a:pt x="3118" y="5391"/>
                    <a:pt x="3111" y="5391"/>
                    <a:pt x="3107" y="5391"/>
                  </a:cubicBezTo>
                  <a:cubicBezTo>
                    <a:pt x="3094" y="5387"/>
                    <a:pt x="3084" y="5387"/>
                    <a:pt x="3071" y="5391"/>
                  </a:cubicBezTo>
                  <a:cubicBezTo>
                    <a:pt x="3037" y="5391"/>
                    <a:pt x="3003" y="5391"/>
                    <a:pt x="2966" y="5397"/>
                  </a:cubicBezTo>
                  <a:cubicBezTo>
                    <a:pt x="2879" y="5411"/>
                    <a:pt x="2785" y="5414"/>
                    <a:pt x="2694" y="5421"/>
                  </a:cubicBezTo>
                  <a:cubicBezTo>
                    <a:pt x="2664" y="5421"/>
                    <a:pt x="2631" y="5417"/>
                    <a:pt x="2600" y="5427"/>
                  </a:cubicBezTo>
                  <a:cubicBezTo>
                    <a:pt x="2594" y="5427"/>
                    <a:pt x="2587" y="5427"/>
                    <a:pt x="2577" y="5427"/>
                  </a:cubicBezTo>
                  <a:lnTo>
                    <a:pt x="2577" y="5427"/>
                  </a:lnTo>
                  <a:lnTo>
                    <a:pt x="2577" y="5427"/>
                  </a:lnTo>
                  <a:cubicBezTo>
                    <a:pt x="2560" y="5427"/>
                    <a:pt x="2540" y="5427"/>
                    <a:pt x="2523" y="5434"/>
                  </a:cubicBezTo>
                  <a:cubicBezTo>
                    <a:pt x="2520" y="5434"/>
                    <a:pt x="2517" y="5434"/>
                    <a:pt x="2513" y="5438"/>
                  </a:cubicBezTo>
                  <a:cubicBezTo>
                    <a:pt x="2493" y="5438"/>
                    <a:pt x="2473" y="5438"/>
                    <a:pt x="2456" y="5445"/>
                  </a:cubicBezTo>
                  <a:cubicBezTo>
                    <a:pt x="2446" y="5445"/>
                    <a:pt x="2436" y="5448"/>
                    <a:pt x="2423" y="5448"/>
                  </a:cubicBezTo>
                  <a:cubicBezTo>
                    <a:pt x="2406" y="5448"/>
                    <a:pt x="2386" y="5441"/>
                    <a:pt x="2369" y="5455"/>
                  </a:cubicBezTo>
                  <a:lnTo>
                    <a:pt x="2369" y="5455"/>
                  </a:lnTo>
                  <a:lnTo>
                    <a:pt x="2369" y="5455"/>
                  </a:lnTo>
                  <a:lnTo>
                    <a:pt x="2369" y="5455"/>
                  </a:lnTo>
                  <a:lnTo>
                    <a:pt x="2369" y="5455"/>
                  </a:lnTo>
                  <a:lnTo>
                    <a:pt x="2369" y="5455"/>
                  </a:lnTo>
                  <a:cubicBezTo>
                    <a:pt x="2258" y="5455"/>
                    <a:pt x="2147" y="5465"/>
                    <a:pt x="2036" y="5478"/>
                  </a:cubicBezTo>
                  <a:cubicBezTo>
                    <a:pt x="2027" y="5478"/>
                    <a:pt x="2017" y="5478"/>
                    <a:pt x="2010" y="5481"/>
                  </a:cubicBezTo>
                  <a:cubicBezTo>
                    <a:pt x="1996" y="5478"/>
                    <a:pt x="1984" y="5478"/>
                    <a:pt x="1974" y="5481"/>
                  </a:cubicBezTo>
                  <a:cubicBezTo>
                    <a:pt x="1947" y="5485"/>
                    <a:pt x="1917" y="5478"/>
                    <a:pt x="1890" y="5491"/>
                  </a:cubicBezTo>
                  <a:cubicBezTo>
                    <a:pt x="1880" y="5488"/>
                    <a:pt x="1866" y="5488"/>
                    <a:pt x="1856" y="5491"/>
                  </a:cubicBezTo>
                  <a:cubicBezTo>
                    <a:pt x="1826" y="5491"/>
                    <a:pt x="1793" y="5491"/>
                    <a:pt x="1766" y="5502"/>
                  </a:cubicBezTo>
                  <a:cubicBezTo>
                    <a:pt x="1672" y="5498"/>
                    <a:pt x="1578" y="5515"/>
                    <a:pt x="1484" y="5522"/>
                  </a:cubicBezTo>
                  <a:cubicBezTo>
                    <a:pt x="1393" y="5532"/>
                    <a:pt x="1302" y="5538"/>
                    <a:pt x="1212" y="5545"/>
                  </a:cubicBezTo>
                  <a:cubicBezTo>
                    <a:pt x="1195" y="5548"/>
                    <a:pt x="1182" y="5548"/>
                    <a:pt x="1168" y="5555"/>
                  </a:cubicBezTo>
                  <a:cubicBezTo>
                    <a:pt x="1162" y="5555"/>
                    <a:pt x="1155" y="5555"/>
                    <a:pt x="1148" y="5555"/>
                  </a:cubicBezTo>
                  <a:cubicBezTo>
                    <a:pt x="1105" y="5555"/>
                    <a:pt x="1064" y="5569"/>
                    <a:pt x="1021" y="5565"/>
                  </a:cubicBezTo>
                  <a:cubicBezTo>
                    <a:pt x="1017" y="5569"/>
                    <a:pt x="1017" y="5572"/>
                    <a:pt x="1014" y="5572"/>
                  </a:cubicBezTo>
                  <a:lnTo>
                    <a:pt x="1014" y="5572"/>
                  </a:lnTo>
                  <a:cubicBezTo>
                    <a:pt x="1007" y="5572"/>
                    <a:pt x="1004" y="5572"/>
                    <a:pt x="997" y="5575"/>
                  </a:cubicBezTo>
                  <a:cubicBezTo>
                    <a:pt x="987" y="5572"/>
                    <a:pt x="973" y="5572"/>
                    <a:pt x="964" y="5572"/>
                  </a:cubicBezTo>
                  <a:cubicBezTo>
                    <a:pt x="913" y="5565"/>
                    <a:pt x="863" y="5579"/>
                    <a:pt x="812" y="5582"/>
                  </a:cubicBezTo>
                  <a:cubicBezTo>
                    <a:pt x="802" y="5585"/>
                    <a:pt x="792" y="5589"/>
                    <a:pt x="782" y="5592"/>
                  </a:cubicBezTo>
                  <a:lnTo>
                    <a:pt x="782" y="5592"/>
                  </a:lnTo>
                  <a:cubicBezTo>
                    <a:pt x="772" y="5592"/>
                    <a:pt x="759" y="5592"/>
                    <a:pt x="749" y="5595"/>
                  </a:cubicBezTo>
                  <a:cubicBezTo>
                    <a:pt x="705" y="5585"/>
                    <a:pt x="665" y="5606"/>
                    <a:pt x="621" y="5602"/>
                  </a:cubicBezTo>
                  <a:cubicBezTo>
                    <a:pt x="662" y="5622"/>
                    <a:pt x="705" y="5609"/>
                    <a:pt x="749" y="5609"/>
                  </a:cubicBezTo>
                  <a:lnTo>
                    <a:pt x="749" y="5609"/>
                  </a:lnTo>
                  <a:cubicBezTo>
                    <a:pt x="779" y="5609"/>
                    <a:pt x="809" y="5606"/>
                    <a:pt x="839" y="5602"/>
                  </a:cubicBezTo>
                  <a:cubicBezTo>
                    <a:pt x="900" y="5602"/>
                    <a:pt x="964" y="5595"/>
                    <a:pt x="1024" y="5585"/>
                  </a:cubicBezTo>
                  <a:lnTo>
                    <a:pt x="1024" y="5585"/>
                  </a:lnTo>
                  <a:lnTo>
                    <a:pt x="1024" y="5585"/>
                  </a:lnTo>
                  <a:cubicBezTo>
                    <a:pt x="1027" y="5585"/>
                    <a:pt x="1031" y="5585"/>
                    <a:pt x="1031" y="5582"/>
                  </a:cubicBezTo>
                  <a:cubicBezTo>
                    <a:pt x="1081" y="5585"/>
                    <a:pt x="1131" y="5579"/>
                    <a:pt x="1178" y="5565"/>
                  </a:cubicBezTo>
                  <a:cubicBezTo>
                    <a:pt x="1182" y="5569"/>
                    <a:pt x="1185" y="5569"/>
                    <a:pt x="1185" y="5565"/>
                  </a:cubicBezTo>
                  <a:cubicBezTo>
                    <a:pt x="1192" y="5565"/>
                    <a:pt x="1195" y="5565"/>
                    <a:pt x="1198" y="5565"/>
                  </a:cubicBezTo>
                  <a:cubicBezTo>
                    <a:pt x="1205" y="5565"/>
                    <a:pt x="1209" y="5565"/>
                    <a:pt x="1212" y="5565"/>
                  </a:cubicBezTo>
                  <a:cubicBezTo>
                    <a:pt x="1309" y="5565"/>
                    <a:pt x="1407" y="5552"/>
                    <a:pt x="1504" y="5542"/>
                  </a:cubicBezTo>
                  <a:cubicBezTo>
                    <a:pt x="1531" y="5542"/>
                    <a:pt x="1558" y="5535"/>
                    <a:pt x="1588" y="5538"/>
                  </a:cubicBezTo>
                  <a:cubicBezTo>
                    <a:pt x="1605" y="5538"/>
                    <a:pt x="1621" y="5538"/>
                    <a:pt x="1638" y="5538"/>
                  </a:cubicBezTo>
                  <a:cubicBezTo>
                    <a:pt x="1635" y="5542"/>
                    <a:pt x="1635" y="5545"/>
                    <a:pt x="1638" y="5548"/>
                  </a:cubicBezTo>
                  <a:cubicBezTo>
                    <a:pt x="1638" y="5555"/>
                    <a:pt x="1638" y="5562"/>
                    <a:pt x="1655" y="5562"/>
                  </a:cubicBezTo>
                  <a:cubicBezTo>
                    <a:pt x="1662" y="5562"/>
                    <a:pt x="1662" y="5559"/>
                    <a:pt x="1662" y="5552"/>
                  </a:cubicBezTo>
                  <a:cubicBezTo>
                    <a:pt x="1665" y="5545"/>
                    <a:pt x="1662" y="5542"/>
                    <a:pt x="1655" y="5538"/>
                  </a:cubicBezTo>
                  <a:cubicBezTo>
                    <a:pt x="1685" y="5538"/>
                    <a:pt x="1712" y="5538"/>
                    <a:pt x="1739" y="5528"/>
                  </a:cubicBezTo>
                  <a:cubicBezTo>
                    <a:pt x="1766" y="5522"/>
                    <a:pt x="1793" y="5522"/>
                    <a:pt x="1819" y="5522"/>
                  </a:cubicBezTo>
                  <a:cubicBezTo>
                    <a:pt x="1836" y="5522"/>
                    <a:pt x="1853" y="5522"/>
                    <a:pt x="1866" y="5518"/>
                  </a:cubicBezTo>
                  <a:cubicBezTo>
                    <a:pt x="1890" y="5515"/>
                    <a:pt x="1913" y="5512"/>
                    <a:pt x="1934" y="5515"/>
                  </a:cubicBezTo>
                  <a:cubicBezTo>
                    <a:pt x="1954" y="5515"/>
                    <a:pt x="1974" y="5512"/>
                    <a:pt x="1993" y="5508"/>
                  </a:cubicBezTo>
                  <a:cubicBezTo>
                    <a:pt x="2013" y="5505"/>
                    <a:pt x="2033" y="5505"/>
                    <a:pt x="2050" y="5502"/>
                  </a:cubicBezTo>
                  <a:cubicBezTo>
                    <a:pt x="2057" y="5498"/>
                    <a:pt x="2060" y="5495"/>
                    <a:pt x="2064" y="5491"/>
                  </a:cubicBezTo>
                  <a:cubicBezTo>
                    <a:pt x="2067" y="5491"/>
                    <a:pt x="2070" y="5491"/>
                    <a:pt x="2074" y="5491"/>
                  </a:cubicBezTo>
                  <a:cubicBezTo>
                    <a:pt x="2084" y="5495"/>
                    <a:pt x="2090" y="5498"/>
                    <a:pt x="2100" y="5502"/>
                  </a:cubicBezTo>
                  <a:cubicBezTo>
                    <a:pt x="2194" y="5505"/>
                    <a:pt x="2282" y="5485"/>
                    <a:pt x="2376" y="5481"/>
                  </a:cubicBezTo>
                  <a:cubicBezTo>
                    <a:pt x="2386" y="5481"/>
                    <a:pt x="2393" y="5478"/>
                    <a:pt x="2399" y="5474"/>
                  </a:cubicBezTo>
                  <a:cubicBezTo>
                    <a:pt x="2413" y="5474"/>
                    <a:pt x="2429" y="5474"/>
                    <a:pt x="2443" y="5471"/>
                  </a:cubicBezTo>
                  <a:cubicBezTo>
                    <a:pt x="2456" y="5471"/>
                    <a:pt x="2466" y="5468"/>
                    <a:pt x="2480" y="5468"/>
                  </a:cubicBezTo>
                  <a:lnTo>
                    <a:pt x="2483" y="5468"/>
                  </a:lnTo>
                  <a:cubicBezTo>
                    <a:pt x="2483" y="5468"/>
                    <a:pt x="2486" y="5468"/>
                    <a:pt x="2490" y="5468"/>
                  </a:cubicBezTo>
                  <a:cubicBezTo>
                    <a:pt x="2500" y="5465"/>
                    <a:pt x="2513" y="5465"/>
                    <a:pt x="2527" y="5461"/>
                  </a:cubicBezTo>
                  <a:cubicBezTo>
                    <a:pt x="2540" y="5458"/>
                    <a:pt x="2554" y="5458"/>
                    <a:pt x="2570" y="5458"/>
                  </a:cubicBezTo>
                  <a:cubicBezTo>
                    <a:pt x="2584" y="5458"/>
                    <a:pt x="2597" y="5455"/>
                    <a:pt x="2607" y="5455"/>
                  </a:cubicBezTo>
                  <a:cubicBezTo>
                    <a:pt x="2627" y="5448"/>
                    <a:pt x="2647" y="5448"/>
                    <a:pt x="2668" y="5451"/>
                  </a:cubicBezTo>
                  <a:cubicBezTo>
                    <a:pt x="2765" y="5455"/>
                    <a:pt x="2862" y="5448"/>
                    <a:pt x="2956" y="5434"/>
                  </a:cubicBezTo>
                  <a:cubicBezTo>
                    <a:pt x="3030" y="5421"/>
                    <a:pt x="3104" y="5431"/>
                    <a:pt x="3178" y="5414"/>
                  </a:cubicBezTo>
                  <a:cubicBezTo>
                    <a:pt x="3185" y="5411"/>
                    <a:pt x="3188" y="5407"/>
                    <a:pt x="3188" y="5401"/>
                  </a:cubicBezTo>
                  <a:cubicBezTo>
                    <a:pt x="3208" y="5414"/>
                    <a:pt x="3235" y="5411"/>
                    <a:pt x="3258" y="5407"/>
                  </a:cubicBezTo>
                  <a:cubicBezTo>
                    <a:pt x="3272" y="5404"/>
                    <a:pt x="3289" y="5401"/>
                    <a:pt x="3299" y="5394"/>
                  </a:cubicBezTo>
                  <a:cubicBezTo>
                    <a:pt x="3302" y="5394"/>
                    <a:pt x="3302" y="5394"/>
                    <a:pt x="3305" y="5394"/>
                  </a:cubicBezTo>
                  <a:cubicBezTo>
                    <a:pt x="3312" y="5397"/>
                    <a:pt x="3319" y="5394"/>
                    <a:pt x="3325" y="5394"/>
                  </a:cubicBezTo>
                  <a:cubicBezTo>
                    <a:pt x="3342" y="5394"/>
                    <a:pt x="3362" y="5394"/>
                    <a:pt x="3379" y="5394"/>
                  </a:cubicBezTo>
                  <a:cubicBezTo>
                    <a:pt x="3480" y="5394"/>
                    <a:pt x="3581" y="5381"/>
                    <a:pt x="3678" y="5367"/>
                  </a:cubicBezTo>
                  <a:cubicBezTo>
                    <a:pt x="3691" y="5364"/>
                    <a:pt x="3708" y="5357"/>
                    <a:pt x="3722" y="5357"/>
                  </a:cubicBezTo>
                  <a:cubicBezTo>
                    <a:pt x="3732" y="5354"/>
                    <a:pt x="3742" y="5354"/>
                    <a:pt x="3748" y="5350"/>
                  </a:cubicBezTo>
                  <a:cubicBezTo>
                    <a:pt x="3752" y="5347"/>
                    <a:pt x="3755" y="5347"/>
                    <a:pt x="3755" y="5344"/>
                  </a:cubicBezTo>
                  <a:cubicBezTo>
                    <a:pt x="3762" y="5344"/>
                    <a:pt x="3765" y="5344"/>
                    <a:pt x="3768" y="5344"/>
                  </a:cubicBezTo>
                  <a:cubicBezTo>
                    <a:pt x="3772" y="5344"/>
                    <a:pt x="3775" y="5344"/>
                    <a:pt x="3779" y="5347"/>
                  </a:cubicBezTo>
                  <a:cubicBezTo>
                    <a:pt x="3863" y="5344"/>
                    <a:pt x="3943" y="5330"/>
                    <a:pt x="4024" y="5324"/>
                  </a:cubicBezTo>
                  <a:cubicBezTo>
                    <a:pt x="4027" y="5324"/>
                    <a:pt x="4034" y="5324"/>
                    <a:pt x="4037" y="5324"/>
                  </a:cubicBezTo>
                  <a:cubicBezTo>
                    <a:pt x="4037" y="5327"/>
                    <a:pt x="4040" y="5330"/>
                    <a:pt x="4040" y="5334"/>
                  </a:cubicBezTo>
                  <a:lnTo>
                    <a:pt x="4040" y="5334"/>
                  </a:lnTo>
                  <a:cubicBezTo>
                    <a:pt x="4050" y="5337"/>
                    <a:pt x="4057" y="5344"/>
                    <a:pt x="4061" y="5354"/>
                  </a:cubicBezTo>
                  <a:cubicBezTo>
                    <a:pt x="4050" y="5354"/>
                    <a:pt x="4040" y="5354"/>
                    <a:pt x="4037" y="5360"/>
                  </a:cubicBezTo>
                  <a:cubicBezTo>
                    <a:pt x="4010" y="5364"/>
                    <a:pt x="3987" y="5364"/>
                    <a:pt x="3960" y="5364"/>
                  </a:cubicBezTo>
                  <a:cubicBezTo>
                    <a:pt x="3960" y="5370"/>
                    <a:pt x="3963" y="5374"/>
                    <a:pt x="3967" y="5377"/>
                  </a:cubicBezTo>
                  <a:cubicBezTo>
                    <a:pt x="3990" y="5384"/>
                    <a:pt x="4014" y="5384"/>
                    <a:pt x="4037" y="5374"/>
                  </a:cubicBezTo>
                  <a:cubicBezTo>
                    <a:pt x="4037" y="5374"/>
                    <a:pt x="4037" y="5370"/>
                    <a:pt x="4040" y="5370"/>
                  </a:cubicBezTo>
                  <a:cubicBezTo>
                    <a:pt x="4050" y="5377"/>
                    <a:pt x="4057" y="5370"/>
                    <a:pt x="4061" y="5364"/>
                  </a:cubicBezTo>
                  <a:cubicBezTo>
                    <a:pt x="4064" y="5367"/>
                    <a:pt x="4067" y="5367"/>
                    <a:pt x="4071" y="5370"/>
                  </a:cubicBezTo>
                  <a:cubicBezTo>
                    <a:pt x="4061" y="5384"/>
                    <a:pt x="4034" y="5387"/>
                    <a:pt x="4020" y="5401"/>
                  </a:cubicBezTo>
                  <a:cubicBezTo>
                    <a:pt x="4004" y="5397"/>
                    <a:pt x="3990" y="5401"/>
                    <a:pt x="3973" y="5404"/>
                  </a:cubicBezTo>
                  <a:lnTo>
                    <a:pt x="3973" y="5407"/>
                  </a:lnTo>
                  <a:cubicBezTo>
                    <a:pt x="3990" y="5411"/>
                    <a:pt x="4007" y="5411"/>
                    <a:pt x="4020" y="5407"/>
                  </a:cubicBezTo>
                  <a:cubicBezTo>
                    <a:pt x="4024" y="5411"/>
                    <a:pt x="4024" y="5411"/>
                    <a:pt x="4027" y="5414"/>
                  </a:cubicBezTo>
                  <a:cubicBezTo>
                    <a:pt x="4050" y="5421"/>
                    <a:pt x="4074" y="5417"/>
                    <a:pt x="4094" y="5407"/>
                  </a:cubicBezTo>
                  <a:cubicBezTo>
                    <a:pt x="4097" y="5404"/>
                    <a:pt x="4097" y="5404"/>
                    <a:pt x="4101" y="5401"/>
                  </a:cubicBezTo>
                  <a:lnTo>
                    <a:pt x="4101" y="5401"/>
                  </a:lnTo>
                  <a:lnTo>
                    <a:pt x="4097" y="5404"/>
                  </a:lnTo>
                  <a:cubicBezTo>
                    <a:pt x="4094" y="5414"/>
                    <a:pt x="4101" y="5424"/>
                    <a:pt x="4104" y="5434"/>
                  </a:cubicBezTo>
                  <a:cubicBezTo>
                    <a:pt x="4081" y="5438"/>
                    <a:pt x="4061" y="5438"/>
                    <a:pt x="4037" y="5438"/>
                  </a:cubicBezTo>
                  <a:cubicBezTo>
                    <a:pt x="4034" y="5438"/>
                    <a:pt x="4030" y="5441"/>
                    <a:pt x="4027" y="5438"/>
                  </a:cubicBezTo>
                  <a:cubicBezTo>
                    <a:pt x="4024" y="5438"/>
                    <a:pt x="4024" y="5438"/>
                    <a:pt x="4024" y="5438"/>
                  </a:cubicBezTo>
                  <a:cubicBezTo>
                    <a:pt x="4017" y="5438"/>
                    <a:pt x="4007" y="5438"/>
                    <a:pt x="4000" y="5438"/>
                  </a:cubicBezTo>
                  <a:cubicBezTo>
                    <a:pt x="3997" y="5438"/>
                    <a:pt x="3993" y="5441"/>
                    <a:pt x="3993" y="5445"/>
                  </a:cubicBezTo>
                  <a:cubicBezTo>
                    <a:pt x="3967" y="5441"/>
                    <a:pt x="3936" y="5441"/>
                    <a:pt x="3906" y="5445"/>
                  </a:cubicBezTo>
                  <a:cubicBezTo>
                    <a:pt x="3910" y="5448"/>
                    <a:pt x="3910" y="5448"/>
                    <a:pt x="3910" y="5448"/>
                  </a:cubicBezTo>
                  <a:lnTo>
                    <a:pt x="3910" y="5448"/>
                  </a:lnTo>
                  <a:lnTo>
                    <a:pt x="3910" y="5448"/>
                  </a:lnTo>
                  <a:cubicBezTo>
                    <a:pt x="3893" y="5448"/>
                    <a:pt x="3876" y="5448"/>
                    <a:pt x="3859" y="5448"/>
                  </a:cubicBezTo>
                  <a:cubicBezTo>
                    <a:pt x="3836" y="5455"/>
                    <a:pt x="3806" y="5448"/>
                    <a:pt x="3779" y="5455"/>
                  </a:cubicBezTo>
                  <a:cubicBezTo>
                    <a:pt x="3772" y="5455"/>
                    <a:pt x="3762" y="5455"/>
                    <a:pt x="3755" y="5458"/>
                  </a:cubicBezTo>
                  <a:cubicBezTo>
                    <a:pt x="3695" y="5465"/>
                    <a:pt x="3631" y="5458"/>
                    <a:pt x="3574" y="5474"/>
                  </a:cubicBezTo>
                  <a:lnTo>
                    <a:pt x="3574" y="5474"/>
                  </a:lnTo>
                  <a:cubicBezTo>
                    <a:pt x="3547" y="5474"/>
                    <a:pt x="3524" y="5474"/>
                    <a:pt x="3497" y="5474"/>
                  </a:cubicBezTo>
                  <a:cubicBezTo>
                    <a:pt x="3507" y="5485"/>
                    <a:pt x="3524" y="5481"/>
                    <a:pt x="3534" y="5485"/>
                  </a:cubicBezTo>
                  <a:cubicBezTo>
                    <a:pt x="3547" y="5485"/>
                    <a:pt x="3561" y="5481"/>
                    <a:pt x="3574" y="5481"/>
                  </a:cubicBezTo>
                  <a:lnTo>
                    <a:pt x="3574" y="5481"/>
                  </a:lnTo>
                  <a:cubicBezTo>
                    <a:pt x="3641" y="5474"/>
                    <a:pt x="3711" y="5478"/>
                    <a:pt x="3782" y="5465"/>
                  </a:cubicBezTo>
                  <a:lnTo>
                    <a:pt x="3782" y="5465"/>
                  </a:lnTo>
                  <a:lnTo>
                    <a:pt x="3782" y="5465"/>
                  </a:lnTo>
                  <a:cubicBezTo>
                    <a:pt x="3822" y="5461"/>
                    <a:pt x="3866" y="5468"/>
                    <a:pt x="3910" y="5458"/>
                  </a:cubicBezTo>
                  <a:lnTo>
                    <a:pt x="3910" y="5458"/>
                  </a:lnTo>
                  <a:cubicBezTo>
                    <a:pt x="3943" y="5458"/>
                    <a:pt x="3977" y="5455"/>
                    <a:pt x="4010" y="5455"/>
                  </a:cubicBezTo>
                  <a:cubicBezTo>
                    <a:pt x="4044" y="5451"/>
                    <a:pt x="4081" y="5448"/>
                    <a:pt x="4114" y="5448"/>
                  </a:cubicBezTo>
                  <a:cubicBezTo>
                    <a:pt x="4131" y="5455"/>
                    <a:pt x="4138" y="5465"/>
                    <a:pt x="4135" y="5474"/>
                  </a:cubicBezTo>
                  <a:cubicBezTo>
                    <a:pt x="4131" y="5478"/>
                    <a:pt x="4128" y="5478"/>
                    <a:pt x="4125" y="5481"/>
                  </a:cubicBezTo>
                  <a:lnTo>
                    <a:pt x="4121" y="5481"/>
                  </a:lnTo>
                  <a:cubicBezTo>
                    <a:pt x="4104" y="5485"/>
                    <a:pt x="4084" y="5485"/>
                    <a:pt x="4064" y="5485"/>
                  </a:cubicBezTo>
                  <a:lnTo>
                    <a:pt x="4064" y="5485"/>
                  </a:lnTo>
                  <a:cubicBezTo>
                    <a:pt x="3990" y="5485"/>
                    <a:pt x="3913" y="5485"/>
                    <a:pt x="3839" y="5485"/>
                  </a:cubicBezTo>
                  <a:cubicBezTo>
                    <a:pt x="3826" y="5485"/>
                    <a:pt x="3812" y="5485"/>
                    <a:pt x="3802" y="5491"/>
                  </a:cubicBezTo>
                  <a:lnTo>
                    <a:pt x="3802" y="5491"/>
                  </a:lnTo>
                  <a:lnTo>
                    <a:pt x="3802" y="5491"/>
                  </a:lnTo>
                  <a:cubicBezTo>
                    <a:pt x="3755" y="5491"/>
                    <a:pt x="3711" y="5491"/>
                    <a:pt x="3665" y="5495"/>
                  </a:cubicBezTo>
                  <a:cubicBezTo>
                    <a:pt x="3614" y="5488"/>
                    <a:pt x="3571" y="5502"/>
                    <a:pt x="3520" y="5502"/>
                  </a:cubicBezTo>
                  <a:lnTo>
                    <a:pt x="3520" y="5502"/>
                  </a:lnTo>
                  <a:cubicBezTo>
                    <a:pt x="3477" y="5498"/>
                    <a:pt x="3436" y="5512"/>
                    <a:pt x="3393" y="5512"/>
                  </a:cubicBezTo>
                  <a:cubicBezTo>
                    <a:pt x="3393" y="5528"/>
                    <a:pt x="3406" y="5525"/>
                    <a:pt x="3419" y="5522"/>
                  </a:cubicBezTo>
                  <a:cubicBezTo>
                    <a:pt x="3443" y="5518"/>
                    <a:pt x="3470" y="5518"/>
                    <a:pt x="3493" y="5518"/>
                  </a:cubicBezTo>
                  <a:cubicBezTo>
                    <a:pt x="3504" y="5515"/>
                    <a:pt x="3514" y="5515"/>
                    <a:pt x="3524" y="5512"/>
                  </a:cubicBezTo>
                  <a:lnTo>
                    <a:pt x="3524" y="5512"/>
                  </a:lnTo>
                  <a:cubicBezTo>
                    <a:pt x="3544" y="5512"/>
                    <a:pt x="3564" y="5512"/>
                    <a:pt x="3584" y="5512"/>
                  </a:cubicBezTo>
                  <a:cubicBezTo>
                    <a:pt x="3624" y="5512"/>
                    <a:pt x="3661" y="5512"/>
                    <a:pt x="3698" y="5508"/>
                  </a:cubicBezTo>
                  <a:cubicBezTo>
                    <a:pt x="3705" y="5508"/>
                    <a:pt x="3705" y="5505"/>
                    <a:pt x="3705" y="5502"/>
                  </a:cubicBezTo>
                  <a:cubicBezTo>
                    <a:pt x="3742" y="5508"/>
                    <a:pt x="3779" y="5505"/>
                    <a:pt x="3819" y="5502"/>
                  </a:cubicBezTo>
                  <a:cubicBezTo>
                    <a:pt x="3836" y="5502"/>
                    <a:pt x="3853" y="5502"/>
                    <a:pt x="3869" y="5498"/>
                  </a:cubicBezTo>
                  <a:lnTo>
                    <a:pt x="3869" y="5498"/>
                  </a:lnTo>
                  <a:lnTo>
                    <a:pt x="3869" y="5498"/>
                  </a:lnTo>
                  <a:cubicBezTo>
                    <a:pt x="3903" y="5502"/>
                    <a:pt x="3936" y="5502"/>
                    <a:pt x="3973" y="5502"/>
                  </a:cubicBezTo>
                  <a:cubicBezTo>
                    <a:pt x="4017" y="5498"/>
                    <a:pt x="4061" y="5505"/>
                    <a:pt x="4104" y="5495"/>
                  </a:cubicBezTo>
                  <a:lnTo>
                    <a:pt x="4104" y="5495"/>
                  </a:lnTo>
                  <a:cubicBezTo>
                    <a:pt x="4107" y="5495"/>
                    <a:pt x="4111" y="5495"/>
                    <a:pt x="4118" y="5495"/>
                  </a:cubicBezTo>
                  <a:cubicBezTo>
                    <a:pt x="4114" y="5498"/>
                    <a:pt x="4114" y="5502"/>
                    <a:pt x="4114" y="5505"/>
                  </a:cubicBezTo>
                  <a:cubicBezTo>
                    <a:pt x="4087" y="5495"/>
                    <a:pt x="4057" y="5505"/>
                    <a:pt x="4027" y="5505"/>
                  </a:cubicBezTo>
                  <a:cubicBezTo>
                    <a:pt x="3997" y="5508"/>
                    <a:pt x="3963" y="5508"/>
                    <a:pt x="3933" y="5508"/>
                  </a:cubicBezTo>
                  <a:cubicBezTo>
                    <a:pt x="3916" y="5508"/>
                    <a:pt x="3903" y="5508"/>
                    <a:pt x="3889" y="5512"/>
                  </a:cubicBezTo>
                  <a:cubicBezTo>
                    <a:pt x="3883" y="5515"/>
                    <a:pt x="3879" y="5518"/>
                    <a:pt x="3879" y="5525"/>
                  </a:cubicBezTo>
                  <a:lnTo>
                    <a:pt x="3879" y="5528"/>
                  </a:lnTo>
                  <a:cubicBezTo>
                    <a:pt x="3843" y="5528"/>
                    <a:pt x="3806" y="5528"/>
                    <a:pt x="3765" y="5532"/>
                  </a:cubicBezTo>
                  <a:cubicBezTo>
                    <a:pt x="3765" y="5525"/>
                    <a:pt x="3765" y="5525"/>
                    <a:pt x="3765" y="5525"/>
                  </a:cubicBezTo>
                  <a:cubicBezTo>
                    <a:pt x="3725" y="5532"/>
                    <a:pt x="3681" y="5535"/>
                    <a:pt x="3638" y="5538"/>
                  </a:cubicBezTo>
                  <a:lnTo>
                    <a:pt x="3638" y="5538"/>
                  </a:lnTo>
                  <a:cubicBezTo>
                    <a:pt x="3628" y="5538"/>
                    <a:pt x="3621" y="5538"/>
                    <a:pt x="3611" y="5535"/>
                  </a:cubicBezTo>
                  <a:cubicBezTo>
                    <a:pt x="3591" y="5538"/>
                    <a:pt x="3567" y="5545"/>
                    <a:pt x="3547" y="5548"/>
                  </a:cubicBezTo>
                  <a:cubicBezTo>
                    <a:pt x="3540" y="5552"/>
                    <a:pt x="3540" y="5552"/>
                    <a:pt x="3547" y="5555"/>
                  </a:cubicBezTo>
                  <a:cubicBezTo>
                    <a:pt x="3571" y="5559"/>
                    <a:pt x="3601" y="5552"/>
                    <a:pt x="3621" y="5562"/>
                  </a:cubicBezTo>
                  <a:lnTo>
                    <a:pt x="3621" y="5562"/>
                  </a:lnTo>
                  <a:lnTo>
                    <a:pt x="3621" y="5562"/>
                  </a:lnTo>
                  <a:cubicBezTo>
                    <a:pt x="3607" y="5565"/>
                    <a:pt x="3591" y="5565"/>
                    <a:pt x="3574" y="5569"/>
                  </a:cubicBezTo>
                  <a:lnTo>
                    <a:pt x="3574" y="5569"/>
                  </a:lnTo>
                  <a:lnTo>
                    <a:pt x="3574" y="5569"/>
                  </a:lnTo>
                  <a:cubicBezTo>
                    <a:pt x="3547" y="5569"/>
                    <a:pt x="3520" y="5572"/>
                    <a:pt x="3497" y="5575"/>
                  </a:cubicBezTo>
                  <a:lnTo>
                    <a:pt x="3497" y="5575"/>
                  </a:lnTo>
                  <a:cubicBezTo>
                    <a:pt x="3467" y="5572"/>
                    <a:pt x="3443" y="5589"/>
                    <a:pt x="3416" y="5582"/>
                  </a:cubicBezTo>
                  <a:cubicBezTo>
                    <a:pt x="3409" y="5582"/>
                    <a:pt x="3403" y="5585"/>
                    <a:pt x="3393" y="5585"/>
                  </a:cubicBezTo>
                  <a:cubicBezTo>
                    <a:pt x="3409" y="5602"/>
                    <a:pt x="3436" y="5592"/>
                    <a:pt x="3457" y="5595"/>
                  </a:cubicBezTo>
                  <a:cubicBezTo>
                    <a:pt x="3460" y="5595"/>
                    <a:pt x="3467" y="5595"/>
                    <a:pt x="3470" y="5592"/>
                  </a:cubicBezTo>
                  <a:cubicBezTo>
                    <a:pt x="3473" y="5595"/>
                    <a:pt x="3477" y="5595"/>
                    <a:pt x="3483" y="5592"/>
                  </a:cubicBezTo>
                  <a:lnTo>
                    <a:pt x="3483" y="5592"/>
                  </a:lnTo>
                  <a:cubicBezTo>
                    <a:pt x="3487" y="5589"/>
                    <a:pt x="3493" y="5589"/>
                    <a:pt x="3500" y="5585"/>
                  </a:cubicBezTo>
                  <a:cubicBezTo>
                    <a:pt x="3537" y="5585"/>
                    <a:pt x="3574" y="5582"/>
                    <a:pt x="3611" y="5582"/>
                  </a:cubicBezTo>
                  <a:cubicBezTo>
                    <a:pt x="3611" y="5582"/>
                    <a:pt x="3611" y="5579"/>
                    <a:pt x="3614" y="5575"/>
                  </a:cubicBezTo>
                  <a:cubicBezTo>
                    <a:pt x="3648" y="5575"/>
                    <a:pt x="3678" y="5575"/>
                    <a:pt x="3711" y="5575"/>
                  </a:cubicBezTo>
                  <a:cubicBezTo>
                    <a:pt x="3715" y="5575"/>
                    <a:pt x="3715" y="5579"/>
                    <a:pt x="3718" y="5579"/>
                  </a:cubicBezTo>
                  <a:cubicBezTo>
                    <a:pt x="3768" y="5595"/>
                    <a:pt x="3822" y="5585"/>
                    <a:pt x="3873" y="5585"/>
                  </a:cubicBezTo>
                  <a:cubicBezTo>
                    <a:pt x="3950" y="5582"/>
                    <a:pt x="4030" y="5582"/>
                    <a:pt x="4107" y="5572"/>
                  </a:cubicBezTo>
                  <a:cubicBezTo>
                    <a:pt x="4111" y="5569"/>
                    <a:pt x="4114" y="5569"/>
                    <a:pt x="4114" y="5565"/>
                  </a:cubicBezTo>
                  <a:cubicBezTo>
                    <a:pt x="4118" y="5569"/>
                    <a:pt x="4118" y="5572"/>
                    <a:pt x="4121" y="5572"/>
                  </a:cubicBezTo>
                  <a:cubicBezTo>
                    <a:pt x="4094" y="5572"/>
                    <a:pt x="4064" y="5579"/>
                    <a:pt x="4037" y="5585"/>
                  </a:cubicBezTo>
                  <a:cubicBezTo>
                    <a:pt x="4020" y="5589"/>
                    <a:pt x="4000" y="5592"/>
                    <a:pt x="3980" y="5589"/>
                  </a:cubicBezTo>
                  <a:cubicBezTo>
                    <a:pt x="3957" y="5589"/>
                    <a:pt x="3933" y="5589"/>
                    <a:pt x="3910" y="5592"/>
                  </a:cubicBezTo>
                  <a:cubicBezTo>
                    <a:pt x="3886" y="5599"/>
                    <a:pt x="3859" y="5599"/>
                    <a:pt x="3832" y="5599"/>
                  </a:cubicBezTo>
                  <a:cubicBezTo>
                    <a:pt x="3822" y="5602"/>
                    <a:pt x="3812" y="5602"/>
                    <a:pt x="3802" y="5606"/>
                  </a:cubicBezTo>
                  <a:cubicBezTo>
                    <a:pt x="3799" y="5606"/>
                    <a:pt x="3796" y="5606"/>
                    <a:pt x="3792" y="5609"/>
                  </a:cubicBezTo>
                  <a:cubicBezTo>
                    <a:pt x="3748" y="5589"/>
                    <a:pt x="3705" y="5606"/>
                    <a:pt x="3665" y="5619"/>
                  </a:cubicBezTo>
                  <a:cubicBezTo>
                    <a:pt x="3661" y="5622"/>
                    <a:pt x="3661" y="5622"/>
                    <a:pt x="3661" y="5622"/>
                  </a:cubicBezTo>
                  <a:cubicBezTo>
                    <a:pt x="3661" y="5619"/>
                    <a:pt x="3658" y="5619"/>
                    <a:pt x="3654" y="5616"/>
                  </a:cubicBezTo>
                  <a:cubicBezTo>
                    <a:pt x="3621" y="5619"/>
                    <a:pt x="3581" y="5612"/>
                    <a:pt x="3547" y="5622"/>
                  </a:cubicBezTo>
                  <a:cubicBezTo>
                    <a:pt x="3544" y="5622"/>
                    <a:pt x="3540" y="5622"/>
                    <a:pt x="3537" y="5622"/>
                  </a:cubicBezTo>
                  <a:cubicBezTo>
                    <a:pt x="3514" y="5626"/>
                    <a:pt x="3490" y="5622"/>
                    <a:pt x="3467" y="5629"/>
                  </a:cubicBezTo>
                  <a:cubicBezTo>
                    <a:pt x="3450" y="5629"/>
                    <a:pt x="3429" y="5629"/>
                    <a:pt x="3413" y="5632"/>
                  </a:cubicBezTo>
                  <a:cubicBezTo>
                    <a:pt x="3406" y="5632"/>
                    <a:pt x="3400" y="5632"/>
                    <a:pt x="3393" y="5632"/>
                  </a:cubicBezTo>
                  <a:cubicBezTo>
                    <a:pt x="3389" y="5632"/>
                    <a:pt x="3389" y="5636"/>
                    <a:pt x="3386" y="5639"/>
                  </a:cubicBezTo>
                  <a:lnTo>
                    <a:pt x="3386" y="5639"/>
                  </a:lnTo>
                  <a:cubicBezTo>
                    <a:pt x="3379" y="5639"/>
                    <a:pt x="3372" y="5639"/>
                    <a:pt x="3366" y="5639"/>
                  </a:cubicBezTo>
                  <a:cubicBezTo>
                    <a:pt x="3342" y="5639"/>
                    <a:pt x="3319" y="5636"/>
                    <a:pt x="3299" y="5649"/>
                  </a:cubicBezTo>
                  <a:cubicBezTo>
                    <a:pt x="3292" y="5649"/>
                    <a:pt x="3282" y="5649"/>
                    <a:pt x="3275" y="5649"/>
                  </a:cubicBezTo>
                  <a:lnTo>
                    <a:pt x="3275" y="5649"/>
                  </a:lnTo>
                  <a:lnTo>
                    <a:pt x="3275" y="5649"/>
                  </a:lnTo>
                  <a:cubicBezTo>
                    <a:pt x="3255" y="5649"/>
                    <a:pt x="3235" y="5646"/>
                    <a:pt x="3218" y="5656"/>
                  </a:cubicBezTo>
                  <a:cubicBezTo>
                    <a:pt x="3211" y="5656"/>
                    <a:pt x="3205" y="5656"/>
                    <a:pt x="3198" y="5659"/>
                  </a:cubicBezTo>
                  <a:lnTo>
                    <a:pt x="3198" y="5659"/>
                  </a:lnTo>
                  <a:lnTo>
                    <a:pt x="3198" y="5659"/>
                  </a:lnTo>
                  <a:cubicBezTo>
                    <a:pt x="3134" y="5659"/>
                    <a:pt x="3067" y="5663"/>
                    <a:pt x="3003" y="5676"/>
                  </a:cubicBezTo>
                  <a:cubicBezTo>
                    <a:pt x="2953" y="5676"/>
                    <a:pt x="2903" y="5676"/>
                    <a:pt x="2849" y="5686"/>
                  </a:cubicBezTo>
                  <a:cubicBezTo>
                    <a:pt x="2779" y="5683"/>
                    <a:pt x="2711" y="5689"/>
                    <a:pt x="2644" y="5703"/>
                  </a:cubicBezTo>
                  <a:cubicBezTo>
                    <a:pt x="2533" y="5703"/>
                    <a:pt x="2429" y="5720"/>
                    <a:pt x="2322" y="5730"/>
                  </a:cubicBezTo>
                  <a:cubicBezTo>
                    <a:pt x="2308" y="5726"/>
                    <a:pt x="2295" y="5730"/>
                    <a:pt x="2282" y="5733"/>
                  </a:cubicBezTo>
                  <a:cubicBezTo>
                    <a:pt x="2265" y="5733"/>
                    <a:pt x="2251" y="5730"/>
                    <a:pt x="2238" y="5740"/>
                  </a:cubicBezTo>
                  <a:cubicBezTo>
                    <a:pt x="2231" y="5740"/>
                    <a:pt x="2225" y="5740"/>
                    <a:pt x="2218" y="5740"/>
                  </a:cubicBezTo>
                  <a:cubicBezTo>
                    <a:pt x="2184" y="5716"/>
                    <a:pt x="2198" y="5689"/>
                    <a:pt x="2194" y="5663"/>
                  </a:cubicBezTo>
                  <a:cubicBezTo>
                    <a:pt x="2198" y="5663"/>
                    <a:pt x="2201" y="5659"/>
                    <a:pt x="2208" y="5659"/>
                  </a:cubicBezTo>
                  <a:cubicBezTo>
                    <a:pt x="2218" y="5656"/>
                    <a:pt x="2228" y="5656"/>
                    <a:pt x="2241" y="5656"/>
                  </a:cubicBezTo>
                  <a:cubicBezTo>
                    <a:pt x="2285" y="5646"/>
                    <a:pt x="2336" y="5656"/>
                    <a:pt x="2379" y="5636"/>
                  </a:cubicBezTo>
                  <a:cubicBezTo>
                    <a:pt x="2386" y="5636"/>
                    <a:pt x="2389" y="5629"/>
                    <a:pt x="2389" y="5626"/>
                  </a:cubicBezTo>
                  <a:cubicBezTo>
                    <a:pt x="2386" y="5595"/>
                    <a:pt x="2355" y="5592"/>
                    <a:pt x="2322" y="5592"/>
                  </a:cubicBezTo>
                  <a:cubicBezTo>
                    <a:pt x="2315" y="5592"/>
                    <a:pt x="2308" y="5595"/>
                    <a:pt x="2302" y="5595"/>
                  </a:cubicBezTo>
                  <a:cubicBezTo>
                    <a:pt x="2218" y="5602"/>
                    <a:pt x="2134" y="5595"/>
                    <a:pt x="2050" y="5606"/>
                  </a:cubicBezTo>
                  <a:cubicBezTo>
                    <a:pt x="2027" y="5609"/>
                    <a:pt x="2003" y="5602"/>
                    <a:pt x="1986" y="5619"/>
                  </a:cubicBezTo>
                  <a:cubicBezTo>
                    <a:pt x="1984" y="5619"/>
                    <a:pt x="1980" y="5616"/>
                    <a:pt x="1974" y="5619"/>
                  </a:cubicBezTo>
                  <a:lnTo>
                    <a:pt x="1974" y="5619"/>
                  </a:lnTo>
                  <a:cubicBezTo>
                    <a:pt x="1954" y="5616"/>
                    <a:pt x="1934" y="5616"/>
                    <a:pt x="1913" y="5619"/>
                  </a:cubicBezTo>
                  <a:lnTo>
                    <a:pt x="1913" y="5619"/>
                  </a:lnTo>
                  <a:cubicBezTo>
                    <a:pt x="1913" y="5616"/>
                    <a:pt x="1910" y="5616"/>
                    <a:pt x="1910" y="5612"/>
                  </a:cubicBezTo>
                  <a:cubicBezTo>
                    <a:pt x="1900" y="5612"/>
                    <a:pt x="1887" y="5612"/>
                    <a:pt x="1880" y="5619"/>
                  </a:cubicBezTo>
                  <a:cubicBezTo>
                    <a:pt x="1876" y="5619"/>
                    <a:pt x="1876" y="5619"/>
                    <a:pt x="1873" y="5619"/>
                  </a:cubicBezTo>
                  <a:cubicBezTo>
                    <a:pt x="1870" y="5619"/>
                    <a:pt x="1866" y="5616"/>
                    <a:pt x="1863" y="5616"/>
                  </a:cubicBezTo>
                  <a:cubicBezTo>
                    <a:pt x="1846" y="5609"/>
                    <a:pt x="1833" y="5612"/>
                    <a:pt x="1819" y="5619"/>
                  </a:cubicBezTo>
                  <a:cubicBezTo>
                    <a:pt x="1803" y="5622"/>
                    <a:pt x="1786" y="5626"/>
                    <a:pt x="1766" y="5629"/>
                  </a:cubicBezTo>
                  <a:lnTo>
                    <a:pt x="1766" y="5629"/>
                  </a:lnTo>
                  <a:lnTo>
                    <a:pt x="1766" y="5629"/>
                  </a:lnTo>
                  <a:cubicBezTo>
                    <a:pt x="1756" y="5629"/>
                    <a:pt x="1742" y="5629"/>
                    <a:pt x="1729" y="5629"/>
                  </a:cubicBezTo>
                  <a:cubicBezTo>
                    <a:pt x="1726" y="5629"/>
                    <a:pt x="1719" y="5629"/>
                    <a:pt x="1715" y="5629"/>
                  </a:cubicBezTo>
                  <a:cubicBezTo>
                    <a:pt x="1695" y="5632"/>
                    <a:pt x="1672" y="5629"/>
                    <a:pt x="1652" y="5639"/>
                  </a:cubicBezTo>
                  <a:cubicBezTo>
                    <a:pt x="1621" y="5639"/>
                    <a:pt x="1588" y="5636"/>
                    <a:pt x="1561" y="5646"/>
                  </a:cubicBezTo>
                  <a:lnTo>
                    <a:pt x="1561" y="5646"/>
                  </a:lnTo>
                  <a:cubicBezTo>
                    <a:pt x="1537" y="5646"/>
                    <a:pt x="1517" y="5646"/>
                    <a:pt x="1497" y="5649"/>
                  </a:cubicBezTo>
                  <a:lnTo>
                    <a:pt x="1497" y="5649"/>
                  </a:lnTo>
                  <a:lnTo>
                    <a:pt x="1497" y="5649"/>
                  </a:lnTo>
                  <a:cubicBezTo>
                    <a:pt x="1464" y="5646"/>
                    <a:pt x="1427" y="5652"/>
                    <a:pt x="1393" y="5656"/>
                  </a:cubicBezTo>
                  <a:cubicBezTo>
                    <a:pt x="1360" y="5636"/>
                    <a:pt x="1323" y="5649"/>
                    <a:pt x="1286" y="5652"/>
                  </a:cubicBezTo>
                  <a:cubicBezTo>
                    <a:pt x="1269" y="5652"/>
                    <a:pt x="1252" y="5649"/>
                    <a:pt x="1239" y="5656"/>
                  </a:cubicBezTo>
                  <a:cubicBezTo>
                    <a:pt x="1118" y="5652"/>
                    <a:pt x="997" y="5663"/>
                    <a:pt x="876" y="5676"/>
                  </a:cubicBezTo>
                  <a:lnTo>
                    <a:pt x="876" y="5676"/>
                  </a:lnTo>
                  <a:cubicBezTo>
                    <a:pt x="856" y="5676"/>
                    <a:pt x="833" y="5676"/>
                    <a:pt x="812" y="5676"/>
                  </a:cubicBezTo>
                  <a:cubicBezTo>
                    <a:pt x="792" y="5683"/>
                    <a:pt x="769" y="5683"/>
                    <a:pt x="749" y="5686"/>
                  </a:cubicBezTo>
                  <a:cubicBezTo>
                    <a:pt x="745" y="5709"/>
                    <a:pt x="779" y="5693"/>
                    <a:pt x="786" y="5703"/>
                  </a:cubicBezTo>
                  <a:cubicBezTo>
                    <a:pt x="816" y="5703"/>
                    <a:pt x="849" y="5706"/>
                    <a:pt x="876" y="5693"/>
                  </a:cubicBezTo>
                  <a:cubicBezTo>
                    <a:pt x="954" y="5699"/>
                    <a:pt x="1024" y="5683"/>
                    <a:pt x="1098" y="5683"/>
                  </a:cubicBezTo>
                  <a:cubicBezTo>
                    <a:pt x="1141" y="5683"/>
                    <a:pt x="1182" y="5676"/>
                    <a:pt x="1225" y="5676"/>
                  </a:cubicBezTo>
                  <a:lnTo>
                    <a:pt x="1225" y="5676"/>
                  </a:lnTo>
                  <a:cubicBezTo>
                    <a:pt x="1272" y="5693"/>
                    <a:pt x="1323" y="5686"/>
                    <a:pt x="1370" y="5673"/>
                  </a:cubicBezTo>
                  <a:lnTo>
                    <a:pt x="1370" y="5673"/>
                  </a:lnTo>
                  <a:cubicBezTo>
                    <a:pt x="1373" y="5676"/>
                    <a:pt x="1376" y="5676"/>
                    <a:pt x="1380" y="5676"/>
                  </a:cubicBezTo>
                  <a:lnTo>
                    <a:pt x="1380" y="5676"/>
                  </a:lnTo>
                  <a:cubicBezTo>
                    <a:pt x="1400" y="5676"/>
                    <a:pt x="1417" y="5679"/>
                    <a:pt x="1433" y="5669"/>
                  </a:cubicBezTo>
                  <a:cubicBezTo>
                    <a:pt x="1457" y="5673"/>
                    <a:pt x="1497" y="5656"/>
                    <a:pt x="1494" y="5693"/>
                  </a:cubicBezTo>
                  <a:cubicBezTo>
                    <a:pt x="1494" y="5706"/>
                    <a:pt x="1521" y="5703"/>
                    <a:pt x="1537" y="5696"/>
                  </a:cubicBezTo>
                  <a:lnTo>
                    <a:pt x="1537" y="5696"/>
                  </a:lnTo>
                  <a:cubicBezTo>
                    <a:pt x="1615" y="5693"/>
                    <a:pt x="1692" y="5693"/>
                    <a:pt x="1769" y="5683"/>
                  </a:cubicBezTo>
                  <a:cubicBezTo>
                    <a:pt x="1809" y="5679"/>
                    <a:pt x="1853" y="5686"/>
                    <a:pt x="1897" y="5686"/>
                  </a:cubicBezTo>
                  <a:cubicBezTo>
                    <a:pt x="1900" y="5709"/>
                    <a:pt x="1903" y="5733"/>
                    <a:pt x="1907" y="5756"/>
                  </a:cubicBezTo>
                  <a:lnTo>
                    <a:pt x="1907" y="5756"/>
                  </a:lnTo>
                  <a:cubicBezTo>
                    <a:pt x="1887" y="5763"/>
                    <a:pt x="1863" y="5767"/>
                    <a:pt x="1840" y="5767"/>
                  </a:cubicBezTo>
                  <a:cubicBezTo>
                    <a:pt x="1669" y="5784"/>
                    <a:pt x="1497" y="5794"/>
                    <a:pt x="1329" y="5807"/>
                  </a:cubicBezTo>
                  <a:cubicBezTo>
                    <a:pt x="1312" y="5807"/>
                    <a:pt x="1296" y="5807"/>
                    <a:pt x="1286" y="5813"/>
                  </a:cubicBezTo>
                  <a:cubicBezTo>
                    <a:pt x="1279" y="5813"/>
                    <a:pt x="1272" y="5813"/>
                    <a:pt x="1262" y="5813"/>
                  </a:cubicBezTo>
                  <a:cubicBezTo>
                    <a:pt x="1245" y="5813"/>
                    <a:pt x="1229" y="5813"/>
                    <a:pt x="1212" y="5813"/>
                  </a:cubicBezTo>
                  <a:cubicBezTo>
                    <a:pt x="1205" y="5810"/>
                    <a:pt x="1195" y="5810"/>
                    <a:pt x="1185" y="5813"/>
                  </a:cubicBezTo>
                  <a:cubicBezTo>
                    <a:pt x="1061" y="5820"/>
                    <a:pt x="937" y="5830"/>
                    <a:pt x="812" y="5841"/>
                  </a:cubicBezTo>
                  <a:cubicBezTo>
                    <a:pt x="779" y="5837"/>
                    <a:pt x="745" y="5844"/>
                    <a:pt x="712" y="5844"/>
                  </a:cubicBezTo>
                  <a:cubicBezTo>
                    <a:pt x="712" y="5844"/>
                    <a:pt x="708" y="5847"/>
                    <a:pt x="708" y="5851"/>
                  </a:cubicBezTo>
                  <a:cubicBezTo>
                    <a:pt x="692" y="5851"/>
                    <a:pt x="678" y="5851"/>
                    <a:pt x="665" y="5851"/>
                  </a:cubicBezTo>
                  <a:cubicBezTo>
                    <a:pt x="648" y="5847"/>
                    <a:pt x="641" y="5857"/>
                    <a:pt x="638" y="5867"/>
                  </a:cubicBezTo>
                  <a:cubicBezTo>
                    <a:pt x="638" y="5867"/>
                    <a:pt x="638" y="5871"/>
                    <a:pt x="638" y="5874"/>
                  </a:cubicBezTo>
                  <a:cubicBezTo>
                    <a:pt x="641" y="5871"/>
                    <a:pt x="645" y="5871"/>
                    <a:pt x="645" y="5867"/>
                  </a:cubicBezTo>
                  <a:cubicBezTo>
                    <a:pt x="665" y="5861"/>
                    <a:pt x="682" y="5861"/>
                    <a:pt x="702" y="5864"/>
                  </a:cubicBezTo>
                  <a:cubicBezTo>
                    <a:pt x="712" y="5867"/>
                    <a:pt x="725" y="5871"/>
                    <a:pt x="735" y="5867"/>
                  </a:cubicBezTo>
                  <a:cubicBezTo>
                    <a:pt x="745" y="5871"/>
                    <a:pt x="752" y="5871"/>
                    <a:pt x="759" y="5871"/>
                  </a:cubicBezTo>
                  <a:cubicBezTo>
                    <a:pt x="776" y="5871"/>
                    <a:pt x="789" y="5867"/>
                    <a:pt x="799" y="5861"/>
                  </a:cubicBezTo>
                  <a:cubicBezTo>
                    <a:pt x="799" y="5861"/>
                    <a:pt x="802" y="5864"/>
                    <a:pt x="809" y="5867"/>
                  </a:cubicBezTo>
                  <a:cubicBezTo>
                    <a:pt x="873" y="5881"/>
                    <a:pt x="940" y="5864"/>
                    <a:pt x="1007" y="5861"/>
                  </a:cubicBezTo>
                  <a:cubicBezTo>
                    <a:pt x="994" y="5864"/>
                    <a:pt x="980" y="5864"/>
                    <a:pt x="967" y="5867"/>
                  </a:cubicBezTo>
                  <a:cubicBezTo>
                    <a:pt x="947" y="5871"/>
                    <a:pt x="930" y="5877"/>
                    <a:pt x="910" y="5877"/>
                  </a:cubicBezTo>
                  <a:cubicBezTo>
                    <a:pt x="903" y="5877"/>
                    <a:pt x="896" y="5877"/>
                    <a:pt x="890" y="5881"/>
                  </a:cubicBezTo>
                  <a:cubicBezTo>
                    <a:pt x="886" y="5881"/>
                    <a:pt x="883" y="5881"/>
                    <a:pt x="883" y="5884"/>
                  </a:cubicBezTo>
                  <a:cubicBezTo>
                    <a:pt x="839" y="5877"/>
                    <a:pt x="799" y="5877"/>
                    <a:pt x="755" y="5888"/>
                  </a:cubicBezTo>
                  <a:cubicBezTo>
                    <a:pt x="755" y="5884"/>
                    <a:pt x="752" y="5884"/>
                    <a:pt x="752" y="5881"/>
                  </a:cubicBezTo>
                  <a:cubicBezTo>
                    <a:pt x="708" y="5867"/>
                    <a:pt x="662" y="5877"/>
                    <a:pt x="615" y="5874"/>
                  </a:cubicBezTo>
                  <a:cubicBezTo>
                    <a:pt x="587" y="5881"/>
                    <a:pt x="554" y="5874"/>
                    <a:pt x="530" y="5888"/>
                  </a:cubicBezTo>
                  <a:cubicBezTo>
                    <a:pt x="524" y="5891"/>
                    <a:pt x="520" y="5894"/>
                    <a:pt x="517" y="5898"/>
                  </a:cubicBezTo>
                  <a:lnTo>
                    <a:pt x="517" y="5898"/>
                  </a:lnTo>
                  <a:lnTo>
                    <a:pt x="517" y="5898"/>
                  </a:lnTo>
                  <a:cubicBezTo>
                    <a:pt x="477" y="5894"/>
                    <a:pt x="443" y="5904"/>
                    <a:pt x="406" y="5918"/>
                  </a:cubicBezTo>
                  <a:cubicBezTo>
                    <a:pt x="420" y="5928"/>
                    <a:pt x="443" y="5918"/>
                    <a:pt x="450" y="5934"/>
                  </a:cubicBezTo>
                  <a:cubicBezTo>
                    <a:pt x="447" y="5934"/>
                    <a:pt x="443" y="5938"/>
                    <a:pt x="437" y="5941"/>
                  </a:cubicBezTo>
                  <a:cubicBezTo>
                    <a:pt x="413" y="5945"/>
                    <a:pt x="390" y="5948"/>
                    <a:pt x="366" y="5955"/>
                  </a:cubicBezTo>
                  <a:cubicBezTo>
                    <a:pt x="349" y="5958"/>
                    <a:pt x="339" y="5965"/>
                    <a:pt x="343" y="5978"/>
                  </a:cubicBezTo>
                  <a:cubicBezTo>
                    <a:pt x="349" y="5988"/>
                    <a:pt x="363" y="5988"/>
                    <a:pt x="373" y="5988"/>
                  </a:cubicBezTo>
                  <a:cubicBezTo>
                    <a:pt x="396" y="5988"/>
                    <a:pt x="416" y="5988"/>
                    <a:pt x="437" y="5988"/>
                  </a:cubicBezTo>
                  <a:lnTo>
                    <a:pt x="440" y="5985"/>
                  </a:lnTo>
                  <a:cubicBezTo>
                    <a:pt x="494" y="5985"/>
                    <a:pt x="551" y="5991"/>
                    <a:pt x="601" y="5971"/>
                  </a:cubicBezTo>
                  <a:cubicBezTo>
                    <a:pt x="605" y="5985"/>
                    <a:pt x="621" y="5985"/>
                    <a:pt x="638" y="5981"/>
                  </a:cubicBezTo>
                  <a:cubicBezTo>
                    <a:pt x="651" y="5981"/>
                    <a:pt x="668" y="5968"/>
                    <a:pt x="685" y="5978"/>
                  </a:cubicBezTo>
                  <a:lnTo>
                    <a:pt x="685" y="5978"/>
                  </a:lnTo>
                  <a:cubicBezTo>
                    <a:pt x="685" y="5981"/>
                    <a:pt x="688" y="5981"/>
                    <a:pt x="692" y="5981"/>
                  </a:cubicBezTo>
                  <a:cubicBezTo>
                    <a:pt x="695" y="5981"/>
                    <a:pt x="695" y="5981"/>
                    <a:pt x="695" y="5978"/>
                  </a:cubicBezTo>
                  <a:cubicBezTo>
                    <a:pt x="698" y="5978"/>
                    <a:pt x="702" y="5978"/>
                    <a:pt x="705" y="5978"/>
                  </a:cubicBezTo>
                  <a:cubicBezTo>
                    <a:pt x="776" y="5968"/>
                    <a:pt x="846" y="5981"/>
                    <a:pt x="916" y="5968"/>
                  </a:cubicBezTo>
                  <a:cubicBezTo>
                    <a:pt x="920" y="5968"/>
                    <a:pt x="923" y="5968"/>
                    <a:pt x="930" y="5971"/>
                  </a:cubicBezTo>
                  <a:cubicBezTo>
                    <a:pt x="937" y="5971"/>
                    <a:pt x="947" y="5971"/>
                    <a:pt x="954" y="5971"/>
                  </a:cubicBezTo>
                  <a:cubicBezTo>
                    <a:pt x="967" y="5965"/>
                    <a:pt x="980" y="5965"/>
                    <a:pt x="994" y="5971"/>
                  </a:cubicBezTo>
                  <a:lnTo>
                    <a:pt x="994" y="5971"/>
                  </a:lnTo>
                  <a:cubicBezTo>
                    <a:pt x="1007" y="5968"/>
                    <a:pt x="1021" y="5965"/>
                    <a:pt x="1031" y="5961"/>
                  </a:cubicBezTo>
                  <a:lnTo>
                    <a:pt x="1031" y="5961"/>
                  </a:lnTo>
                  <a:lnTo>
                    <a:pt x="1031" y="5961"/>
                  </a:lnTo>
                  <a:cubicBezTo>
                    <a:pt x="1054" y="5961"/>
                    <a:pt x="1074" y="5961"/>
                    <a:pt x="1098" y="5961"/>
                  </a:cubicBezTo>
                  <a:cubicBezTo>
                    <a:pt x="1108" y="5961"/>
                    <a:pt x="1121" y="5961"/>
                    <a:pt x="1135" y="5961"/>
                  </a:cubicBezTo>
                  <a:lnTo>
                    <a:pt x="1135" y="5961"/>
                  </a:lnTo>
                  <a:lnTo>
                    <a:pt x="1135" y="5961"/>
                  </a:lnTo>
                  <a:cubicBezTo>
                    <a:pt x="1145" y="5961"/>
                    <a:pt x="1151" y="5961"/>
                    <a:pt x="1162" y="5961"/>
                  </a:cubicBezTo>
                  <a:cubicBezTo>
                    <a:pt x="1209" y="5961"/>
                    <a:pt x="1255" y="5961"/>
                    <a:pt x="1302" y="5958"/>
                  </a:cubicBezTo>
                  <a:lnTo>
                    <a:pt x="1306" y="5955"/>
                  </a:lnTo>
                  <a:lnTo>
                    <a:pt x="1306" y="5951"/>
                  </a:lnTo>
                  <a:cubicBezTo>
                    <a:pt x="1323" y="5958"/>
                    <a:pt x="1340" y="5958"/>
                    <a:pt x="1356" y="5955"/>
                  </a:cubicBezTo>
                  <a:cubicBezTo>
                    <a:pt x="1366" y="5951"/>
                    <a:pt x="1380" y="5951"/>
                    <a:pt x="1393" y="5951"/>
                  </a:cubicBezTo>
                  <a:cubicBezTo>
                    <a:pt x="1450" y="5955"/>
                    <a:pt x="1504" y="5941"/>
                    <a:pt x="1561" y="5941"/>
                  </a:cubicBezTo>
                  <a:cubicBezTo>
                    <a:pt x="1568" y="5938"/>
                    <a:pt x="1578" y="5938"/>
                    <a:pt x="1588" y="5934"/>
                  </a:cubicBezTo>
                  <a:cubicBezTo>
                    <a:pt x="1591" y="5931"/>
                    <a:pt x="1594" y="5928"/>
                    <a:pt x="1598" y="5921"/>
                  </a:cubicBezTo>
                  <a:lnTo>
                    <a:pt x="1598" y="5918"/>
                  </a:lnTo>
                  <a:cubicBezTo>
                    <a:pt x="1554" y="5921"/>
                    <a:pt x="1511" y="5921"/>
                    <a:pt x="1470" y="5934"/>
                  </a:cubicBezTo>
                  <a:lnTo>
                    <a:pt x="1470" y="5934"/>
                  </a:lnTo>
                  <a:lnTo>
                    <a:pt x="1470" y="5934"/>
                  </a:lnTo>
                  <a:cubicBezTo>
                    <a:pt x="1467" y="5934"/>
                    <a:pt x="1460" y="5931"/>
                    <a:pt x="1457" y="5934"/>
                  </a:cubicBezTo>
                  <a:cubicBezTo>
                    <a:pt x="1460" y="5934"/>
                    <a:pt x="1460" y="5934"/>
                    <a:pt x="1464" y="5934"/>
                  </a:cubicBezTo>
                  <a:cubicBezTo>
                    <a:pt x="1464" y="5934"/>
                    <a:pt x="1464" y="5938"/>
                    <a:pt x="1460" y="5934"/>
                  </a:cubicBezTo>
                  <a:lnTo>
                    <a:pt x="1457" y="5934"/>
                  </a:lnTo>
                  <a:cubicBezTo>
                    <a:pt x="1454" y="5931"/>
                    <a:pt x="1450" y="5931"/>
                    <a:pt x="1444" y="5934"/>
                  </a:cubicBezTo>
                  <a:lnTo>
                    <a:pt x="1444" y="5934"/>
                  </a:lnTo>
                  <a:cubicBezTo>
                    <a:pt x="1433" y="5934"/>
                    <a:pt x="1420" y="5934"/>
                    <a:pt x="1407" y="5934"/>
                  </a:cubicBezTo>
                  <a:cubicBezTo>
                    <a:pt x="1400" y="5934"/>
                    <a:pt x="1390" y="5934"/>
                    <a:pt x="1380" y="5934"/>
                  </a:cubicBezTo>
                  <a:cubicBezTo>
                    <a:pt x="1376" y="5934"/>
                    <a:pt x="1376" y="5938"/>
                    <a:pt x="1376" y="5941"/>
                  </a:cubicBezTo>
                  <a:cubicBezTo>
                    <a:pt x="1353" y="5934"/>
                    <a:pt x="1333" y="5938"/>
                    <a:pt x="1309" y="5938"/>
                  </a:cubicBezTo>
                  <a:cubicBezTo>
                    <a:pt x="1306" y="5941"/>
                    <a:pt x="1302" y="5941"/>
                    <a:pt x="1302" y="5945"/>
                  </a:cubicBezTo>
                  <a:cubicBezTo>
                    <a:pt x="1296" y="5945"/>
                    <a:pt x="1293" y="5945"/>
                    <a:pt x="1286" y="5945"/>
                  </a:cubicBezTo>
                  <a:cubicBezTo>
                    <a:pt x="1276" y="5941"/>
                    <a:pt x="1266" y="5941"/>
                    <a:pt x="1252" y="5938"/>
                  </a:cubicBezTo>
                  <a:cubicBezTo>
                    <a:pt x="1249" y="5934"/>
                    <a:pt x="1242" y="5934"/>
                    <a:pt x="1235" y="5934"/>
                  </a:cubicBezTo>
                  <a:cubicBezTo>
                    <a:pt x="1212" y="5934"/>
                    <a:pt x="1185" y="5928"/>
                    <a:pt x="1168" y="5945"/>
                  </a:cubicBezTo>
                  <a:cubicBezTo>
                    <a:pt x="1168" y="5941"/>
                    <a:pt x="1165" y="5934"/>
                    <a:pt x="1162" y="5931"/>
                  </a:cubicBezTo>
                  <a:lnTo>
                    <a:pt x="1162" y="5931"/>
                  </a:lnTo>
                  <a:cubicBezTo>
                    <a:pt x="1178" y="5931"/>
                    <a:pt x="1195" y="5931"/>
                    <a:pt x="1212" y="5931"/>
                  </a:cubicBezTo>
                  <a:lnTo>
                    <a:pt x="1212" y="5931"/>
                  </a:lnTo>
                  <a:cubicBezTo>
                    <a:pt x="1215" y="5931"/>
                    <a:pt x="1219" y="5931"/>
                    <a:pt x="1222" y="5931"/>
                  </a:cubicBezTo>
                  <a:cubicBezTo>
                    <a:pt x="1225" y="5931"/>
                    <a:pt x="1229" y="5931"/>
                    <a:pt x="1235" y="5928"/>
                  </a:cubicBezTo>
                  <a:cubicBezTo>
                    <a:pt x="1249" y="5934"/>
                    <a:pt x="1262" y="5934"/>
                    <a:pt x="1279" y="5924"/>
                  </a:cubicBezTo>
                  <a:cubicBezTo>
                    <a:pt x="1283" y="5924"/>
                    <a:pt x="1289" y="5924"/>
                    <a:pt x="1293" y="5924"/>
                  </a:cubicBezTo>
                  <a:cubicBezTo>
                    <a:pt x="1299" y="5924"/>
                    <a:pt x="1309" y="5928"/>
                    <a:pt x="1319" y="5928"/>
                  </a:cubicBezTo>
                  <a:cubicBezTo>
                    <a:pt x="1430" y="5931"/>
                    <a:pt x="1541" y="5908"/>
                    <a:pt x="1652" y="5898"/>
                  </a:cubicBezTo>
                  <a:cubicBezTo>
                    <a:pt x="1665" y="5894"/>
                    <a:pt x="1679" y="5891"/>
                    <a:pt x="1689" y="5888"/>
                  </a:cubicBezTo>
                  <a:lnTo>
                    <a:pt x="1689" y="5888"/>
                  </a:lnTo>
                  <a:lnTo>
                    <a:pt x="1689" y="5888"/>
                  </a:lnTo>
                  <a:cubicBezTo>
                    <a:pt x="1712" y="5891"/>
                    <a:pt x="1736" y="5891"/>
                    <a:pt x="1756" y="5881"/>
                  </a:cubicBezTo>
                  <a:lnTo>
                    <a:pt x="1756" y="5881"/>
                  </a:lnTo>
                  <a:cubicBezTo>
                    <a:pt x="1803" y="5877"/>
                    <a:pt x="1850" y="5874"/>
                    <a:pt x="1897" y="5871"/>
                  </a:cubicBezTo>
                  <a:lnTo>
                    <a:pt x="1897" y="5871"/>
                  </a:lnTo>
                  <a:cubicBezTo>
                    <a:pt x="1903" y="5861"/>
                    <a:pt x="1923" y="5867"/>
                    <a:pt x="1920" y="5881"/>
                  </a:cubicBezTo>
                  <a:lnTo>
                    <a:pt x="1917" y="5884"/>
                  </a:lnTo>
                  <a:lnTo>
                    <a:pt x="1917" y="5884"/>
                  </a:lnTo>
                  <a:lnTo>
                    <a:pt x="1917" y="5888"/>
                  </a:lnTo>
                  <a:cubicBezTo>
                    <a:pt x="1917" y="5888"/>
                    <a:pt x="1917" y="5891"/>
                    <a:pt x="1917" y="5894"/>
                  </a:cubicBezTo>
                  <a:lnTo>
                    <a:pt x="1917" y="5898"/>
                  </a:lnTo>
                  <a:cubicBezTo>
                    <a:pt x="1907" y="5941"/>
                    <a:pt x="1920" y="5991"/>
                    <a:pt x="1907" y="6035"/>
                  </a:cubicBezTo>
                  <a:cubicBezTo>
                    <a:pt x="1917" y="6032"/>
                    <a:pt x="1927" y="6028"/>
                    <a:pt x="1937" y="6025"/>
                  </a:cubicBezTo>
                  <a:lnTo>
                    <a:pt x="1937" y="6025"/>
                  </a:lnTo>
                  <a:lnTo>
                    <a:pt x="1940" y="6022"/>
                  </a:lnTo>
                  <a:cubicBezTo>
                    <a:pt x="1944" y="6022"/>
                    <a:pt x="1944" y="6022"/>
                    <a:pt x="1947" y="6022"/>
                  </a:cubicBezTo>
                  <a:lnTo>
                    <a:pt x="1947" y="6022"/>
                  </a:lnTo>
                  <a:cubicBezTo>
                    <a:pt x="1964" y="6015"/>
                    <a:pt x="1980" y="6005"/>
                    <a:pt x="1996" y="5998"/>
                  </a:cubicBezTo>
                  <a:cubicBezTo>
                    <a:pt x="2020" y="5985"/>
                    <a:pt x="2047" y="5961"/>
                    <a:pt x="2074" y="5958"/>
                  </a:cubicBezTo>
                  <a:cubicBezTo>
                    <a:pt x="2080" y="5958"/>
                    <a:pt x="2084" y="5958"/>
                    <a:pt x="2087" y="5958"/>
                  </a:cubicBezTo>
                  <a:cubicBezTo>
                    <a:pt x="2087" y="5955"/>
                    <a:pt x="2090" y="5955"/>
                    <a:pt x="2090" y="5951"/>
                  </a:cubicBezTo>
                  <a:cubicBezTo>
                    <a:pt x="2094" y="5955"/>
                    <a:pt x="2100" y="5958"/>
                    <a:pt x="2104" y="5961"/>
                  </a:cubicBezTo>
                  <a:cubicBezTo>
                    <a:pt x="2107" y="5961"/>
                    <a:pt x="2111" y="5965"/>
                    <a:pt x="2117" y="5968"/>
                  </a:cubicBezTo>
                  <a:cubicBezTo>
                    <a:pt x="2121" y="5971"/>
                    <a:pt x="2124" y="5975"/>
                    <a:pt x="2127" y="5975"/>
                  </a:cubicBezTo>
                  <a:lnTo>
                    <a:pt x="2127" y="5978"/>
                  </a:lnTo>
                  <a:cubicBezTo>
                    <a:pt x="2151" y="5991"/>
                    <a:pt x="2178" y="6008"/>
                    <a:pt x="2208" y="6018"/>
                  </a:cubicBezTo>
                  <a:cubicBezTo>
                    <a:pt x="2218" y="5961"/>
                    <a:pt x="2208" y="5904"/>
                    <a:pt x="2208" y="5844"/>
                  </a:cubicBezTo>
                  <a:cubicBezTo>
                    <a:pt x="2208" y="5841"/>
                    <a:pt x="2211" y="5834"/>
                    <a:pt x="2218" y="5834"/>
                  </a:cubicBezTo>
                  <a:cubicBezTo>
                    <a:pt x="2225" y="5834"/>
                    <a:pt x="2231" y="5834"/>
                    <a:pt x="2235" y="5834"/>
                  </a:cubicBezTo>
                  <a:cubicBezTo>
                    <a:pt x="2241" y="5830"/>
                    <a:pt x="2248" y="5830"/>
                    <a:pt x="2255" y="5830"/>
                  </a:cubicBezTo>
                  <a:cubicBezTo>
                    <a:pt x="2258" y="5827"/>
                    <a:pt x="2258" y="5827"/>
                    <a:pt x="2258" y="5824"/>
                  </a:cubicBezTo>
                  <a:lnTo>
                    <a:pt x="2258" y="5824"/>
                  </a:lnTo>
                  <a:cubicBezTo>
                    <a:pt x="2308" y="5824"/>
                    <a:pt x="2359" y="5824"/>
                    <a:pt x="2409" y="5820"/>
                  </a:cubicBezTo>
                  <a:cubicBezTo>
                    <a:pt x="2413" y="5820"/>
                    <a:pt x="2413" y="5820"/>
                    <a:pt x="2413" y="5820"/>
                  </a:cubicBezTo>
                  <a:cubicBezTo>
                    <a:pt x="2426" y="5834"/>
                    <a:pt x="2443" y="5827"/>
                    <a:pt x="2460" y="5824"/>
                  </a:cubicBezTo>
                  <a:cubicBezTo>
                    <a:pt x="2453" y="5834"/>
                    <a:pt x="2433" y="5824"/>
                    <a:pt x="2423" y="5841"/>
                  </a:cubicBezTo>
                  <a:cubicBezTo>
                    <a:pt x="2463" y="5851"/>
                    <a:pt x="2500" y="5847"/>
                    <a:pt x="2540" y="5844"/>
                  </a:cubicBezTo>
                  <a:cubicBezTo>
                    <a:pt x="2634" y="5841"/>
                    <a:pt x="2728" y="5841"/>
                    <a:pt x="2825" y="5841"/>
                  </a:cubicBezTo>
                  <a:lnTo>
                    <a:pt x="2825" y="5841"/>
                  </a:lnTo>
                  <a:lnTo>
                    <a:pt x="2825" y="5841"/>
                  </a:lnTo>
                  <a:cubicBezTo>
                    <a:pt x="2829" y="5841"/>
                    <a:pt x="2832" y="5841"/>
                    <a:pt x="2836" y="5841"/>
                  </a:cubicBezTo>
                  <a:lnTo>
                    <a:pt x="2836" y="5841"/>
                  </a:lnTo>
                  <a:lnTo>
                    <a:pt x="2836" y="5841"/>
                  </a:lnTo>
                  <a:cubicBezTo>
                    <a:pt x="2842" y="5841"/>
                    <a:pt x="2846" y="5841"/>
                    <a:pt x="2849" y="5841"/>
                  </a:cubicBezTo>
                  <a:lnTo>
                    <a:pt x="2849" y="5841"/>
                  </a:lnTo>
                  <a:lnTo>
                    <a:pt x="2849" y="5841"/>
                  </a:lnTo>
                  <a:cubicBezTo>
                    <a:pt x="2859" y="5844"/>
                    <a:pt x="2866" y="5844"/>
                    <a:pt x="2876" y="5841"/>
                  </a:cubicBezTo>
                  <a:cubicBezTo>
                    <a:pt x="2889" y="5841"/>
                    <a:pt x="2903" y="5841"/>
                    <a:pt x="2916" y="5841"/>
                  </a:cubicBezTo>
                  <a:lnTo>
                    <a:pt x="2919" y="5837"/>
                  </a:lnTo>
                  <a:cubicBezTo>
                    <a:pt x="2923" y="5837"/>
                    <a:pt x="2926" y="5841"/>
                    <a:pt x="2929" y="5841"/>
                  </a:cubicBezTo>
                  <a:cubicBezTo>
                    <a:pt x="2940" y="5837"/>
                    <a:pt x="2953" y="5837"/>
                    <a:pt x="2963" y="5837"/>
                  </a:cubicBezTo>
                  <a:cubicBezTo>
                    <a:pt x="2970" y="5834"/>
                    <a:pt x="2973" y="5834"/>
                    <a:pt x="2976" y="5830"/>
                  </a:cubicBezTo>
                  <a:cubicBezTo>
                    <a:pt x="3007" y="5830"/>
                    <a:pt x="3037" y="5830"/>
                    <a:pt x="3071" y="5834"/>
                  </a:cubicBezTo>
                  <a:cubicBezTo>
                    <a:pt x="3124" y="5830"/>
                    <a:pt x="3181" y="5824"/>
                    <a:pt x="3235" y="5820"/>
                  </a:cubicBezTo>
                  <a:lnTo>
                    <a:pt x="3235" y="5820"/>
                  </a:lnTo>
                  <a:lnTo>
                    <a:pt x="3235" y="5820"/>
                  </a:lnTo>
                  <a:cubicBezTo>
                    <a:pt x="3245" y="5820"/>
                    <a:pt x="3255" y="5820"/>
                    <a:pt x="3265" y="5820"/>
                  </a:cubicBezTo>
                  <a:cubicBezTo>
                    <a:pt x="3272" y="5820"/>
                    <a:pt x="3279" y="5824"/>
                    <a:pt x="3289" y="5824"/>
                  </a:cubicBezTo>
                  <a:cubicBezTo>
                    <a:pt x="3336" y="5824"/>
                    <a:pt x="3386" y="5824"/>
                    <a:pt x="3433" y="5807"/>
                  </a:cubicBezTo>
                  <a:cubicBezTo>
                    <a:pt x="3359" y="5807"/>
                    <a:pt x="3285" y="5807"/>
                    <a:pt x="3211" y="5807"/>
                  </a:cubicBezTo>
                  <a:lnTo>
                    <a:pt x="3215" y="5807"/>
                  </a:lnTo>
                  <a:lnTo>
                    <a:pt x="3211" y="5807"/>
                  </a:lnTo>
                  <a:cubicBezTo>
                    <a:pt x="3134" y="5810"/>
                    <a:pt x="3057" y="5810"/>
                    <a:pt x="2980" y="5813"/>
                  </a:cubicBezTo>
                  <a:cubicBezTo>
                    <a:pt x="2966" y="5810"/>
                    <a:pt x="2953" y="5810"/>
                    <a:pt x="2940" y="5817"/>
                  </a:cubicBezTo>
                  <a:lnTo>
                    <a:pt x="2940" y="5817"/>
                  </a:lnTo>
                  <a:lnTo>
                    <a:pt x="2940" y="5817"/>
                  </a:lnTo>
                  <a:cubicBezTo>
                    <a:pt x="2909" y="5813"/>
                    <a:pt x="2876" y="5810"/>
                    <a:pt x="2846" y="5820"/>
                  </a:cubicBezTo>
                  <a:cubicBezTo>
                    <a:pt x="2839" y="5820"/>
                    <a:pt x="2836" y="5820"/>
                    <a:pt x="2829" y="5820"/>
                  </a:cubicBezTo>
                  <a:lnTo>
                    <a:pt x="2829" y="5820"/>
                  </a:lnTo>
                  <a:cubicBezTo>
                    <a:pt x="2815" y="5817"/>
                    <a:pt x="2805" y="5813"/>
                    <a:pt x="2795" y="5820"/>
                  </a:cubicBezTo>
                  <a:cubicBezTo>
                    <a:pt x="2789" y="5820"/>
                    <a:pt x="2782" y="5820"/>
                    <a:pt x="2775" y="5820"/>
                  </a:cubicBezTo>
                  <a:lnTo>
                    <a:pt x="2775" y="5820"/>
                  </a:lnTo>
                  <a:cubicBezTo>
                    <a:pt x="2755" y="5813"/>
                    <a:pt x="2738" y="5813"/>
                    <a:pt x="2718" y="5820"/>
                  </a:cubicBezTo>
                  <a:cubicBezTo>
                    <a:pt x="2658" y="5824"/>
                    <a:pt x="2597" y="5824"/>
                    <a:pt x="2537" y="5824"/>
                  </a:cubicBezTo>
                  <a:cubicBezTo>
                    <a:pt x="2523" y="5824"/>
                    <a:pt x="2510" y="5824"/>
                    <a:pt x="2503" y="5813"/>
                  </a:cubicBezTo>
                  <a:lnTo>
                    <a:pt x="2503" y="5813"/>
                  </a:lnTo>
                  <a:cubicBezTo>
                    <a:pt x="2557" y="5807"/>
                    <a:pt x="2614" y="5804"/>
                    <a:pt x="2668" y="5797"/>
                  </a:cubicBezTo>
                  <a:cubicBezTo>
                    <a:pt x="2711" y="5797"/>
                    <a:pt x="2758" y="5797"/>
                    <a:pt x="2799" y="5787"/>
                  </a:cubicBezTo>
                  <a:lnTo>
                    <a:pt x="2799" y="5787"/>
                  </a:lnTo>
                  <a:cubicBezTo>
                    <a:pt x="2839" y="5787"/>
                    <a:pt x="2879" y="5787"/>
                    <a:pt x="2916" y="5777"/>
                  </a:cubicBezTo>
                  <a:cubicBezTo>
                    <a:pt x="2923" y="5780"/>
                    <a:pt x="2926" y="5780"/>
                    <a:pt x="2926" y="5777"/>
                  </a:cubicBezTo>
                  <a:cubicBezTo>
                    <a:pt x="2946" y="5777"/>
                    <a:pt x="2966" y="5780"/>
                    <a:pt x="2983" y="5770"/>
                  </a:cubicBezTo>
                  <a:cubicBezTo>
                    <a:pt x="3107" y="5763"/>
                    <a:pt x="3232" y="5756"/>
                    <a:pt x="3352" y="5750"/>
                  </a:cubicBezTo>
                  <a:cubicBezTo>
                    <a:pt x="3393" y="5746"/>
                    <a:pt x="3436" y="5750"/>
                    <a:pt x="3477" y="5740"/>
                  </a:cubicBezTo>
                  <a:lnTo>
                    <a:pt x="3477" y="5740"/>
                  </a:lnTo>
                  <a:lnTo>
                    <a:pt x="3477" y="5740"/>
                  </a:lnTo>
                  <a:cubicBezTo>
                    <a:pt x="3480" y="5743"/>
                    <a:pt x="3480" y="5743"/>
                    <a:pt x="3480" y="5743"/>
                  </a:cubicBezTo>
                  <a:cubicBezTo>
                    <a:pt x="3483" y="5743"/>
                    <a:pt x="3483" y="5743"/>
                    <a:pt x="3483" y="5743"/>
                  </a:cubicBezTo>
                  <a:cubicBezTo>
                    <a:pt x="3493" y="5746"/>
                    <a:pt x="3510" y="5736"/>
                    <a:pt x="3520" y="5746"/>
                  </a:cubicBezTo>
                  <a:cubicBezTo>
                    <a:pt x="3540" y="5760"/>
                    <a:pt x="3561" y="5770"/>
                    <a:pt x="3574" y="5787"/>
                  </a:cubicBezTo>
                  <a:cubicBezTo>
                    <a:pt x="3577" y="5787"/>
                    <a:pt x="3581" y="5790"/>
                    <a:pt x="3581" y="5790"/>
                  </a:cubicBezTo>
                  <a:cubicBezTo>
                    <a:pt x="3581" y="5794"/>
                    <a:pt x="3581" y="5797"/>
                    <a:pt x="3581" y="5800"/>
                  </a:cubicBezTo>
                  <a:cubicBezTo>
                    <a:pt x="3584" y="5813"/>
                    <a:pt x="3581" y="5830"/>
                    <a:pt x="3611" y="5834"/>
                  </a:cubicBezTo>
                  <a:lnTo>
                    <a:pt x="3611" y="5830"/>
                  </a:lnTo>
                  <a:lnTo>
                    <a:pt x="3611" y="5830"/>
                  </a:lnTo>
                  <a:lnTo>
                    <a:pt x="3611" y="5830"/>
                  </a:lnTo>
                  <a:cubicBezTo>
                    <a:pt x="3611" y="5834"/>
                    <a:pt x="3614" y="5837"/>
                    <a:pt x="3614" y="5841"/>
                  </a:cubicBezTo>
                  <a:lnTo>
                    <a:pt x="3614" y="5841"/>
                  </a:lnTo>
                  <a:cubicBezTo>
                    <a:pt x="3614" y="5844"/>
                    <a:pt x="3618" y="5847"/>
                    <a:pt x="3618" y="5851"/>
                  </a:cubicBezTo>
                  <a:cubicBezTo>
                    <a:pt x="3621" y="5857"/>
                    <a:pt x="3624" y="5861"/>
                    <a:pt x="3628" y="5867"/>
                  </a:cubicBezTo>
                  <a:cubicBezTo>
                    <a:pt x="3628" y="5871"/>
                    <a:pt x="3631" y="5874"/>
                    <a:pt x="3631" y="5877"/>
                  </a:cubicBezTo>
                  <a:cubicBezTo>
                    <a:pt x="3634" y="5888"/>
                    <a:pt x="3634" y="5898"/>
                    <a:pt x="3634" y="5908"/>
                  </a:cubicBezTo>
                  <a:cubicBezTo>
                    <a:pt x="3654" y="5968"/>
                    <a:pt x="3641" y="6025"/>
                    <a:pt x="3618" y="6082"/>
                  </a:cubicBezTo>
                  <a:cubicBezTo>
                    <a:pt x="3614" y="6089"/>
                    <a:pt x="3611" y="6092"/>
                    <a:pt x="3607" y="6099"/>
                  </a:cubicBezTo>
                  <a:cubicBezTo>
                    <a:pt x="3604" y="6102"/>
                    <a:pt x="3604" y="6106"/>
                    <a:pt x="3601" y="6109"/>
                  </a:cubicBezTo>
                  <a:cubicBezTo>
                    <a:pt x="3601" y="6112"/>
                    <a:pt x="3597" y="6116"/>
                    <a:pt x="3597" y="6119"/>
                  </a:cubicBezTo>
                  <a:cubicBezTo>
                    <a:pt x="3597" y="6123"/>
                    <a:pt x="3597" y="6123"/>
                    <a:pt x="3597" y="6126"/>
                  </a:cubicBezTo>
                  <a:lnTo>
                    <a:pt x="3597" y="6126"/>
                  </a:lnTo>
                  <a:cubicBezTo>
                    <a:pt x="3594" y="6126"/>
                    <a:pt x="3594" y="6126"/>
                    <a:pt x="3594" y="6123"/>
                  </a:cubicBezTo>
                  <a:cubicBezTo>
                    <a:pt x="3567" y="6119"/>
                    <a:pt x="3554" y="6133"/>
                    <a:pt x="3534" y="6139"/>
                  </a:cubicBezTo>
                  <a:cubicBezTo>
                    <a:pt x="3530" y="6143"/>
                    <a:pt x="3524" y="6146"/>
                    <a:pt x="3524" y="6149"/>
                  </a:cubicBezTo>
                  <a:cubicBezTo>
                    <a:pt x="3514" y="6146"/>
                    <a:pt x="3500" y="6146"/>
                    <a:pt x="3490" y="6146"/>
                  </a:cubicBezTo>
                  <a:cubicBezTo>
                    <a:pt x="3470" y="6149"/>
                    <a:pt x="3453" y="6159"/>
                    <a:pt x="3436" y="6152"/>
                  </a:cubicBezTo>
                  <a:cubicBezTo>
                    <a:pt x="3429" y="6149"/>
                    <a:pt x="3423" y="6149"/>
                    <a:pt x="3419" y="6149"/>
                  </a:cubicBezTo>
                  <a:cubicBezTo>
                    <a:pt x="3416" y="6152"/>
                    <a:pt x="3416" y="6152"/>
                    <a:pt x="3413" y="6152"/>
                  </a:cubicBezTo>
                  <a:cubicBezTo>
                    <a:pt x="3413" y="6152"/>
                    <a:pt x="3413" y="6149"/>
                    <a:pt x="3409" y="6149"/>
                  </a:cubicBezTo>
                  <a:cubicBezTo>
                    <a:pt x="3393" y="6143"/>
                    <a:pt x="3372" y="6139"/>
                    <a:pt x="3356" y="6143"/>
                  </a:cubicBezTo>
                  <a:cubicBezTo>
                    <a:pt x="3379" y="6133"/>
                    <a:pt x="3406" y="6136"/>
                    <a:pt x="3433" y="6136"/>
                  </a:cubicBezTo>
                  <a:cubicBezTo>
                    <a:pt x="3429" y="6136"/>
                    <a:pt x="3429" y="6136"/>
                    <a:pt x="3429" y="6136"/>
                  </a:cubicBezTo>
                  <a:cubicBezTo>
                    <a:pt x="3440" y="6136"/>
                    <a:pt x="3446" y="6136"/>
                    <a:pt x="3457" y="6136"/>
                  </a:cubicBezTo>
                  <a:cubicBezTo>
                    <a:pt x="3517" y="6129"/>
                    <a:pt x="3540" y="6099"/>
                    <a:pt x="3561" y="6062"/>
                  </a:cubicBezTo>
                  <a:cubicBezTo>
                    <a:pt x="3584" y="6028"/>
                    <a:pt x="3591" y="5995"/>
                    <a:pt x="3577" y="5958"/>
                  </a:cubicBezTo>
                  <a:cubicBezTo>
                    <a:pt x="3571" y="5941"/>
                    <a:pt x="3561" y="5928"/>
                    <a:pt x="3564" y="5911"/>
                  </a:cubicBezTo>
                  <a:cubicBezTo>
                    <a:pt x="3571" y="5891"/>
                    <a:pt x="3544" y="5888"/>
                    <a:pt x="3534" y="5877"/>
                  </a:cubicBezTo>
                  <a:lnTo>
                    <a:pt x="3534" y="5877"/>
                  </a:lnTo>
                  <a:cubicBezTo>
                    <a:pt x="3534" y="5874"/>
                    <a:pt x="3530" y="5867"/>
                    <a:pt x="3524" y="5867"/>
                  </a:cubicBezTo>
                  <a:cubicBezTo>
                    <a:pt x="3524" y="5864"/>
                    <a:pt x="3520" y="5861"/>
                    <a:pt x="3517" y="5861"/>
                  </a:cubicBezTo>
                  <a:lnTo>
                    <a:pt x="3517" y="5861"/>
                  </a:lnTo>
                  <a:lnTo>
                    <a:pt x="3517" y="5861"/>
                  </a:lnTo>
                  <a:cubicBezTo>
                    <a:pt x="3517" y="5857"/>
                    <a:pt x="3514" y="5854"/>
                    <a:pt x="3507" y="5854"/>
                  </a:cubicBezTo>
                  <a:cubicBezTo>
                    <a:pt x="3507" y="5851"/>
                    <a:pt x="3507" y="5851"/>
                    <a:pt x="3507" y="5851"/>
                  </a:cubicBezTo>
                  <a:lnTo>
                    <a:pt x="3507" y="5851"/>
                  </a:lnTo>
                  <a:lnTo>
                    <a:pt x="3507" y="5851"/>
                  </a:lnTo>
                  <a:cubicBezTo>
                    <a:pt x="3500" y="5844"/>
                    <a:pt x="3493" y="5837"/>
                    <a:pt x="3483" y="5834"/>
                  </a:cubicBezTo>
                  <a:cubicBezTo>
                    <a:pt x="3473" y="5827"/>
                    <a:pt x="3460" y="5820"/>
                    <a:pt x="3450" y="5830"/>
                  </a:cubicBezTo>
                  <a:cubicBezTo>
                    <a:pt x="3443" y="5837"/>
                    <a:pt x="3453" y="5844"/>
                    <a:pt x="3457" y="5851"/>
                  </a:cubicBezTo>
                  <a:cubicBezTo>
                    <a:pt x="3473" y="5861"/>
                    <a:pt x="3443" y="5861"/>
                    <a:pt x="3446" y="5867"/>
                  </a:cubicBezTo>
                  <a:cubicBezTo>
                    <a:pt x="3463" y="5867"/>
                    <a:pt x="3480" y="5867"/>
                    <a:pt x="3493" y="5871"/>
                  </a:cubicBezTo>
                  <a:cubicBezTo>
                    <a:pt x="3493" y="5871"/>
                    <a:pt x="3497" y="5874"/>
                    <a:pt x="3497" y="5877"/>
                  </a:cubicBezTo>
                  <a:lnTo>
                    <a:pt x="3500" y="5877"/>
                  </a:lnTo>
                  <a:cubicBezTo>
                    <a:pt x="3500" y="5881"/>
                    <a:pt x="3504" y="5881"/>
                    <a:pt x="3500" y="5884"/>
                  </a:cubicBezTo>
                  <a:cubicBezTo>
                    <a:pt x="3500" y="5888"/>
                    <a:pt x="3504" y="5891"/>
                    <a:pt x="3504" y="5894"/>
                  </a:cubicBezTo>
                  <a:cubicBezTo>
                    <a:pt x="3507" y="5898"/>
                    <a:pt x="3507" y="5898"/>
                    <a:pt x="3510" y="5901"/>
                  </a:cubicBezTo>
                  <a:cubicBezTo>
                    <a:pt x="3510" y="5904"/>
                    <a:pt x="3510" y="5904"/>
                    <a:pt x="3510" y="5904"/>
                  </a:cubicBezTo>
                  <a:lnTo>
                    <a:pt x="3514" y="5904"/>
                  </a:lnTo>
                  <a:lnTo>
                    <a:pt x="3514" y="5908"/>
                  </a:lnTo>
                  <a:cubicBezTo>
                    <a:pt x="3517" y="5911"/>
                    <a:pt x="3517" y="5911"/>
                    <a:pt x="3524" y="5914"/>
                  </a:cubicBezTo>
                  <a:cubicBezTo>
                    <a:pt x="3550" y="5968"/>
                    <a:pt x="3574" y="5981"/>
                    <a:pt x="3460" y="5988"/>
                  </a:cubicBezTo>
                  <a:cubicBezTo>
                    <a:pt x="3443" y="5988"/>
                    <a:pt x="3423" y="5988"/>
                    <a:pt x="3406" y="5988"/>
                  </a:cubicBezTo>
                  <a:cubicBezTo>
                    <a:pt x="3349" y="5988"/>
                    <a:pt x="3292" y="5988"/>
                    <a:pt x="3238" y="5988"/>
                  </a:cubicBezTo>
                  <a:cubicBezTo>
                    <a:pt x="3161" y="5988"/>
                    <a:pt x="3081" y="5988"/>
                    <a:pt x="3003" y="5991"/>
                  </a:cubicBezTo>
                  <a:cubicBezTo>
                    <a:pt x="3007" y="5988"/>
                    <a:pt x="3007" y="5988"/>
                    <a:pt x="3007" y="5988"/>
                  </a:cubicBezTo>
                  <a:cubicBezTo>
                    <a:pt x="2993" y="5988"/>
                    <a:pt x="2980" y="5988"/>
                    <a:pt x="2966" y="5988"/>
                  </a:cubicBezTo>
                  <a:cubicBezTo>
                    <a:pt x="2956" y="5995"/>
                    <a:pt x="2950" y="5998"/>
                    <a:pt x="2943" y="6005"/>
                  </a:cubicBezTo>
                  <a:cubicBezTo>
                    <a:pt x="2950" y="6008"/>
                    <a:pt x="2956" y="6008"/>
                    <a:pt x="2963" y="6008"/>
                  </a:cubicBezTo>
                  <a:cubicBezTo>
                    <a:pt x="2956" y="6008"/>
                    <a:pt x="2946" y="6012"/>
                    <a:pt x="2940" y="6015"/>
                  </a:cubicBezTo>
                  <a:cubicBezTo>
                    <a:pt x="2899" y="6012"/>
                    <a:pt x="2862" y="6032"/>
                    <a:pt x="2822" y="6022"/>
                  </a:cubicBezTo>
                  <a:cubicBezTo>
                    <a:pt x="2856" y="6035"/>
                    <a:pt x="2933" y="6035"/>
                    <a:pt x="2990" y="6025"/>
                  </a:cubicBezTo>
                  <a:cubicBezTo>
                    <a:pt x="3047" y="6038"/>
                    <a:pt x="3104" y="6032"/>
                    <a:pt x="3161" y="6035"/>
                  </a:cubicBezTo>
                  <a:cubicBezTo>
                    <a:pt x="3245" y="6035"/>
                    <a:pt x="3329" y="6035"/>
                    <a:pt x="3416" y="6035"/>
                  </a:cubicBezTo>
                  <a:cubicBezTo>
                    <a:pt x="3443" y="6035"/>
                    <a:pt x="3470" y="6038"/>
                    <a:pt x="3497" y="6025"/>
                  </a:cubicBezTo>
                  <a:cubicBezTo>
                    <a:pt x="3493" y="6018"/>
                    <a:pt x="3490" y="6012"/>
                    <a:pt x="3483" y="6008"/>
                  </a:cubicBezTo>
                  <a:cubicBezTo>
                    <a:pt x="3500" y="6005"/>
                    <a:pt x="3517" y="6002"/>
                    <a:pt x="3534" y="5998"/>
                  </a:cubicBezTo>
                  <a:cubicBezTo>
                    <a:pt x="3540" y="5995"/>
                    <a:pt x="3554" y="5988"/>
                    <a:pt x="3554" y="6002"/>
                  </a:cubicBezTo>
                  <a:cubicBezTo>
                    <a:pt x="3554" y="6015"/>
                    <a:pt x="3547" y="6028"/>
                    <a:pt x="3547" y="6042"/>
                  </a:cubicBezTo>
                  <a:lnTo>
                    <a:pt x="3547" y="6042"/>
                  </a:lnTo>
                  <a:cubicBezTo>
                    <a:pt x="3524" y="6052"/>
                    <a:pt x="3524" y="6072"/>
                    <a:pt x="3510" y="6085"/>
                  </a:cubicBezTo>
                  <a:cubicBezTo>
                    <a:pt x="3500" y="6099"/>
                    <a:pt x="3500" y="6119"/>
                    <a:pt x="3467" y="6119"/>
                  </a:cubicBezTo>
                  <a:lnTo>
                    <a:pt x="3467" y="6119"/>
                  </a:lnTo>
                  <a:cubicBezTo>
                    <a:pt x="3436" y="6116"/>
                    <a:pt x="3406" y="6116"/>
                    <a:pt x="3376" y="6126"/>
                  </a:cubicBezTo>
                  <a:lnTo>
                    <a:pt x="3376" y="6126"/>
                  </a:lnTo>
                  <a:cubicBezTo>
                    <a:pt x="3302" y="6126"/>
                    <a:pt x="3232" y="6126"/>
                    <a:pt x="3158" y="6129"/>
                  </a:cubicBezTo>
                  <a:cubicBezTo>
                    <a:pt x="3124" y="6126"/>
                    <a:pt x="3090" y="6126"/>
                    <a:pt x="3057" y="6126"/>
                  </a:cubicBezTo>
                  <a:cubicBezTo>
                    <a:pt x="3023" y="6129"/>
                    <a:pt x="2990" y="6129"/>
                    <a:pt x="2956" y="6129"/>
                  </a:cubicBezTo>
                  <a:cubicBezTo>
                    <a:pt x="2846" y="6123"/>
                    <a:pt x="2738" y="6133"/>
                    <a:pt x="2631" y="6139"/>
                  </a:cubicBezTo>
                  <a:lnTo>
                    <a:pt x="2631" y="6139"/>
                  </a:lnTo>
                  <a:lnTo>
                    <a:pt x="2631" y="6139"/>
                  </a:lnTo>
                  <a:cubicBezTo>
                    <a:pt x="2617" y="6139"/>
                    <a:pt x="2600" y="6139"/>
                    <a:pt x="2590" y="6143"/>
                  </a:cubicBezTo>
                  <a:cubicBezTo>
                    <a:pt x="2577" y="6146"/>
                    <a:pt x="2564" y="6146"/>
                    <a:pt x="2554" y="6146"/>
                  </a:cubicBezTo>
                  <a:cubicBezTo>
                    <a:pt x="2540" y="6146"/>
                    <a:pt x="2530" y="6146"/>
                    <a:pt x="2523" y="6152"/>
                  </a:cubicBezTo>
                  <a:cubicBezTo>
                    <a:pt x="2507" y="6149"/>
                    <a:pt x="2490" y="6149"/>
                    <a:pt x="2476" y="6152"/>
                  </a:cubicBezTo>
                  <a:cubicBezTo>
                    <a:pt x="2466" y="6156"/>
                    <a:pt x="2460" y="6156"/>
                    <a:pt x="2450" y="6156"/>
                  </a:cubicBezTo>
                  <a:cubicBezTo>
                    <a:pt x="2389" y="6156"/>
                    <a:pt x="2325" y="6159"/>
                    <a:pt x="2265" y="6170"/>
                  </a:cubicBezTo>
                  <a:lnTo>
                    <a:pt x="2265" y="6170"/>
                  </a:lnTo>
                  <a:cubicBezTo>
                    <a:pt x="2204" y="6170"/>
                    <a:pt x="2144" y="6170"/>
                    <a:pt x="2084" y="6180"/>
                  </a:cubicBezTo>
                  <a:lnTo>
                    <a:pt x="2084" y="6180"/>
                  </a:lnTo>
                  <a:cubicBezTo>
                    <a:pt x="2064" y="6180"/>
                    <a:pt x="2043" y="6183"/>
                    <a:pt x="2023" y="6183"/>
                  </a:cubicBezTo>
                  <a:cubicBezTo>
                    <a:pt x="1980" y="6180"/>
                    <a:pt x="1937" y="6176"/>
                    <a:pt x="1893" y="6190"/>
                  </a:cubicBezTo>
                  <a:lnTo>
                    <a:pt x="1893" y="6190"/>
                  </a:lnTo>
                  <a:cubicBezTo>
                    <a:pt x="1873" y="6186"/>
                    <a:pt x="1853" y="6190"/>
                    <a:pt x="1833" y="6193"/>
                  </a:cubicBezTo>
                  <a:cubicBezTo>
                    <a:pt x="1739" y="6193"/>
                    <a:pt x="1648" y="6206"/>
                    <a:pt x="1554" y="6213"/>
                  </a:cubicBezTo>
                  <a:cubicBezTo>
                    <a:pt x="1517" y="6216"/>
                    <a:pt x="1477" y="6213"/>
                    <a:pt x="1444" y="6227"/>
                  </a:cubicBezTo>
                  <a:cubicBezTo>
                    <a:pt x="1440" y="6227"/>
                    <a:pt x="1437" y="6227"/>
                    <a:pt x="1433" y="6227"/>
                  </a:cubicBezTo>
                  <a:cubicBezTo>
                    <a:pt x="1333" y="6223"/>
                    <a:pt x="1235" y="6240"/>
                    <a:pt x="1135" y="6237"/>
                  </a:cubicBezTo>
                  <a:cubicBezTo>
                    <a:pt x="1125" y="6237"/>
                    <a:pt x="1118" y="6237"/>
                    <a:pt x="1108" y="6237"/>
                  </a:cubicBezTo>
                  <a:cubicBezTo>
                    <a:pt x="1091" y="6240"/>
                    <a:pt x="1071" y="6237"/>
                    <a:pt x="1054" y="6243"/>
                  </a:cubicBezTo>
                  <a:lnTo>
                    <a:pt x="1054" y="6243"/>
                  </a:lnTo>
                  <a:lnTo>
                    <a:pt x="1054" y="6243"/>
                  </a:lnTo>
                  <a:cubicBezTo>
                    <a:pt x="1048" y="6247"/>
                    <a:pt x="1041" y="6247"/>
                    <a:pt x="1031" y="6247"/>
                  </a:cubicBezTo>
                  <a:cubicBezTo>
                    <a:pt x="1001" y="6243"/>
                    <a:pt x="970" y="6247"/>
                    <a:pt x="940" y="6247"/>
                  </a:cubicBezTo>
                  <a:cubicBezTo>
                    <a:pt x="933" y="6247"/>
                    <a:pt x="923" y="6247"/>
                    <a:pt x="916" y="6247"/>
                  </a:cubicBezTo>
                  <a:cubicBezTo>
                    <a:pt x="903" y="6250"/>
                    <a:pt x="886" y="6247"/>
                    <a:pt x="873" y="6253"/>
                  </a:cubicBezTo>
                  <a:cubicBezTo>
                    <a:pt x="853" y="6253"/>
                    <a:pt x="833" y="6257"/>
                    <a:pt x="812" y="6257"/>
                  </a:cubicBezTo>
                  <a:cubicBezTo>
                    <a:pt x="755" y="6260"/>
                    <a:pt x="702" y="6263"/>
                    <a:pt x="645" y="6267"/>
                  </a:cubicBezTo>
                  <a:lnTo>
                    <a:pt x="645" y="6267"/>
                  </a:lnTo>
                  <a:lnTo>
                    <a:pt x="645" y="6267"/>
                  </a:lnTo>
                  <a:cubicBezTo>
                    <a:pt x="598" y="6267"/>
                    <a:pt x="551" y="6267"/>
                    <a:pt x="504" y="6267"/>
                  </a:cubicBezTo>
                  <a:cubicBezTo>
                    <a:pt x="487" y="6277"/>
                    <a:pt x="470" y="6263"/>
                    <a:pt x="453" y="6267"/>
                  </a:cubicBezTo>
                  <a:cubicBezTo>
                    <a:pt x="453" y="6270"/>
                    <a:pt x="453" y="6277"/>
                    <a:pt x="453" y="6280"/>
                  </a:cubicBezTo>
                  <a:cubicBezTo>
                    <a:pt x="467" y="6284"/>
                    <a:pt x="477" y="6284"/>
                    <a:pt x="490" y="6284"/>
                  </a:cubicBezTo>
                  <a:cubicBezTo>
                    <a:pt x="507" y="6290"/>
                    <a:pt x="524" y="6287"/>
                    <a:pt x="541" y="6287"/>
                  </a:cubicBezTo>
                  <a:cubicBezTo>
                    <a:pt x="551" y="6287"/>
                    <a:pt x="558" y="6284"/>
                    <a:pt x="564" y="6284"/>
                  </a:cubicBezTo>
                  <a:cubicBezTo>
                    <a:pt x="567" y="6284"/>
                    <a:pt x="567" y="6284"/>
                    <a:pt x="567" y="6284"/>
                  </a:cubicBezTo>
                  <a:lnTo>
                    <a:pt x="567" y="6284"/>
                  </a:lnTo>
                  <a:lnTo>
                    <a:pt x="567" y="6284"/>
                  </a:lnTo>
                  <a:cubicBezTo>
                    <a:pt x="571" y="6284"/>
                    <a:pt x="577" y="6284"/>
                    <a:pt x="581" y="6284"/>
                  </a:cubicBezTo>
                  <a:cubicBezTo>
                    <a:pt x="591" y="6284"/>
                    <a:pt x="601" y="6284"/>
                    <a:pt x="611" y="6284"/>
                  </a:cubicBezTo>
                  <a:cubicBezTo>
                    <a:pt x="621" y="6284"/>
                    <a:pt x="628" y="6287"/>
                    <a:pt x="635" y="6287"/>
                  </a:cubicBezTo>
                  <a:cubicBezTo>
                    <a:pt x="638" y="6287"/>
                    <a:pt x="641" y="6287"/>
                    <a:pt x="645" y="6284"/>
                  </a:cubicBezTo>
                  <a:lnTo>
                    <a:pt x="645" y="6287"/>
                  </a:lnTo>
                  <a:cubicBezTo>
                    <a:pt x="651" y="6287"/>
                    <a:pt x="655" y="6290"/>
                    <a:pt x="662" y="6290"/>
                  </a:cubicBezTo>
                  <a:cubicBezTo>
                    <a:pt x="658" y="6290"/>
                    <a:pt x="651" y="6290"/>
                    <a:pt x="648" y="6290"/>
                  </a:cubicBezTo>
                  <a:cubicBezTo>
                    <a:pt x="635" y="6290"/>
                    <a:pt x="625" y="6294"/>
                    <a:pt x="618" y="6300"/>
                  </a:cubicBezTo>
                  <a:cubicBezTo>
                    <a:pt x="618" y="6304"/>
                    <a:pt x="618" y="6304"/>
                    <a:pt x="618" y="6304"/>
                  </a:cubicBezTo>
                  <a:cubicBezTo>
                    <a:pt x="618" y="6304"/>
                    <a:pt x="615" y="6304"/>
                    <a:pt x="611" y="6307"/>
                  </a:cubicBezTo>
                  <a:cubicBezTo>
                    <a:pt x="615" y="6304"/>
                    <a:pt x="618" y="6304"/>
                    <a:pt x="618" y="6304"/>
                  </a:cubicBezTo>
                  <a:cubicBezTo>
                    <a:pt x="577" y="6304"/>
                    <a:pt x="537" y="6304"/>
                    <a:pt x="494" y="6300"/>
                  </a:cubicBezTo>
                  <a:cubicBezTo>
                    <a:pt x="470" y="6300"/>
                    <a:pt x="457" y="6310"/>
                    <a:pt x="440" y="6320"/>
                  </a:cubicBezTo>
                  <a:cubicBezTo>
                    <a:pt x="443" y="6344"/>
                    <a:pt x="467" y="6344"/>
                    <a:pt x="487" y="6347"/>
                  </a:cubicBezTo>
                  <a:cubicBezTo>
                    <a:pt x="520" y="6347"/>
                    <a:pt x="551" y="6344"/>
                    <a:pt x="581" y="6337"/>
                  </a:cubicBezTo>
                  <a:cubicBezTo>
                    <a:pt x="601" y="6344"/>
                    <a:pt x="625" y="6337"/>
                    <a:pt x="645" y="6344"/>
                  </a:cubicBezTo>
                  <a:cubicBezTo>
                    <a:pt x="655" y="6344"/>
                    <a:pt x="662" y="6341"/>
                    <a:pt x="672" y="6337"/>
                  </a:cubicBezTo>
                  <a:lnTo>
                    <a:pt x="672" y="6337"/>
                  </a:lnTo>
                  <a:cubicBezTo>
                    <a:pt x="745" y="6344"/>
                    <a:pt x="816" y="6334"/>
                    <a:pt x="890" y="6324"/>
                  </a:cubicBezTo>
                  <a:cubicBezTo>
                    <a:pt x="900" y="6324"/>
                    <a:pt x="910" y="6324"/>
                    <a:pt x="920" y="6320"/>
                  </a:cubicBezTo>
                  <a:cubicBezTo>
                    <a:pt x="923" y="6324"/>
                    <a:pt x="927" y="6320"/>
                    <a:pt x="930" y="6317"/>
                  </a:cubicBezTo>
                  <a:cubicBezTo>
                    <a:pt x="947" y="6317"/>
                    <a:pt x="967" y="6320"/>
                    <a:pt x="984" y="6310"/>
                  </a:cubicBezTo>
                  <a:cubicBezTo>
                    <a:pt x="990" y="6310"/>
                    <a:pt x="997" y="6310"/>
                    <a:pt x="1004" y="6314"/>
                  </a:cubicBezTo>
                  <a:lnTo>
                    <a:pt x="1004" y="6314"/>
                  </a:lnTo>
                  <a:cubicBezTo>
                    <a:pt x="1007" y="6314"/>
                    <a:pt x="1011" y="6314"/>
                    <a:pt x="1014" y="6314"/>
                  </a:cubicBezTo>
                  <a:cubicBezTo>
                    <a:pt x="1017" y="6314"/>
                    <a:pt x="1017" y="6314"/>
                    <a:pt x="1021" y="6310"/>
                  </a:cubicBezTo>
                  <a:cubicBezTo>
                    <a:pt x="1024" y="6310"/>
                    <a:pt x="1027" y="6310"/>
                    <a:pt x="1031" y="6310"/>
                  </a:cubicBezTo>
                  <a:cubicBezTo>
                    <a:pt x="1078" y="6307"/>
                    <a:pt x="1121" y="6314"/>
                    <a:pt x="1168" y="6304"/>
                  </a:cubicBezTo>
                  <a:cubicBezTo>
                    <a:pt x="1172" y="6304"/>
                    <a:pt x="1175" y="6304"/>
                    <a:pt x="1178" y="6304"/>
                  </a:cubicBezTo>
                  <a:cubicBezTo>
                    <a:pt x="1185" y="6304"/>
                    <a:pt x="1192" y="6310"/>
                    <a:pt x="1198" y="6307"/>
                  </a:cubicBezTo>
                  <a:cubicBezTo>
                    <a:pt x="1266" y="6304"/>
                    <a:pt x="1329" y="6304"/>
                    <a:pt x="1393" y="6294"/>
                  </a:cubicBezTo>
                  <a:cubicBezTo>
                    <a:pt x="1400" y="6297"/>
                    <a:pt x="1410" y="6297"/>
                    <a:pt x="1417" y="6294"/>
                  </a:cubicBezTo>
                  <a:cubicBezTo>
                    <a:pt x="1423" y="6297"/>
                    <a:pt x="1427" y="6297"/>
                    <a:pt x="1433" y="6294"/>
                  </a:cubicBezTo>
                  <a:cubicBezTo>
                    <a:pt x="1430" y="6290"/>
                    <a:pt x="1430" y="6290"/>
                    <a:pt x="1430" y="6290"/>
                  </a:cubicBezTo>
                  <a:lnTo>
                    <a:pt x="1430" y="6290"/>
                  </a:lnTo>
                  <a:lnTo>
                    <a:pt x="1433" y="6294"/>
                  </a:lnTo>
                  <a:cubicBezTo>
                    <a:pt x="1491" y="6294"/>
                    <a:pt x="1548" y="6294"/>
                    <a:pt x="1601" y="6284"/>
                  </a:cubicBezTo>
                  <a:cubicBezTo>
                    <a:pt x="1658" y="6284"/>
                    <a:pt x="1715" y="6287"/>
                    <a:pt x="1769" y="6273"/>
                  </a:cubicBezTo>
                  <a:cubicBezTo>
                    <a:pt x="1783" y="6277"/>
                    <a:pt x="1796" y="6277"/>
                    <a:pt x="1806" y="6273"/>
                  </a:cubicBezTo>
                  <a:lnTo>
                    <a:pt x="1806" y="6273"/>
                  </a:lnTo>
                  <a:cubicBezTo>
                    <a:pt x="1836" y="6270"/>
                    <a:pt x="1866" y="6277"/>
                    <a:pt x="1897" y="6267"/>
                  </a:cubicBezTo>
                  <a:lnTo>
                    <a:pt x="1897" y="6267"/>
                  </a:lnTo>
                  <a:cubicBezTo>
                    <a:pt x="1907" y="6267"/>
                    <a:pt x="1913" y="6263"/>
                    <a:pt x="1923" y="6263"/>
                  </a:cubicBezTo>
                  <a:cubicBezTo>
                    <a:pt x="1960" y="6260"/>
                    <a:pt x="2000" y="6267"/>
                    <a:pt x="2036" y="6257"/>
                  </a:cubicBezTo>
                  <a:lnTo>
                    <a:pt x="2036" y="6257"/>
                  </a:lnTo>
                  <a:lnTo>
                    <a:pt x="2036" y="6257"/>
                  </a:lnTo>
                  <a:cubicBezTo>
                    <a:pt x="2124" y="6253"/>
                    <a:pt x="2208" y="6250"/>
                    <a:pt x="2295" y="6247"/>
                  </a:cubicBezTo>
                  <a:cubicBezTo>
                    <a:pt x="2386" y="6250"/>
                    <a:pt x="2480" y="6243"/>
                    <a:pt x="2570" y="6230"/>
                  </a:cubicBezTo>
                  <a:lnTo>
                    <a:pt x="2570" y="6230"/>
                  </a:lnTo>
                  <a:cubicBezTo>
                    <a:pt x="2704" y="6227"/>
                    <a:pt x="2839" y="6230"/>
                    <a:pt x="2973" y="6220"/>
                  </a:cubicBezTo>
                  <a:cubicBezTo>
                    <a:pt x="3064" y="6213"/>
                    <a:pt x="3158" y="6210"/>
                    <a:pt x="3248" y="6206"/>
                  </a:cubicBezTo>
                  <a:cubicBezTo>
                    <a:pt x="3258" y="6206"/>
                    <a:pt x="3268" y="6206"/>
                    <a:pt x="3279" y="6200"/>
                  </a:cubicBezTo>
                  <a:lnTo>
                    <a:pt x="3279" y="6200"/>
                  </a:lnTo>
                  <a:lnTo>
                    <a:pt x="3279" y="6200"/>
                  </a:lnTo>
                  <a:lnTo>
                    <a:pt x="3279" y="6200"/>
                  </a:lnTo>
                  <a:lnTo>
                    <a:pt x="3275" y="6200"/>
                  </a:lnTo>
                  <a:cubicBezTo>
                    <a:pt x="3312" y="6196"/>
                    <a:pt x="3352" y="6203"/>
                    <a:pt x="3386" y="6193"/>
                  </a:cubicBezTo>
                  <a:cubicBezTo>
                    <a:pt x="3393" y="6196"/>
                    <a:pt x="3400" y="6193"/>
                    <a:pt x="3406" y="6193"/>
                  </a:cubicBezTo>
                  <a:cubicBezTo>
                    <a:pt x="3429" y="6193"/>
                    <a:pt x="3457" y="6193"/>
                    <a:pt x="3483" y="6190"/>
                  </a:cubicBezTo>
                  <a:cubicBezTo>
                    <a:pt x="3534" y="6193"/>
                    <a:pt x="3574" y="6176"/>
                    <a:pt x="3614" y="6156"/>
                  </a:cubicBezTo>
                  <a:cubicBezTo>
                    <a:pt x="3675" y="6136"/>
                    <a:pt x="3678" y="6092"/>
                    <a:pt x="3691" y="6055"/>
                  </a:cubicBezTo>
                  <a:cubicBezTo>
                    <a:pt x="3715" y="5981"/>
                    <a:pt x="3728" y="5908"/>
                    <a:pt x="3718" y="5834"/>
                  </a:cubicBezTo>
                  <a:cubicBezTo>
                    <a:pt x="3715" y="5800"/>
                    <a:pt x="3685" y="5777"/>
                    <a:pt x="3665" y="5750"/>
                  </a:cubicBezTo>
                  <a:lnTo>
                    <a:pt x="3665" y="5750"/>
                  </a:lnTo>
                  <a:cubicBezTo>
                    <a:pt x="3668" y="5743"/>
                    <a:pt x="3671" y="5736"/>
                    <a:pt x="3678" y="5733"/>
                  </a:cubicBezTo>
                  <a:cubicBezTo>
                    <a:pt x="3705" y="5733"/>
                    <a:pt x="3732" y="5733"/>
                    <a:pt x="3755" y="5723"/>
                  </a:cubicBezTo>
                  <a:cubicBezTo>
                    <a:pt x="3782" y="5720"/>
                    <a:pt x="3809" y="5723"/>
                    <a:pt x="3832" y="5713"/>
                  </a:cubicBezTo>
                  <a:lnTo>
                    <a:pt x="3832" y="5713"/>
                  </a:lnTo>
                  <a:lnTo>
                    <a:pt x="3832" y="5713"/>
                  </a:lnTo>
                  <a:cubicBezTo>
                    <a:pt x="3896" y="5709"/>
                    <a:pt x="3957" y="5709"/>
                    <a:pt x="4017" y="5703"/>
                  </a:cubicBezTo>
                  <a:cubicBezTo>
                    <a:pt x="4057" y="5703"/>
                    <a:pt x="4097" y="5699"/>
                    <a:pt x="4131" y="5676"/>
                  </a:cubicBezTo>
                  <a:lnTo>
                    <a:pt x="4131" y="5676"/>
                  </a:lnTo>
                  <a:lnTo>
                    <a:pt x="4131" y="5676"/>
                  </a:lnTo>
                  <a:cubicBezTo>
                    <a:pt x="4135" y="5679"/>
                    <a:pt x="4138" y="5676"/>
                    <a:pt x="4141" y="5676"/>
                  </a:cubicBezTo>
                  <a:cubicBezTo>
                    <a:pt x="4171" y="5676"/>
                    <a:pt x="4202" y="5673"/>
                    <a:pt x="4222" y="5649"/>
                  </a:cubicBezTo>
                  <a:cubicBezTo>
                    <a:pt x="4239" y="5649"/>
                    <a:pt x="4249" y="5642"/>
                    <a:pt x="4259" y="5632"/>
                  </a:cubicBezTo>
                  <a:cubicBezTo>
                    <a:pt x="4319" y="5622"/>
                    <a:pt x="4332" y="5582"/>
                    <a:pt x="4349" y="5548"/>
                  </a:cubicBezTo>
                  <a:lnTo>
                    <a:pt x="4349" y="5548"/>
                  </a:lnTo>
                  <a:cubicBezTo>
                    <a:pt x="4369" y="5512"/>
                    <a:pt x="4373" y="5474"/>
                    <a:pt x="4369" y="5438"/>
                  </a:cubicBezTo>
                  <a:cubicBezTo>
                    <a:pt x="4363" y="5374"/>
                    <a:pt x="4339" y="5317"/>
                    <a:pt x="4299" y="5260"/>
                  </a:cubicBezTo>
                  <a:lnTo>
                    <a:pt x="4299" y="5260"/>
                  </a:lnTo>
                  <a:lnTo>
                    <a:pt x="4299" y="5260"/>
                  </a:lnTo>
                  <a:cubicBezTo>
                    <a:pt x="4299" y="5236"/>
                    <a:pt x="4272" y="5223"/>
                    <a:pt x="4259" y="5206"/>
                  </a:cubicBezTo>
                  <a:cubicBezTo>
                    <a:pt x="4255" y="5186"/>
                    <a:pt x="4239" y="5169"/>
                    <a:pt x="4222" y="5152"/>
                  </a:cubicBezTo>
                  <a:cubicBezTo>
                    <a:pt x="4182" y="5116"/>
                    <a:pt x="4141" y="5078"/>
                    <a:pt x="4101" y="5042"/>
                  </a:cubicBezTo>
                  <a:cubicBezTo>
                    <a:pt x="4101" y="5035"/>
                    <a:pt x="4097" y="5031"/>
                    <a:pt x="4091" y="5031"/>
                  </a:cubicBezTo>
                  <a:lnTo>
                    <a:pt x="4091" y="5031"/>
                  </a:lnTo>
                  <a:lnTo>
                    <a:pt x="4091" y="5031"/>
                  </a:lnTo>
                  <a:cubicBezTo>
                    <a:pt x="4081" y="5008"/>
                    <a:pt x="4061" y="4991"/>
                    <a:pt x="4037" y="4978"/>
                  </a:cubicBezTo>
                  <a:cubicBezTo>
                    <a:pt x="4037" y="4978"/>
                    <a:pt x="4034" y="4978"/>
                    <a:pt x="4034" y="4981"/>
                  </a:cubicBezTo>
                  <a:lnTo>
                    <a:pt x="4034" y="4981"/>
                  </a:lnTo>
                  <a:cubicBezTo>
                    <a:pt x="4037" y="4978"/>
                    <a:pt x="4037" y="4978"/>
                    <a:pt x="4037" y="4978"/>
                  </a:cubicBezTo>
                  <a:cubicBezTo>
                    <a:pt x="4034" y="4961"/>
                    <a:pt x="4014" y="4958"/>
                    <a:pt x="4000" y="4948"/>
                  </a:cubicBezTo>
                  <a:lnTo>
                    <a:pt x="4000" y="4948"/>
                  </a:lnTo>
                  <a:cubicBezTo>
                    <a:pt x="3967" y="4897"/>
                    <a:pt x="3903" y="4864"/>
                    <a:pt x="3859" y="4820"/>
                  </a:cubicBezTo>
                  <a:lnTo>
                    <a:pt x="3859" y="4820"/>
                  </a:lnTo>
                  <a:lnTo>
                    <a:pt x="3859" y="4820"/>
                  </a:lnTo>
                  <a:cubicBezTo>
                    <a:pt x="3856" y="4806"/>
                    <a:pt x="3846" y="4796"/>
                    <a:pt x="3832" y="4793"/>
                  </a:cubicBezTo>
                  <a:cubicBezTo>
                    <a:pt x="3789" y="4733"/>
                    <a:pt x="3732" y="4679"/>
                    <a:pt x="3678" y="4625"/>
                  </a:cubicBezTo>
                  <a:cubicBezTo>
                    <a:pt x="3651" y="4599"/>
                    <a:pt x="3634" y="4568"/>
                    <a:pt x="3601" y="4545"/>
                  </a:cubicBezTo>
                  <a:lnTo>
                    <a:pt x="3601" y="4545"/>
                  </a:lnTo>
                  <a:cubicBezTo>
                    <a:pt x="3601" y="4538"/>
                    <a:pt x="3594" y="4535"/>
                    <a:pt x="3587" y="4535"/>
                  </a:cubicBezTo>
                  <a:cubicBezTo>
                    <a:pt x="3581" y="4511"/>
                    <a:pt x="3557" y="4495"/>
                    <a:pt x="3534" y="4481"/>
                  </a:cubicBezTo>
                  <a:cubicBezTo>
                    <a:pt x="3520" y="4461"/>
                    <a:pt x="3507" y="4441"/>
                    <a:pt x="3487" y="4424"/>
                  </a:cubicBezTo>
                  <a:lnTo>
                    <a:pt x="3487" y="4424"/>
                  </a:lnTo>
                  <a:cubicBezTo>
                    <a:pt x="3467" y="4394"/>
                    <a:pt x="3446" y="4363"/>
                    <a:pt x="3406" y="4340"/>
                  </a:cubicBezTo>
                  <a:cubicBezTo>
                    <a:pt x="3403" y="4320"/>
                    <a:pt x="3389" y="4303"/>
                    <a:pt x="3366" y="4286"/>
                  </a:cubicBezTo>
                  <a:lnTo>
                    <a:pt x="3366" y="4286"/>
                  </a:lnTo>
                  <a:cubicBezTo>
                    <a:pt x="3325" y="4239"/>
                    <a:pt x="3285" y="4192"/>
                    <a:pt x="3258" y="4138"/>
                  </a:cubicBezTo>
                  <a:cubicBezTo>
                    <a:pt x="3245" y="4102"/>
                    <a:pt x="3242" y="4105"/>
                    <a:pt x="3295" y="4092"/>
                  </a:cubicBezTo>
                  <a:cubicBezTo>
                    <a:pt x="3336" y="4085"/>
                    <a:pt x="3383" y="4085"/>
                    <a:pt x="3423" y="4068"/>
                  </a:cubicBezTo>
                  <a:lnTo>
                    <a:pt x="3423" y="4068"/>
                  </a:lnTo>
                  <a:lnTo>
                    <a:pt x="3423" y="4068"/>
                  </a:lnTo>
                  <a:cubicBezTo>
                    <a:pt x="3493" y="4065"/>
                    <a:pt x="3567" y="4075"/>
                    <a:pt x="3638" y="4058"/>
                  </a:cubicBezTo>
                  <a:cubicBezTo>
                    <a:pt x="3644" y="4058"/>
                    <a:pt x="3651" y="4058"/>
                    <a:pt x="3661" y="4058"/>
                  </a:cubicBezTo>
                  <a:lnTo>
                    <a:pt x="3661" y="4058"/>
                  </a:lnTo>
                  <a:cubicBezTo>
                    <a:pt x="3675" y="4065"/>
                    <a:pt x="3691" y="4065"/>
                    <a:pt x="3708" y="4065"/>
                  </a:cubicBezTo>
                  <a:cubicBezTo>
                    <a:pt x="3772" y="4058"/>
                    <a:pt x="3832" y="4058"/>
                    <a:pt x="3893" y="4048"/>
                  </a:cubicBezTo>
                  <a:cubicBezTo>
                    <a:pt x="3900" y="4055"/>
                    <a:pt x="3903" y="4055"/>
                    <a:pt x="3910" y="4048"/>
                  </a:cubicBezTo>
                  <a:cubicBezTo>
                    <a:pt x="3943" y="4045"/>
                    <a:pt x="3977" y="4045"/>
                    <a:pt x="4010" y="4041"/>
                  </a:cubicBezTo>
                  <a:cubicBezTo>
                    <a:pt x="4034" y="4041"/>
                    <a:pt x="4054" y="4041"/>
                    <a:pt x="4077" y="4041"/>
                  </a:cubicBezTo>
                  <a:cubicBezTo>
                    <a:pt x="4118" y="4038"/>
                    <a:pt x="4131" y="4031"/>
                    <a:pt x="4141" y="4001"/>
                  </a:cubicBezTo>
                  <a:cubicBezTo>
                    <a:pt x="4148" y="3974"/>
                    <a:pt x="4148" y="3951"/>
                    <a:pt x="4138" y="3924"/>
                  </a:cubicBezTo>
                  <a:cubicBezTo>
                    <a:pt x="4128" y="3897"/>
                    <a:pt x="4114" y="3874"/>
                    <a:pt x="4101" y="3847"/>
                  </a:cubicBezTo>
                  <a:lnTo>
                    <a:pt x="4101" y="3847"/>
                  </a:lnTo>
                  <a:lnTo>
                    <a:pt x="4101" y="3847"/>
                  </a:lnTo>
                  <a:cubicBezTo>
                    <a:pt x="4101" y="3837"/>
                    <a:pt x="4104" y="3823"/>
                    <a:pt x="4101" y="3813"/>
                  </a:cubicBezTo>
                  <a:cubicBezTo>
                    <a:pt x="4077" y="3756"/>
                    <a:pt x="4050" y="3699"/>
                    <a:pt x="4027" y="3638"/>
                  </a:cubicBezTo>
                  <a:cubicBezTo>
                    <a:pt x="4024" y="3595"/>
                    <a:pt x="4007" y="3551"/>
                    <a:pt x="3973" y="3511"/>
                  </a:cubicBezTo>
                  <a:cubicBezTo>
                    <a:pt x="3977" y="3481"/>
                    <a:pt x="3977" y="3447"/>
                    <a:pt x="3963" y="3413"/>
                  </a:cubicBezTo>
                  <a:cubicBezTo>
                    <a:pt x="3953" y="3393"/>
                    <a:pt x="3940" y="3380"/>
                    <a:pt x="3910" y="3377"/>
                  </a:cubicBezTo>
                  <a:lnTo>
                    <a:pt x="3910" y="3377"/>
                  </a:lnTo>
                  <a:lnTo>
                    <a:pt x="3910" y="3377"/>
                  </a:lnTo>
                  <a:lnTo>
                    <a:pt x="3910" y="3377"/>
                  </a:lnTo>
                  <a:cubicBezTo>
                    <a:pt x="3900" y="3363"/>
                    <a:pt x="3883" y="3356"/>
                    <a:pt x="3869" y="3350"/>
                  </a:cubicBezTo>
                  <a:cubicBezTo>
                    <a:pt x="3856" y="3333"/>
                    <a:pt x="3829" y="3323"/>
                    <a:pt x="3806" y="3313"/>
                  </a:cubicBezTo>
                  <a:cubicBezTo>
                    <a:pt x="3802" y="3306"/>
                    <a:pt x="3799" y="3303"/>
                    <a:pt x="3792" y="3303"/>
                  </a:cubicBezTo>
                  <a:lnTo>
                    <a:pt x="3792" y="3303"/>
                  </a:lnTo>
                  <a:cubicBezTo>
                    <a:pt x="3782" y="3293"/>
                    <a:pt x="3768" y="3289"/>
                    <a:pt x="3755" y="3283"/>
                  </a:cubicBezTo>
                  <a:cubicBezTo>
                    <a:pt x="3752" y="3286"/>
                    <a:pt x="3752" y="3286"/>
                    <a:pt x="3752" y="3286"/>
                  </a:cubicBezTo>
                  <a:lnTo>
                    <a:pt x="3752" y="3286"/>
                  </a:lnTo>
                  <a:lnTo>
                    <a:pt x="3752" y="3286"/>
                  </a:lnTo>
                  <a:cubicBezTo>
                    <a:pt x="3755" y="3283"/>
                    <a:pt x="3755" y="3283"/>
                    <a:pt x="3755" y="3283"/>
                  </a:cubicBezTo>
                  <a:cubicBezTo>
                    <a:pt x="3752" y="3279"/>
                    <a:pt x="3745" y="3276"/>
                    <a:pt x="3742" y="3273"/>
                  </a:cubicBezTo>
                  <a:cubicBezTo>
                    <a:pt x="3742" y="3273"/>
                    <a:pt x="3738" y="3276"/>
                    <a:pt x="3738" y="3279"/>
                  </a:cubicBezTo>
                  <a:lnTo>
                    <a:pt x="3738" y="3279"/>
                  </a:lnTo>
                  <a:cubicBezTo>
                    <a:pt x="3738" y="3276"/>
                    <a:pt x="3738" y="3276"/>
                    <a:pt x="3738" y="3276"/>
                  </a:cubicBezTo>
                  <a:cubicBezTo>
                    <a:pt x="3738" y="3276"/>
                    <a:pt x="3742" y="3276"/>
                    <a:pt x="3742" y="3273"/>
                  </a:cubicBezTo>
                  <a:cubicBezTo>
                    <a:pt x="3742" y="3269"/>
                    <a:pt x="3738" y="3266"/>
                    <a:pt x="3732" y="3266"/>
                  </a:cubicBezTo>
                  <a:cubicBezTo>
                    <a:pt x="3728" y="3266"/>
                    <a:pt x="3728" y="3266"/>
                    <a:pt x="3725" y="3269"/>
                  </a:cubicBezTo>
                  <a:lnTo>
                    <a:pt x="3725" y="3269"/>
                  </a:lnTo>
                  <a:cubicBezTo>
                    <a:pt x="3728" y="3266"/>
                    <a:pt x="3728" y="3266"/>
                    <a:pt x="3732" y="3266"/>
                  </a:cubicBezTo>
                  <a:cubicBezTo>
                    <a:pt x="3728" y="3259"/>
                    <a:pt x="3725" y="3256"/>
                    <a:pt x="3718" y="3256"/>
                  </a:cubicBezTo>
                  <a:lnTo>
                    <a:pt x="3718" y="3256"/>
                  </a:lnTo>
                  <a:cubicBezTo>
                    <a:pt x="3711" y="3242"/>
                    <a:pt x="3695" y="3239"/>
                    <a:pt x="3678" y="3239"/>
                  </a:cubicBezTo>
                  <a:lnTo>
                    <a:pt x="3678" y="3239"/>
                  </a:lnTo>
                  <a:lnTo>
                    <a:pt x="3678" y="3239"/>
                  </a:lnTo>
                  <a:cubicBezTo>
                    <a:pt x="3675" y="3222"/>
                    <a:pt x="3661" y="3212"/>
                    <a:pt x="3638" y="3209"/>
                  </a:cubicBezTo>
                  <a:cubicBezTo>
                    <a:pt x="3638" y="3195"/>
                    <a:pt x="3618" y="3189"/>
                    <a:pt x="3607" y="3175"/>
                  </a:cubicBezTo>
                  <a:cubicBezTo>
                    <a:pt x="3577" y="3165"/>
                    <a:pt x="3557" y="3138"/>
                    <a:pt x="3520" y="3131"/>
                  </a:cubicBezTo>
                  <a:cubicBezTo>
                    <a:pt x="3504" y="3128"/>
                    <a:pt x="3507" y="3118"/>
                    <a:pt x="3507" y="3111"/>
                  </a:cubicBezTo>
                  <a:cubicBezTo>
                    <a:pt x="3510" y="3088"/>
                    <a:pt x="3514" y="3064"/>
                    <a:pt x="3520" y="3041"/>
                  </a:cubicBezTo>
                  <a:cubicBezTo>
                    <a:pt x="3540" y="2981"/>
                    <a:pt x="3510" y="2924"/>
                    <a:pt x="3470" y="2870"/>
                  </a:cubicBezTo>
                  <a:lnTo>
                    <a:pt x="3470" y="2870"/>
                  </a:lnTo>
                  <a:cubicBezTo>
                    <a:pt x="3463" y="2849"/>
                    <a:pt x="3453" y="2830"/>
                    <a:pt x="3433" y="2813"/>
                  </a:cubicBezTo>
                  <a:cubicBezTo>
                    <a:pt x="3433" y="2789"/>
                    <a:pt x="3413" y="2772"/>
                    <a:pt x="3393" y="2752"/>
                  </a:cubicBezTo>
                  <a:lnTo>
                    <a:pt x="3393" y="2752"/>
                  </a:lnTo>
                  <a:lnTo>
                    <a:pt x="3393" y="2752"/>
                  </a:lnTo>
                  <a:cubicBezTo>
                    <a:pt x="3379" y="2715"/>
                    <a:pt x="3346" y="2688"/>
                    <a:pt x="3315" y="2658"/>
                  </a:cubicBezTo>
                  <a:cubicBezTo>
                    <a:pt x="3315" y="2655"/>
                    <a:pt x="3315" y="2652"/>
                    <a:pt x="3312" y="2652"/>
                  </a:cubicBezTo>
                  <a:cubicBezTo>
                    <a:pt x="3315" y="2635"/>
                    <a:pt x="3332" y="2635"/>
                    <a:pt x="3349" y="2631"/>
                  </a:cubicBezTo>
                  <a:cubicBezTo>
                    <a:pt x="3460" y="2621"/>
                    <a:pt x="3567" y="2608"/>
                    <a:pt x="3678" y="2605"/>
                  </a:cubicBezTo>
                  <a:cubicBezTo>
                    <a:pt x="3701" y="2605"/>
                    <a:pt x="3718" y="2598"/>
                    <a:pt x="3742" y="2595"/>
                  </a:cubicBezTo>
                  <a:cubicBezTo>
                    <a:pt x="3812" y="2598"/>
                    <a:pt x="3886" y="2601"/>
                    <a:pt x="3960" y="2605"/>
                  </a:cubicBezTo>
                  <a:lnTo>
                    <a:pt x="3960" y="2605"/>
                  </a:lnTo>
                  <a:cubicBezTo>
                    <a:pt x="3973" y="2608"/>
                    <a:pt x="3983" y="2615"/>
                    <a:pt x="3997" y="2611"/>
                  </a:cubicBezTo>
                  <a:cubicBezTo>
                    <a:pt x="4071" y="2621"/>
                    <a:pt x="4087" y="2615"/>
                    <a:pt x="4087" y="2561"/>
                  </a:cubicBezTo>
                  <a:cubicBezTo>
                    <a:pt x="4087" y="2538"/>
                    <a:pt x="4087" y="2510"/>
                    <a:pt x="4091" y="2484"/>
                  </a:cubicBezTo>
                  <a:cubicBezTo>
                    <a:pt x="4094" y="2386"/>
                    <a:pt x="4097" y="2289"/>
                    <a:pt x="4097" y="2192"/>
                  </a:cubicBezTo>
                  <a:cubicBezTo>
                    <a:pt x="4097" y="2148"/>
                    <a:pt x="4104" y="2101"/>
                    <a:pt x="4111" y="2057"/>
                  </a:cubicBezTo>
                  <a:cubicBezTo>
                    <a:pt x="4118" y="2027"/>
                    <a:pt x="4107" y="2000"/>
                    <a:pt x="4097" y="1974"/>
                  </a:cubicBezTo>
                  <a:cubicBezTo>
                    <a:pt x="4094" y="1963"/>
                    <a:pt x="4081" y="1953"/>
                    <a:pt x="4064" y="1950"/>
                  </a:cubicBezTo>
                  <a:lnTo>
                    <a:pt x="4064" y="1950"/>
                  </a:lnTo>
                  <a:lnTo>
                    <a:pt x="4064" y="1950"/>
                  </a:lnTo>
                  <a:cubicBezTo>
                    <a:pt x="4017" y="1896"/>
                    <a:pt x="3957" y="1856"/>
                    <a:pt x="3903" y="1806"/>
                  </a:cubicBezTo>
                  <a:cubicBezTo>
                    <a:pt x="3889" y="1796"/>
                    <a:pt x="3876" y="1789"/>
                    <a:pt x="3896" y="1779"/>
                  </a:cubicBezTo>
                  <a:cubicBezTo>
                    <a:pt x="3926" y="1779"/>
                    <a:pt x="3957" y="1775"/>
                    <a:pt x="3983" y="1775"/>
                  </a:cubicBezTo>
                  <a:cubicBezTo>
                    <a:pt x="3997" y="1769"/>
                    <a:pt x="4014" y="1775"/>
                    <a:pt x="4024" y="1769"/>
                  </a:cubicBezTo>
                  <a:lnTo>
                    <a:pt x="4024" y="1769"/>
                  </a:lnTo>
                  <a:cubicBezTo>
                    <a:pt x="4034" y="1759"/>
                    <a:pt x="4050" y="1765"/>
                    <a:pt x="4064" y="1759"/>
                  </a:cubicBezTo>
                  <a:moveTo>
                    <a:pt x="2047" y="37"/>
                  </a:moveTo>
                  <a:lnTo>
                    <a:pt x="2047" y="37"/>
                  </a:lnTo>
                  <a:cubicBezTo>
                    <a:pt x="2043" y="37"/>
                    <a:pt x="2043" y="33"/>
                    <a:pt x="2043" y="33"/>
                  </a:cubicBezTo>
                  <a:lnTo>
                    <a:pt x="2043" y="33"/>
                  </a:lnTo>
                  <a:cubicBezTo>
                    <a:pt x="2043" y="33"/>
                    <a:pt x="2043" y="37"/>
                    <a:pt x="2047" y="37"/>
                  </a:cubicBezTo>
                  <a:moveTo>
                    <a:pt x="1729" y="30"/>
                  </a:moveTo>
                  <a:lnTo>
                    <a:pt x="1729" y="30"/>
                  </a:lnTo>
                  <a:lnTo>
                    <a:pt x="1729" y="30"/>
                  </a:lnTo>
                  <a:lnTo>
                    <a:pt x="1732" y="30"/>
                  </a:lnTo>
                  <a:cubicBezTo>
                    <a:pt x="1729" y="30"/>
                    <a:pt x="1729" y="30"/>
                    <a:pt x="1729" y="30"/>
                  </a:cubicBezTo>
                  <a:moveTo>
                    <a:pt x="2282" y="47"/>
                  </a:moveTo>
                  <a:lnTo>
                    <a:pt x="2282" y="47"/>
                  </a:lnTo>
                  <a:moveTo>
                    <a:pt x="2694" y="60"/>
                  </a:moveTo>
                  <a:lnTo>
                    <a:pt x="2694" y="60"/>
                  </a:lnTo>
                  <a:cubicBezTo>
                    <a:pt x="2694" y="64"/>
                    <a:pt x="2694" y="64"/>
                    <a:pt x="2694" y="64"/>
                  </a:cubicBezTo>
                  <a:lnTo>
                    <a:pt x="2694" y="60"/>
                  </a:lnTo>
                  <a:moveTo>
                    <a:pt x="1789" y="255"/>
                  </a:moveTo>
                  <a:lnTo>
                    <a:pt x="1789" y="255"/>
                  </a:lnTo>
                  <a:lnTo>
                    <a:pt x="1786" y="255"/>
                  </a:lnTo>
                  <a:cubicBezTo>
                    <a:pt x="1789" y="255"/>
                    <a:pt x="1789" y="255"/>
                    <a:pt x="1789" y="255"/>
                  </a:cubicBezTo>
                  <a:moveTo>
                    <a:pt x="3339" y="242"/>
                  </a:moveTo>
                  <a:lnTo>
                    <a:pt x="3339" y="242"/>
                  </a:lnTo>
                  <a:moveTo>
                    <a:pt x="3742" y="1228"/>
                  </a:moveTo>
                  <a:lnTo>
                    <a:pt x="3742" y="1228"/>
                  </a:lnTo>
                  <a:cubicBezTo>
                    <a:pt x="3738" y="1228"/>
                    <a:pt x="3738" y="1228"/>
                    <a:pt x="3738" y="1228"/>
                  </a:cubicBezTo>
                  <a:cubicBezTo>
                    <a:pt x="3742" y="1228"/>
                    <a:pt x="3742" y="1228"/>
                    <a:pt x="3745" y="1228"/>
                  </a:cubicBezTo>
                  <a:cubicBezTo>
                    <a:pt x="3742" y="1228"/>
                    <a:pt x="3742" y="1228"/>
                    <a:pt x="3742" y="1228"/>
                  </a:cubicBezTo>
                  <a:moveTo>
                    <a:pt x="2554" y="1238"/>
                  </a:moveTo>
                  <a:lnTo>
                    <a:pt x="2554" y="1238"/>
                  </a:lnTo>
                  <a:lnTo>
                    <a:pt x="2554" y="1238"/>
                  </a:lnTo>
                  <a:lnTo>
                    <a:pt x="2554" y="1242"/>
                  </a:lnTo>
                  <a:lnTo>
                    <a:pt x="2554" y="1238"/>
                  </a:lnTo>
                  <a:moveTo>
                    <a:pt x="2698" y="1279"/>
                  </a:moveTo>
                  <a:lnTo>
                    <a:pt x="2698" y="1279"/>
                  </a:lnTo>
                  <a:lnTo>
                    <a:pt x="2694" y="1279"/>
                  </a:lnTo>
                  <a:cubicBezTo>
                    <a:pt x="2698" y="1279"/>
                    <a:pt x="2698" y="1279"/>
                    <a:pt x="2698" y="1279"/>
                  </a:cubicBezTo>
                  <a:moveTo>
                    <a:pt x="2879" y="1252"/>
                  </a:moveTo>
                  <a:lnTo>
                    <a:pt x="2879" y="1252"/>
                  </a:lnTo>
                  <a:lnTo>
                    <a:pt x="2879" y="1252"/>
                  </a:lnTo>
                  <a:cubicBezTo>
                    <a:pt x="2876" y="1252"/>
                    <a:pt x="2876" y="1252"/>
                    <a:pt x="2876" y="1252"/>
                  </a:cubicBezTo>
                  <a:lnTo>
                    <a:pt x="2879" y="1252"/>
                  </a:lnTo>
                  <a:moveTo>
                    <a:pt x="4071" y="1561"/>
                  </a:moveTo>
                  <a:lnTo>
                    <a:pt x="4071" y="1561"/>
                  </a:lnTo>
                  <a:cubicBezTo>
                    <a:pt x="4071" y="1557"/>
                    <a:pt x="4074" y="1557"/>
                    <a:pt x="4074" y="1554"/>
                  </a:cubicBezTo>
                  <a:cubicBezTo>
                    <a:pt x="4074" y="1557"/>
                    <a:pt x="4071" y="1557"/>
                    <a:pt x="4071" y="1561"/>
                  </a:cubicBezTo>
                  <a:moveTo>
                    <a:pt x="3916" y="1692"/>
                  </a:moveTo>
                  <a:lnTo>
                    <a:pt x="3916" y="1692"/>
                  </a:lnTo>
                  <a:lnTo>
                    <a:pt x="3916" y="1692"/>
                  </a:lnTo>
                  <a:cubicBezTo>
                    <a:pt x="3913" y="1692"/>
                    <a:pt x="3913" y="1692"/>
                    <a:pt x="3910" y="1695"/>
                  </a:cubicBezTo>
                  <a:cubicBezTo>
                    <a:pt x="3910" y="1692"/>
                    <a:pt x="3910" y="1692"/>
                    <a:pt x="3916" y="1692"/>
                  </a:cubicBezTo>
                  <a:moveTo>
                    <a:pt x="373" y="2007"/>
                  </a:moveTo>
                  <a:lnTo>
                    <a:pt x="373" y="2007"/>
                  </a:lnTo>
                  <a:lnTo>
                    <a:pt x="373" y="2007"/>
                  </a:lnTo>
                  <a:lnTo>
                    <a:pt x="373" y="2004"/>
                  </a:lnTo>
                  <a:cubicBezTo>
                    <a:pt x="373" y="2007"/>
                    <a:pt x="373" y="2007"/>
                    <a:pt x="373" y="2007"/>
                  </a:cubicBezTo>
                  <a:moveTo>
                    <a:pt x="631" y="2000"/>
                  </a:moveTo>
                  <a:lnTo>
                    <a:pt x="631" y="2000"/>
                  </a:lnTo>
                  <a:cubicBezTo>
                    <a:pt x="635" y="1997"/>
                    <a:pt x="638" y="1994"/>
                    <a:pt x="641" y="1990"/>
                  </a:cubicBezTo>
                  <a:cubicBezTo>
                    <a:pt x="645" y="1994"/>
                    <a:pt x="648" y="1994"/>
                    <a:pt x="651" y="1997"/>
                  </a:cubicBezTo>
                  <a:cubicBezTo>
                    <a:pt x="655" y="1997"/>
                    <a:pt x="655" y="1997"/>
                    <a:pt x="658" y="1997"/>
                  </a:cubicBezTo>
                  <a:cubicBezTo>
                    <a:pt x="648" y="1997"/>
                    <a:pt x="641" y="1997"/>
                    <a:pt x="631" y="2000"/>
                  </a:cubicBezTo>
                  <a:moveTo>
                    <a:pt x="1759" y="1977"/>
                  </a:moveTo>
                  <a:lnTo>
                    <a:pt x="1759" y="1977"/>
                  </a:lnTo>
                  <a:cubicBezTo>
                    <a:pt x="1756" y="1974"/>
                    <a:pt x="1749" y="1970"/>
                    <a:pt x="1742" y="1970"/>
                  </a:cubicBezTo>
                  <a:cubicBezTo>
                    <a:pt x="1752" y="1970"/>
                    <a:pt x="1759" y="1970"/>
                    <a:pt x="1769" y="1970"/>
                  </a:cubicBezTo>
                  <a:cubicBezTo>
                    <a:pt x="1766" y="1970"/>
                    <a:pt x="1766" y="1974"/>
                    <a:pt x="1762" y="1974"/>
                  </a:cubicBezTo>
                  <a:cubicBezTo>
                    <a:pt x="1762" y="1974"/>
                    <a:pt x="1762" y="1977"/>
                    <a:pt x="1759" y="1977"/>
                  </a:cubicBezTo>
                  <a:moveTo>
                    <a:pt x="1276" y="1933"/>
                  </a:moveTo>
                  <a:lnTo>
                    <a:pt x="1276" y="1933"/>
                  </a:lnTo>
                  <a:moveTo>
                    <a:pt x="1279" y="1933"/>
                  </a:moveTo>
                  <a:lnTo>
                    <a:pt x="1279" y="1933"/>
                  </a:lnTo>
                  <a:lnTo>
                    <a:pt x="1276" y="1933"/>
                  </a:lnTo>
                  <a:lnTo>
                    <a:pt x="1276" y="1933"/>
                  </a:lnTo>
                  <a:lnTo>
                    <a:pt x="1276" y="1930"/>
                  </a:lnTo>
                  <a:cubicBezTo>
                    <a:pt x="1279" y="1933"/>
                    <a:pt x="1279" y="1933"/>
                    <a:pt x="1279" y="1933"/>
                  </a:cubicBezTo>
                  <a:moveTo>
                    <a:pt x="957" y="1994"/>
                  </a:moveTo>
                  <a:lnTo>
                    <a:pt x="957" y="1994"/>
                  </a:lnTo>
                  <a:cubicBezTo>
                    <a:pt x="954" y="1997"/>
                    <a:pt x="954" y="2004"/>
                    <a:pt x="947" y="2004"/>
                  </a:cubicBezTo>
                  <a:cubicBezTo>
                    <a:pt x="944" y="2004"/>
                    <a:pt x="940" y="2004"/>
                    <a:pt x="937" y="2007"/>
                  </a:cubicBezTo>
                  <a:lnTo>
                    <a:pt x="937" y="2004"/>
                  </a:lnTo>
                  <a:cubicBezTo>
                    <a:pt x="930" y="2004"/>
                    <a:pt x="920" y="2004"/>
                    <a:pt x="913" y="2000"/>
                  </a:cubicBezTo>
                  <a:cubicBezTo>
                    <a:pt x="906" y="2000"/>
                    <a:pt x="896" y="2000"/>
                    <a:pt x="890" y="2004"/>
                  </a:cubicBezTo>
                  <a:cubicBezTo>
                    <a:pt x="890" y="2004"/>
                    <a:pt x="890" y="2007"/>
                    <a:pt x="886" y="2007"/>
                  </a:cubicBezTo>
                  <a:cubicBezTo>
                    <a:pt x="883" y="2007"/>
                    <a:pt x="880" y="2004"/>
                    <a:pt x="876" y="2007"/>
                  </a:cubicBezTo>
                  <a:cubicBezTo>
                    <a:pt x="873" y="2004"/>
                    <a:pt x="866" y="2000"/>
                    <a:pt x="863" y="2000"/>
                  </a:cubicBezTo>
                  <a:cubicBezTo>
                    <a:pt x="856" y="2000"/>
                    <a:pt x="849" y="2000"/>
                    <a:pt x="843" y="1997"/>
                  </a:cubicBezTo>
                  <a:cubicBezTo>
                    <a:pt x="896" y="1997"/>
                    <a:pt x="950" y="1990"/>
                    <a:pt x="1004" y="1980"/>
                  </a:cubicBezTo>
                  <a:cubicBezTo>
                    <a:pt x="1011" y="1977"/>
                    <a:pt x="1011" y="1974"/>
                    <a:pt x="1007" y="1970"/>
                  </a:cubicBezTo>
                  <a:lnTo>
                    <a:pt x="1007" y="1970"/>
                  </a:lnTo>
                  <a:cubicBezTo>
                    <a:pt x="1031" y="1974"/>
                    <a:pt x="1058" y="1974"/>
                    <a:pt x="1084" y="1967"/>
                  </a:cubicBezTo>
                  <a:cubicBezTo>
                    <a:pt x="1091" y="1967"/>
                    <a:pt x="1101" y="1970"/>
                    <a:pt x="1108" y="1970"/>
                  </a:cubicBezTo>
                  <a:cubicBezTo>
                    <a:pt x="1111" y="1967"/>
                    <a:pt x="1111" y="1967"/>
                    <a:pt x="1111" y="1967"/>
                  </a:cubicBezTo>
                  <a:cubicBezTo>
                    <a:pt x="1115" y="1970"/>
                    <a:pt x="1118" y="1974"/>
                    <a:pt x="1121" y="1977"/>
                  </a:cubicBezTo>
                  <a:cubicBezTo>
                    <a:pt x="1125" y="1977"/>
                    <a:pt x="1128" y="1977"/>
                    <a:pt x="1135" y="1977"/>
                  </a:cubicBezTo>
                  <a:cubicBezTo>
                    <a:pt x="1108" y="1980"/>
                    <a:pt x="1081" y="1984"/>
                    <a:pt x="1058" y="1994"/>
                  </a:cubicBezTo>
                  <a:cubicBezTo>
                    <a:pt x="1058" y="1997"/>
                    <a:pt x="1054" y="1997"/>
                    <a:pt x="1054" y="1997"/>
                  </a:cubicBezTo>
                  <a:cubicBezTo>
                    <a:pt x="1024" y="1974"/>
                    <a:pt x="990" y="1984"/>
                    <a:pt x="957" y="1994"/>
                  </a:cubicBezTo>
                  <a:moveTo>
                    <a:pt x="1561" y="1987"/>
                  </a:moveTo>
                  <a:lnTo>
                    <a:pt x="1561" y="1987"/>
                  </a:lnTo>
                  <a:lnTo>
                    <a:pt x="1558" y="1984"/>
                  </a:lnTo>
                  <a:cubicBezTo>
                    <a:pt x="1531" y="1974"/>
                    <a:pt x="1504" y="1974"/>
                    <a:pt x="1480" y="1987"/>
                  </a:cubicBezTo>
                  <a:cubicBezTo>
                    <a:pt x="1474" y="1990"/>
                    <a:pt x="1474" y="1994"/>
                    <a:pt x="1470" y="1997"/>
                  </a:cubicBezTo>
                  <a:lnTo>
                    <a:pt x="1467" y="1997"/>
                  </a:lnTo>
                  <a:cubicBezTo>
                    <a:pt x="1470" y="1997"/>
                    <a:pt x="1474" y="1994"/>
                    <a:pt x="1470" y="1987"/>
                  </a:cubicBezTo>
                  <a:cubicBezTo>
                    <a:pt x="1454" y="1977"/>
                    <a:pt x="1433" y="1977"/>
                    <a:pt x="1413" y="1980"/>
                  </a:cubicBezTo>
                  <a:cubicBezTo>
                    <a:pt x="1410" y="1980"/>
                    <a:pt x="1407" y="1987"/>
                    <a:pt x="1403" y="1990"/>
                  </a:cubicBezTo>
                  <a:cubicBezTo>
                    <a:pt x="1400" y="1990"/>
                    <a:pt x="1397" y="1990"/>
                    <a:pt x="1393" y="1990"/>
                  </a:cubicBezTo>
                  <a:lnTo>
                    <a:pt x="1390" y="1990"/>
                  </a:lnTo>
                  <a:cubicBezTo>
                    <a:pt x="1390" y="1990"/>
                    <a:pt x="1387" y="1987"/>
                    <a:pt x="1387" y="1984"/>
                  </a:cubicBezTo>
                  <a:cubicBezTo>
                    <a:pt x="1373" y="1980"/>
                    <a:pt x="1360" y="1977"/>
                    <a:pt x="1350" y="1977"/>
                  </a:cubicBezTo>
                  <a:cubicBezTo>
                    <a:pt x="1350" y="1977"/>
                    <a:pt x="1353" y="1977"/>
                    <a:pt x="1356" y="1974"/>
                  </a:cubicBezTo>
                  <a:cubicBezTo>
                    <a:pt x="1356" y="1974"/>
                    <a:pt x="1356" y="1970"/>
                    <a:pt x="1360" y="1970"/>
                  </a:cubicBezTo>
                  <a:cubicBezTo>
                    <a:pt x="1370" y="1970"/>
                    <a:pt x="1383" y="1970"/>
                    <a:pt x="1393" y="1970"/>
                  </a:cubicBezTo>
                  <a:lnTo>
                    <a:pt x="1393" y="1970"/>
                  </a:lnTo>
                  <a:cubicBezTo>
                    <a:pt x="1410" y="1970"/>
                    <a:pt x="1427" y="1970"/>
                    <a:pt x="1444" y="1967"/>
                  </a:cubicBezTo>
                  <a:cubicBezTo>
                    <a:pt x="1450" y="1967"/>
                    <a:pt x="1460" y="1967"/>
                    <a:pt x="1467" y="1970"/>
                  </a:cubicBezTo>
                  <a:cubicBezTo>
                    <a:pt x="1470" y="1970"/>
                    <a:pt x="1474" y="1970"/>
                    <a:pt x="1477" y="1970"/>
                  </a:cubicBezTo>
                  <a:cubicBezTo>
                    <a:pt x="1507" y="1974"/>
                    <a:pt x="1541" y="1974"/>
                    <a:pt x="1571" y="1970"/>
                  </a:cubicBezTo>
                  <a:lnTo>
                    <a:pt x="1571" y="1970"/>
                  </a:lnTo>
                  <a:cubicBezTo>
                    <a:pt x="1578" y="1970"/>
                    <a:pt x="1588" y="1970"/>
                    <a:pt x="1594" y="1970"/>
                  </a:cubicBezTo>
                  <a:cubicBezTo>
                    <a:pt x="1581" y="1970"/>
                    <a:pt x="1568" y="1977"/>
                    <a:pt x="1561" y="1987"/>
                  </a:cubicBezTo>
                  <a:moveTo>
                    <a:pt x="3607" y="2329"/>
                  </a:moveTo>
                  <a:cubicBezTo>
                    <a:pt x="3607" y="2329"/>
                    <a:pt x="3614" y="2326"/>
                    <a:pt x="3607" y="2329"/>
                  </a:cubicBezTo>
                  <a:moveTo>
                    <a:pt x="3920" y="2266"/>
                  </a:moveTo>
                  <a:lnTo>
                    <a:pt x="3920" y="2266"/>
                  </a:lnTo>
                  <a:moveTo>
                    <a:pt x="608" y="2772"/>
                  </a:moveTo>
                  <a:lnTo>
                    <a:pt x="608" y="2772"/>
                  </a:lnTo>
                  <a:lnTo>
                    <a:pt x="605" y="2776"/>
                  </a:lnTo>
                  <a:cubicBezTo>
                    <a:pt x="601" y="2776"/>
                    <a:pt x="605" y="2772"/>
                    <a:pt x="605" y="2772"/>
                  </a:cubicBezTo>
                  <a:lnTo>
                    <a:pt x="608" y="2772"/>
                  </a:lnTo>
                  <a:moveTo>
                    <a:pt x="3738" y="3783"/>
                  </a:moveTo>
                  <a:lnTo>
                    <a:pt x="3738" y="3783"/>
                  </a:lnTo>
                  <a:cubicBezTo>
                    <a:pt x="3738" y="3779"/>
                    <a:pt x="3738" y="3779"/>
                    <a:pt x="3738" y="3779"/>
                  </a:cubicBezTo>
                  <a:lnTo>
                    <a:pt x="3738" y="3779"/>
                  </a:lnTo>
                  <a:lnTo>
                    <a:pt x="3738" y="3779"/>
                  </a:lnTo>
                  <a:lnTo>
                    <a:pt x="3738" y="3779"/>
                  </a:lnTo>
                  <a:cubicBezTo>
                    <a:pt x="3738" y="3783"/>
                    <a:pt x="3738" y="3776"/>
                    <a:pt x="3742" y="3783"/>
                  </a:cubicBezTo>
                  <a:lnTo>
                    <a:pt x="3738" y="3783"/>
                  </a:lnTo>
                  <a:moveTo>
                    <a:pt x="3725" y="3779"/>
                  </a:moveTo>
                  <a:lnTo>
                    <a:pt x="3725" y="3779"/>
                  </a:lnTo>
                  <a:cubicBezTo>
                    <a:pt x="3715" y="3779"/>
                    <a:pt x="3705" y="3776"/>
                    <a:pt x="3695" y="3776"/>
                  </a:cubicBezTo>
                  <a:cubicBezTo>
                    <a:pt x="3698" y="3776"/>
                    <a:pt x="3698" y="3776"/>
                    <a:pt x="3701" y="3773"/>
                  </a:cubicBezTo>
                  <a:cubicBezTo>
                    <a:pt x="3701" y="3773"/>
                    <a:pt x="3705" y="3773"/>
                    <a:pt x="3705" y="3770"/>
                  </a:cubicBezTo>
                  <a:cubicBezTo>
                    <a:pt x="3711" y="3779"/>
                    <a:pt x="3725" y="3779"/>
                    <a:pt x="3738" y="3773"/>
                  </a:cubicBezTo>
                  <a:cubicBezTo>
                    <a:pt x="3735" y="3776"/>
                    <a:pt x="3735" y="3776"/>
                    <a:pt x="3735" y="3779"/>
                  </a:cubicBezTo>
                  <a:cubicBezTo>
                    <a:pt x="3738" y="3779"/>
                    <a:pt x="3738" y="3779"/>
                    <a:pt x="3738" y="3779"/>
                  </a:cubicBezTo>
                  <a:cubicBezTo>
                    <a:pt x="3735" y="3779"/>
                    <a:pt x="3735" y="3779"/>
                    <a:pt x="3735" y="3779"/>
                  </a:cubicBezTo>
                  <a:cubicBezTo>
                    <a:pt x="3732" y="3779"/>
                    <a:pt x="3728" y="3779"/>
                    <a:pt x="3725" y="3779"/>
                  </a:cubicBezTo>
                  <a:moveTo>
                    <a:pt x="3651" y="3884"/>
                  </a:moveTo>
                  <a:lnTo>
                    <a:pt x="3651" y="3884"/>
                  </a:lnTo>
                  <a:lnTo>
                    <a:pt x="3648" y="3884"/>
                  </a:lnTo>
                  <a:cubicBezTo>
                    <a:pt x="3648" y="3880"/>
                    <a:pt x="3648" y="3877"/>
                    <a:pt x="3648" y="3874"/>
                  </a:cubicBezTo>
                  <a:lnTo>
                    <a:pt x="3648" y="3874"/>
                  </a:lnTo>
                  <a:lnTo>
                    <a:pt x="3648" y="3874"/>
                  </a:lnTo>
                  <a:cubicBezTo>
                    <a:pt x="3651" y="3874"/>
                    <a:pt x="3651" y="3874"/>
                    <a:pt x="3654" y="3874"/>
                  </a:cubicBezTo>
                  <a:cubicBezTo>
                    <a:pt x="3661" y="3874"/>
                    <a:pt x="3668" y="3870"/>
                    <a:pt x="3675" y="3867"/>
                  </a:cubicBezTo>
                  <a:cubicBezTo>
                    <a:pt x="3675" y="3877"/>
                    <a:pt x="3681" y="3880"/>
                    <a:pt x="3688" y="3884"/>
                  </a:cubicBezTo>
                  <a:cubicBezTo>
                    <a:pt x="3681" y="3884"/>
                    <a:pt x="3675" y="3884"/>
                    <a:pt x="3665" y="3884"/>
                  </a:cubicBezTo>
                  <a:cubicBezTo>
                    <a:pt x="3661" y="3884"/>
                    <a:pt x="3654" y="3884"/>
                    <a:pt x="3651" y="3884"/>
                  </a:cubicBezTo>
                  <a:moveTo>
                    <a:pt x="3574" y="3605"/>
                  </a:moveTo>
                  <a:lnTo>
                    <a:pt x="3574" y="3605"/>
                  </a:lnTo>
                  <a:cubicBezTo>
                    <a:pt x="3564" y="3602"/>
                    <a:pt x="3554" y="3605"/>
                    <a:pt x="3544" y="3605"/>
                  </a:cubicBezTo>
                  <a:cubicBezTo>
                    <a:pt x="3550" y="3605"/>
                    <a:pt x="3557" y="3602"/>
                    <a:pt x="3561" y="3598"/>
                  </a:cubicBezTo>
                  <a:cubicBezTo>
                    <a:pt x="3564" y="3598"/>
                    <a:pt x="3571" y="3602"/>
                    <a:pt x="3577" y="3602"/>
                  </a:cubicBezTo>
                  <a:cubicBezTo>
                    <a:pt x="3581" y="3602"/>
                    <a:pt x="3584" y="3602"/>
                    <a:pt x="3587" y="3602"/>
                  </a:cubicBezTo>
                  <a:cubicBezTo>
                    <a:pt x="3584" y="3602"/>
                    <a:pt x="3577" y="3605"/>
                    <a:pt x="3574" y="3605"/>
                  </a:cubicBezTo>
                  <a:moveTo>
                    <a:pt x="3799" y="3605"/>
                  </a:moveTo>
                  <a:lnTo>
                    <a:pt x="3799" y="3605"/>
                  </a:lnTo>
                  <a:cubicBezTo>
                    <a:pt x="3792" y="3605"/>
                    <a:pt x="3786" y="3605"/>
                    <a:pt x="3779" y="3608"/>
                  </a:cubicBezTo>
                  <a:cubicBezTo>
                    <a:pt x="3775" y="3608"/>
                    <a:pt x="3768" y="3612"/>
                    <a:pt x="3765" y="3612"/>
                  </a:cubicBezTo>
                  <a:cubicBezTo>
                    <a:pt x="3762" y="3615"/>
                    <a:pt x="3758" y="3618"/>
                    <a:pt x="3755" y="3618"/>
                  </a:cubicBezTo>
                  <a:lnTo>
                    <a:pt x="3752" y="3618"/>
                  </a:lnTo>
                  <a:cubicBezTo>
                    <a:pt x="3755" y="3618"/>
                    <a:pt x="3755" y="3615"/>
                    <a:pt x="3755" y="3615"/>
                  </a:cubicBezTo>
                  <a:cubicBezTo>
                    <a:pt x="3752" y="3612"/>
                    <a:pt x="3748" y="3608"/>
                    <a:pt x="3742" y="3608"/>
                  </a:cubicBezTo>
                  <a:cubicBezTo>
                    <a:pt x="3732" y="3605"/>
                    <a:pt x="3725" y="3602"/>
                    <a:pt x="3715" y="3602"/>
                  </a:cubicBezTo>
                  <a:cubicBezTo>
                    <a:pt x="3701" y="3598"/>
                    <a:pt x="3691" y="3598"/>
                    <a:pt x="3681" y="3602"/>
                  </a:cubicBezTo>
                  <a:cubicBezTo>
                    <a:pt x="3671" y="3602"/>
                    <a:pt x="3661" y="3605"/>
                    <a:pt x="3654" y="3608"/>
                  </a:cubicBezTo>
                  <a:cubicBezTo>
                    <a:pt x="3651" y="3608"/>
                    <a:pt x="3651" y="3608"/>
                    <a:pt x="3651" y="3608"/>
                  </a:cubicBezTo>
                  <a:cubicBezTo>
                    <a:pt x="3651" y="3605"/>
                    <a:pt x="3648" y="3602"/>
                    <a:pt x="3644" y="3602"/>
                  </a:cubicBezTo>
                  <a:cubicBezTo>
                    <a:pt x="3641" y="3602"/>
                    <a:pt x="3638" y="3602"/>
                    <a:pt x="3634" y="3598"/>
                  </a:cubicBezTo>
                  <a:cubicBezTo>
                    <a:pt x="3641" y="3602"/>
                    <a:pt x="3648" y="3602"/>
                    <a:pt x="3658" y="3602"/>
                  </a:cubicBezTo>
                  <a:cubicBezTo>
                    <a:pt x="3685" y="3595"/>
                    <a:pt x="3715" y="3602"/>
                    <a:pt x="3745" y="3595"/>
                  </a:cubicBezTo>
                  <a:cubicBezTo>
                    <a:pt x="3748" y="3595"/>
                    <a:pt x="3755" y="3592"/>
                    <a:pt x="3758" y="3585"/>
                  </a:cubicBezTo>
                  <a:lnTo>
                    <a:pt x="3755" y="3581"/>
                  </a:lnTo>
                  <a:lnTo>
                    <a:pt x="3755" y="3581"/>
                  </a:lnTo>
                  <a:cubicBezTo>
                    <a:pt x="3768" y="3588"/>
                    <a:pt x="3782" y="3581"/>
                    <a:pt x="3796" y="3585"/>
                  </a:cubicBezTo>
                  <a:lnTo>
                    <a:pt x="3796" y="3585"/>
                  </a:lnTo>
                  <a:cubicBezTo>
                    <a:pt x="3796" y="3588"/>
                    <a:pt x="3799" y="3592"/>
                    <a:pt x="3799" y="3595"/>
                  </a:cubicBezTo>
                  <a:cubicBezTo>
                    <a:pt x="3802" y="3598"/>
                    <a:pt x="3806" y="3602"/>
                    <a:pt x="3809" y="3602"/>
                  </a:cubicBezTo>
                  <a:lnTo>
                    <a:pt x="3809" y="3602"/>
                  </a:lnTo>
                  <a:cubicBezTo>
                    <a:pt x="3806" y="3602"/>
                    <a:pt x="3802" y="3605"/>
                    <a:pt x="3799" y="3605"/>
                  </a:cubicBezTo>
                  <a:moveTo>
                    <a:pt x="685" y="4353"/>
                  </a:moveTo>
                  <a:lnTo>
                    <a:pt x="685" y="4353"/>
                  </a:lnTo>
                  <a:cubicBezTo>
                    <a:pt x="685" y="4350"/>
                    <a:pt x="685" y="4350"/>
                    <a:pt x="685" y="4350"/>
                  </a:cubicBezTo>
                  <a:lnTo>
                    <a:pt x="685" y="4353"/>
                  </a:lnTo>
                  <a:moveTo>
                    <a:pt x="672" y="4773"/>
                  </a:moveTo>
                  <a:lnTo>
                    <a:pt x="672" y="4773"/>
                  </a:lnTo>
                  <a:cubicBezTo>
                    <a:pt x="672" y="4777"/>
                    <a:pt x="668" y="4777"/>
                    <a:pt x="665" y="4777"/>
                  </a:cubicBezTo>
                  <a:cubicBezTo>
                    <a:pt x="668" y="4777"/>
                    <a:pt x="668" y="4777"/>
                    <a:pt x="672" y="4773"/>
                  </a:cubicBezTo>
                  <a:moveTo>
                    <a:pt x="645" y="4793"/>
                  </a:moveTo>
                  <a:lnTo>
                    <a:pt x="645" y="4793"/>
                  </a:lnTo>
                  <a:moveTo>
                    <a:pt x="1135" y="5374"/>
                  </a:moveTo>
                  <a:lnTo>
                    <a:pt x="1135" y="5374"/>
                  </a:lnTo>
                  <a:cubicBezTo>
                    <a:pt x="1131" y="5370"/>
                    <a:pt x="1128" y="5370"/>
                    <a:pt x="1128" y="5367"/>
                  </a:cubicBezTo>
                  <a:lnTo>
                    <a:pt x="1128" y="5367"/>
                  </a:lnTo>
                  <a:cubicBezTo>
                    <a:pt x="1131" y="5370"/>
                    <a:pt x="1131" y="5370"/>
                    <a:pt x="1135" y="5374"/>
                  </a:cubicBezTo>
                  <a:moveTo>
                    <a:pt x="2010" y="5290"/>
                  </a:moveTo>
                  <a:lnTo>
                    <a:pt x="2010" y="5290"/>
                  </a:lnTo>
                  <a:lnTo>
                    <a:pt x="2010" y="5290"/>
                  </a:lnTo>
                  <a:lnTo>
                    <a:pt x="2013" y="5290"/>
                  </a:lnTo>
                  <a:cubicBezTo>
                    <a:pt x="2010" y="5293"/>
                    <a:pt x="2007" y="5293"/>
                    <a:pt x="2003" y="5297"/>
                  </a:cubicBezTo>
                  <a:cubicBezTo>
                    <a:pt x="2003" y="5293"/>
                    <a:pt x="2007" y="5290"/>
                    <a:pt x="2010" y="5290"/>
                  </a:cubicBezTo>
                  <a:lnTo>
                    <a:pt x="2010" y="5290"/>
                  </a:lnTo>
                  <a:cubicBezTo>
                    <a:pt x="2013" y="5290"/>
                    <a:pt x="2013" y="5290"/>
                    <a:pt x="2013" y="5290"/>
                  </a:cubicBezTo>
                  <a:lnTo>
                    <a:pt x="2017" y="5290"/>
                  </a:lnTo>
                  <a:cubicBezTo>
                    <a:pt x="2013" y="5290"/>
                    <a:pt x="2013" y="5290"/>
                    <a:pt x="2010" y="5290"/>
                  </a:cubicBezTo>
                  <a:moveTo>
                    <a:pt x="1457" y="5297"/>
                  </a:moveTo>
                  <a:lnTo>
                    <a:pt x="1457" y="5297"/>
                  </a:lnTo>
                  <a:cubicBezTo>
                    <a:pt x="1457" y="5300"/>
                    <a:pt x="1460" y="5300"/>
                    <a:pt x="1460" y="5300"/>
                  </a:cubicBezTo>
                  <a:lnTo>
                    <a:pt x="1457" y="5300"/>
                  </a:lnTo>
                  <a:cubicBezTo>
                    <a:pt x="1454" y="5300"/>
                    <a:pt x="1454" y="5300"/>
                    <a:pt x="1457" y="5297"/>
                  </a:cubicBezTo>
                  <a:moveTo>
                    <a:pt x="2064" y="5293"/>
                  </a:moveTo>
                  <a:lnTo>
                    <a:pt x="2064" y="5293"/>
                  </a:lnTo>
                  <a:moveTo>
                    <a:pt x="3027" y="6018"/>
                  </a:moveTo>
                  <a:lnTo>
                    <a:pt x="3027" y="6018"/>
                  </a:lnTo>
                  <a:cubicBezTo>
                    <a:pt x="3023" y="6018"/>
                    <a:pt x="3023" y="6018"/>
                    <a:pt x="3023" y="6018"/>
                  </a:cubicBezTo>
                  <a:cubicBezTo>
                    <a:pt x="3023" y="6015"/>
                    <a:pt x="3020" y="6015"/>
                    <a:pt x="3017" y="6012"/>
                  </a:cubicBezTo>
                  <a:cubicBezTo>
                    <a:pt x="3013" y="6012"/>
                    <a:pt x="3007" y="6012"/>
                    <a:pt x="3003" y="6015"/>
                  </a:cubicBezTo>
                  <a:lnTo>
                    <a:pt x="3000" y="6015"/>
                  </a:lnTo>
                  <a:cubicBezTo>
                    <a:pt x="2993" y="6008"/>
                    <a:pt x="2983" y="6005"/>
                    <a:pt x="2973" y="6005"/>
                  </a:cubicBezTo>
                  <a:cubicBezTo>
                    <a:pt x="2983" y="6005"/>
                    <a:pt x="2993" y="6002"/>
                    <a:pt x="3003" y="5998"/>
                  </a:cubicBezTo>
                  <a:lnTo>
                    <a:pt x="3003" y="5998"/>
                  </a:lnTo>
                  <a:lnTo>
                    <a:pt x="3003" y="5998"/>
                  </a:lnTo>
                  <a:lnTo>
                    <a:pt x="3003" y="5998"/>
                  </a:lnTo>
                  <a:lnTo>
                    <a:pt x="3003" y="5998"/>
                  </a:lnTo>
                  <a:cubicBezTo>
                    <a:pt x="3010" y="6008"/>
                    <a:pt x="3030" y="6005"/>
                    <a:pt x="3040" y="6012"/>
                  </a:cubicBezTo>
                  <a:cubicBezTo>
                    <a:pt x="3037" y="6012"/>
                    <a:pt x="3037" y="6012"/>
                    <a:pt x="3037" y="6012"/>
                  </a:cubicBezTo>
                  <a:cubicBezTo>
                    <a:pt x="3033" y="6015"/>
                    <a:pt x="3030" y="6018"/>
                    <a:pt x="3027" y="6018"/>
                  </a:cubicBezTo>
                  <a:moveTo>
                    <a:pt x="3057" y="6012"/>
                  </a:moveTo>
                  <a:lnTo>
                    <a:pt x="3057" y="6012"/>
                  </a:lnTo>
                  <a:lnTo>
                    <a:pt x="3057" y="6008"/>
                  </a:lnTo>
                  <a:lnTo>
                    <a:pt x="3057" y="6008"/>
                  </a:lnTo>
                  <a:cubicBezTo>
                    <a:pt x="3067" y="6008"/>
                    <a:pt x="3081" y="6008"/>
                    <a:pt x="3090" y="6008"/>
                  </a:cubicBezTo>
                  <a:lnTo>
                    <a:pt x="3090" y="6008"/>
                  </a:lnTo>
                  <a:cubicBezTo>
                    <a:pt x="3081" y="6012"/>
                    <a:pt x="3067" y="6012"/>
                    <a:pt x="3057" y="6012"/>
                  </a:cubicBezTo>
                  <a:moveTo>
                    <a:pt x="1232" y="6260"/>
                  </a:moveTo>
                  <a:lnTo>
                    <a:pt x="1232" y="6260"/>
                  </a:lnTo>
                  <a:cubicBezTo>
                    <a:pt x="1235" y="6260"/>
                    <a:pt x="1235" y="6260"/>
                    <a:pt x="1239" y="6260"/>
                  </a:cubicBezTo>
                  <a:cubicBezTo>
                    <a:pt x="1235" y="6260"/>
                    <a:pt x="1235" y="6260"/>
                    <a:pt x="1235" y="6260"/>
                  </a:cubicBezTo>
                  <a:lnTo>
                    <a:pt x="1232" y="6260"/>
                  </a:lnTo>
                  <a:moveTo>
                    <a:pt x="1121" y="6260"/>
                  </a:moveTo>
                  <a:lnTo>
                    <a:pt x="1121" y="6260"/>
                  </a:lnTo>
                  <a:lnTo>
                    <a:pt x="1121" y="6260"/>
                  </a:lnTo>
                  <a:cubicBezTo>
                    <a:pt x="1125" y="6260"/>
                    <a:pt x="1125" y="6260"/>
                    <a:pt x="1125" y="6263"/>
                  </a:cubicBezTo>
                  <a:cubicBezTo>
                    <a:pt x="1125" y="6260"/>
                    <a:pt x="1121" y="6260"/>
                    <a:pt x="1121" y="6260"/>
                  </a:cubicBezTo>
                  <a:moveTo>
                    <a:pt x="833" y="6280"/>
                  </a:moveTo>
                  <a:lnTo>
                    <a:pt x="833" y="6280"/>
                  </a:lnTo>
                  <a:cubicBezTo>
                    <a:pt x="849" y="6277"/>
                    <a:pt x="866" y="6273"/>
                    <a:pt x="883" y="6273"/>
                  </a:cubicBezTo>
                  <a:cubicBezTo>
                    <a:pt x="890" y="6273"/>
                    <a:pt x="893" y="6273"/>
                    <a:pt x="900" y="6273"/>
                  </a:cubicBezTo>
                  <a:cubicBezTo>
                    <a:pt x="906" y="6273"/>
                    <a:pt x="910" y="6273"/>
                    <a:pt x="916" y="6273"/>
                  </a:cubicBezTo>
                  <a:cubicBezTo>
                    <a:pt x="923" y="6273"/>
                    <a:pt x="927" y="6273"/>
                    <a:pt x="933" y="6273"/>
                  </a:cubicBezTo>
                  <a:lnTo>
                    <a:pt x="930" y="6277"/>
                  </a:lnTo>
                  <a:lnTo>
                    <a:pt x="930" y="6277"/>
                  </a:lnTo>
                  <a:cubicBezTo>
                    <a:pt x="920" y="6280"/>
                    <a:pt x="910" y="6277"/>
                    <a:pt x="900" y="6273"/>
                  </a:cubicBezTo>
                  <a:cubicBezTo>
                    <a:pt x="880" y="6273"/>
                    <a:pt x="863" y="6273"/>
                    <a:pt x="846" y="6284"/>
                  </a:cubicBezTo>
                  <a:cubicBezTo>
                    <a:pt x="843" y="6297"/>
                    <a:pt x="829" y="6287"/>
                    <a:pt x="823" y="6287"/>
                  </a:cubicBezTo>
                  <a:cubicBezTo>
                    <a:pt x="816" y="6287"/>
                    <a:pt x="812" y="6290"/>
                    <a:pt x="809" y="6290"/>
                  </a:cubicBezTo>
                  <a:cubicBezTo>
                    <a:pt x="802" y="6287"/>
                    <a:pt x="796" y="6284"/>
                    <a:pt x="786" y="6284"/>
                  </a:cubicBezTo>
                  <a:cubicBezTo>
                    <a:pt x="796" y="6280"/>
                    <a:pt x="806" y="6280"/>
                    <a:pt x="809" y="6273"/>
                  </a:cubicBezTo>
                  <a:cubicBezTo>
                    <a:pt x="816" y="6280"/>
                    <a:pt x="826" y="6280"/>
                    <a:pt x="833" y="6280"/>
                  </a:cubicBezTo>
                  <a:moveTo>
                    <a:pt x="732" y="6297"/>
                  </a:moveTo>
                  <a:lnTo>
                    <a:pt x="732" y="6297"/>
                  </a:lnTo>
                  <a:lnTo>
                    <a:pt x="732" y="6300"/>
                  </a:lnTo>
                  <a:cubicBezTo>
                    <a:pt x="729" y="6300"/>
                    <a:pt x="725" y="6300"/>
                    <a:pt x="725" y="6300"/>
                  </a:cubicBezTo>
                  <a:cubicBezTo>
                    <a:pt x="722" y="6300"/>
                    <a:pt x="722" y="6297"/>
                    <a:pt x="719" y="6297"/>
                  </a:cubicBezTo>
                  <a:cubicBezTo>
                    <a:pt x="715" y="6294"/>
                    <a:pt x="708" y="6294"/>
                    <a:pt x="705" y="6294"/>
                  </a:cubicBezTo>
                  <a:cubicBezTo>
                    <a:pt x="719" y="6290"/>
                    <a:pt x="732" y="6290"/>
                    <a:pt x="745" y="6287"/>
                  </a:cubicBezTo>
                  <a:cubicBezTo>
                    <a:pt x="742" y="6290"/>
                    <a:pt x="735" y="6294"/>
                    <a:pt x="732" y="6297"/>
                  </a:cubicBezTo>
                  <a:moveTo>
                    <a:pt x="930" y="6317"/>
                  </a:moveTo>
                  <a:lnTo>
                    <a:pt x="930" y="6317"/>
                  </a:lnTo>
                  <a:moveTo>
                    <a:pt x="1400" y="6253"/>
                  </a:moveTo>
                  <a:lnTo>
                    <a:pt x="1400" y="6253"/>
                  </a:lnTo>
                  <a:cubicBezTo>
                    <a:pt x="1397" y="6253"/>
                    <a:pt x="1397" y="6253"/>
                    <a:pt x="1397" y="6250"/>
                  </a:cubicBezTo>
                  <a:cubicBezTo>
                    <a:pt x="1417" y="6250"/>
                    <a:pt x="1437" y="6250"/>
                    <a:pt x="1457" y="6247"/>
                  </a:cubicBezTo>
                  <a:cubicBezTo>
                    <a:pt x="1460" y="6243"/>
                    <a:pt x="1460" y="6240"/>
                    <a:pt x="1457" y="6237"/>
                  </a:cubicBezTo>
                  <a:cubicBezTo>
                    <a:pt x="1460" y="6240"/>
                    <a:pt x="1460" y="6240"/>
                    <a:pt x="1460" y="6240"/>
                  </a:cubicBezTo>
                  <a:cubicBezTo>
                    <a:pt x="1470" y="6237"/>
                    <a:pt x="1484" y="6237"/>
                    <a:pt x="1494" y="6233"/>
                  </a:cubicBezTo>
                  <a:cubicBezTo>
                    <a:pt x="1497" y="6240"/>
                    <a:pt x="1497" y="6240"/>
                    <a:pt x="1497" y="6240"/>
                  </a:cubicBezTo>
                  <a:cubicBezTo>
                    <a:pt x="1507" y="6240"/>
                    <a:pt x="1517" y="6237"/>
                    <a:pt x="1527" y="6237"/>
                  </a:cubicBezTo>
                  <a:cubicBezTo>
                    <a:pt x="1524" y="6237"/>
                    <a:pt x="1521" y="6240"/>
                    <a:pt x="1517" y="6240"/>
                  </a:cubicBezTo>
                  <a:cubicBezTo>
                    <a:pt x="1511" y="6243"/>
                    <a:pt x="1507" y="6247"/>
                    <a:pt x="1504" y="6250"/>
                  </a:cubicBezTo>
                  <a:lnTo>
                    <a:pt x="1504" y="6253"/>
                  </a:lnTo>
                  <a:lnTo>
                    <a:pt x="1504" y="6253"/>
                  </a:lnTo>
                  <a:cubicBezTo>
                    <a:pt x="1477" y="6253"/>
                    <a:pt x="1450" y="6253"/>
                    <a:pt x="1423" y="6257"/>
                  </a:cubicBezTo>
                  <a:lnTo>
                    <a:pt x="1420" y="6253"/>
                  </a:lnTo>
                  <a:cubicBezTo>
                    <a:pt x="1413" y="6250"/>
                    <a:pt x="1403" y="6250"/>
                    <a:pt x="1400" y="6253"/>
                  </a:cubicBezTo>
                  <a:moveTo>
                    <a:pt x="2184" y="6223"/>
                  </a:moveTo>
                  <a:lnTo>
                    <a:pt x="2184" y="6223"/>
                  </a:lnTo>
                  <a:moveTo>
                    <a:pt x="2651" y="6183"/>
                  </a:moveTo>
                  <a:lnTo>
                    <a:pt x="2651" y="6183"/>
                  </a:lnTo>
                  <a:cubicBezTo>
                    <a:pt x="2651" y="6186"/>
                    <a:pt x="2647" y="6190"/>
                    <a:pt x="2644" y="6193"/>
                  </a:cubicBezTo>
                  <a:cubicBezTo>
                    <a:pt x="2644" y="6190"/>
                    <a:pt x="2644" y="6190"/>
                    <a:pt x="2644" y="6190"/>
                  </a:cubicBezTo>
                  <a:cubicBezTo>
                    <a:pt x="2637" y="6190"/>
                    <a:pt x="2627" y="6190"/>
                    <a:pt x="2621" y="6190"/>
                  </a:cubicBezTo>
                  <a:cubicBezTo>
                    <a:pt x="2614" y="6190"/>
                    <a:pt x="2607" y="6183"/>
                    <a:pt x="2600" y="6183"/>
                  </a:cubicBezTo>
                  <a:cubicBezTo>
                    <a:pt x="2560" y="6180"/>
                    <a:pt x="2520" y="6170"/>
                    <a:pt x="2486" y="6196"/>
                  </a:cubicBezTo>
                  <a:cubicBezTo>
                    <a:pt x="2486" y="6196"/>
                    <a:pt x="2490" y="6196"/>
                    <a:pt x="2490" y="6200"/>
                  </a:cubicBezTo>
                  <a:lnTo>
                    <a:pt x="2486" y="6200"/>
                  </a:lnTo>
                  <a:cubicBezTo>
                    <a:pt x="2483" y="6196"/>
                    <a:pt x="2480" y="6200"/>
                    <a:pt x="2476" y="6200"/>
                  </a:cubicBezTo>
                  <a:cubicBezTo>
                    <a:pt x="2463" y="6200"/>
                    <a:pt x="2450" y="6200"/>
                    <a:pt x="2436" y="6200"/>
                  </a:cubicBezTo>
                  <a:cubicBezTo>
                    <a:pt x="2386" y="6200"/>
                    <a:pt x="2336" y="6200"/>
                    <a:pt x="2285" y="6200"/>
                  </a:cubicBezTo>
                  <a:cubicBezTo>
                    <a:pt x="2268" y="6210"/>
                    <a:pt x="2245" y="6200"/>
                    <a:pt x="2228" y="6206"/>
                  </a:cubicBezTo>
                  <a:cubicBezTo>
                    <a:pt x="2228" y="6210"/>
                    <a:pt x="2228" y="6210"/>
                    <a:pt x="2228" y="6210"/>
                  </a:cubicBezTo>
                  <a:cubicBezTo>
                    <a:pt x="2218" y="6206"/>
                    <a:pt x="2204" y="6206"/>
                    <a:pt x="2194" y="6210"/>
                  </a:cubicBezTo>
                  <a:lnTo>
                    <a:pt x="2194" y="6206"/>
                  </a:lnTo>
                  <a:cubicBezTo>
                    <a:pt x="2188" y="6203"/>
                    <a:pt x="2184" y="6203"/>
                    <a:pt x="2178" y="6200"/>
                  </a:cubicBezTo>
                  <a:cubicBezTo>
                    <a:pt x="2151" y="6196"/>
                    <a:pt x="2121" y="6193"/>
                    <a:pt x="2100" y="6210"/>
                  </a:cubicBezTo>
                  <a:cubicBezTo>
                    <a:pt x="2104" y="6213"/>
                    <a:pt x="2104" y="6216"/>
                    <a:pt x="2107" y="6216"/>
                  </a:cubicBezTo>
                  <a:cubicBezTo>
                    <a:pt x="2104" y="6216"/>
                    <a:pt x="2100" y="6216"/>
                    <a:pt x="2097" y="6216"/>
                  </a:cubicBezTo>
                  <a:cubicBezTo>
                    <a:pt x="2080" y="6216"/>
                    <a:pt x="2067" y="6220"/>
                    <a:pt x="2050" y="6220"/>
                  </a:cubicBezTo>
                  <a:lnTo>
                    <a:pt x="2050" y="6220"/>
                  </a:lnTo>
                  <a:cubicBezTo>
                    <a:pt x="2040" y="6216"/>
                    <a:pt x="2033" y="6216"/>
                    <a:pt x="2023" y="6213"/>
                  </a:cubicBezTo>
                  <a:cubicBezTo>
                    <a:pt x="2017" y="6213"/>
                    <a:pt x="2010" y="6213"/>
                    <a:pt x="2007" y="6213"/>
                  </a:cubicBezTo>
                  <a:cubicBezTo>
                    <a:pt x="1986" y="6216"/>
                    <a:pt x="1970" y="6216"/>
                    <a:pt x="1954" y="6216"/>
                  </a:cubicBezTo>
                  <a:cubicBezTo>
                    <a:pt x="1934" y="6216"/>
                    <a:pt x="1910" y="6216"/>
                    <a:pt x="1890" y="6220"/>
                  </a:cubicBezTo>
                  <a:cubicBezTo>
                    <a:pt x="1876" y="6223"/>
                    <a:pt x="1863" y="6227"/>
                    <a:pt x="1850" y="6230"/>
                  </a:cubicBezTo>
                  <a:cubicBezTo>
                    <a:pt x="1833" y="6230"/>
                    <a:pt x="1819" y="6230"/>
                    <a:pt x="1803" y="6237"/>
                  </a:cubicBezTo>
                  <a:cubicBezTo>
                    <a:pt x="1799" y="6237"/>
                    <a:pt x="1799" y="6237"/>
                    <a:pt x="1799" y="6237"/>
                  </a:cubicBezTo>
                  <a:cubicBezTo>
                    <a:pt x="1796" y="6233"/>
                    <a:pt x="1793" y="6233"/>
                    <a:pt x="1789" y="6230"/>
                  </a:cubicBezTo>
                  <a:cubicBezTo>
                    <a:pt x="1772" y="6227"/>
                    <a:pt x="1759" y="6227"/>
                    <a:pt x="1746" y="6230"/>
                  </a:cubicBezTo>
                  <a:cubicBezTo>
                    <a:pt x="1722" y="6233"/>
                    <a:pt x="1702" y="6233"/>
                    <a:pt x="1682" y="6240"/>
                  </a:cubicBezTo>
                  <a:cubicBezTo>
                    <a:pt x="1679" y="6243"/>
                    <a:pt x="1675" y="6243"/>
                    <a:pt x="1675" y="6247"/>
                  </a:cubicBezTo>
                  <a:cubicBezTo>
                    <a:pt x="1669" y="6240"/>
                    <a:pt x="1658" y="6240"/>
                    <a:pt x="1652" y="6243"/>
                  </a:cubicBezTo>
                  <a:lnTo>
                    <a:pt x="1648" y="6247"/>
                  </a:lnTo>
                  <a:cubicBezTo>
                    <a:pt x="1635" y="6247"/>
                    <a:pt x="1625" y="6247"/>
                    <a:pt x="1615" y="6247"/>
                  </a:cubicBezTo>
                  <a:cubicBezTo>
                    <a:pt x="1612" y="6247"/>
                    <a:pt x="1612" y="6243"/>
                    <a:pt x="1612" y="6243"/>
                  </a:cubicBezTo>
                  <a:cubicBezTo>
                    <a:pt x="1605" y="6240"/>
                    <a:pt x="1601" y="6237"/>
                    <a:pt x="1594" y="6237"/>
                  </a:cubicBezTo>
                  <a:cubicBezTo>
                    <a:pt x="1584" y="6237"/>
                    <a:pt x="1578" y="6237"/>
                    <a:pt x="1568" y="6233"/>
                  </a:cubicBezTo>
                  <a:cubicBezTo>
                    <a:pt x="1641" y="6223"/>
                    <a:pt x="1719" y="6223"/>
                    <a:pt x="1796" y="6213"/>
                  </a:cubicBezTo>
                  <a:cubicBezTo>
                    <a:pt x="1806" y="6210"/>
                    <a:pt x="1819" y="6210"/>
                    <a:pt x="1833" y="6210"/>
                  </a:cubicBezTo>
                  <a:lnTo>
                    <a:pt x="1833" y="6210"/>
                  </a:lnTo>
                  <a:cubicBezTo>
                    <a:pt x="1866" y="6206"/>
                    <a:pt x="1900" y="6210"/>
                    <a:pt x="1934" y="6200"/>
                  </a:cubicBezTo>
                  <a:cubicBezTo>
                    <a:pt x="1986" y="6200"/>
                    <a:pt x="2040" y="6203"/>
                    <a:pt x="2090" y="6193"/>
                  </a:cubicBezTo>
                  <a:lnTo>
                    <a:pt x="2090" y="6193"/>
                  </a:lnTo>
                  <a:lnTo>
                    <a:pt x="2090" y="6193"/>
                  </a:lnTo>
                  <a:cubicBezTo>
                    <a:pt x="2107" y="6193"/>
                    <a:pt x="2124" y="6190"/>
                    <a:pt x="2141" y="6190"/>
                  </a:cubicBezTo>
                  <a:cubicBezTo>
                    <a:pt x="2157" y="6190"/>
                    <a:pt x="2174" y="6190"/>
                    <a:pt x="2191" y="6190"/>
                  </a:cubicBezTo>
                  <a:cubicBezTo>
                    <a:pt x="2201" y="6190"/>
                    <a:pt x="2211" y="6190"/>
                    <a:pt x="2218" y="6193"/>
                  </a:cubicBezTo>
                  <a:cubicBezTo>
                    <a:pt x="2241" y="6186"/>
                    <a:pt x="2265" y="6193"/>
                    <a:pt x="2288" y="6183"/>
                  </a:cubicBezTo>
                  <a:lnTo>
                    <a:pt x="2288" y="6183"/>
                  </a:lnTo>
                  <a:lnTo>
                    <a:pt x="2288" y="6183"/>
                  </a:lnTo>
                  <a:lnTo>
                    <a:pt x="2288" y="6183"/>
                  </a:lnTo>
                  <a:cubicBezTo>
                    <a:pt x="2298" y="6186"/>
                    <a:pt x="2305" y="6186"/>
                    <a:pt x="2315" y="6183"/>
                  </a:cubicBezTo>
                  <a:cubicBezTo>
                    <a:pt x="2325" y="6186"/>
                    <a:pt x="2336" y="6183"/>
                    <a:pt x="2346" y="6180"/>
                  </a:cubicBezTo>
                  <a:cubicBezTo>
                    <a:pt x="2382" y="6183"/>
                    <a:pt x="2416" y="6176"/>
                    <a:pt x="2450" y="6173"/>
                  </a:cubicBezTo>
                  <a:cubicBezTo>
                    <a:pt x="2483" y="6170"/>
                    <a:pt x="2517" y="6176"/>
                    <a:pt x="2547" y="6166"/>
                  </a:cubicBezTo>
                  <a:lnTo>
                    <a:pt x="2547" y="6166"/>
                  </a:lnTo>
                  <a:lnTo>
                    <a:pt x="2547" y="6166"/>
                  </a:lnTo>
                  <a:cubicBezTo>
                    <a:pt x="2564" y="6166"/>
                    <a:pt x="2577" y="6166"/>
                    <a:pt x="2594" y="6163"/>
                  </a:cubicBezTo>
                  <a:lnTo>
                    <a:pt x="2594" y="6163"/>
                  </a:lnTo>
                  <a:lnTo>
                    <a:pt x="2594" y="6163"/>
                  </a:lnTo>
                  <a:cubicBezTo>
                    <a:pt x="2604" y="6163"/>
                    <a:pt x="2614" y="6159"/>
                    <a:pt x="2621" y="6156"/>
                  </a:cubicBezTo>
                  <a:cubicBezTo>
                    <a:pt x="2795" y="6152"/>
                    <a:pt x="2973" y="6146"/>
                    <a:pt x="3148" y="6143"/>
                  </a:cubicBezTo>
                  <a:cubicBezTo>
                    <a:pt x="3154" y="6143"/>
                    <a:pt x="3164" y="6143"/>
                    <a:pt x="3175" y="6143"/>
                  </a:cubicBezTo>
                  <a:cubicBezTo>
                    <a:pt x="3178" y="6146"/>
                    <a:pt x="3181" y="6146"/>
                    <a:pt x="3185" y="6146"/>
                  </a:cubicBezTo>
                  <a:cubicBezTo>
                    <a:pt x="3201" y="6146"/>
                    <a:pt x="3218" y="6146"/>
                    <a:pt x="3238" y="6143"/>
                  </a:cubicBezTo>
                  <a:cubicBezTo>
                    <a:pt x="3245" y="6146"/>
                    <a:pt x="3255" y="6146"/>
                    <a:pt x="3265" y="6146"/>
                  </a:cubicBezTo>
                  <a:cubicBezTo>
                    <a:pt x="3285" y="6149"/>
                    <a:pt x="3309" y="6152"/>
                    <a:pt x="3329" y="6149"/>
                  </a:cubicBezTo>
                  <a:cubicBezTo>
                    <a:pt x="3325" y="6149"/>
                    <a:pt x="3322" y="6152"/>
                    <a:pt x="3319" y="6156"/>
                  </a:cubicBezTo>
                  <a:cubicBezTo>
                    <a:pt x="3315" y="6156"/>
                    <a:pt x="3315" y="6156"/>
                    <a:pt x="3315" y="6156"/>
                  </a:cubicBezTo>
                  <a:lnTo>
                    <a:pt x="3315" y="6156"/>
                  </a:lnTo>
                  <a:cubicBezTo>
                    <a:pt x="3305" y="6156"/>
                    <a:pt x="3299" y="6156"/>
                    <a:pt x="3292" y="6159"/>
                  </a:cubicBezTo>
                  <a:cubicBezTo>
                    <a:pt x="3292" y="6163"/>
                    <a:pt x="3289" y="6163"/>
                    <a:pt x="3285" y="6163"/>
                  </a:cubicBezTo>
                  <a:lnTo>
                    <a:pt x="3282" y="6163"/>
                  </a:lnTo>
                  <a:cubicBezTo>
                    <a:pt x="3282" y="6163"/>
                    <a:pt x="3279" y="6163"/>
                    <a:pt x="3275" y="6159"/>
                  </a:cubicBezTo>
                  <a:cubicBezTo>
                    <a:pt x="3272" y="6159"/>
                    <a:pt x="3265" y="6159"/>
                    <a:pt x="3262" y="6159"/>
                  </a:cubicBezTo>
                  <a:cubicBezTo>
                    <a:pt x="3252" y="6159"/>
                    <a:pt x="3245" y="6159"/>
                    <a:pt x="3238" y="6156"/>
                  </a:cubicBezTo>
                  <a:cubicBezTo>
                    <a:pt x="3228" y="6156"/>
                    <a:pt x="3218" y="6156"/>
                    <a:pt x="3208" y="6156"/>
                  </a:cubicBezTo>
                  <a:cubicBezTo>
                    <a:pt x="3205" y="6156"/>
                    <a:pt x="3201" y="6159"/>
                    <a:pt x="3195" y="6163"/>
                  </a:cubicBezTo>
                  <a:lnTo>
                    <a:pt x="3195" y="6163"/>
                  </a:lnTo>
                  <a:cubicBezTo>
                    <a:pt x="3191" y="6163"/>
                    <a:pt x="3188" y="6166"/>
                    <a:pt x="3181" y="6166"/>
                  </a:cubicBezTo>
                  <a:cubicBezTo>
                    <a:pt x="3181" y="6163"/>
                    <a:pt x="3178" y="6163"/>
                    <a:pt x="3175" y="6163"/>
                  </a:cubicBezTo>
                  <a:cubicBezTo>
                    <a:pt x="3141" y="6159"/>
                    <a:pt x="3107" y="6163"/>
                    <a:pt x="3074" y="6159"/>
                  </a:cubicBezTo>
                  <a:cubicBezTo>
                    <a:pt x="3064" y="6159"/>
                    <a:pt x="3054" y="6159"/>
                    <a:pt x="3047" y="6159"/>
                  </a:cubicBezTo>
                  <a:cubicBezTo>
                    <a:pt x="3033" y="6159"/>
                    <a:pt x="3020" y="6159"/>
                    <a:pt x="3007" y="6159"/>
                  </a:cubicBezTo>
                  <a:cubicBezTo>
                    <a:pt x="2993" y="6163"/>
                    <a:pt x="2980" y="6163"/>
                    <a:pt x="2966" y="6166"/>
                  </a:cubicBezTo>
                  <a:cubicBezTo>
                    <a:pt x="2963" y="6166"/>
                    <a:pt x="2960" y="6166"/>
                    <a:pt x="2960" y="6170"/>
                  </a:cubicBezTo>
                  <a:cubicBezTo>
                    <a:pt x="2936" y="6166"/>
                    <a:pt x="2913" y="6173"/>
                    <a:pt x="2889" y="6173"/>
                  </a:cubicBezTo>
                  <a:cubicBezTo>
                    <a:pt x="2862" y="6173"/>
                    <a:pt x="2836" y="6170"/>
                    <a:pt x="2812" y="6180"/>
                  </a:cubicBezTo>
                  <a:lnTo>
                    <a:pt x="2812" y="6180"/>
                  </a:lnTo>
                  <a:cubicBezTo>
                    <a:pt x="2799" y="6183"/>
                    <a:pt x="2785" y="6183"/>
                    <a:pt x="2772" y="6183"/>
                  </a:cubicBezTo>
                  <a:cubicBezTo>
                    <a:pt x="2768" y="6180"/>
                    <a:pt x="2765" y="6183"/>
                    <a:pt x="2761" y="6183"/>
                  </a:cubicBezTo>
                  <a:lnTo>
                    <a:pt x="2761" y="6183"/>
                  </a:lnTo>
                  <a:lnTo>
                    <a:pt x="2761" y="6183"/>
                  </a:lnTo>
                  <a:cubicBezTo>
                    <a:pt x="2748" y="6183"/>
                    <a:pt x="2738" y="6183"/>
                    <a:pt x="2732" y="6190"/>
                  </a:cubicBezTo>
                  <a:cubicBezTo>
                    <a:pt x="2725" y="6190"/>
                    <a:pt x="2715" y="6190"/>
                    <a:pt x="2708" y="6190"/>
                  </a:cubicBezTo>
                  <a:cubicBezTo>
                    <a:pt x="2708" y="6190"/>
                    <a:pt x="2708" y="6186"/>
                    <a:pt x="2704" y="6186"/>
                  </a:cubicBezTo>
                  <a:cubicBezTo>
                    <a:pt x="2688" y="6180"/>
                    <a:pt x="2671" y="6180"/>
                    <a:pt x="2651" y="6183"/>
                  </a:cubicBezTo>
                  <a:moveTo>
                    <a:pt x="4101" y="5622"/>
                  </a:moveTo>
                  <a:lnTo>
                    <a:pt x="4101" y="5622"/>
                  </a:lnTo>
                  <a:cubicBezTo>
                    <a:pt x="4097" y="5622"/>
                    <a:pt x="4091" y="5622"/>
                    <a:pt x="4084" y="5622"/>
                  </a:cubicBezTo>
                  <a:lnTo>
                    <a:pt x="4081" y="5622"/>
                  </a:lnTo>
                  <a:cubicBezTo>
                    <a:pt x="4087" y="5622"/>
                    <a:pt x="4097" y="5622"/>
                    <a:pt x="4107" y="5622"/>
                  </a:cubicBezTo>
                  <a:cubicBezTo>
                    <a:pt x="4104" y="5622"/>
                    <a:pt x="4104" y="5622"/>
                    <a:pt x="4101" y="5622"/>
                  </a:cubicBezTo>
                  <a:moveTo>
                    <a:pt x="4178" y="5602"/>
                  </a:moveTo>
                  <a:lnTo>
                    <a:pt x="4178" y="5602"/>
                  </a:lnTo>
                  <a:lnTo>
                    <a:pt x="4178" y="5602"/>
                  </a:lnTo>
                  <a:lnTo>
                    <a:pt x="4178" y="5602"/>
                  </a:lnTo>
                  <a:lnTo>
                    <a:pt x="4178" y="5602"/>
                  </a:lnTo>
                  <a:lnTo>
                    <a:pt x="4178" y="5606"/>
                  </a:lnTo>
                  <a:cubicBezTo>
                    <a:pt x="4178" y="5606"/>
                    <a:pt x="4175" y="5606"/>
                    <a:pt x="4175" y="5602"/>
                  </a:cubicBezTo>
                  <a:lnTo>
                    <a:pt x="4178" y="5602"/>
                  </a:lnTo>
                  <a:moveTo>
                    <a:pt x="4249" y="5488"/>
                  </a:moveTo>
                  <a:lnTo>
                    <a:pt x="4249" y="5488"/>
                  </a:lnTo>
                  <a:cubicBezTo>
                    <a:pt x="4245" y="5471"/>
                    <a:pt x="4252" y="5455"/>
                    <a:pt x="4269" y="5445"/>
                  </a:cubicBezTo>
                  <a:cubicBezTo>
                    <a:pt x="4269" y="5451"/>
                    <a:pt x="4269" y="5458"/>
                    <a:pt x="4269" y="5465"/>
                  </a:cubicBezTo>
                  <a:lnTo>
                    <a:pt x="4269" y="5468"/>
                  </a:lnTo>
                  <a:cubicBezTo>
                    <a:pt x="4249" y="5474"/>
                    <a:pt x="4255" y="5491"/>
                    <a:pt x="4252" y="5505"/>
                  </a:cubicBezTo>
                  <a:cubicBezTo>
                    <a:pt x="4252" y="5522"/>
                    <a:pt x="4249" y="5538"/>
                    <a:pt x="4249" y="5555"/>
                  </a:cubicBezTo>
                  <a:cubicBezTo>
                    <a:pt x="4249" y="5555"/>
                    <a:pt x="4249" y="5559"/>
                    <a:pt x="4252" y="5559"/>
                  </a:cubicBezTo>
                  <a:cubicBezTo>
                    <a:pt x="4245" y="5562"/>
                    <a:pt x="4242" y="5565"/>
                    <a:pt x="4239" y="5569"/>
                  </a:cubicBezTo>
                  <a:cubicBezTo>
                    <a:pt x="4235" y="5572"/>
                    <a:pt x="4235" y="5572"/>
                    <a:pt x="4235" y="5572"/>
                  </a:cubicBezTo>
                  <a:cubicBezTo>
                    <a:pt x="4242" y="5545"/>
                    <a:pt x="4252" y="5515"/>
                    <a:pt x="4249" y="5488"/>
                  </a:cubicBezTo>
                  <a:moveTo>
                    <a:pt x="4111" y="5344"/>
                  </a:moveTo>
                  <a:lnTo>
                    <a:pt x="4111" y="5344"/>
                  </a:lnTo>
                  <a:cubicBezTo>
                    <a:pt x="4104" y="5344"/>
                    <a:pt x="4097" y="5344"/>
                    <a:pt x="4087" y="5344"/>
                  </a:cubicBezTo>
                  <a:cubicBezTo>
                    <a:pt x="4081" y="5334"/>
                    <a:pt x="4067" y="5327"/>
                    <a:pt x="4064" y="5317"/>
                  </a:cubicBezTo>
                  <a:cubicBezTo>
                    <a:pt x="4067" y="5317"/>
                    <a:pt x="4071" y="5317"/>
                    <a:pt x="4077" y="5313"/>
                  </a:cubicBezTo>
                  <a:cubicBezTo>
                    <a:pt x="4077" y="5313"/>
                    <a:pt x="4081" y="5313"/>
                    <a:pt x="4081" y="5310"/>
                  </a:cubicBezTo>
                  <a:cubicBezTo>
                    <a:pt x="4091" y="5317"/>
                    <a:pt x="4101" y="5320"/>
                    <a:pt x="4111" y="5320"/>
                  </a:cubicBezTo>
                  <a:cubicBezTo>
                    <a:pt x="4111" y="5327"/>
                    <a:pt x="4107" y="5334"/>
                    <a:pt x="4111" y="5344"/>
                  </a:cubicBezTo>
                  <a:moveTo>
                    <a:pt x="4128" y="5357"/>
                  </a:moveTo>
                  <a:lnTo>
                    <a:pt x="4128" y="5357"/>
                  </a:lnTo>
                  <a:cubicBezTo>
                    <a:pt x="4138" y="5364"/>
                    <a:pt x="4148" y="5367"/>
                    <a:pt x="4158" y="5367"/>
                  </a:cubicBezTo>
                  <a:cubicBezTo>
                    <a:pt x="4154" y="5370"/>
                    <a:pt x="4154" y="5377"/>
                    <a:pt x="4154" y="5381"/>
                  </a:cubicBezTo>
                  <a:cubicBezTo>
                    <a:pt x="4158" y="5381"/>
                    <a:pt x="4158" y="5381"/>
                    <a:pt x="4158" y="5384"/>
                  </a:cubicBezTo>
                  <a:cubicBezTo>
                    <a:pt x="4154" y="5384"/>
                    <a:pt x="4154" y="5384"/>
                    <a:pt x="4151" y="5384"/>
                  </a:cubicBezTo>
                  <a:cubicBezTo>
                    <a:pt x="4138" y="5377"/>
                    <a:pt x="4131" y="5370"/>
                    <a:pt x="4128" y="5357"/>
                  </a:cubicBezTo>
                  <a:moveTo>
                    <a:pt x="3685" y="5548"/>
                  </a:moveTo>
                  <a:lnTo>
                    <a:pt x="3685" y="5548"/>
                  </a:lnTo>
                  <a:cubicBezTo>
                    <a:pt x="3675" y="5548"/>
                    <a:pt x="3668" y="5548"/>
                    <a:pt x="3661" y="5548"/>
                  </a:cubicBezTo>
                  <a:cubicBezTo>
                    <a:pt x="3668" y="5548"/>
                    <a:pt x="3675" y="5548"/>
                    <a:pt x="3685" y="5548"/>
                  </a:cubicBezTo>
                  <a:moveTo>
                    <a:pt x="3853" y="5545"/>
                  </a:moveTo>
                  <a:lnTo>
                    <a:pt x="3853" y="5545"/>
                  </a:lnTo>
                  <a:cubicBezTo>
                    <a:pt x="3812" y="5545"/>
                    <a:pt x="3772" y="5542"/>
                    <a:pt x="3732" y="5548"/>
                  </a:cubicBezTo>
                  <a:cubicBezTo>
                    <a:pt x="3728" y="5552"/>
                    <a:pt x="3725" y="5552"/>
                    <a:pt x="3722" y="5552"/>
                  </a:cubicBezTo>
                  <a:cubicBezTo>
                    <a:pt x="3715" y="5548"/>
                    <a:pt x="3708" y="5548"/>
                    <a:pt x="3701" y="5548"/>
                  </a:cubicBezTo>
                  <a:cubicBezTo>
                    <a:pt x="3722" y="5545"/>
                    <a:pt x="3745" y="5545"/>
                    <a:pt x="3765" y="5538"/>
                  </a:cubicBezTo>
                  <a:lnTo>
                    <a:pt x="3765" y="5538"/>
                  </a:lnTo>
                  <a:cubicBezTo>
                    <a:pt x="3802" y="5538"/>
                    <a:pt x="3843" y="5538"/>
                    <a:pt x="3879" y="5535"/>
                  </a:cubicBezTo>
                  <a:cubicBezTo>
                    <a:pt x="3879" y="5535"/>
                    <a:pt x="3879" y="5532"/>
                    <a:pt x="3883" y="5532"/>
                  </a:cubicBezTo>
                  <a:cubicBezTo>
                    <a:pt x="3886" y="5535"/>
                    <a:pt x="3889" y="5542"/>
                    <a:pt x="3896" y="5542"/>
                  </a:cubicBezTo>
                  <a:cubicBezTo>
                    <a:pt x="3900" y="5545"/>
                    <a:pt x="3900" y="5545"/>
                    <a:pt x="3903" y="5545"/>
                  </a:cubicBezTo>
                  <a:cubicBezTo>
                    <a:pt x="3886" y="5545"/>
                    <a:pt x="3869" y="5545"/>
                    <a:pt x="3853" y="5545"/>
                  </a:cubicBezTo>
                  <a:moveTo>
                    <a:pt x="3943" y="5545"/>
                  </a:moveTo>
                  <a:lnTo>
                    <a:pt x="3943" y="5545"/>
                  </a:lnTo>
                  <a:cubicBezTo>
                    <a:pt x="3963" y="5542"/>
                    <a:pt x="3983" y="5538"/>
                    <a:pt x="4004" y="5538"/>
                  </a:cubicBezTo>
                  <a:cubicBezTo>
                    <a:pt x="3990" y="5542"/>
                    <a:pt x="3973" y="5545"/>
                    <a:pt x="3957" y="5545"/>
                  </a:cubicBezTo>
                  <a:cubicBezTo>
                    <a:pt x="3953" y="5545"/>
                    <a:pt x="3950" y="5545"/>
                    <a:pt x="3943" y="5545"/>
                  </a:cubicBezTo>
                  <a:moveTo>
                    <a:pt x="4077" y="5538"/>
                  </a:moveTo>
                  <a:lnTo>
                    <a:pt x="4077" y="5538"/>
                  </a:lnTo>
                  <a:cubicBezTo>
                    <a:pt x="4087" y="5538"/>
                    <a:pt x="4094" y="5538"/>
                    <a:pt x="4104" y="5538"/>
                  </a:cubicBezTo>
                  <a:cubicBezTo>
                    <a:pt x="4101" y="5538"/>
                    <a:pt x="4097" y="5542"/>
                    <a:pt x="4101" y="5548"/>
                  </a:cubicBezTo>
                  <a:cubicBezTo>
                    <a:pt x="4101" y="5545"/>
                    <a:pt x="4097" y="5545"/>
                    <a:pt x="4097" y="5542"/>
                  </a:cubicBezTo>
                  <a:cubicBezTo>
                    <a:pt x="4091" y="5542"/>
                    <a:pt x="4084" y="5538"/>
                    <a:pt x="4077" y="5538"/>
                  </a:cubicBezTo>
                  <a:moveTo>
                    <a:pt x="2178" y="5813"/>
                  </a:moveTo>
                  <a:lnTo>
                    <a:pt x="2178" y="5813"/>
                  </a:lnTo>
                  <a:moveTo>
                    <a:pt x="1302" y="5841"/>
                  </a:moveTo>
                  <a:lnTo>
                    <a:pt x="1302" y="5841"/>
                  </a:lnTo>
                  <a:cubicBezTo>
                    <a:pt x="1323" y="5837"/>
                    <a:pt x="1343" y="5834"/>
                    <a:pt x="1366" y="5837"/>
                  </a:cubicBezTo>
                  <a:cubicBezTo>
                    <a:pt x="1393" y="5837"/>
                    <a:pt x="1423" y="5834"/>
                    <a:pt x="1454" y="5834"/>
                  </a:cubicBezTo>
                  <a:cubicBezTo>
                    <a:pt x="1383" y="5837"/>
                    <a:pt x="1312" y="5844"/>
                    <a:pt x="1242" y="5847"/>
                  </a:cubicBezTo>
                  <a:cubicBezTo>
                    <a:pt x="1245" y="5847"/>
                    <a:pt x="1245" y="5844"/>
                    <a:pt x="1249" y="5844"/>
                  </a:cubicBezTo>
                  <a:lnTo>
                    <a:pt x="1252" y="5844"/>
                  </a:lnTo>
                  <a:cubicBezTo>
                    <a:pt x="1269" y="5844"/>
                    <a:pt x="1286" y="5844"/>
                    <a:pt x="1302" y="5841"/>
                  </a:cubicBezTo>
                  <a:moveTo>
                    <a:pt x="514" y="5924"/>
                  </a:moveTo>
                  <a:lnTo>
                    <a:pt x="514" y="5924"/>
                  </a:lnTo>
                  <a:lnTo>
                    <a:pt x="517" y="5924"/>
                  </a:lnTo>
                  <a:cubicBezTo>
                    <a:pt x="514" y="5924"/>
                    <a:pt x="514" y="5924"/>
                    <a:pt x="514" y="5924"/>
                  </a:cubicBezTo>
                  <a:moveTo>
                    <a:pt x="1054" y="5861"/>
                  </a:moveTo>
                  <a:lnTo>
                    <a:pt x="1054" y="5861"/>
                  </a:lnTo>
                  <a:cubicBezTo>
                    <a:pt x="1091" y="5857"/>
                    <a:pt x="1128" y="5854"/>
                    <a:pt x="1165" y="5854"/>
                  </a:cubicBezTo>
                  <a:cubicBezTo>
                    <a:pt x="1158" y="5854"/>
                    <a:pt x="1155" y="5857"/>
                    <a:pt x="1151" y="5861"/>
                  </a:cubicBezTo>
                  <a:cubicBezTo>
                    <a:pt x="1148" y="5864"/>
                    <a:pt x="1145" y="5867"/>
                    <a:pt x="1145" y="5867"/>
                  </a:cubicBezTo>
                  <a:cubicBezTo>
                    <a:pt x="1115" y="5867"/>
                    <a:pt x="1084" y="5864"/>
                    <a:pt x="1054" y="5861"/>
                  </a:cubicBezTo>
                  <a:moveTo>
                    <a:pt x="1145" y="5827"/>
                  </a:moveTo>
                  <a:lnTo>
                    <a:pt x="1145" y="5827"/>
                  </a:lnTo>
                  <a:lnTo>
                    <a:pt x="1145" y="5827"/>
                  </a:lnTo>
                  <a:cubicBezTo>
                    <a:pt x="1145" y="5827"/>
                    <a:pt x="1141" y="5827"/>
                    <a:pt x="1138" y="5827"/>
                  </a:cubicBezTo>
                  <a:cubicBezTo>
                    <a:pt x="1141" y="5827"/>
                    <a:pt x="1145" y="5827"/>
                    <a:pt x="1145" y="5827"/>
                  </a:cubicBezTo>
                  <a:moveTo>
                    <a:pt x="1108" y="5934"/>
                  </a:moveTo>
                  <a:lnTo>
                    <a:pt x="1108" y="5934"/>
                  </a:lnTo>
                  <a:lnTo>
                    <a:pt x="1111" y="5934"/>
                  </a:lnTo>
                  <a:cubicBezTo>
                    <a:pt x="1115" y="5938"/>
                    <a:pt x="1118" y="5938"/>
                    <a:pt x="1121" y="5938"/>
                  </a:cubicBezTo>
                  <a:cubicBezTo>
                    <a:pt x="1115" y="5938"/>
                    <a:pt x="1111" y="5938"/>
                    <a:pt x="1108" y="5934"/>
                  </a:cubicBezTo>
                  <a:moveTo>
                    <a:pt x="1752" y="5874"/>
                  </a:moveTo>
                  <a:lnTo>
                    <a:pt x="1752" y="5874"/>
                  </a:lnTo>
                  <a:lnTo>
                    <a:pt x="1752" y="5877"/>
                  </a:lnTo>
                  <a:lnTo>
                    <a:pt x="1752" y="5874"/>
                  </a:lnTo>
                  <a:moveTo>
                    <a:pt x="1742" y="5851"/>
                  </a:moveTo>
                  <a:lnTo>
                    <a:pt x="1742" y="5851"/>
                  </a:lnTo>
                  <a:lnTo>
                    <a:pt x="1742" y="5851"/>
                  </a:lnTo>
                  <a:lnTo>
                    <a:pt x="1742" y="5847"/>
                  </a:lnTo>
                  <a:cubicBezTo>
                    <a:pt x="1742" y="5851"/>
                    <a:pt x="1742" y="5851"/>
                    <a:pt x="1742" y="5851"/>
                  </a:cubicBezTo>
                  <a:moveTo>
                    <a:pt x="1655" y="5830"/>
                  </a:moveTo>
                  <a:lnTo>
                    <a:pt x="1655" y="5830"/>
                  </a:lnTo>
                  <a:cubicBezTo>
                    <a:pt x="1652" y="5830"/>
                    <a:pt x="1652" y="5834"/>
                    <a:pt x="1652" y="5834"/>
                  </a:cubicBezTo>
                  <a:cubicBezTo>
                    <a:pt x="1645" y="5834"/>
                    <a:pt x="1641" y="5834"/>
                    <a:pt x="1635" y="5834"/>
                  </a:cubicBezTo>
                  <a:cubicBezTo>
                    <a:pt x="1615" y="5827"/>
                    <a:pt x="1591" y="5827"/>
                    <a:pt x="1568" y="5827"/>
                  </a:cubicBezTo>
                  <a:cubicBezTo>
                    <a:pt x="1662" y="5820"/>
                    <a:pt x="1752" y="5810"/>
                    <a:pt x="1846" y="5807"/>
                  </a:cubicBezTo>
                  <a:cubicBezTo>
                    <a:pt x="1863" y="5804"/>
                    <a:pt x="1880" y="5800"/>
                    <a:pt x="1893" y="5797"/>
                  </a:cubicBezTo>
                  <a:cubicBezTo>
                    <a:pt x="1893" y="5800"/>
                    <a:pt x="1893" y="5804"/>
                    <a:pt x="1893" y="5810"/>
                  </a:cubicBezTo>
                  <a:cubicBezTo>
                    <a:pt x="1890" y="5810"/>
                    <a:pt x="1890" y="5810"/>
                    <a:pt x="1890" y="5813"/>
                  </a:cubicBezTo>
                  <a:cubicBezTo>
                    <a:pt x="1809" y="5804"/>
                    <a:pt x="1732" y="5810"/>
                    <a:pt x="1655" y="5830"/>
                  </a:cubicBezTo>
                  <a:moveTo>
                    <a:pt x="2178" y="5955"/>
                  </a:moveTo>
                  <a:lnTo>
                    <a:pt x="2178" y="5955"/>
                  </a:lnTo>
                  <a:cubicBezTo>
                    <a:pt x="2178" y="5965"/>
                    <a:pt x="2168" y="5968"/>
                    <a:pt x="2161" y="5965"/>
                  </a:cubicBezTo>
                  <a:cubicBezTo>
                    <a:pt x="2154" y="5961"/>
                    <a:pt x="2144" y="5958"/>
                    <a:pt x="2137" y="5955"/>
                  </a:cubicBezTo>
                  <a:lnTo>
                    <a:pt x="2137" y="5955"/>
                  </a:lnTo>
                  <a:cubicBezTo>
                    <a:pt x="2111" y="5941"/>
                    <a:pt x="2084" y="5931"/>
                    <a:pt x="2064" y="5911"/>
                  </a:cubicBezTo>
                  <a:cubicBezTo>
                    <a:pt x="2060" y="5911"/>
                    <a:pt x="2057" y="5911"/>
                    <a:pt x="2054" y="5914"/>
                  </a:cubicBezTo>
                  <a:cubicBezTo>
                    <a:pt x="2047" y="5921"/>
                    <a:pt x="2040" y="5924"/>
                    <a:pt x="2033" y="5931"/>
                  </a:cubicBezTo>
                  <a:cubicBezTo>
                    <a:pt x="2030" y="5934"/>
                    <a:pt x="2027" y="5938"/>
                    <a:pt x="2023" y="5941"/>
                  </a:cubicBezTo>
                  <a:cubicBezTo>
                    <a:pt x="2017" y="5945"/>
                    <a:pt x="2013" y="5951"/>
                    <a:pt x="2010" y="5955"/>
                  </a:cubicBezTo>
                  <a:cubicBezTo>
                    <a:pt x="2010" y="5958"/>
                    <a:pt x="2007" y="5958"/>
                    <a:pt x="2003" y="5958"/>
                  </a:cubicBezTo>
                  <a:cubicBezTo>
                    <a:pt x="2000" y="5958"/>
                    <a:pt x="2000" y="5961"/>
                    <a:pt x="1996" y="5961"/>
                  </a:cubicBezTo>
                  <a:cubicBezTo>
                    <a:pt x="1990" y="5965"/>
                    <a:pt x="1984" y="5968"/>
                    <a:pt x="1977" y="5975"/>
                  </a:cubicBezTo>
                  <a:lnTo>
                    <a:pt x="1977" y="5975"/>
                  </a:lnTo>
                  <a:cubicBezTo>
                    <a:pt x="1977" y="5975"/>
                    <a:pt x="1974" y="5975"/>
                    <a:pt x="1974" y="5978"/>
                  </a:cubicBezTo>
                  <a:lnTo>
                    <a:pt x="1974" y="5978"/>
                  </a:lnTo>
                  <a:lnTo>
                    <a:pt x="1974" y="5978"/>
                  </a:lnTo>
                  <a:cubicBezTo>
                    <a:pt x="1970" y="5978"/>
                    <a:pt x="1970" y="5978"/>
                    <a:pt x="1970" y="5978"/>
                  </a:cubicBezTo>
                  <a:cubicBezTo>
                    <a:pt x="1967" y="5981"/>
                    <a:pt x="1960" y="5981"/>
                    <a:pt x="1957" y="5978"/>
                  </a:cubicBezTo>
                  <a:lnTo>
                    <a:pt x="1957" y="5978"/>
                  </a:lnTo>
                  <a:cubicBezTo>
                    <a:pt x="1950" y="5985"/>
                    <a:pt x="1940" y="5978"/>
                    <a:pt x="1940" y="5968"/>
                  </a:cubicBezTo>
                  <a:cubicBezTo>
                    <a:pt x="1940" y="5948"/>
                    <a:pt x="1944" y="5931"/>
                    <a:pt x="1947" y="5911"/>
                  </a:cubicBezTo>
                  <a:lnTo>
                    <a:pt x="1947" y="5911"/>
                  </a:lnTo>
                  <a:cubicBezTo>
                    <a:pt x="1947" y="5908"/>
                    <a:pt x="1947" y="5904"/>
                    <a:pt x="1947" y="5901"/>
                  </a:cubicBezTo>
                  <a:cubicBezTo>
                    <a:pt x="1947" y="5898"/>
                    <a:pt x="1947" y="5898"/>
                    <a:pt x="1947" y="5894"/>
                  </a:cubicBezTo>
                  <a:lnTo>
                    <a:pt x="1947" y="5894"/>
                  </a:lnTo>
                  <a:cubicBezTo>
                    <a:pt x="1950" y="5877"/>
                    <a:pt x="1950" y="5861"/>
                    <a:pt x="1950" y="5844"/>
                  </a:cubicBezTo>
                  <a:lnTo>
                    <a:pt x="1950" y="5844"/>
                  </a:lnTo>
                  <a:cubicBezTo>
                    <a:pt x="1950" y="5844"/>
                    <a:pt x="1950" y="5841"/>
                    <a:pt x="1947" y="5841"/>
                  </a:cubicBezTo>
                  <a:lnTo>
                    <a:pt x="1947" y="5841"/>
                  </a:lnTo>
                  <a:cubicBezTo>
                    <a:pt x="1947" y="5841"/>
                    <a:pt x="1950" y="5841"/>
                    <a:pt x="1950" y="5844"/>
                  </a:cubicBezTo>
                  <a:cubicBezTo>
                    <a:pt x="1950" y="5837"/>
                    <a:pt x="1950" y="5834"/>
                    <a:pt x="1950" y="5827"/>
                  </a:cubicBezTo>
                  <a:cubicBezTo>
                    <a:pt x="1947" y="5777"/>
                    <a:pt x="1937" y="5730"/>
                    <a:pt x="1930" y="5683"/>
                  </a:cubicBezTo>
                  <a:cubicBezTo>
                    <a:pt x="1930" y="5679"/>
                    <a:pt x="1930" y="5679"/>
                    <a:pt x="1934" y="5676"/>
                  </a:cubicBezTo>
                  <a:cubicBezTo>
                    <a:pt x="1930" y="5669"/>
                    <a:pt x="1934" y="5663"/>
                    <a:pt x="1944" y="5663"/>
                  </a:cubicBezTo>
                  <a:cubicBezTo>
                    <a:pt x="1980" y="5663"/>
                    <a:pt x="2013" y="5666"/>
                    <a:pt x="2050" y="5666"/>
                  </a:cubicBezTo>
                  <a:cubicBezTo>
                    <a:pt x="2054" y="5666"/>
                    <a:pt x="2057" y="5663"/>
                    <a:pt x="2060" y="5663"/>
                  </a:cubicBezTo>
                  <a:cubicBezTo>
                    <a:pt x="2067" y="5663"/>
                    <a:pt x="2070" y="5659"/>
                    <a:pt x="2070" y="5659"/>
                  </a:cubicBezTo>
                  <a:cubicBezTo>
                    <a:pt x="2090" y="5659"/>
                    <a:pt x="2111" y="5659"/>
                    <a:pt x="2131" y="5649"/>
                  </a:cubicBezTo>
                  <a:cubicBezTo>
                    <a:pt x="2137" y="5649"/>
                    <a:pt x="2137" y="5649"/>
                    <a:pt x="2137" y="5649"/>
                  </a:cubicBezTo>
                  <a:cubicBezTo>
                    <a:pt x="2137" y="5649"/>
                    <a:pt x="2141" y="5649"/>
                    <a:pt x="2141" y="5652"/>
                  </a:cubicBezTo>
                  <a:cubicBezTo>
                    <a:pt x="2141" y="5649"/>
                    <a:pt x="2144" y="5649"/>
                    <a:pt x="2144" y="5649"/>
                  </a:cubicBezTo>
                  <a:cubicBezTo>
                    <a:pt x="2151" y="5649"/>
                    <a:pt x="2157" y="5652"/>
                    <a:pt x="2157" y="5659"/>
                  </a:cubicBezTo>
                  <a:cubicBezTo>
                    <a:pt x="2161" y="5663"/>
                    <a:pt x="2161" y="5669"/>
                    <a:pt x="2161" y="5673"/>
                  </a:cubicBezTo>
                  <a:cubicBezTo>
                    <a:pt x="2168" y="5696"/>
                    <a:pt x="2168" y="5720"/>
                    <a:pt x="2171" y="5743"/>
                  </a:cubicBezTo>
                  <a:cubicBezTo>
                    <a:pt x="2171" y="5756"/>
                    <a:pt x="2171" y="5770"/>
                    <a:pt x="2171" y="5787"/>
                  </a:cubicBezTo>
                  <a:lnTo>
                    <a:pt x="2171" y="5787"/>
                  </a:lnTo>
                  <a:cubicBezTo>
                    <a:pt x="2171" y="5787"/>
                    <a:pt x="2171" y="5790"/>
                    <a:pt x="2174" y="5790"/>
                  </a:cubicBezTo>
                  <a:lnTo>
                    <a:pt x="2174" y="5790"/>
                  </a:lnTo>
                  <a:lnTo>
                    <a:pt x="2174" y="5790"/>
                  </a:lnTo>
                  <a:cubicBezTo>
                    <a:pt x="2174" y="5794"/>
                    <a:pt x="2174" y="5794"/>
                    <a:pt x="2174" y="5797"/>
                  </a:cubicBezTo>
                  <a:cubicBezTo>
                    <a:pt x="2174" y="5800"/>
                    <a:pt x="2174" y="5807"/>
                    <a:pt x="2174" y="5810"/>
                  </a:cubicBezTo>
                  <a:lnTo>
                    <a:pt x="2174" y="5810"/>
                  </a:lnTo>
                  <a:cubicBezTo>
                    <a:pt x="2174" y="5813"/>
                    <a:pt x="2174" y="5820"/>
                    <a:pt x="2174" y="5824"/>
                  </a:cubicBezTo>
                  <a:cubicBezTo>
                    <a:pt x="2174" y="5830"/>
                    <a:pt x="2178" y="5834"/>
                    <a:pt x="2178" y="5837"/>
                  </a:cubicBezTo>
                  <a:cubicBezTo>
                    <a:pt x="2178" y="5844"/>
                    <a:pt x="2178" y="5847"/>
                    <a:pt x="2178" y="5854"/>
                  </a:cubicBezTo>
                  <a:cubicBezTo>
                    <a:pt x="2178" y="5857"/>
                    <a:pt x="2178" y="5861"/>
                    <a:pt x="2178" y="5864"/>
                  </a:cubicBezTo>
                  <a:cubicBezTo>
                    <a:pt x="2178" y="5871"/>
                    <a:pt x="2178" y="5877"/>
                    <a:pt x="2178" y="5884"/>
                  </a:cubicBezTo>
                  <a:lnTo>
                    <a:pt x="2178" y="5888"/>
                  </a:lnTo>
                  <a:cubicBezTo>
                    <a:pt x="2178" y="5894"/>
                    <a:pt x="2178" y="5904"/>
                    <a:pt x="2174" y="5911"/>
                  </a:cubicBezTo>
                  <a:cubicBezTo>
                    <a:pt x="2178" y="5921"/>
                    <a:pt x="2178" y="5928"/>
                    <a:pt x="2178" y="5934"/>
                  </a:cubicBezTo>
                  <a:lnTo>
                    <a:pt x="2178" y="5934"/>
                  </a:lnTo>
                  <a:cubicBezTo>
                    <a:pt x="2178" y="5941"/>
                    <a:pt x="2178" y="5948"/>
                    <a:pt x="2178" y="5955"/>
                  </a:cubicBezTo>
                  <a:moveTo>
                    <a:pt x="2178" y="5813"/>
                  </a:moveTo>
                  <a:lnTo>
                    <a:pt x="2178" y="5813"/>
                  </a:lnTo>
                  <a:lnTo>
                    <a:pt x="2178" y="5813"/>
                  </a:lnTo>
                  <a:lnTo>
                    <a:pt x="2178" y="5813"/>
                  </a:lnTo>
                  <a:cubicBezTo>
                    <a:pt x="2181" y="5813"/>
                    <a:pt x="2181" y="5813"/>
                    <a:pt x="2181" y="5813"/>
                  </a:cubicBezTo>
                  <a:lnTo>
                    <a:pt x="2178" y="5813"/>
                  </a:lnTo>
                  <a:moveTo>
                    <a:pt x="2735" y="5756"/>
                  </a:moveTo>
                  <a:lnTo>
                    <a:pt x="2735" y="5756"/>
                  </a:lnTo>
                  <a:lnTo>
                    <a:pt x="2735" y="5756"/>
                  </a:lnTo>
                  <a:cubicBezTo>
                    <a:pt x="2735" y="5760"/>
                    <a:pt x="2735" y="5760"/>
                    <a:pt x="2738" y="5760"/>
                  </a:cubicBezTo>
                  <a:cubicBezTo>
                    <a:pt x="2735" y="5760"/>
                    <a:pt x="2735" y="5760"/>
                    <a:pt x="2735" y="5756"/>
                  </a:cubicBezTo>
                  <a:moveTo>
                    <a:pt x="3597" y="6126"/>
                  </a:moveTo>
                  <a:lnTo>
                    <a:pt x="3597" y="6126"/>
                  </a:lnTo>
                  <a:moveTo>
                    <a:pt x="3792" y="5666"/>
                  </a:moveTo>
                  <a:lnTo>
                    <a:pt x="3792" y="5666"/>
                  </a:lnTo>
                  <a:cubicBezTo>
                    <a:pt x="3789" y="5669"/>
                    <a:pt x="3789" y="5673"/>
                    <a:pt x="3792" y="5676"/>
                  </a:cubicBezTo>
                  <a:lnTo>
                    <a:pt x="3789" y="5676"/>
                  </a:lnTo>
                  <a:cubicBezTo>
                    <a:pt x="3768" y="5676"/>
                    <a:pt x="3745" y="5676"/>
                    <a:pt x="3725" y="5683"/>
                  </a:cubicBezTo>
                  <a:lnTo>
                    <a:pt x="3725" y="5683"/>
                  </a:lnTo>
                  <a:cubicBezTo>
                    <a:pt x="3722" y="5686"/>
                    <a:pt x="3718" y="5686"/>
                    <a:pt x="3715" y="5686"/>
                  </a:cubicBezTo>
                  <a:cubicBezTo>
                    <a:pt x="3681" y="5689"/>
                    <a:pt x="3644" y="5689"/>
                    <a:pt x="3611" y="5693"/>
                  </a:cubicBezTo>
                  <a:cubicBezTo>
                    <a:pt x="3520" y="5693"/>
                    <a:pt x="3429" y="5703"/>
                    <a:pt x="3339" y="5713"/>
                  </a:cubicBezTo>
                  <a:cubicBezTo>
                    <a:pt x="3215" y="5723"/>
                    <a:pt x="3087" y="5723"/>
                    <a:pt x="2966" y="5740"/>
                  </a:cubicBezTo>
                  <a:cubicBezTo>
                    <a:pt x="2923" y="5740"/>
                    <a:pt x="2879" y="5743"/>
                    <a:pt x="2836" y="5750"/>
                  </a:cubicBezTo>
                  <a:cubicBezTo>
                    <a:pt x="2839" y="5750"/>
                    <a:pt x="2839" y="5750"/>
                    <a:pt x="2839" y="5753"/>
                  </a:cubicBezTo>
                  <a:lnTo>
                    <a:pt x="2839" y="5753"/>
                  </a:lnTo>
                  <a:cubicBezTo>
                    <a:pt x="2836" y="5750"/>
                    <a:pt x="2836" y="5750"/>
                    <a:pt x="2836" y="5750"/>
                  </a:cubicBezTo>
                  <a:cubicBezTo>
                    <a:pt x="2805" y="5753"/>
                    <a:pt x="2775" y="5743"/>
                    <a:pt x="2745" y="5756"/>
                  </a:cubicBezTo>
                  <a:lnTo>
                    <a:pt x="2745" y="5756"/>
                  </a:lnTo>
                  <a:lnTo>
                    <a:pt x="2745" y="5756"/>
                  </a:lnTo>
                  <a:lnTo>
                    <a:pt x="2745" y="5756"/>
                  </a:lnTo>
                  <a:lnTo>
                    <a:pt x="2745" y="5756"/>
                  </a:lnTo>
                  <a:cubicBezTo>
                    <a:pt x="2742" y="5756"/>
                    <a:pt x="2738" y="5756"/>
                    <a:pt x="2735" y="5756"/>
                  </a:cubicBezTo>
                  <a:cubicBezTo>
                    <a:pt x="2732" y="5753"/>
                    <a:pt x="2725" y="5750"/>
                    <a:pt x="2721" y="5756"/>
                  </a:cubicBezTo>
                  <a:cubicBezTo>
                    <a:pt x="2711" y="5753"/>
                    <a:pt x="2704" y="5756"/>
                    <a:pt x="2694" y="5756"/>
                  </a:cubicBezTo>
                  <a:cubicBezTo>
                    <a:pt x="2674" y="5760"/>
                    <a:pt x="2651" y="5760"/>
                    <a:pt x="2631" y="5760"/>
                  </a:cubicBezTo>
                  <a:lnTo>
                    <a:pt x="2631" y="5760"/>
                  </a:lnTo>
                  <a:lnTo>
                    <a:pt x="2631" y="5760"/>
                  </a:lnTo>
                  <a:cubicBezTo>
                    <a:pt x="2550" y="5753"/>
                    <a:pt x="2470" y="5760"/>
                    <a:pt x="2386" y="5760"/>
                  </a:cubicBezTo>
                  <a:cubicBezTo>
                    <a:pt x="2359" y="5767"/>
                    <a:pt x="2332" y="5753"/>
                    <a:pt x="2305" y="5760"/>
                  </a:cubicBezTo>
                  <a:cubicBezTo>
                    <a:pt x="2285" y="5763"/>
                    <a:pt x="2258" y="5760"/>
                    <a:pt x="2248" y="5777"/>
                  </a:cubicBezTo>
                  <a:cubicBezTo>
                    <a:pt x="2238" y="5780"/>
                    <a:pt x="2228" y="5780"/>
                    <a:pt x="2218" y="5784"/>
                  </a:cubicBezTo>
                  <a:lnTo>
                    <a:pt x="2215" y="5784"/>
                  </a:lnTo>
                  <a:cubicBezTo>
                    <a:pt x="2215" y="5780"/>
                    <a:pt x="2215" y="5777"/>
                    <a:pt x="2211" y="5770"/>
                  </a:cubicBezTo>
                  <a:lnTo>
                    <a:pt x="2208" y="5767"/>
                  </a:lnTo>
                  <a:lnTo>
                    <a:pt x="2211" y="5763"/>
                  </a:lnTo>
                  <a:lnTo>
                    <a:pt x="2215" y="5763"/>
                  </a:lnTo>
                  <a:cubicBezTo>
                    <a:pt x="2218" y="5760"/>
                    <a:pt x="2221" y="5760"/>
                    <a:pt x="2221" y="5756"/>
                  </a:cubicBezTo>
                  <a:cubicBezTo>
                    <a:pt x="2225" y="5756"/>
                    <a:pt x="2228" y="5756"/>
                    <a:pt x="2231" y="5756"/>
                  </a:cubicBezTo>
                  <a:lnTo>
                    <a:pt x="2231" y="5756"/>
                  </a:lnTo>
                  <a:lnTo>
                    <a:pt x="2231" y="5756"/>
                  </a:lnTo>
                  <a:cubicBezTo>
                    <a:pt x="2255" y="5756"/>
                    <a:pt x="2278" y="5763"/>
                    <a:pt x="2298" y="5750"/>
                  </a:cubicBezTo>
                  <a:cubicBezTo>
                    <a:pt x="2308" y="5750"/>
                    <a:pt x="2315" y="5750"/>
                    <a:pt x="2325" y="5750"/>
                  </a:cubicBezTo>
                  <a:cubicBezTo>
                    <a:pt x="2329" y="5750"/>
                    <a:pt x="2332" y="5753"/>
                    <a:pt x="2336" y="5753"/>
                  </a:cubicBezTo>
                  <a:cubicBezTo>
                    <a:pt x="2346" y="5756"/>
                    <a:pt x="2352" y="5756"/>
                    <a:pt x="2362" y="5750"/>
                  </a:cubicBezTo>
                  <a:cubicBezTo>
                    <a:pt x="2456" y="5740"/>
                    <a:pt x="2550" y="5733"/>
                    <a:pt x="2644" y="5723"/>
                  </a:cubicBezTo>
                  <a:cubicBezTo>
                    <a:pt x="2715" y="5723"/>
                    <a:pt x="2782" y="5716"/>
                    <a:pt x="2849" y="5703"/>
                  </a:cubicBezTo>
                  <a:cubicBezTo>
                    <a:pt x="2903" y="5703"/>
                    <a:pt x="2953" y="5709"/>
                    <a:pt x="3003" y="5693"/>
                  </a:cubicBezTo>
                  <a:cubicBezTo>
                    <a:pt x="3097" y="5696"/>
                    <a:pt x="3191" y="5683"/>
                    <a:pt x="3282" y="5669"/>
                  </a:cubicBezTo>
                  <a:cubicBezTo>
                    <a:pt x="3285" y="5669"/>
                    <a:pt x="3285" y="5669"/>
                    <a:pt x="3289" y="5666"/>
                  </a:cubicBezTo>
                  <a:cubicBezTo>
                    <a:pt x="3309" y="5666"/>
                    <a:pt x="3329" y="5666"/>
                    <a:pt x="3346" y="5659"/>
                  </a:cubicBezTo>
                  <a:lnTo>
                    <a:pt x="3346" y="5659"/>
                  </a:lnTo>
                  <a:lnTo>
                    <a:pt x="3346" y="5659"/>
                  </a:lnTo>
                  <a:cubicBezTo>
                    <a:pt x="3356" y="5663"/>
                    <a:pt x="3362" y="5663"/>
                    <a:pt x="3369" y="5659"/>
                  </a:cubicBezTo>
                  <a:cubicBezTo>
                    <a:pt x="3372" y="5659"/>
                    <a:pt x="3376" y="5659"/>
                    <a:pt x="3379" y="5659"/>
                  </a:cubicBezTo>
                  <a:cubicBezTo>
                    <a:pt x="3419" y="5659"/>
                    <a:pt x="3463" y="5663"/>
                    <a:pt x="3500" y="5649"/>
                  </a:cubicBezTo>
                  <a:cubicBezTo>
                    <a:pt x="3550" y="5652"/>
                    <a:pt x="3601" y="5649"/>
                    <a:pt x="3651" y="5639"/>
                  </a:cubicBezTo>
                  <a:cubicBezTo>
                    <a:pt x="3691" y="5642"/>
                    <a:pt x="3735" y="5639"/>
                    <a:pt x="3775" y="5632"/>
                  </a:cubicBezTo>
                  <a:cubicBezTo>
                    <a:pt x="3782" y="5636"/>
                    <a:pt x="3789" y="5632"/>
                    <a:pt x="3796" y="5632"/>
                  </a:cubicBezTo>
                  <a:cubicBezTo>
                    <a:pt x="3802" y="5629"/>
                    <a:pt x="3809" y="5629"/>
                    <a:pt x="3819" y="5629"/>
                  </a:cubicBezTo>
                  <a:cubicBezTo>
                    <a:pt x="3849" y="5629"/>
                    <a:pt x="3883" y="5632"/>
                    <a:pt x="3913" y="5622"/>
                  </a:cubicBezTo>
                  <a:cubicBezTo>
                    <a:pt x="3936" y="5622"/>
                    <a:pt x="3960" y="5622"/>
                    <a:pt x="3987" y="5619"/>
                  </a:cubicBezTo>
                  <a:cubicBezTo>
                    <a:pt x="3997" y="5622"/>
                    <a:pt x="4010" y="5622"/>
                    <a:pt x="4024" y="5622"/>
                  </a:cubicBezTo>
                  <a:cubicBezTo>
                    <a:pt x="4027" y="5622"/>
                    <a:pt x="4030" y="5619"/>
                    <a:pt x="4034" y="5619"/>
                  </a:cubicBezTo>
                  <a:cubicBezTo>
                    <a:pt x="4037" y="5619"/>
                    <a:pt x="4044" y="5619"/>
                    <a:pt x="4047" y="5619"/>
                  </a:cubicBezTo>
                  <a:lnTo>
                    <a:pt x="4050" y="5619"/>
                  </a:lnTo>
                  <a:cubicBezTo>
                    <a:pt x="4040" y="5622"/>
                    <a:pt x="4030" y="5626"/>
                    <a:pt x="4024" y="5629"/>
                  </a:cubicBezTo>
                  <a:cubicBezTo>
                    <a:pt x="4007" y="5639"/>
                    <a:pt x="3983" y="5636"/>
                    <a:pt x="3963" y="5646"/>
                  </a:cubicBezTo>
                  <a:cubicBezTo>
                    <a:pt x="3960" y="5646"/>
                    <a:pt x="3953" y="5642"/>
                    <a:pt x="3950" y="5639"/>
                  </a:cubicBezTo>
                  <a:cubicBezTo>
                    <a:pt x="3893" y="5639"/>
                    <a:pt x="3839" y="5649"/>
                    <a:pt x="3792" y="5666"/>
                  </a:cubicBezTo>
                  <a:moveTo>
                    <a:pt x="3997" y="4951"/>
                  </a:moveTo>
                  <a:lnTo>
                    <a:pt x="3997" y="4951"/>
                  </a:lnTo>
                  <a:lnTo>
                    <a:pt x="3997" y="4951"/>
                  </a:lnTo>
                  <a:lnTo>
                    <a:pt x="3993" y="4951"/>
                  </a:lnTo>
                  <a:cubicBezTo>
                    <a:pt x="3997" y="4951"/>
                    <a:pt x="4000" y="4948"/>
                    <a:pt x="4000" y="4948"/>
                  </a:cubicBezTo>
                  <a:lnTo>
                    <a:pt x="3997" y="4951"/>
                  </a:lnTo>
                  <a:moveTo>
                    <a:pt x="3893" y="4884"/>
                  </a:moveTo>
                  <a:lnTo>
                    <a:pt x="3893" y="4884"/>
                  </a:lnTo>
                  <a:cubicBezTo>
                    <a:pt x="3889" y="4887"/>
                    <a:pt x="3886" y="4887"/>
                    <a:pt x="3883" y="4891"/>
                  </a:cubicBezTo>
                  <a:cubicBezTo>
                    <a:pt x="3883" y="4884"/>
                    <a:pt x="3879" y="4877"/>
                    <a:pt x="3879" y="4874"/>
                  </a:cubicBezTo>
                  <a:lnTo>
                    <a:pt x="3879" y="4874"/>
                  </a:lnTo>
                  <a:cubicBezTo>
                    <a:pt x="3883" y="4877"/>
                    <a:pt x="3900" y="4884"/>
                    <a:pt x="3893" y="4884"/>
                  </a:cubicBezTo>
                  <a:moveTo>
                    <a:pt x="3628" y="4656"/>
                  </a:moveTo>
                  <a:lnTo>
                    <a:pt x="3628" y="4656"/>
                  </a:lnTo>
                  <a:lnTo>
                    <a:pt x="3628" y="4656"/>
                  </a:lnTo>
                  <a:lnTo>
                    <a:pt x="3628" y="4656"/>
                  </a:lnTo>
                  <a:lnTo>
                    <a:pt x="3631" y="4656"/>
                  </a:lnTo>
                  <a:cubicBezTo>
                    <a:pt x="3628" y="4656"/>
                    <a:pt x="3628" y="4656"/>
                    <a:pt x="3628" y="4656"/>
                  </a:cubicBezTo>
                  <a:moveTo>
                    <a:pt x="3675" y="4699"/>
                  </a:moveTo>
                  <a:lnTo>
                    <a:pt x="3675" y="4699"/>
                  </a:lnTo>
                  <a:lnTo>
                    <a:pt x="3678" y="4699"/>
                  </a:lnTo>
                  <a:lnTo>
                    <a:pt x="3678" y="4702"/>
                  </a:lnTo>
                  <a:cubicBezTo>
                    <a:pt x="3675" y="4699"/>
                    <a:pt x="3675" y="4699"/>
                    <a:pt x="3675" y="4699"/>
                  </a:cubicBezTo>
                  <a:moveTo>
                    <a:pt x="3668" y="4696"/>
                  </a:moveTo>
                  <a:lnTo>
                    <a:pt x="3668" y="4696"/>
                  </a:lnTo>
                  <a:lnTo>
                    <a:pt x="3668" y="4696"/>
                  </a:lnTo>
                  <a:cubicBezTo>
                    <a:pt x="3665" y="4696"/>
                    <a:pt x="3665" y="4696"/>
                    <a:pt x="3665" y="4696"/>
                  </a:cubicBezTo>
                  <a:lnTo>
                    <a:pt x="3668" y="4696"/>
                  </a:lnTo>
                  <a:moveTo>
                    <a:pt x="3389" y="4045"/>
                  </a:moveTo>
                  <a:lnTo>
                    <a:pt x="3389" y="4045"/>
                  </a:lnTo>
                  <a:cubicBezTo>
                    <a:pt x="3389" y="4041"/>
                    <a:pt x="3393" y="4041"/>
                    <a:pt x="3393" y="4038"/>
                  </a:cubicBezTo>
                  <a:cubicBezTo>
                    <a:pt x="3393" y="4041"/>
                    <a:pt x="3393" y="4041"/>
                    <a:pt x="3396" y="4041"/>
                  </a:cubicBezTo>
                  <a:cubicBezTo>
                    <a:pt x="3393" y="4041"/>
                    <a:pt x="3393" y="4041"/>
                    <a:pt x="3389" y="4045"/>
                  </a:cubicBezTo>
                  <a:moveTo>
                    <a:pt x="3403" y="4041"/>
                  </a:moveTo>
                  <a:lnTo>
                    <a:pt x="3403" y="4041"/>
                  </a:lnTo>
                  <a:moveTo>
                    <a:pt x="3252" y="4293"/>
                  </a:moveTo>
                  <a:lnTo>
                    <a:pt x="3252" y="4293"/>
                  </a:lnTo>
                  <a:moveTo>
                    <a:pt x="3027" y="4749"/>
                  </a:moveTo>
                  <a:lnTo>
                    <a:pt x="3027" y="4749"/>
                  </a:lnTo>
                  <a:cubicBezTo>
                    <a:pt x="3023" y="4753"/>
                    <a:pt x="3023" y="4753"/>
                    <a:pt x="3023" y="4753"/>
                  </a:cubicBezTo>
                  <a:lnTo>
                    <a:pt x="3023" y="4753"/>
                  </a:lnTo>
                  <a:lnTo>
                    <a:pt x="3023" y="4753"/>
                  </a:lnTo>
                  <a:cubicBezTo>
                    <a:pt x="3023" y="4753"/>
                    <a:pt x="3027" y="4753"/>
                    <a:pt x="3027" y="4749"/>
                  </a:cubicBezTo>
                  <a:moveTo>
                    <a:pt x="3101" y="4763"/>
                  </a:moveTo>
                  <a:lnTo>
                    <a:pt x="3101" y="4763"/>
                  </a:lnTo>
                  <a:lnTo>
                    <a:pt x="3101" y="4763"/>
                  </a:lnTo>
                  <a:cubicBezTo>
                    <a:pt x="3104" y="4766"/>
                    <a:pt x="3104" y="4766"/>
                    <a:pt x="3104" y="4770"/>
                  </a:cubicBezTo>
                  <a:cubicBezTo>
                    <a:pt x="3104" y="4766"/>
                    <a:pt x="3104" y="4766"/>
                    <a:pt x="3101" y="4763"/>
                  </a:cubicBezTo>
                  <a:moveTo>
                    <a:pt x="3403" y="4340"/>
                  </a:moveTo>
                  <a:lnTo>
                    <a:pt x="3403" y="4340"/>
                  </a:lnTo>
                  <a:lnTo>
                    <a:pt x="3406" y="4340"/>
                  </a:lnTo>
                  <a:lnTo>
                    <a:pt x="3403" y="4340"/>
                  </a:lnTo>
                  <a:moveTo>
                    <a:pt x="2631" y="4115"/>
                  </a:moveTo>
                  <a:lnTo>
                    <a:pt x="2631" y="4115"/>
                  </a:lnTo>
                  <a:moveTo>
                    <a:pt x="2503" y="4159"/>
                  </a:moveTo>
                  <a:lnTo>
                    <a:pt x="2503" y="4159"/>
                  </a:lnTo>
                  <a:moveTo>
                    <a:pt x="2698" y="4105"/>
                  </a:moveTo>
                  <a:lnTo>
                    <a:pt x="2698" y="4105"/>
                  </a:lnTo>
                  <a:moveTo>
                    <a:pt x="2215" y="4176"/>
                  </a:moveTo>
                  <a:lnTo>
                    <a:pt x="2215" y="4176"/>
                  </a:lnTo>
                  <a:lnTo>
                    <a:pt x="2215" y="4176"/>
                  </a:lnTo>
                  <a:cubicBezTo>
                    <a:pt x="2211" y="4176"/>
                    <a:pt x="2211" y="4176"/>
                    <a:pt x="2211" y="4176"/>
                  </a:cubicBezTo>
                  <a:lnTo>
                    <a:pt x="2215" y="4176"/>
                  </a:lnTo>
                  <a:moveTo>
                    <a:pt x="1846" y="4296"/>
                  </a:moveTo>
                  <a:lnTo>
                    <a:pt x="1846" y="4296"/>
                  </a:lnTo>
                  <a:cubicBezTo>
                    <a:pt x="1843" y="4300"/>
                    <a:pt x="1843" y="4300"/>
                    <a:pt x="1840" y="4300"/>
                  </a:cubicBezTo>
                  <a:cubicBezTo>
                    <a:pt x="1843" y="4300"/>
                    <a:pt x="1843" y="4296"/>
                    <a:pt x="1846" y="4296"/>
                  </a:cubicBezTo>
                  <a:moveTo>
                    <a:pt x="772" y="4340"/>
                  </a:moveTo>
                  <a:lnTo>
                    <a:pt x="772" y="4340"/>
                  </a:lnTo>
                  <a:lnTo>
                    <a:pt x="772" y="4340"/>
                  </a:lnTo>
                  <a:cubicBezTo>
                    <a:pt x="776" y="4343"/>
                    <a:pt x="776" y="4343"/>
                    <a:pt x="776" y="4343"/>
                  </a:cubicBezTo>
                  <a:cubicBezTo>
                    <a:pt x="776" y="4343"/>
                    <a:pt x="772" y="4343"/>
                    <a:pt x="772" y="4340"/>
                  </a:cubicBezTo>
                  <a:moveTo>
                    <a:pt x="2198" y="4283"/>
                  </a:moveTo>
                  <a:lnTo>
                    <a:pt x="2198" y="4283"/>
                  </a:lnTo>
                  <a:cubicBezTo>
                    <a:pt x="2178" y="4283"/>
                    <a:pt x="2161" y="4283"/>
                    <a:pt x="2144" y="4293"/>
                  </a:cubicBezTo>
                  <a:cubicBezTo>
                    <a:pt x="2141" y="4293"/>
                    <a:pt x="2141" y="4293"/>
                    <a:pt x="2137" y="4296"/>
                  </a:cubicBezTo>
                  <a:cubicBezTo>
                    <a:pt x="2134" y="4293"/>
                    <a:pt x="2127" y="4293"/>
                    <a:pt x="2121" y="4293"/>
                  </a:cubicBezTo>
                  <a:cubicBezTo>
                    <a:pt x="2117" y="4293"/>
                    <a:pt x="2114" y="4293"/>
                    <a:pt x="2111" y="4290"/>
                  </a:cubicBezTo>
                  <a:cubicBezTo>
                    <a:pt x="2097" y="4286"/>
                    <a:pt x="2080" y="4286"/>
                    <a:pt x="2064" y="4290"/>
                  </a:cubicBezTo>
                  <a:cubicBezTo>
                    <a:pt x="2057" y="4290"/>
                    <a:pt x="2054" y="4290"/>
                    <a:pt x="2047" y="4290"/>
                  </a:cubicBezTo>
                  <a:cubicBezTo>
                    <a:pt x="2047" y="4293"/>
                    <a:pt x="2043" y="4293"/>
                    <a:pt x="2040" y="4293"/>
                  </a:cubicBezTo>
                  <a:cubicBezTo>
                    <a:pt x="2030" y="4290"/>
                    <a:pt x="2023" y="4293"/>
                    <a:pt x="2013" y="4296"/>
                  </a:cubicBezTo>
                  <a:lnTo>
                    <a:pt x="2013" y="4296"/>
                  </a:lnTo>
                  <a:cubicBezTo>
                    <a:pt x="2010" y="4296"/>
                    <a:pt x="2010" y="4296"/>
                    <a:pt x="2007" y="4296"/>
                  </a:cubicBezTo>
                  <a:cubicBezTo>
                    <a:pt x="2010" y="4293"/>
                    <a:pt x="2010" y="4290"/>
                    <a:pt x="2013" y="4290"/>
                  </a:cubicBezTo>
                  <a:cubicBezTo>
                    <a:pt x="1986" y="4270"/>
                    <a:pt x="1964" y="4276"/>
                    <a:pt x="1937" y="4286"/>
                  </a:cubicBezTo>
                  <a:cubicBezTo>
                    <a:pt x="1934" y="4290"/>
                    <a:pt x="1934" y="4293"/>
                    <a:pt x="1930" y="4293"/>
                  </a:cubicBezTo>
                  <a:cubicBezTo>
                    <a:pt x="1927" y="4293"/>
                    <a:pt x="1927" y="4293"/>
                    <a:pt x="1927" y="4296"/>
                  </a:cubicBezTo>
                  <a:lnTo>
                    <a:pt x="1927" y="4296"/>
                  </a:lnTo>
                  <a:cubicBezTo>
                    <a:pt x="1923" y="4293"/>
                    <a:pt x="1923" y="4290"/>
                    <a:pt x="1920" y="4286"/>
                  </a:cubicBezTo>
                  <a:cubicBezTo>
                    <a:pt x="1876" y="4290"/>
                    <a:pt x="1833" y="4290"/>
                    <a:pt x="1786" y="4290"/>
                  </a:cubicBezTo>
                  <a:cubicBezTo>
                    <a:pt x="1776" y="4286"/>
                    <a:pt x="1766" y="4283"/>
                    <a:pt x="1756" y="4283"/>
                  </a:cubicBezTo>
                  <a:cubicBezTo>
                    <a:pt x="1749" y="4283"/>
                    <a:pt x="1746" y="4283"/>
                    <a:pt x="1739" y="4283"/>
                  </a:cubicBezTo>
                  <a:cubicBezTo>
                    <a:pt x="1726" y="4283"/>
                    <a:pt x="1715" y="4286"/>
                    <a:pt x="1705" y="4290"/>
                  </a:cubicBezTo>
                  <a:cubicBezTo>
                    <a:pt x="1645" y="4286"/>
                    <a:pt x="1584" y="4286"/>
                    <a:pt x="1521" y="4286"/>
                  </a:cubicBezTo>
                  <a:cubicBezTo>
                    <a:pt x="1537" y="4280"/>
                    <a:pt x="1551" y="4276"/>
                    <a:pt x="1568" y="4276"/>
                  </a:cubicBezTo>
                  <a:cubicBezTo>
                    <a:pt x="1574" y="4273"/>
                    <a:pt x="1584" y="4273"/>
                    <a:pt x="1591" y="4273"/>
                  </a:cubicBezTo>
                  <a:cubicBezTo>
                    <a:pt x="1612" y="4270"/>
                    <a:pt x="1631" y="4266"/>
                    <a:pt x="1652" y="4263"/>
                  </a:cubicBezTo>
                  <a:lnTo>
                    <a:pt x="1652" y="4263"/>
                  </a:lnTo>
                  <a:cubicBezTo>
                    <a:pt x="1675" y="4273"/>
                    <a:pt x="1695" y="4273"/>
                    <a:pt x="1715" y="4259"/>
                  </a:cubicBezTo>
                  <a:cubicBezTo>
                    <a:pt x="1719" y="4259"/>
                    <a:pt x="1719" y="4256"/>
                    <a:pt x="1719" y="4253"/>
                  </a:cubicBezTo>
                  <a:lnTo>
                    <a:pt x="1719" y="4253"/>
                  </a:lnTo>
                  <a:cubicBezTo>
                    <a:pt x="1722" y="4253"/>
                    <a:pt x="1726" y="4253"/>
                    <a:pt x="1729" y="4253"/>
                  </a:cubicBezTo>
                  <a:cubicBezTo>
                    <a:pt x="1752" y="4253"/>
                    <a:pt x="1772" y="4249"/>
                    <a:pt x="1793" y="4243"/>
                  </a:cubicBezTo>
                  <a:lnTo>
                    <a:pt x="1793" y="4243"/>
                  </a:lnTo>
                  <a:lnTo>
                    <a:pt x="1793" y="4243"/>
                  </a:lnTo>
                  <a:lnTo>
                    <a:pt x="1793" y="4243"/>
                  </a:lnTo>
                  <a:lnTo>
                    <a:pt x="1793" y="4243"/>
                  </a:lnTo>
                  <a:cubicBezTo>
                    <a:pt x="1813" y="4243"/>
                    <a:pt x="1833" y="4246"/>
                    <a:pt x="1846" y="4233"/>
                  </a:cubicBezTo>
                  <a:lnTo>
                    <a:pt x="1846" y="4233"/>
                  </a:lnTo>
                  <a:lnTo>
                    <a:pt x="1846" y="4233"/>
                  </a:lnTo>
                  <a:cubicBezTo>
                    <a:pt x="1850" y="4236"/>
                    <a:pt x="1853" y="4236"/>
                    <a:pt x="1856" y="4236"/>
                  </a:cubicBezTo>
                  <a:cubicBezTo>
                    <a:pt x="1897" y="4236"/>
                    <a:pt x="1937" y="4233"/>
                    <a:pt x="1974" y="4223"/>
                  </a:cubicBezTo>
                  <a:cubicBezTo>
                    <a:pt x="1990" y="4216"/>
                    <a:pt x="2010" y="4223"/>
                    <a:pt x="2023" y="4213"/>
                  </a:cubicBezTo>
                  <a:lnTo>
                    <a:pt x="2023" y="4213"/>
                  </a:lnTo>
                  <a:lnTo>
                    <a:pt x="2023" y="4213"/>
                  </a:lnTo>
                  <a:cubicBezTo>
                    <a:pt x="2067" y="4209"/>
                    <a:pt x="2114" y="4209"/>
                    <a:pt x="2154" y="4196"/>
                  </a:cubicBezTo>
                  <a:lnTo>
                    <a:pt x="2154" y="4196"/>
                  </a:lnTo>
                  <a:cubicBezTo>
                    <a:pt x="2238" y="4186"/>
                    <a:pt x="2329" y="4189"/>
                    <a:pt x="2409" y="4172"/>
                  </a:cubicBezTo>
                  <a:cubicBezTo>
                    <a:pt x="2439" y="4166"/>
                    <a:pt x="2473" y="4172"/>
                    <a:pt x="2503" y="4159"/>
                  </a:cubicBezTo>
                  <a:lnTo>
                    <a:pt x="2503" y="4159"/>
                  </a:lnTo>
                  <a:lnTo>
                    <a:pt x="2503" y="4159"/>
                  </a:lnTo>
                  <a:lnTo>
                    <a:pt x="2503" y="4159"/>
                  </a:lnTo>
                  <a:lnTo>
                    <a:pt x="2503" y="4159"/>
                  </a:lnTo>
                  <a:lnTo>
                    <a:pt x="2503" y="4159"/>
                  </a:lnTo>
                  <a:cubicBezTo>
                    <a:pt x="2554" y="4159"/>
                    <a:pt x="2604" y="4156"/>
                    <a:pt x="2654" y="4149"/>
                  </a:cubicBezTo>
                  <a:cubicBezTo>
                    <a:pt x="2658" y="4145"/>
                    <a:pt x="2658" y="4142"/>
                    <a:pt x="2654" y="4142"/>
                  </a:cubicBezTo>
                  <a:cubicBezTo>
                    <a:pt x="2658" y="4142"/>
                    <a:pt x="2658" y="4142"/>
                    <a:pt x="2658" y="4142"/>
                  </a:cubicBezTo>
                  <a:lnTo>
                    <a:pt x="2658" y="4142"/>
                  </a:lnTo>
                  <a:lnTo>
                    <a:pt x="2658" y="4142"/>
                  </a:lnTo>
                  <a:lnTo>
                    <a:pt x="2658" y="4142"/>
                  </a:lnTo>
                  <a:lnTo>
                    <a:pt x="2658" y="4142"/>
                  </a:lnTo>
                  <a:cubicBezTo>
                    <a:pt x="2674" y="4145"/>
                    <a:pt x="2691" y="4142"/>
                    <a:pt x="2708" y="4138"/>
                  </a:cubicBezTo>
                  <a:cubicBezTo>
                    <a:pt x="2711" y="4142"/>
                    <a:pt x="2718" y="4142"/>
                    <a:pt x="2721" y="4138"/>
                  </a:cubicBezTo>
                  <a:lnTo>
                    <a:pt x="2721" y="4138"/>
                  </a:lnTo>
                  <a:cubicBezTo>
                    <a:pt x="2728" y="4138"/>
                    <a:pt x="2738" y="4138"/>
                    <a:pt x="2748" y="4142"/>
                  </a:cubicBezTo>
                  <a:cubicBezTo>
                    <a:pt x="2752" y="4138"/>
                    <a:pt x="2755" y="4138"/>
                    <a:pt x="2758" y="4142"/>
                  </a:cubicBezTo>
                  <a:cubicBezTo>
                    <a:pt x="2761" y="4142"/>
                    <a:pt x="2765" y="4142"/>
                    <a:pt x="2768" y="4142"/>
                  </a:cubicBezTo>
                  <a:cubicBezTo>
                    <a:pt x="2772" y="4142"/>
                    <a:pt x="2772" y="4142"/>
                    <a:pt x="2772" y="4142"/>
                  </a:cubicBezTo>
                  <a:cubicBezTo>
                    <a:pt x="2782" y="4138"/>
                    <a:pt x="2789" y="4138"/>
                    <a:pt x="2795" y="4138"/>
                  </a:cubicBezTo>
                  <a:cubicBezTo>
                    <a:pt x="2802" y="4138"/>
                    <a:pt x="2802" y="4135"/>
                    <a:pt x="2802" y="4135"/>
                  </a:cubicBezTo>
                  <a:lnTo>
                    <a:pt x="2805" y="4135"/>
                  </a:lnTo>
                  <a:cubicBezTo>
                    <a:pt x="2815" y="4135"/>
                    <a:pt x="2829" y="4138"/>
                    <a:pt x="2839" y="4132"/>
                  </a:cubicBezTo>
                  <a:cubicBezTo>
                    <a:pt x="2846" y="4132"/>
                    <a:pt x="2852" y="4132"/>
                    <a:pt x="2862" y="4132"/>
                  </a:cubicBezTo>
                  <a:cubicBezTo>
                    <a:pt x="2889" y="4118"/>
                    <a:pt x="2923" y="4132"/>
                    <a:pt x="2953" y="4122"/>
                  </a:cubicBezTo>
                  <a:cubicBezTo>
                    <a:pt x="2980" y="4105"/>
                    <a:pt x="3017" y="4118"/>
                    <a:pt x="3043" y="4105"/>
                  </a:cubicBezTo>
                  <a:lnTo>
                    <a:pt x="3043" y="4105"/>
                  </a:lnTo>
                  <a:lnTo>
                    <a:pt x="3043" y="4105"/>
                  </a:lnTo>
                  <a:lnTo>
                    <a:pt x="3043" y="4105"/>
                  </a:lnTo>
                  <a:lnTo>
                    <a:pt x="3043" y="4105"/>
                  </a:lnTo>
                  <a:cubicBezTo>
                    <a:pt x="3090" y="4105"/>
                    <a:pt x="3138" y="4105"/>
                    <a:pt x="3185" y="4105"/>
                  </a:cubicBezTo>
                  <a:cubicBezTo>
                    <a:pt x="3195" y="4125"/>
                    <a:pt x="3208" y="4149"/>
                    <a:pt x="3218" y="4172"/>
                  </a:cubicBezTo>
                  <a:cubicBezTo>
                    <a:pt x="3228" y="4196"/>
                    <a:pt x="3232" y="4219"/>
                    <a:pt x="3211" y="4243"/>
                  </a:cubicBezTo>
                  <a:cubicBezTo>
                    <a:pt x="3198" y="4256"/>
                    <a:pt x="3211" y="4273"/>
                    <a:pt x="3198" y="4290"/>
                  </a:cubicBezTo>
                  <a:cubicBezTo>
                    <a:pt x="3198" y="4293"/>
                    <a:pt x="3198" y="4300"/>
                    <a:pt x="3198" y="4306"/>
                  </a:cubicBezTo>
                  <a:cubicBezTo>
                    <a:pt x="3181" y="4317"/>
                    <a:pt x="3171" y="4330"/>
                    <a:pt x="3178" y="4347"/>
                  </a:cubicBezTo>
                  <a:cubicBezTo>
                    <a:pt x="3181" y="4350"/>
                    <a:pt x="3185" y="4353"/>
                    <a:pt x="3185" y="4353"/>
                  </a:cubicBezTo>
                  <a:cubicBezTo>
                    <a:pt x="3185" y="4357"/>
                    <a:pt x="3185" y="4357"/>
                    <a:pt x="3185" y="4357"/>
                  </a:cubicBezTo>
                  <a:lnTo>
                    <a:pt x="3185" y="4357"/>
                  </a:lnTo>
                  <a:cubicBezTo>
                    <a:pt x="3185" y="4360"/>
                    <a:pt x="3181" y="4360"/>
                    <a:pt x="3178" y="4363"/>
                  </a:cubicBezTo>
                  <a:cubicBezTo>
                    <a:pt x="3175" y="4370"/>
                    <a:pt x="3171" y="4374"/>
                    <a:pt x="3171" y="4377"/>
                  </a:cubicBezTo>
                  <a:cubicBezTo>
                    <a:pt x="3168" y="4377"/>
                    <a:pt x="3164" y="4374"/>
                    <a:pt x="3161" y="4370"/>
                  </a:cubicBezTo>
                  <a:cubicBezTo>
                    <a:pt x="3164" y="4367"/>
                    <a:pt x="3164" y="4363"/>
                    <a:pt x="3161" y="4360"/>
                  </a:cubicBezTo>
                  <a:cubicBezTo>
                    <a:pt x="3161" y="4357"/>
                    <a:pt x="3161" y="4357"/>
                    <a:pt x="3158" y="4353"/>
                  </a:cubicBezTo>
                  <a:cubicBezTo>
                    <a:pt x="3158" y="4347"/>
                    <a:pt x="3151" y="4343"/>
                    <a:pt x="3148" y="4340"/>
                  </a:cubicBezTo>
                  <a:cubicBezTo>
                    <a:pt x="3148" y="4333"/>
                    <a:pt x="3144" y="4327"/>
                    <a:pt x="3131" y="4327"/>
                  </a:cubicBezTo>
                  <a:lnTo>
                    <a:pt x="3131" y="4327"/>
                  </a:lnTo>
                  <a:lnTo>
                    <a:pt x="3131" y="4323"/>
                  </a:lnTo>
                  <a:lnTo>
                    <a:pt x="3131" y="4323"/>
                  </a:lnTo>
                  <a:lnTo>
                    <a:pt x="3131" y="4323"/>
                  </a:lnTo>
                  <a:cubicBezTo>
                    <a:pt x="3128" y="4320"/>
                    <a:pt x="3124" y="4317"/>
                    <a:pt x="3124" y="4313"/>
                  </a:cubicBezTo>
                  <a:lnTo>
                    <a:pt x="3121" y="4310"/>
                  </a:lnTo>
                  <a:cubicBezTo>
                    <a:pt x="3124" y="4306"/>
                    <a:pt x="3124" y="4306"/>
                    <a:pt x="3124" y="4303"/>
                  </a:cubicBezTo>
                  <a:cubicBezTo>
                    <a:pt x="3121" y="4283"/>
                    <a:pt x="3101" y="4273"/>
                    <a:pt x="3081" y="4263"/>
                  </a:cubicBezTo>
                  <a:cubicBezTo>
                    <a:pt x="3081" y="4259"/>
                    <a:pt x="3081" y="4259"/>
                    <a:pt x="3081" y="4259"/>
                  </a:cubicBezTo>
                  <a:cubicBezTo>
                    <a:pt x="3064" y="4253"/>
                    <a:pt x="3060" y="4239"/>
                    <a:pt x="3040" y="4233"/>
                  </a:cubicBezTo>
                  <a:cubicBezTo>
                    <a:pt x="3043" y="4233"/>
                    <a:pt x="3043" y="4233"/>
                    <a:pt x="3043" y="4233"/>
                  </a:cubicBezTo>
                  <a:cubicBezTo>
                    <a:pt x="3037" y="4226"/>
                    <a:pt x="3023" y="4229"/>
                    <a:pt x="3017" y="4223"/>
                  </a:cubicBezTo>
                  <a:lnTo>
                    <a:pt x="3017" y="4223"/>
                  </a:lnTo>
                  <a:cubicBezTo>
                    <a:pt x="3003" y="4216"/>
                    <a:pt x="2993" y="4216"/>
                    <a:pt x="2980" y="4223"/>
                  </a:cubicBezTo>
                  <a:cubicBezTo>
                    <a:pt x="2980" y="4229"/>
                    <a:pt x="2976" y="4236"/>
                    <a:pt x="2986" y="4239"/>
                  </a:cubicBezTo>
                  <a:cubicBezTo>
                    <a:pt x="3033" y="4253"/>
                    <a:pt x="3057" y="4276"/>
                    <a:pt x="3081" y="4303"/>
                  </a:cubicBezTo>
                  <a:cubicBezTo>
                    <a:pt x="3084" y="4310"/>
                    <a:pt x="3090" y="4313"/>
                    <a:pt x="3097" y="4313"/>
                  </a:cubicBezTo>
                  <a:lnTo>
                    <a:pt x="3097" y="4313"/>
                  </a:lnTo>
                  <a:cubicBezTo>
                    <a:pt x="3097" y="4317"/>
                    <a:pt x="3101" y="4317"/>
                    <a:pt x="3104" y="4317"/>
                  </a:cubicBezTo>
                  <a:cubicBezTo>
                    <a:pt x="3101" y="4323"/>
                    <a:pt x="3101" y="4330"/>
                    <a:pt x="3111" y="4333"/>
                  </a:cubicBezTo>
                  <a:cubicBezTo>
                    <a:pt x="3111" y="4333"/>
                    <a:pt x="3114" y="4333"/>
                    <a:pt x="3118" y="4337"/>
                  </a:cubicBezTo>
                  <a:cubicBezTo>
                    <a:pt x="3138" y="4363"/>
                    <a:pt x="3154" y="4390"/>
                    <a:pt x="3171" y="4417"/>
                  </a:cubicBezTo>
                  <a:lnTo>
                    <a:pt x="3171" y="4417"/>
                  </a:lnTo>
                  <a:lnTo>
                    <a:pt x="3171" y="4417"/>
                  </a:lnTo>
                  <a:cubicBezTo>
                    <a:pt x="3171" y="4424"/>
                    <a:pt x="3171" y="4434"/>
                    <a:pt x="3175" y="4444"/>
                  </a:cubicBezTo>
                  <a:cubicBezTo>
                    <a:pt x="3171" y="4444"/>
                    <a:pt x="3171" y="4444"/>
                    <a:pt x="3171" y="4444"/>
                  </a:cubicBezTo>
                  <a:cubicBezTo>
                    <a:pt x="3171" y="4448"/>
                    <a:pt x="3171" y="4448"/>
                    <a:pt x="3171" y="4448"/>
                  </a:cubicBezTo>
                  <a:lnTo>
                    <a:pt x="3171" y="4448"/>
                  </a:lnTo>
                  <a:cubicBezTo>
                    <a:pt x="3168" y="4454"/>
                    <a:pt x="3161" y="4457"/>
                    <a:pt x="3158" y="4461"/>
                  </a:cubicBezTo>
                  <a:cubicBezTo>
                    <a:pt x="3161" y="4461"/>
                    <a:pt x="3161" y="4461"/>
                    <a:pt x="3164" y="4461"/>
                  </a:cubicBezTo>
                  <a:lnTo>
                    <a:pt x="3164" y="4461"/>
                  </a:lnTo>
                  <a:lnTo>
                    <a:pt x="3164" y="4464"/>
                  </a:lnTo>
                  <a:cubicBezTo>
                    <a:pt x="3161" y="4467"/>
                    <a:pt x="3158" y="4471"/>
                    <a:pt x="3158" y="4478"/>
                  </a:cubicBezTo>
                  <a:cubicBezTo>
                    <a:pt x="3154" y="4478"/>
                    <a:pt x="3151" y="4481"/>
                    <a:pt x="3151" y="4484"/>
                  </a:cubicBezTo>
                  <a:lnTo>
                    <a:pt x="3151" y="4488"/>
                  </a:lnTo>
                  <a:cubicBezTo>
                    <a:pt x="3148" y="4484"/>
                    <a:pt x="3148" y="4481"/>
                    <a:pt x="3144" y="4478"/>
                  </a:cubicBezTo>
                  <a:cubicBezTo>
                    <a:pt x="3114" y="4431"/>
                    <a:pt x="3107" y="4377"/>
                    <a:pt x="3057" y="4337"/>
                  </a:cubicBezTo>
                  <a:cubicBezTo>
                    <a:pt x="3050" y="4333"/>
                    <a:pt x="3043" y="4330"/>
                    <a:pt x="3037" y="4327"/>
                  </a:cubicBezTo>
                  <a:cubicBezTo>
                    <a:pt x="3023" y="4317"/>
                    <a:pt x="3000" y="4310"/>
                    <a:pt x="2980" y="4303"/>
                  </a:cubicBezTo>
                  <a:lnTo>
                    <a:pt x="2980" y="4303"/>
                  </a:lnTo>
                  <a:cubicBezTo>
                    <a:pt x="2953" y="4293"/>
                    <a:pt x="2929" y="4300"/>
                    <a:pt x="2906" y="4306"/>
                  </a:cubicBezTo>
                  <a:cubicBezTo>
                    <a:pt x="2903" y="4306"/>
                    <a:pt x="2899" y="4306"/>
                    <a:pt x="2896" y="4306"/>
                  </a:cubicBezTo>
                  <a:cubicBezTo>
                    <a:pt x="2889" y="4306"/>
                    <a:pt x="2879" y="4306"/>
                    <a:pt x="2872" y="4310"/>
                  </a:cubicBezTo>
                  <a:cubicBezTo>
                    <a:pt x="2869" y="4310"/>
                    <a:pt x="2866" y="4313"/>
                    <a:pt x="2862" y="4313"/>
                  </a:cubicBezTo>
                  <a:lnTo>
                    <a:pt x="2862" y="4313"/>
                  </a:lnTo>
                  <a:lnTo>
                    <a:pt x="2859" y="4313"/>
                  </a:lnTo>
                  <a:lnTo>
                    <a:pt x="2856" y="4313"/>
                  </a:lnTo>
                  <a:lnTo>
                    <a:pt x="2852" y="4313"/>
                  </a:lnTo>
                  <a:cubicBezTo>
                    <a:pt x="2849" y="4310"/>
                    <a:pt x="2849" y="4310"/>
                    <a:pt x="2849" y="4310"/>
                  </a:cubicBezTo>
                  <a:cubicBezTo>
                    <a:pt x="2846" y="4310"/>
                    <a:pt x="2842" y="4310"/>
                    <a:pt x="2839" y="4310"/>
                  </a:cubicBezTo>
                  <a:lnTo>
                    <a:pt x="2839" y="4310"/>
                  </a:lnTo>
                  <a:cubicBezTo>
                    <a:pt x="2832" y="4313"/>
                    <a:pt x="2825" y="4313"/>
                    <a:pt x="2819" y="4310"/>
                  </a:cubicBezTo>
                  <a:cubicBezTo>
                    <a:pt x="2815" y="4310"/>
                    <a:pt x="2812" y="4310"/>
                    <a:pt x="2812" y="4310"/>
                  </a:cubicBezTo>
                  <a:cubicBezTo>
                    <a:pt x="2765" y="4300"/>
                    <a:pt x="2718" y="4306"/>
                    <a:pt x="2668" y="4306"/>
                  </a:cubicBezTo>
                  <a:cubicBezTo>
                    <a:pt x="2661" y="4306"/>
                    <a:pt x="2654" y="4303"/>
                    <a:pt x="2647" y="4303"/>
                  </a:cubicBezTo>
                  <a:cubicBezTo>
                    <a:pt x="2644" y="4303"/>
                    <a:pt x="2644" y="4303"/>
                    <a:pt x="2641" y="4303"/>
                  </a:cubicBezTo>
                  <a:cubicBezTo>
                    <a:pt x="2641" y="4303"/>
                    <a:pt x="2641" y="4300"/>
                    <a:pt x="2641" y="4296"/>
                  </a:cubicBezTo>
                  <a:cubicBezTo>
                    <a:pt x="2624" y="4283"/>
                    <a:pt x="2604" y="4283"/>
                    <a:pt x="2580" y="4283"/>
                  </a:cubicBezTo>
                  <a:cubicBezTo>
                    <a:pt x="2453" y="4283"/>
                    <a:pt x="2325" y="4283"/>
                    <a:pt x="2198" y="4283"/>
                  </a:cubicBezTo>
                  <a:moveTo>
                    <a:pt x="2621" y="4330"/>
                  </a:moveTo>
                  <a:lnTo>
                    <a:pt x="2621" y="4330"/>
                  </a:lnTo>
                  <a:lnTo>
                    <a:pt x="2621" y="4330"/>
                  </a:lnTo>
                  <a:lnTo>
                    <a:pt x="2621" y="4330"/>
                  </a:lnTo>
                  <a:cubicBezTo>
                    <a:pt x="2617" y="4333"/>
                    <a:pt x="2617" y="4333"/>
                    <a:pt x="2617" y="4337"/>
                  </a:cubicBezTo>
                  <a:cubicBezTo>
                    <a:pt x="2617" y="4333"/>
                    <a:pt x="2617" y="4333"/>
                    <a:pt x="2621" y="4330"/>
                  </a:cubicBezTo>
                  <a:moveTo>
                    <a:pt x="2503" y="4746"/>
                  </a:moveTo>
                  <a:lnTo>
                    <a:pt x="2503" y="4746"/>
                  </a:lnTo>
                  <a:cubicBezTo>
                    <a:pt x="2486" y="4753"/>
                    <a:pt x="2466" y="4753"/>
                    <a:pt x="2446" y="4753"/>
                  </a:cubicBezTo>
                  <a:cubicBezTo>
                    <a:pt x="2463" y="4749"/>
                    <a:pt x="2483" y="4749"/>
                    <a:pt x="2503" y="4746"/>
                  </a:cubicBezTo>
                  <a:moveTo>
                    <a:pt x="1819" y="4803"/>
                  </a:moveTo>
                  <a:lnTo>
                    <a:pt x="1819" y="4803"/>
                  </a:lnTo>
                  <a:cubicBezTo>
                    <a:pt x="1819" y="4806"/>
                    <a:pt x="1819" y="4806"/>
                    <a:pt x="1819" y="4806"/>
                  </a:cubicBezTo>
                  <a:lnTo>
                    <a:pt x="1819" y="4806"/>
                  </a:lnTo>
                  <a:lnTo>
                    <a:pt x="1819" y="4803"/>
                  </a:lnTo>
                  <a:moveTo>
                    <a:pt x="1977" y="4780"/>
                  </a:moveTo>
                  <a:lnTo>
                    <a:pt x="1977" y="4780"/>
                  </a:lnTo>
                  <a:cubicBezTo>
                    <a:pt x="1974" y="4783"/>
                    <a:pt x="1970" y="4787"/>
                    <a:pt x="1970" y="4790"/>
                  </a:cubicBezTo>
                  <a:lnTo>
                    <a:pt x="1970" y="4790"/>
                  </a:lnTo>
                  <a:cubicBezTo>
                    <a:pt x="1960" y="4790"/>
                    <a:pt x="1954" y="4790"/>
                    <a:pt x="1947" y="4790"/>
                  </a:cubicBezTo>
                  <a:lnTo>
                    <a:pt x="1944" y="4790"/>
                  </a:lnTo>
                  <a:cubicBezTo>
                    <a:pt x="1920" y="4780"/>
                    <a:pt x="1893" y="4780"/>
                    <a:pt x="1866" y="4780"/>
                  </a:cubicBezTo>
                  <a:cubicBezTo>
                    <a:pt x="1870" y="4780"/>
                    <a:pt x="1873" y="4780"/>
                    <a:pt x="1876" y="4777"/>
                  </a:cubicBezTo>
                  <a:cubicBezTo>
                    <a:pt x="1910" y="4777"/>
                    <a:pt x="1944" y="4780"/>
                    <a:pt x="1977" y="4780"/>
                  </a:cubicBezTo>
                  <a:cubicBezTo>
                    <a:pt x="1980" y="4780"/>
                    <a:pt x="1980" y="4780"/>
                    <a:pt x="1984" y="4780"/>
                  </a:cubicBezTo>
                  <a:cubicBezTo>
                    <a:pt x="1980" y="4780"/>
                    <a:pt x="1980" y="4780"/>
                    <a:pt x="1977" y="4780"/>
                  </a:cubicBezTo>
                  <a:moveTo>
                    <a:pt x="1715" y="4793"/>
                  </a:moveTo>
                  <a:lnTo>
                    <a:pt x="1715" y="4793"/>
                  </a:lnTo>
                  <a:cubicBezTo>
                    <a:pt x="1732" y="4790"/>
                    <a:pt x="1752" y="4787"/>
                    <a:pt x="1766" y="4777"/>
                  </a:cubicBezTo>
                  <a:cubicBezTo>
                    <a:pt x="1769" y="4780"/>
                    <a:pt x="1772" y="4780"/>
                    <a:pt x="1779" y="4780"/>
                  </a:cubicBezTo>
                  <a:cubicBezTo>
                    <a:pt x="1789" y="4777"/>
                    <a:pt x="1799" y="4780"/>
                    <a:pt x="1809" y="4780"/>
                  </a:cubicBezTo>
                  <a:cubicBezTo>
                    <a:pt x="1816" y="4780"/>
                    <a:pt x="1823" y="4780"/>
                    <a:pt x="1826" y="4780"/>
                  </a:cubicBezTo>
                  <a:cubicBezTo>
                    <a:pt x="1830" y="4780"/>
                    <a:pt x="1830" y="4780"/>
                    <a:pt x="1833" y="4780"/>
                  </a:cubicBezTo>
                  <a:cubicBezTo>
                    <a:pt x="1836" y="4780"/>
                    <a:pt x="1840" y="4780"/>
                    <a:pt x="1843" y="4780"/>
                  </a:cubicBezTo>
                  <a:cubicBezTo>
                    <a:pt x="1826" y="4780"/>
                    <a:pt x="1806" y="4783"/>
                    <a:pt x="1789" y="4787"/>
                  </a:cubicBezTo>
                  <a:cubicBezTo>
                    <a:pt x="1783" y="4790"/>
                    <a:pt x="1779" y="4793"/>
                    <a:pt x="1776" y="4796"/>
                  </a:cubicBezTo>
                  <a:cubicBezTo>
                    <a:pt x="1779" y="4800"/>
                    <a:pt x="1779" y="4800"/>
                    <a:pt x="1779" y="4800"/>
                  </a:cubicBezTo>
                  <a:lnTo>
                    <a:pt x="1779" y="4800"/>
                  </a:lnTo>
                  <a:lnTo>
                    <a:pt x="1779" y="4803"/>
                  </a:lnTo>
                  <a:lnTo>
                    <a:pt x="1779" y="4803"/>
                  </a:lnTo>
                  <a:cubicBezTo>
                    <a:pt x="1776" y="4803"/>
                    <a:pt x="1772" y="4803"/>
                    <a:pt x="1766" y="4803"/>
                  </a:cubicBezTo>
                  <a:cubicBezTo>
                    <a:pt x="1762" y="4803"/>
                    <a:pt x="1759" y="4803"/>
                    <a:pt x="1756" y="4803"/>
                  </a:cubicBezTo>
                  <a:cubicBezTo>
                    <a:pt x="1749" y="4803"/>
                    <a:pt x="1746" y="4803"/>
                    <a:pt x="1742" y="4803"/>
                  </a:cubicBezTo>
                  <a:cubicBezTo>
                    <a:pt x="1736" y="4803"/>
                    <a:pt x="1732" y="4803"/>
                    <a:pt x="1729" y="4803"/>
                  </a:cubicBezTo>
                  <a:cubicBezTo>
                    <a:pt x="1726" y="4803"/>
                    <a:pt x="1719" y="4803"/>
                    <a:pt x="1715" y="4803"/>
                  </a:cubicBezTo>
                  <a:cubicBezTo>
                    <a:pt x="1705" y="4800"/>
                    <a:pt x="1699" y="4800"/>
                    <a:pt x="1689" y="4803"/>
                  </a:cubicBezTo>
                  <a:cubicBezTo>
                    <a:pt x="1669" y="4803"/>
                    <a:pt x="1645" y="4803"/>
                    <a:pt x="1625" y="4800"/>
                  </a:cubicBezTo>
                  <a:cubicBezTo>
                    <a:pt x="1601" y="4806"/>
                    <a:pt x="1574" y="4803"/>
                    <a:pt x="1551" y="4803"/>
                  </a:cubicBezTo>
                  <a:cubicBezTo>
                    <a:pt x="1551" y="4800"/>
                    <a:pt x="1551" y="4800"/>
                    <a:pt x="1551" y="4800"/>
                  </a:cubicBezTo>
                  <a:lnTo>
                    <a:pt x="1551" y="4796"/>
                  </a:lnTo>
                  <a:lnTo>
                    <a:pt x="1554" y="4796"/>
                  </a:lnTo>
                  <a:cubicBezTo>
                    <a:pt x="1564" y="4800"/>
                    <a:pt x="1574" y="4800"/>
                    <a:pt x="1581" y="4796"/>
                  </a:cubicBezTo>
                  <a:lnTo>
                    <a:pt x="1584" y="4796"/>
                  </a:lnTo>
                  <a:cubicBezTo>
                    <a:pt x="1598" y="4796"/>
                    <a:pt x="1612" y="4796"/>
                    <a:pt x="1625" y="4796"/>
                  </a:cubicBezTo>
                  <a:cubicBezTo>
                    <a:pt x="1628" y="4796"/>
                    <a:pt x="1635" y="4796"/>
                    <a:pt x="1641" y="4796"/>
                  </a:cubicBezTo>
                  <a:cubicBezTo>
                    <a:pt x="1665" y="4796"/>
                    <a:pt x="1692" y="4796"/>
                    <a:pt x="1715" y="4793"/>
                  </a:cubicBezTo>
                  <a:moveTo>
                    <a:pt x="1058" y="4830"/>
                  </a:moveTo>
                  <a:lnTo>
                    <a:pt x="1058" y="4830"/>
                  </a:lnTo>
                  <a:moveTo>
                    <a:pt x="944" y="4830"/>
                  </a:moveTo>
                  <a:lnTo>
                    <a:pt x="944" y="4830"/>
                  </a:lnTo>
                  <a:lnTo>
                    <a:pt x="944" y="4830"/>
                  </a:lnTo>
                  <a:cubicBezTo>
                    <a:pt x="947" y="4834"/>
                    <a:pt x="950" y="4837"/>
                    <a:pt x="950" y="4840"/>
                  </a:cubicBezTo>
                  <a:cubicBezTo>
                    <a:pt x="950" y="4837"/>
                    <a:pt x="947" y="4834"/>
                    <a:pt x="944" y="4830"/>
                  </a:cubicBezTo>
                  <a:moveTo>
                    <a:pt x="1635" y="4813"/>
                  </a:moveTo>
                  <a:lnTo>
                    <a:pt x="1635" y="4813"/>
                  </a:lnTo>
                  <a:lnTo>
                    <a:pt x="1635" y="4813"/>
                  </a:lnTo>
                  <a:lnTo>
                    <a:pt x="1635" y="4813"/>
                  </a:lnTo>
                  <a:cubicBezTo>
                    <a:pt x="1638" y="4813"/>
                    <a:pt x="1638" y="4813"/>
                    <a:pt x="1638" y="4813"/>
                  </a:cubicBezTo>
                  <a:lnTo>
                    <a:pt x="1638" y="4813"/>
                  </a:lnTo>
                  <a:lnTo>
                    <a:pt x="1635" y="4813"/>
                  </a:lnTo>
                  <a:moveTo>
                    <a:pt x="1182" y="4806"/>
                  </a:moveTo>
                  <a:lnTo>
                    <a:pt x="1182" y="4806"/>
                  </a:lnTo>
                  <a:cubicBezTo>
                    <a:pt x="1219" y="4806"/>
                    <a:pt x="1252" y="4806"/>
                    <a:pt x="1289" y="4806"/>
                  </a:cubicBezTo>
                  <a:cubicBezTo>
                    <a:pt x="1293" y="4806"/>
                    <a:pt x="1293" y="4803"/>
                    <a:pt x="1296" y="4803"/>
                  </a:cubicBezTo>
                  <a:cubicBezTo>
                    <a:pt x="1296" y="4806"/>
                    <a:pt x="1296" y="4806"/>
                    <a:pt x="1296" y="4806"/>
                  </a:cubicBezTo>
                  <a:lnTo>
                    <a:pt x="1299" y="4810"/>
                  </a:lnTo>
                  <a:cubicBezTo>
                    <a:pt x="1269" y="4810"/>
                    <a:pt x="1242" y="4810"/>
                    <a:pt x="1212" y="4813"/>
                  </a:cubicBezTo>
                  <a:lnTo>
                    <a:pt x="1212" y="4813"/>
                  </a:lnTo>
                  <a:cubicBezTo>
                    <a:pt x="1178" y="4813"/>
                    <a:pt x="1145" y="4813"/>
                    <a:pt x="1111" y="4813"/>
                  </a:cubicBezTo>
                  <a:cubicBezTo>
                    <a:pt x="1105" y="4813"/>
                    <a:pt x="1098" y="4813"/>
                    <a:pt x="1091" y="4810"/>
                  </a:cubicBezTo>
                  <a:cubicBezTo>
                    <a:pt x="1108" y="4810"/>
                    <a:pt x="1121" y="4806"/>
                    <a:pt x="1135" y="4806"/>
                  </a:cubicBezTo>
                  <a:cubicBezTo>
                    <a:pt x="1141" y="4806"/>
                    <a:pt x="1148" y="4806"/>
                    <a:pt x="1155" y="4806"/>
                  </a:cubicBezTo>
                  <a:cubicBezTo>
                    <a:pt x="1162" y="4806"/>
                    <a:pt x="1172" y="4806"/>
                    <a:pt x="1182" y="4806"/>
                  </a:cubicBezTo>
                  <a:moveTo>
                    <a:pt x="2094" y="4787"/>
                  </a:moveTo>
                  <a:lnTo>
                    <a:pt x="2094" y="4787"/>
                  </a:lnTo>
                  <a:cubicBezTo>
                    <a:pt x="2080" y="4790"/>
                    <a:pt x="2067" y="4790"/>
                    <a:pt x="2057" y="4790"/>
                  </a:cubicBezTo>
                  <a:cubicBezTo>
                    <a:pt x="2050" y="4787"/>
                    <a:pt x="2047" y="4787"/>
                    <a:pt x="2040" y="4790"/>
                  </a:cubicBezTo>
                  <a:cubicBezTo>
                    <a:pt x="2036" y="4790"/>
                    <a:pt x="2033" y="4790"/>
                    <a:pt x="2030" y="4790"/>
                  </a:cubicBezTo>
                  <a:cubicBezTo>
                    <a:pt x="2027" y="4790"/>
                    <a:pt x="2023" y="4787"/>
                    <a:pt x="2020" y="4787"/>
                  </a:cubicBezTo>
                  <a:cubicBezTo>
                    <a:pt x="2017" y="4787"/>
                    <a:pt x="2013" y="4787"/>
                    <a:pt x="2013" y="4783"/>
                  </a:cubicBezTo>
                  <a:cubicBezTo>
                    <a:pt x="2007" y="4780"/>
                    <a:pt x="2003" y="4780"/>
                    <a:pt x="2000" y="4780"/>
                  </a:cubicBezTo>
                  <a:cubicBezTo>
                    <a:pt x="2017" y="4780"/>
                    <a:pt x="2033" y="4780"/>
                    <a:pt x="2050" y="4780"/>
                  </a:cubicBezTo>
                  <a:cubicBezTo>
                    <a:pt x="2080" y="4780"/>
                    <a:pt x="2107" y="4777"/>
                    <a:pt x="2137" y="4777"/>
                  </a:cubicBezTo>
                  <a:lnTo>
                    <a:pt x="2134" y="4777"/>
                  </a:lnTo>
                  <a:cubicBezTo>
                    <a:pt x="2121" y="4780"/>
                    <a:pt x="2107" y="4783"/>
                    <a:pt x="2094" y="4787"/>
                  </a:cubicBezTo>
                  <a:moveTo>
                    <a:pt x="2285" y="4763"/>
                  </a:moveTo>
                  <a:lnTo>
                    <a:pt x="2285" y="4763"/>
                  </a:lnTo>
                  <a:cubicBezTo>
                    <a:pt x="2275" y="4763"/>
                    <a:pt x="2265" y="4763"/>
                    <a:pt x="2258" y="4766"/>
                  </a:cubicBezTo>
                  <a:cubicBezTo>
                    <a:pt x="2238" y="4770"/>
                    <a:pt x="2218" y="4773"/>
                    <a:pt x="2198" y="4773"/>
                  </a:cubicBezTo>
                  <a:cubicBezTo>
                    <a:pt x="2211" y="4770"/>
                    <a:pt x="2225" y="4766"/>
                    <a:pt x="2241" y="4766"/>
                  </a:cubicBezTo>
                  <a:cubicBezTo>
                    <a:pt x="2248" y="4766"/>
                    <a:pt x="2255" y="4766"/>
                    <a:pt x="2258" y="4763"/>
                  </a:cubicBezTo>
                  <a:cubicBezTo>
                    <a:pt x="2288" y="4756"/>
                    <a:pt x="2315" y="4760"/>
                    <a:pt x="2346" y="4760"/>
                  </a:cubicBezTo>
                  <a:cubicBezTo>
                    <a:pt x="2365" y="4760"/>
                    <a:pt x="2386" y="4760"/>
                    <a:pt x="2403" y="4756"/>
                  </a:cubicBezTo>
                  <a:lnTo>
                    <a:pt x="2406" y="4756"/>
                  </a:lnTo>
                  <a:cubicBezTo>
                    <a:pt x="2403" y="4756"/>
                    <a:pt x="2399" y="4756"/>
                    <a:pt x="2396" y="4756"/>
                  </a:cubicBezTo>
                  <a:cubicBezTo>
                    <a:pt x="2362" y="4766"/>
                    <a:pt x="2322" y="4760"/>
                    <a:pt x="2285" y="4763"/>
                  </a:cubicBezTo>
                  <a:moveTo>
                    <a:pt x="2882" y="4739"/>
                  </a:moveTo>
                  <a:lnTo>
                    <a:pt x="2882" y="4739"/>
                  </a:lnTo>
                  <a:cubicBezTo>
                    <a:pt x="2782" y="4746"/>
                    <a:pt x="2681" y="4743"/>
                    <a:pt x="2580" y="4743"/>
                  </a:cubicBezTo>
                  <a:cubicBezTo>
                    <a:pt x="2607" y="4739"/>
                    <a:pt x="2634" y="4743"/>
                    <a:pt x="2661" y="4739"/>
                  </a:cubicBezTo>
                  <a:cubicBezTo>
                    <a:pt x="2718" y="4733"/>
                    <a:pt x="2782" y="4739"/>
                    <a:pt x="2836" y="4716"/>
                  </a:cubicBezTo>
                  <a:cubicBezTo>
                    <a:pt x="2836" y="4713"/>
                    <a:pt x="2836" y="4713"/>
                    <a:pt x="2839" y="4709"/>
                  </a:cubicBezTo>
                  <a:cubicBezTo>
                    <a:pt x="2846" y="4709"/>
                    <a:pt x="2852" y="4709"/>
                    <a:pt x="2862" y="4709"/>
                  </a:cubicBezTo>
                  <a:cubicBezTo>
                    <a:pt x="2862" y="4709"/>
                    <a:pt x="2866" y="4713"/>
                    <a:pt x="2866" y="4716"/>
                  </a:cubicBezTo>
                  <a:cubicBezTo>
                    <a:pt x="2893" y="4723"/>
                    <a:pt x="2923" y="4733"/>
                    <a:pt x="2950" y="4733"/>
                  </a:cubicBezTo>
                  <a:cubicBezTo>
                    <a:pt x="2953" y="4733"/>
                    <a:pt x="2956" y="4733"/>
                    <a:pt x="2956" y="4733"/>
                  </a:cubicBezTo>
                  <a:cubicBezTo>
                    <a:pt x="2963" y="4739"/>
                    <a:pt x="2966" y="4743"/>
                    <a:pt x="2976" y="4746"/>
                  </a:cubicBezTo>
                  <a:cubicBezTo>
                    <a:pt x="2946" y="4743"/>
                    <a:pt x="2916" y="4739"/>
                    <a:pt x="2882" y="4739"/>
                  </a:cubicBezTo>
                  <a:moveTo>
                    <a:pt x="3329" y="4834"/>
                  </a:moveTo>
                  <a:lnTo>
                    <a:pt x="3329" y="4834"/>
                  </a:lnTo>
                  <a:lnTo>
                    <a:pt x="3332" y="4834"/>
                  </a:lnTo>
                  <a:lnTo>
                    <a:pt x="3329" y="4834"/>
                  </a:lnTo>
                  <a:moveTo>
                    <a:pt x="3406" y="4830"/>
                  </a:moveTo>
                  <a:lnTo>
                    <a:pt x="3406" y="4830"/>
                  </a:lnTo>
                  <a:cubicBezTo>
                    <a:pt x="3413" y="4830"/>
                    <a:pt x="3419" y="4827"/>
                    <a:pt x="3426" y="4827"/>
                  </a:cubicBezTo>
                  <a:cubicBezTo>
                    <a:pt x="3429" y="4823"/>
                    <a:pt x="3429" y="4823"/>
                    <a:pt x="3429" y="4823"/>
                  </a:cubicBezTo>
                  <a:cubicBezTo>
                    <a:pt x="3429" y="4827"/>
                    <a:pt x="3429" y="4830"/>
                    <a:pt x="3429" y="4834"/>
                  </a:cubicBezTo>
                  <a:cubicBezTo>
                    <a:pt x="3426" y="4834"/>
                    <a:pt x="3423" y="4830"/>
                    <a:pt x="3423" y="4830"/>
                  </a:cubicBezTo>
                  <a:cubicBezTo>
                    <a:pt x="3416" y="4830"/>
                    <a:pt x="3413" y="4830"/>
                    <a:pt x="3406" y="4830"/>
                  </a:cubicBezTo>
                  <a:moveTo>
                    <a:pt x="3171" y="5126"/>
                  </a:moveTo>
                  <a:lnTo>
                    <a:pt x="3171" y="5126"/>
                  </a:lnTo>
                  <a:cubicBezTo>
                    <a:pt x="3158" y="5129"/>
                    <a:pt x="3144" y="5132"/>
                    <a:pt x="3131" y="5135"/>
                  </a:cubicBezTo>
                  <a:cubicBezTo>
                    <a:pt x="3090" y="5135"/>
                    <a:pt x="3047" y="5135"/>
                    <a:pt x="3007" y="5135"/>
                  </a:cubicBezTo>
                  <a:lnTo>
                    <a:pt x="3007" y="5135"/>
                  </a:lnTo>
                  <a:lnTo>
                    <a:pt x="3007" y="5135"/>
                  </a:lnTo>
                  <a:cubicBezTo>
                    <a:pt x="2997" y="5132"/>
                    <a:pt x="2986" y="5132"/>
                    <a:pt x="2980" y="5126"/>
                  </a:cubicBezTo>
                  <a:lnTo>
                    <a:pt x="2980" y="5126"/>
                  </a:lnTo>
                  <a:lnTo>
                    <a:pt x="2980" y="5126"/>
                  </a:lnTo>
                  <a:cubicBezTo>
                    <a:pt x="2983" y="5126"/>
                    <a:pt x="2986" y="5126"/>
                    <a:pt x="2990" y="5122"/>
                  </a:cubicBezTo>
                  <a:cubicBezTo>
                    <a:pt x="3037" y="5132"/>
                    <a:pt x="3077" y="5109"/>
                    <a:pt x="3121" y="5116"/>
                  </a:cubicBezTo>
                  <a:cubicBezTo>
                    <a:pt x="3164" y="5105"/>
                    <a:pt x="3211" y="5109"/>
                    <a:pt x="3252" y="5088"/>
                  </a:cubicBezTo>
                  <a:cubicBezTo>
                    <a:pt x="3289" y="5085"/>
                    <a:pt x="3322" y="5075"/>
                    <a:pt x="3356" y="5062"/>
                  </a:cubicBezTo>
                  <a:cubicBezTo>
                    <a:pt x="3359" y="5062"/>
                    <a:pt x="3362" y="5062"/>
                    <a:pt x="3366" y="5058"/>
                  </a:cubicBezTo>
                  <a:cubicBezTo>
                    <a:pt x="3369" y="5058"/>
                    <a:pt x="3376" y="5058"/>
                    <a:pt x="3379" y="5058"/>
                  </a:cubicBezTo>
                  <a:lnTo>
                    <a:pt x="3379" y="5058"/>
                  </a:lnTo>
                  <a:lnTo>
                    <a:pt x="3379" y="5058"/>
                  </a:lnTo>
                  <a:cubicBezTo>
                    <a:pt x="3383" y="5058"/>
                    <a:pt x="3389" y="5058"/>
                    <a:pt x="3393" y="5058"/>
                  </a:cubicBezTo>
                  <a:lnTo>
                    <a:pt x="3393" y="5058"/>
                  </a:lnTo>
                  <a:lnTo>
                    <a:pt x="3393" y="5058"/>
                  </a:lnTo>
                  <a:cubicBezTo>
                    <a:pt x="3419" y="5062"/>
                    <a:pt x="3450" y="5065"/>
                    <a:pt x="3480" y="5068"/>
                  </a:cubicBezTo>
                  <a:cubicBezTo>
                    <a:pt x="3504" y="5052"/>
                    <a:pt x="3510" y="5031"/>
                    <a:pt x="3510" y="5008"/>
                  </a:cubicBezTo>
                  <a:lnTo>
                    <a:pt x="3510" y="5008"/>
                  </a:lnTo>
                  <a:cubicBezTo>
                    <a:pt x="3534" y="4944"/>
                    <a:pt x="3524" y="4884"/>
                    <a:pt x="3487" y="4827"/>
                  </a:cubicBezTo>
                  <a:lnTo>
                    <a:pt x="3487" y="4827"/>
                  </a:lnTo>
                  <a:cubicBezTo>
                    <a:pt x="3477" y="4806"/>
                    <a:pt x="3457" y="4793"/>
                    <a:pt x="3443" y="4773"/>
                  </a:cubicBezTo>
                  <a:cubicBezTo>
                    <a:pt x="3423" y="4756"/>
                    <a:pt x="3406" y="4739"/>
                    <a:pt x="3386" y="4723"/>
                  </a:cubicBezTo>
                  <a:cubicBezTo>
                    <a:pt x="3369" y="4713"/>
                    <a:pt x="3356" y="4689"/>
                    <a:pt x="3325" y="4709"/>
                  </a:cubicBezTo>
                  <a:lnTo>
                    <a:pt x="3325" y="4709"/>
                  </a:lnTo>
                  <a:cubicBezTo>
                    <a:pt x="3289" y="4719"/>
                    <a:pt x="3252" y="4729"/>
                    <a:pt x="3211" y="4729"/>
                  </a:cubicBezTo>
                  <a:cubicBezTo>
                    <a:pt x="3211" y="4726"/>
                    <a:pt x="3208" y="4726"/>
                    <a:pt x="3205" y="4723"/>
                  </a:cubicBezTo>
                  <a:cubicBezTo>
                    <a:pt x="3198" y="4719"/>
                    <a:pt x="3185" y="4719"/>
                    <a:pt x="3178" y="4713"/>
                  </a:cubicBezTo>
                  <a:cubicBezTo>
                    <a:pt x="3175" y="4709"/>
                    <a:pt x="3175" y="4702"/>
                    <a:pt x="3175" y="4699"/>
                  </a:cubicBezTo>
                  <a:cubicBezTo>
                    <a:pt x="3175" y="4686"/>
                    <a:pt x="3175" y="4676"/>
                    <a:pt x="3181" y="4666"/>
                  </a:cubicBezTo>
                  <a:cubicBezTo>
                    <a:pt x="3181" y="4662"/>
                    <a:pt x="3185" y="4659"/>
                    <a:pt x="3185" y="4656"/>
                  </a:cubicBezTo>
                  <a:cubicBezTo>
                    <a:pt x="3185" y="4649"/>
                    <a:pt x="3188" y="4639"/>
                    <a:pt x="3188" y="4632"/>
                  </a:cubicBezTo>
                  <a:cubicBezTo>
                    <a:pt x="3195" y="4609"/>
                    <a:pt x="3195" y="4582"/>
                    <a:pt x="3201" y="4558"/>
                  </a:cubicBezTo>
                  <a:cubicBezTo>
                    <a:pt x="3215" y="4484"/>
                    <a:pt x="3235" y="4410"/>
                    <a:pt x="3238" y="4333"/>
                  </a:cubicBezTo>
                  <a:cubicBezTo>
                    <a:pt x="3245" y="4327"/>
                    <a:pt x="3248" y="4320"/>
                    <a:pt x="3262" y="4323"/>
                  </a:cubicBezTo>
                  <a:cubicBezTo>
                    <a:pt x="3265" y="4350"/>
                    <a:pt x="3285" y="4374"/>
                    <a:pt x="3299" y="4397"/>
                  </a:cubicBezTo>
                  <a:cubicBezTo>
                    <a:pt x="3309" y="4427"/>
                    <a:pt x="3322" y="4457"/>
                    <a:pt x="3352" y="4481"/>
                  </a:cubicBezTo>
                  <a:cubicBezTo>
                    <a:pt x="3366" y="4515"/>
                    <a:pt x="3386" y="4545"/>
                    <a:pt x="3403" y="4575"/>
                  </a:cubicBezTo>
                  <a:cubicBezTo>
                    <a:pt x="3406" y="4592"/>
                    <a:pt x="3416" y="4605"/>
                    <a:pt x="3429" y="4619"/>
                  </a:cubicBezTo>
                  <a:cubicBezTo>
                    <a:pt x="3429" y="4632"/>
                    <a:pt x="3440" y="4639"/>
                    <a:pt x="3453" y="4649"/>
                  </a:cubicBezTo>
                  <a:cubicBezTo>
                    <a:pt x="3463" y="4666"/>
                    <a:pt x="3483" y="4679"/>
                    <a:pt x="3483" y="4699"/>
                  </a:cubicBezTo>
                  <a:cubicBezTo>
                    <a:pt x="3497" y="4713"/>
                    <a:pt x="3500" y="4726"/>
                    <a:pt x="3507" y="4736"/>
                  </a:cubicBezTo>
                  <a:cubicBezTo>
                    <a:pt x="3520" y="4746"/>
                    <a:pt x="3507" y="4760"/>
                    <a:pt x="3520" y="4766"/>
                  </a:cubicBezTo>
                  <a:cubicBezTo>
                    <a:pt x="3524" y="4770"/>
                    <a:pt x="3527" y="4773"/>
                    <a:pt x="3527" y="4777"/>
                  </a:cubicBezTo>
                  <a:cubicBezTo>
                    <a:pt x="3517" y="4770"/>
                    <a:pt x="3510" y="4760"/>
                    <a:pt x="3497" y="4756"/>
                  </a:cubicBezTo>
                  <a:lnTo>
                    <a:pt x="3497" y="4756"/>
                  </a:lnTo>
                  <a:cubicBezTo>
                    <a:pt x="3490" y="4753"/>
                    <a:pt x="3487" y="4749"/>
                    <a:pt x="3483" y="4746"/>
                  </a:cubicBezTo>
                  <a:cubicBezTo>
                    <a:pt x="3480" y="4739"/>
                    <a:pt x="3473" y="4736"/>
                    <a:pt x="3470" y="4729"/>
                  </a:cubicBezTo>
                  <a:cubicBezTo>
                    <a:pt x="3467" y="4726"/>
                    <a:pt x="3460" y="4723"/>
                    <a:pt x="3457" y="4719"/>
                  </a:cubicBezTo>
                  <a:cubicBezTo>
                    <a:pt x="3446" y="4713"/>
                    <a:pt x="3440" y="4709"/>
                    <a:pt x="3423" y="4699"/>
                  </a:cubicBezTo>
                  <a:cubicBezTo>
                    <a:pt x="3426" y="4729"/>
                    <a:pt x="3467" y="4739"/>
                    <a:pt x="3470" y="4763"/>
                  </a:cubicBezTo>
                  <a:cubicBezTo>
                    <a:pt x="3493" y="4773"/>
                    <a:pt x="3497" y="4793"/>
                    <a:pt x="3517" y="4803"/>
                  </a:cubicBezTo>
                  <a:lnTo>
                    <a:pt x="3517" y="4803"/>
                  </a:lnTo>
                  <a:cubicBezTo>
                    <a:pt x="3520" y="4806"/>
                    <a:pt x="3520" y="4810"/>
                    <a:pt x="3524" y="4810"/>
                  </a:cubicBezTo>
                  <a:cubicBezTo>
                    <a:pt x="3524" y="4817"/>
                    <a:pt x="3524" y="4820"/>
                    <a:pt x="3530" y="4820"/>
                  </a:cubicBezTo>
                  <a:lnTo>
                    <a:pt x="3530" y="4820"/>
                  </a:lnTo>
                  <a:cubicBezTo>
                    <a:pt x="3534" y="4837"/>
                    <a:pt x="3540" y="4854"/>
                    <a:pt x="3557" y="4867"/>
                  </a:cubicBezTo>
                  <a:lnTo>
                    <a:pt x="3557" y="4867"/>
                  </a:lnTo>
                  <a:cubicBezTo>
                    <a:pt x="3561" y="4870"/>
                    <a:pt x="3561" y="4870"/>
                    <a:pt x="3561" y="4874"/>
                  </a:cubicBezTo>
                  <a:cubicBezTo>
                    <a:pt x="3561" y="4877"/>
                    <a:pt x="3561" y="4881"/>
                    <a:pt x="3561" y="4887"/>
                  </a:cubicBezTo>
                  <a:cubicBezTo>
                    <a:pt x="3561" y="4891"/>
                    <a:pt x="3564" y="4897"/>
                    <a:pt x="3567" y="4901"/>
                  </a:cubicBezTo>
                  <a:cubicBezTo>
                    <a:pt x="3577" y="4907"/>
                    <a:pt x="3574" y="4911"/>
                    <a:pt x="3567" y="4914"/>
                  </a:cubicBezTo>
                  <a:cubicBezTo>
                    <a:pt x="3567" y="4917"/>
                    <a:pt x="3567" y="4924"/>
                    <a:pt x="3567" y="4927"/>
                  </a:cubicBezTo>
                  <a:cubicBezTo>
                    <a:pt x="3571" y="4941"/>
                    <a:pt x="3571" y="4951"/>
                    <a:pt x="3564" y="4964"/>
                  </a:cubicBezTo>
                  <a:cubicBezTo>
                    <a:pt x="3564" y="4971"/>
                    <a:pt x="3561" y="4978"/>
                    <a:pt x="3561" y="4981"/>
                  </a:cubicBezTo>
                  <a:cubicBezTo>
                    <a:pt x="3561" y="4991"/>
                    <a:pt x="3557" y="4998"/>
                    <a:pt x="3557" y="5005"/>
                  </a:cubicBezTo>
                  <a:cubicBezTo>
                    <a:pt x="3554" y="5008"/>
                    <a:pt x="3554" y="5011"/>
                    <a:pt x="3550" y="5015"/>
                  </a:cubicBezTo>
                  <a:cubicBezTo>
                    <a:pt x="3547" y="5018"/>
                    <a:pt x="3544" y="5025"/>
                    <a:pt x="3544" y="5028"/>
                  </a:cubicBezTo>
                  <a:cubicBezTo>
                    <a:pt x="3540" y="5031"/>
                    <a:pt x="3537" y="5035"/>
                    <a:pt x="3537" y="5035"/>
                  </a:cubicBezTo>
                  <a:cubicBezTo>
                    <a:pt x="3534" y="5042"/>
                    <a:pt x="3530" y="5045"/>
                    <a:pt x="3530" y="5048"/>
                  </a:cubicBezTo>
                  <a:cubicBezTo>
                    <a:pt x="3527" y="5052"/>
                    <a:pt x="3527" y="5052"/>
                    <a:pt x="3524" y="5055"/>
                  </a:cubicBezTo>
                  <a:cubicBezTo>
                    <a:pt x="3524" y="5058"/>
                    <a:pt x="3520" y="5062"/>
                    <a:pt x="3517" y="5062"/>
                  </a:cubicBezTo>
                  <a:lnTo>
                    <a:pt x="3514" y="5068"/>
                  </a:lnTo>
                  <a:cubicBezTo>
                    <a:pt x="3514" y="5068"/>
                    <a:pt x="3510" y="5072"/>
                    <a:pt x="3510" y="5075"/>
                  </a:cubicBezTo>
                  <a:lnTo>
                    <a:pt x="3507" y="5075"/>
                  </a:lnTo>
                  <a:lnTo>
                    <a:pt x="3504" y="5075"/>
                  </a:lnTo>
                  <a:cubicBezTo>
                    <a:pt x="3500" y="5075"/>
                    <a:pt x="3493" y="5075"/>
                    <a:pt x="3487" y="5078"/>
                  </a:cubicBezTo>
                  <a:cubicBezTo>
                    <a:pt x="3467" y="5092"/>
                    <a:pt x="3440" y="5092"/>
                    <a:pt x="3416" y="5095"/>
                  </a:cubicBezTo>
                  <a:cubicBezTo>
                    <a:pt x="3400" y="5095"/>
                    <a:pt x="3379" y="5095"/>
                    <a:pt x="3369" y="5105"/>
                  </a:cubicBezTo>
                  <a:cubicBezTo>
                    <a:pt x="3366" y="5105"/>
                    <a:pt x="3366" y="5105"/>
                    <a:pt x="3362" y="5105"/>
                  </a:cubicBezTo>
                  <a:cubicBezTo>
                    <a:pt x="3319" y="5112"/>
                    <a:pt x="3275" y="5112"/>
                    <a:pt x="3232" y="5116"/>
                  </a:cubicBezTo>
                  <a:cubicBezTo>
                    <a:pt x="3211" y="5119"/>
                    <a:pt x="3191" y="5122"/>
                    <a:pt x="3171" y="5126"/>
                  </a:cubicBezTo>
                  <a:moveTo>
                    <a:pt x="3587" y="4793"/>
                  </a:moveTo>
                  <a:lnTo>
                    <a:pt x="3587" y="4793"/>
                  </a:lnTo>
                  <a:lnTo>
                    <a:pt x="3587" y="4793"/>
                  </a:lnTo>
                  <a:lnTo>
                    <a:pt x="3584" y="4793"/>
                  </a:lnTo>
                  <a:lnTo>
                    <a:pt x="3584" y="4793"/>
                  </a:lnTo>
                  <a:lnTo>
                    <a:pt x="3584" y="4793"/>
                  </a:lnTo>
                  <a:cubicBezTo>
                    <a:pt x="3587" y="4793"/>
                    <a:pt x="3587" y="4793"/>
                    <a:pt x="3587" y="4793"/>
                  </a:cubicBezTo>
                  <a:moveTo>
                    <a:pt x="3678" y="4051"/>
                  </a:moveTo>
                  <a:lnTo>
                    <a:pt x="3678" y="4051"/>
                  </a:lnTo>
                  <a:cubicBezTo>
                    <a:pt x="3681" y="4051"/>
                    <a:pt x="3685" y="4055"/>
                    <a:pt x="3688" y="4055"/>
                  </a:cubicBezTo>
                  <a:cubicBezTo>
                    <a:pt x="3688" y="4055"/>
                    <a:pt x="3685" y="4055"/>
                    <a:pt x="3681" y="4055"/>
                  </a:cubicBezTo>
                  <a:lnTo>
                    <a:pt x="3678" y="4051"/>
                  </a:lnTo>
                  <a:moveTo>
                    <a:pt x="4024" y="3662"/>
                  </a:moveTo>
                  <a:lnTo>
                    <a:pt x="4024" y="3662"/>
                  </a:lnTo>
                  <a:cubicBezTo>
                    <a:pt x="4020" y="3662"/>
                    <a:pt x="4017" y="3659"/>
                    <a:pt x="4017" y="3659"/>
                  </a:cubicBezTo>
                  <a:cubicBezTo>
                    <a:pt x="4020" y="3659"/>
                    <a:pt x="4020" y="3659"/>
                    <a:pt x="4024" y="3659"/>
                  </a:cubicBezTo>
                  <a:lnTo>
                    <a:pt x="4024" y="3662"/>
                  </a:lnTo>
                  <a:moveTo>
                    <a:pt x="2476" y="3467"/>
                  </a:moveTo>
                  <a:lnTo>
                    <a:pt x="2476" y="3467"/>
                  </a:lnTo>
                  <a:lnTo>
                    <a:pt x="2476" y="3467"/>
                  </a:lnTo>
                  <a:cubicBezTo>
                    <a:pt x="2476" y="3471"/>
                    <a:pt x="2476" y="3471"/>
                    <a:pt x="2476" y="3471"/>
                  </a:cubicBezTo>
                  <a:lnTo>
                    <a:pt x="2473" y="3471"/>
                  </a:lnTo>
                  <a:cubicBezTo>
                    <a:pt x="2473" y="3471"/>
                    <a:pt x="2476" y="3471"/>
                    <a:pt x="2476" y="3467"/>
                  </a:cubicBezTo>
                  <a:moveTo>
                    <a:pt x="2476" y="3467"/>
                  </a:moveTo>
                  <a:lnTo>
                    <a:pt x="2476" y="3467"/>
                  </a:lnTo>
                  <a:cubicBezTo>
                    <a:pt x="2476" y="3471"/>
                    <a:pt x="2476" y="3471"/>
                    <a:pt x="2476" y="3471"/>
                  </a:cubicBezTo>
                  <a:lnTo>
                    <a:pt x="2476" y="3467"/>
                  </a:lnTo>
                  <a:moveTo>
                    <a:pt x="2466" y="3494"/>
                  </a:moveTo>
                  <a:lnTo>
                    <a:pt x="2466" y="3494"/>
                  </a:lnTo>
                  <a:cubicBezTo>
                    <a:pt x="2423" y="3504"/>
                    <a:pt x="2382" y="3501"/>
                    <a:pt x="2339" y="3504"/>
                  </a:cubicBezTo>
                  <a:cubicBezTo>
                    <a:pt x="2379" y="3498"/>
                    <a:pt x="2423" y="3504"/>
                    <a:pt x="2466" y="3494"/>
                  </a:cubicBezTo>
                  <a:moveTo>
                    <a:pt x="2832" y="3491"/>
                  </a:moveTo>
                  <a:lnTo>
                    <a:pt x="2832" y="3491"/>
                  </a:lnTo>
                  <a:cubicBezTo>
                    <a:pt x="2802" y="3498"/>
                    <a:pt x="2765" y="3488"/>
                    <a:pt x="2735" y="3501"/>
                  </a:cubicBezTo>
                  <a:cubicBezTo>
                    <a:pt x="2735" y="3504"/>
                    <a:pt x="2732" y="3504"/>
                    <a:pt x="2732" y="3508"/>
                  </a:cubicBezTo>
                  <a:cubicBezTo>
                    <a:pt x="2728" y="3508"/>
                    <a:pt x="2725" y="3508"/>
                    <a:pt x="2725" y="3508"/>
                  </a:cubicBezTo>
                  <a:cubicBezTo>
                    <a:pt x="2715" y="3504"/>
                    <a:pt x="2704" y="3504"/>
                    <a:pt x="2694" y="3501"/>
                  </a:cubicBezTo>
                  <a:cubicBezTo>
                    <a:pt x="2688" y="3501"/>
                    <a:pt x="2684" y="3501"/>
                    <a:pt x="2678" y="3501"/>
                  </a:cubicBezTo>
                  <a:cubicBezTo>
                    <a:pt x="2658" y="3504"/>
                    <a:pt x="2641" y="3498"/>
                    <a:pt x="2624" y="3494"/>
                  </a:cubicBezTo>
                  <a:cubicBezTo>
                    <a:pt x="2570" y="3491"/>
                    <a:pt x="2517" y="3491"/>
                    <a:pt x="2466" y="3494"/>
                  </a:cubicBezTo>
                  <a:lnTo>
                    <a:pt x="2466" y="3494"/>
                  </a:lnTo>
                  <a:cubicBezTo>
                    <a:pt x="2473" y="3494"/>
                    <a:pt x="2476" y="3491"/>
                    <a:pt x="2480" y="3488"/>
                  </a:cubicBezTo>
                  <a:cubicBezTo>
                    <a:pt x="2527" y="3481"/>
                    <a:pt x="2570" y="3484"/>
                    <a:pt x="2617" y="3488"/>
                  </a:cubicBezTo>
                  <a:cubicBezTo>
                    <a:pt x="2671" y="3474"/>
                    <a:pt x="2725" y="3474"/>
                    <a:pt x="2779" y="3471"/>
                  </a:cubicBezTo>
                  <a:cubicBezTo>
                    <a:pt x="2792" y="3467"/>
                    <a:pt x="2805" y="3467"/>
                    <a:pt x="2815" y="3460"/>
                  </a:cubicBezTo>
                  <a:lnTo>
                    <a:pt x="2815" y="3460"/>
                  </a:lnTo>
                  <a:cubicBezTo>
                    <a:pt x="2859" y="3460"/>
                    <a:pt x="2903" y="3460"/>
                    <a:pt x="2950" y="3457"/>
                  </a:cubicBezTo>
                  <a:cubicBezTo>
                    <a:pt x="2983" y="3457"/>
                    <a:pt x="3013" y="3460"/>
                    <a:pt x="3043" y="3471"/>
                  </a:cubicBezTo>
                  <a:cubicBezTo>
                    <a:pt x="3054" y="3471"/>
                    <a:pt x="3064" y="3474"/>
                    <a:pt x="3071" y="3474"/>
                  </a:cubicBezTo>
                  <a:cubicBezTo>
                    <a:pt x="3060" y="3474"/>
                    <a:pt x="3050" y="3474"/>
                    <a:pt x="3040" y="3474"/>
                  </a:cubicBezTo>
                  <a:cubicBezTo>
                    <a:pt x="2973" y="3484"/>
                    <a:pt x="2903" y="3484"/>
                    <a:pt x="2832" y="3491"/>
                  </a:cubicBezTo>
                  <a:moveTo>
                    <a:pt x="3789" y="3306"/>
                  </a:moveTo>
                  <a:lnTo>
                    <a:pt x="3789" y="3306"/>
                  </a:lnTo>
                  <a:lnTo>
                    <a:pt x="3789" y="3306"/>
                  </a:lnTo>
                  <a:lnTo>
                    <a:pt x="3789" y="3306"/>
                  </a:lnTo>
                  <a:lnTo>
                    <a:pt x="3792" y="3303"/>
                  </a:lnTo>
                  <a:lnTo>
                    <a:pt x="3789" y="3306"/>
                  </a:lnTo>
                  <a:moveTo>
                    <a:pt x="3352" y="2762"/>
                  </a:moveTo>
                  <a:lnTo>
                    <a:pt x="3352" y="2762"/>
                  </a:lnTo>
                  <a:moveTo>
                    <a:pt x="3846" y="1779"/>
                  </a:moveTo>
                  <a:lnTo>
                    <a:pt x="3846" y="1779"/>
                  </a:lnTo>
                  <a:lnTo>
                    <a:pt x="3846" y="1779"/>
                  </a:lnTo>
                  <a:cubicBezTo>
                    <a:pt x="3843" y="1775"/>
                    <a:pt x="3843" y="1775"/>
                    <a:pt x="3843" y="1775"/>
                  </a:cubicBezTo>
                  <a:cubicBezTo>
                    <a:pt x="3846" y="1775"/>
                    <a:pt x="3846" y="1775"/>
                    <a:pt x="3846" y="1779"/>
                  </a:cubicBezTo>
                  <a:moveTo>
                    <a:pt x="4057" y="1722"/>
                  </a:moveTo>
                  <a:lnTo>
                    <a:pt x="4057" y="1722"/>
                  </a:lnTo>
                  <a:cubicBezTo>
                    <a:pt x="4054" y="1725"/>
                    <a:pt x="4054" y="1725"/>
                    <a:pt x="4050" y="1725"/>
                  </a:cubicBezTo>
                  <a:lnTo>
                    <a:pt x="4050" y="1722"/>
                  </a:lnTo>
                  <a:cubicBezTo>
                    <a:pt x="4054" y="1722"/>
                    <a:pt x="4054" y="1722"/>
                    <a:pt x="4057" y="1722"/>
                  </a:cubicBezTo>
                  <a:moveTo>
                    <a:pt x="4151" y="1728"/>
                  </a:moveTo>
                  <a:lnTo>
                    <a:pt x="4151" y="1728"/>
                  </a:lnTo>
                  <a:moveTo>
                    <a:pt x="4131" y="1578"/>
                  </a:moveTo>
                  <a:lnTo>
                    <a:pt x="4131" y="1578"/>
                  </a:lnTo>
                  <a:cubicBezTo>
                    <a:pt x="4131" y="1581"/>
                    <a:pt x="4131" y="1584"/>
                    <a:pt x="4128" y="1588"/>
                  </a:cubicBezTo>
                  <a:cubicBezTo>
                    <a:pt x="4128" y="1578"/>
                    <a:pt x="4125" y="1567"/>
                    <a:pt x="4121" y="1557"/>
                  </a:cubicBezTo>
                  <a:cubicBezTo>
                    <a:pt x="4125" y="1564"/>
                    <a:pt x="4125" y="1571"/>
                    <a:pt x="4131" y="1578"/>
                  </a:cubicBezTo>
                  <a:moveTo>
                    <a:pt x="4121" y="1551"/>
                  </a:moveTo>
                  <a:lnTo>
                    <a:pt x="4121" y="1551"/>
                  </a:lnTo>
                  <a:lnTo>
                    <a:pt x="4121" y="1554"/>
                  </a:lnTo>
                  <a:cubicBezTo>
                    <a:pt x="4121" y="1551"/>
                    <a:pt x="4121" y="1551"/>
                    <a:pt x="4121" y="1551"/>
                  </a:cubicBezTo>
                  <a:moveTo>
                    <a:pt x="4322" y="1708"/>
                  </a:moveTo>
                  <a:cubicBezTo>
                    <a:pt x="4322" y="1708"/>
                    <a:pt x="4322" y="1705"/>
                    <a:pt x="4322" y="1708"/>
                  </a:cubicBezTo>
                  <a:moveTo>
                    <a:pt x="4064" y="701"/>
                  </a:moveTo>
                  <a:lnTo>
                    <a:pt x="4064" y="701"/>
                  </a:lnTo>
                  <a:lnTo>
                    <a:pt x="4064" y="701"/>
                  </a:lnTo>
                  <a:lnTo>
                    <a:pt x="4064" y="705"/>
                  </a:lnTo>
                  <a:lnTo>
                    <a:pt x="4064" y="705"/>
                  </a:lnTo>
                  <a:cubicBezTo>
                    <a:pt x="4064" y="701"/>
                    <a:pt x="4064" y="701"/>
                    <a:pt x="4064" y="701"/>
                  </a:cubicBezTo>
                  <a:moveTo>
                    <a:pt x="4064" y="701"/>
                  </a:moveTo>
                  <a:lnTo>
                    <a:pt x="4064" y="701"/>
                  </a:lnTo>
                  <a:lnTo>
                    <a:pt x="4064" y="701"/>
                  </a:lnTo>
                  <a:cubicBezTo>
                    <a:pt x="4064" y="705"/>
                    <a:pt x="4064" y="705"/>
                    <a:pt x="4064" y="705"/>
                  </a:cubicBezTo>
                  <a:lnTo>
                    <a:pt x="4064" y="705"/>
                  </a:lnTo>
                  <a:lnTo>
                    <a:pt x="4064" y="701"/>
                  </a:lnTo>
                  <a:moveTo>
                    <a:pt x="4024" y="554"/>
                  </a:moveTo>
                  <a:lnTo>
                    <a:pt x="4024" y="554"/>
                  </a:lnTo>
                  <a:lnTo>
                    <a:pt x="4024" y="554"/>
                  </a:lnTo>
                  <a:cubicBezTo>
                    <a:pt x="4027" y="554"/>
                    <a:pt x="4027" y="554"/>
                    <a:pt x="4030" y="557"/>
                  </a:cubicBezTo>
                  <a:cubicBezTo>
                    <a:pt x="4027" y="557"/>
                    <a:pt x="4027" y="557"/>
                    <a:pt x="4024" y="557"/>
                  </a:cubicBezTo>
                  <a:cubicBezTo>
                    <a:pt x="4024" y="554"/>
                    <a:pt x="4024" y="554"/>
                    <a:pt x="4024" y="554"/>
                  </a:cubicBezTo>
                  <a:moveTo>
                    <a:pt x="4050" y="490"/>
                  </a:moveTo>
                  <a:lnTo>
                    <a:pt x="4050" y="490"/>
                  </a:lnTo>
                  <a:moveTo>
                    <a:pt x="3483" y="1289"/>
                  </a:moveTo>
                  <a:lnTo>
                    <a:pt x="3483" y="1289"/>
                  </a:lnTo>
                  <a:moveTo>
                    <a:pt x="3265" y="1279"/>
                  </a:moveTo>
                  <a:lnTo>
                    <a:pt x="3265" y="1279"/>
                  </a:lnTo>
                  <a:cubicBezTo>
                    <a:pt x="3282" y="1279"/>
                    <a:pt x="3299" y="1279"/>
                    <a:pt x="3315" y="1275"/>
                  </a:cubicBezTo>
                  <a:cubicBezTo>
                    <a:pt x="3299" y="1279"/>
                    <a:pt x="3282" y="1279"/>
                    <a:pt x="3265" y="1279"/>
                  </a:cubicBezTo>
                  <a:moveTo>
                    <a:pt x="3409" y="1346"/>
                  </a:moveTo>
                  <a:lnTo>
                    <a:pt x="3409" y="1346"/>
                  </a:lnTo>
                  <a:lnTo>
                    <a:pt x="3409" y="1346"/>
                  </a:lnTo>
                  <a:lnTo>
                    <a:pt x="3406" y="1346"/>
                  </a:lnTo>
                  <a:lnTo>
                    <a:pt x="3409" y="1346"/>
                  </a:lnTo>
                  <a:moveTo>
                    <a:pt x="1380" y="1383"/>
                  </a:moveTo>
                  <a:lnTo>
                    <a:pt x="1380" y="1383"/>
                  </a:lnTo>
                  <a:moveTo>
                    <a:pt x="2100" y="1356"/>
                  </a:moveTo>
                  <a:lnTo>
                    <a:pt x="2100" y="1356"/>
                  </a:lnTo>
                  <a:lnTo>
                    <a:pt x="2097" y="1356"/>
                  </a:lnTo>
                  <a:cubicBezTo>
                    <a:pt x="2097" y="1353"/>
                    <a:pt x="2100" y="1353"/>
                    <a:pt x="2100" y="1353"/>
                  </a:cubicBezTo>
                  <a:lnTo>
                    <a:pt x="2100" y="1356"/>
                  </a:lnTo>
                  <a:moveTo>
                    <a:pt x="584" y="1386"/>
                  </a:moveTo>
                  <a:lnTo>
                    <a:pt x="584" y="1386"/>
                  </a:lnTo>
                  <a:lnTo>
                    <a:pt x="587" y="1389"/>
                  </a:lnTo>
                  <a:lnTo>
                    <a:pt x="584" y="1389"/>
                  </a:lnTo>
                  <a:cubicBezTo>
                    <a:pt x="584" y="1386"/>
                    <a:pt x="584" y="1386"/>
                    <a:pt x="584" y="1386"/>
                  </a:cubicBezTo>
                  <a:moveTo>
                    <a:pt x="876" y="1399"/>
                  </a:moveTo>
                  <a:lnTo>
                    <a:pt x="876" y="1399"/>
                  </a:lnTo>
                  <a:lnTo>
                    <a:pt x="876" y="1396"/>
                  </a:lnTo>
                  <a:lnTo>
                    <a:pt x="880" y="1399"/>
                  </a:lnTo>
                  <a:lnTo>
                    <a:pt x="880" y="1399"/>
                  </a:lnTo>
                  <a:lnTo>
                    <a:pt x="880" y="1399"/>
                  </a:lnTo>
                  <a:lnTo>
                    <a:pt x="876" y="1399"/>
                  </a:lnTo>
                  <a:moveTo>
                    <a:pt x="1880" y="1369"/>
                  </a:moveTo>
                  <a:lnTo>
                    <a:pt x="1880" y="1369"/>
                  </a:lnTo>
                  <a:lnTo>
                    <a:pt x="1880" y="1369"/>
                  </a:lnTo>
                  <a:lnTo>
                    <a:pt x="1883" y="1369"/>
                  </a:lnTo>
                  <a:lnTo>
                    <a:pt x="1883" y="1369"/>
                  </a:lnTo>
                  <a:cubicBezTo>
                    <a:pt x="1880" y="1369"/>
                    <a:pt x="1880" y="1369"/>
                    <a:pt x="1880" y="1369"/>
                  </a:cubicBezTo>
                  <a:moveTo>
                    <a:pt x="2111" y="1396"/>
                  </a:moveTo>
                  <a:lnTo>
                    <a:pt x="2111" y="1396"/>
                  </a:lnTo>
                  <a:cubicBezTo>
                    <a:pt x="2117" y="1393"/>
                    <a:pt x="2124" y="1389"/>
                    <a:pt x="2127" y="1383"/>
                  </a:cubicBezTo>
                  <a:cubicBezTo>
                    <a:pt x="2151" y="1399"/>
                    <a:pt x="2181" y="1389"/>
                    <a:pt x="2204" y="1389"/>
                  </a:cubicBezTo>
                  <a:cubicBezTo>
                    <a:pt x="2225" y="1386"/>
                    <a:pt x="2245" y="1383"/>
                    <a:pt x="2265" y="1389"/>
                  </a:cubicBezTo>
                  <a:cubicBezTo>
                    <a:pt x="2322" y="1379"/>
                    <a:pt x="2379" y="1406"/>
                    <a:pt x="2433" y="1386"/>
                  </a:cubicBezTo>
                  <a:cubicBezTo>
                    <a:pt x="2436" y="1383"/>
                    <a:pt x="2436" y="1383"/>
                    <a:pt x="2439" y="1383"/>
                  </a:cubicBezTo>
                  <a:cubicBezTo>
                    <a:pt x="2443" y="1383"/>
                    <a:pt x="2446" y="1383"/>
                    <a:pt x="2450" y="1383"/>
                  </a:cubicBezTo>
                  <a:cubicBezTo>
                    <a:pt x="2460" y="1383"/>
                    <a:pt x="2466" y="1383"/>
                    <a:pt x="2473" y="1379"/>
                  </a:cubicBezTo>
                  <a:lnTo>
                    <a:pt x="2473" y="1379"/>
                  </a:lnTo>
                  <a:cubicBezTo>
                    <a:pt x="2480" y="1379"/>
                    <a:pt x="2486" y="1379"/>
                    <a:pt x="2493" y="1376"/>
                  </a:cubicBezTo>
                  <a:lnTo>
                    <a:pt x="2497" y="1376"/>
                  </a:lnTo>
                  <a:cubicBezTo>
                    <a:pt x="2510" y="1383"/>
                    <a:pt x="2527" y="1383"/>
                    <a:pt x="2540" y="1383"/>
                  </a:cubicBezTo>
                  <a:cubicBezTo>
                    <a:pt x="2554" y="1386"/>
                    <a:pt x="2564" y="1389"/>
                    <a:pt x="2577" y="1389"/>
                  </a:cubicBezTo>
                  <a:cubicBezTo>
                    <a:pt x="2567" y="1393"/>
                    <a:pt x="2557" y="1393"/>
                    <a:pt x="2547" y="1396"/>
                  </a:cubicBezTo>
                  <a:cubicBezTo>
                    <a:pt x="2540" y="1396"/>
                    <a:pt x="2530" y="1396"/>
                    <a:pt x="2523" y="1396"/>
                  </a:cubicBezTo>
                  <a:cubicBezTo>
                    <a:pt x="2517" y="1393"/>
                    <a:pt x="2513" y="1396"/>
                    <a:pt x="2507" y="1396"/>
                  </a:cubicBezTo>
                  <a:cubicBezTo>
                    <a:pt x="2476" y="1399"/>
                    <a:pt x="2446" y="1399"/>
                    <a:pt x="2416" y="1396"/>
                  </a:cubicBezTo>
                  <a:cubicBezTo>
                    <a:pt x="2409" y="1393"/>
                    <a:pt x="2406" y="1393"/>
                    <a:pt x="2399" y="1396"/>
                  </a:cubicBezTo>
                  <a:cubicBezTo>
                    <a:pt x="2379" y="1396"/>
                    <a:pt x="2362" y="1399"/>
                    <a:pt x="2342" y="1396"/>
                  </a:cubicBezTo>
                  <a:cubicBezTo>
                    <a:pt x="2336" y="1396"/>
                    <a:pt x="2329" y="1393"/>
                    <a:pt x="2325" y="1396"/>
                  </a:cubicBezTo>
                  <a:cubicBezTo>
                    <a:pt x="2322" y="1396"/>
                    <a:pt x="2318" y="1396"/>
                    <a:pt x="2315" y="1396"/>
                  </a:cubicBezTo>
                  <a:cubicBezTo>
                    <a:pt x="2305" y="1396"/>
                    <a:pt x="2298" y="1396"/>
                    <a:pt x="2288" y="1396"/>
                  </a:cubicBezTo>
                  <a:cubicBezTo>
                    <a:pt x="2272" y="1399"/>
                    <a:pt x="2255" y="1396"/>
                    <a:pt x="2238" y="1399"/>
                  </a:cubicBezTo>
                  <a:cubicBezTo>
                    <a:pt x="2221" y="1399"/>
                    <a:pt x="2201" y="1399"/>
                    <a:pt x="2184" y="1399"/>
                  </a:cubicBezTo>
                  <a:cubicBezTo>
                    <a:pt x="2168" y="1396"/>
                    <a:pt x="2147" y="1396"/>
                    <a:pt x="2131" y="1396"/>
                  </a:cubicBezTo>
                  <a:cubicBezTo>
                    <a:pt x="2124" y="1396"/>
                    <a:pt x="2117" y="1396"/>
                    <a:pt x="2111" y="1396"/>
                  </a:cubicBezTo>
                  <a:moveTo>
                    <a:pt x="2218" y="1410"/>
                  </a:moveTo>
                  <a:lnTo>
                    <a:pt x="2218" y="1410"/>
                  </a:lnTo>
                  <a:moveTo>
                    <a:pt x="2204" y="1410"/>
                  </a:moveTo>
                  <a:lnTo>
                    <a:pt x="2204" y="1410"/>
                  </a:lnTo>
                  <a:moveTo>
                    <a:pt x="4205" y="1396"/>
                  </a:moveTo>
                  <a:lnTo>
                    <a:pt x="4205" y="1396"/>
                  </a:lnTo>
                  <a:cubicBezTo>
                    <a:pt x="4202" y="1396"/>
                    <a:pt x="4202" y="1396"/>
                    <a:pt x="4202" y="1396"/>
                  </a:cubicBezTo>
                  <a:lnTo>
                    <a:pt x="4202" y="1396"/>
                  </a:lnTo>
                  <a:lnTo>
                    <a:pt x="4205" y="1396"/>
                  </a:lnTo>
                  <a:moveTo>
                    <a:pt x="4218" y="1410"/>
                  </a:moveTo>
                  <a:lnTo>
                    <a:pt x="4218" y="1410"/>
                  </a:lnTo>
                  <a:cubicBezTo>
                    <a:pt x="4222" y="1406"/>
                    <a:pt x="4229" y="1403"/>
                    <a:pt x="4232" y="1399"/>
                  </a:cubicBezTo>
                  <a:lnTo>
                    <a:pt x="4232" y="1399"/>
                  </a:lnTo>
                  <a:cubicBezTo>
                    <a:pt x="4255" y="1383"/>
                    <a:pt x="4225" y="1383"/>
                    <a:pt x="4218" y="1373"/>
                  </a:cubicBezTo>
                  <a:cubicBezTo>
                    <a:pt x="4205" y="1369"/>
                    <a:pt x="4192" y="1369"/>
                    <a:pt x="4178" y="1376"/>
                  </a:cubicBezTo>
                  <a:lnTo>
                    <a:pt x="4178" y="1376"/>
                  </a:lnTo>
                  <a:lnTo>
                    <a:pt x="4178" y="1376"/>
                  </a:lnTo>
                  <a:cubicBezTo>
                    <a:pt x="4118" y="1373"/>
                    <a:pt x="4057" y="1373"/>
                    <a:pt x="3993" y="1373"/>
                  </a:cubicBezTo>
                  <a:cubicBezTo>
                    <a:pt x="3977" y="1373"/>
                    <a:pt x="3957" y="1373"/>
                    <a:pt x="3940" y="1379"/>
                  </a:cubicBezTo>
                  <a:cubicBezTo>
                    <a:pt x="3859" y="1376"/>
                    <a:pt x="3782" y="1379"/>
                    <a:pt x="3701" y="1383"/>
                  </a:cubicBezTo>
                  <a:cubicBezTo>
                    <a:pt x="3688" y="1383"/>
                    <a:pt x="3675" y="1383"/>
                    <a:pt x="3665" y="1383"/>
                  </a:cubicBezTo>
                  <a:lnTo>
                    <a:pt x="3665" y="1383"/>
                  </a:lnTo>
                  <a:lnTo>
                    <a:pt x="3665" y="1383"/>
                  </a:lnTo>
                  <a:cubicBezTo>
                    <a:pt x="3654" y="1379"/>
                    <a:pt x="3644" y="1379"/>
                    <a:pt x="3638" y="1383"/>
                  </a:cubicBezTo>
                  <a:cubicBezTo>
                    <a:pt x="3628" y="1383"/>
                    <a:pt x="3621" y="1383"/>
                    <a:pt x="3611" y="1383"/>
                  </a:cubicBezTo>
                  <a:cubicBezTo>
                    <a:pt x="3604" y="1383"/>
                    <a:pt x="3594" y="1383"/>
                    <a:pt x="3584" y="1383"/>
                  </a:cubicBezTo>
                  <a:lnTo>
                    <a:pt x="3584" y="1383"/>
                  </a:lnTo>
                  <a:lnTo>
                    <a:pt x="3584" y="1383"/>
                  </a:lnTo>
                  <a:cubicBezTo>
                    <a:pt x="3547" y="1383"/>
                    <a:pt x="3507" y="1383"/>
                    <a:pt x="3470" y="1383"/>
                  </a:cubicBezTo>
                  <a:cubicBezTo>
                    <a:pt x="3450" y="1383"/>
                    <a:pt x="3429" y="1379"/>
                    <a:pt x="3413" y="1389"/>
                  </a:cubicBezTo>
                  <a:cubicBezTo>
                    <a:pt x="3409" y="1389"/>
                    <a:pt x="3409" y="1389"/>
                    <a:pt x="3409" y="1389"/>
                  </a:cubicBezTo>
                  <a:lnTo>
                    <a:pt x="3409" y="1389"/>
                  </a:lnTo>
                  <a:cubicBezTo>
                    <a:pt x="3403" y="1386"/>
                    <a:pt x="3396" y="1386"/>
                    <a:pt x="3386" y="1389"/>
                  </a:cubicBezTo>
                  <a:lnTo>
                    <a:pt x="3386" y="1389"/>
                  </a:lnTo>
                  <a:lnTo>
                    <a:pt x="3386" y="1389"/>
                  </a:lnTo>
                  <a:cubicBezTo>
                    <a:pt x="3359" y="1379"/>
                    <a:pt x="3336" y="1383"/>
                    <a:pt x="3309" y="1389"/>
                  </a:cubicBezTo>
                  <a:cubicBezTo>
                    <a:pt x="3305" y="1389"/>
                    <a:pt x="3305" y="1389"/>
                    <a:pt x="3305" y="1389"/>
                  </a:cubicBezTo>
                  <a:lnTo>
                    <a:pt x="3305" y="1389"/>
                  </a:lnTo>
                  <a:cubicBezTo>
                    <a:pt x="3299" y="1386"/>
                    <a:pt x="3292" y="1386"/>
                    <a:pt x="3285" y="1389"/>
                  </a:cubicBezTo>
                  <a:cubicBezTo>
                    <a:pt x="3205" y="1389"/>
                    <a:pt x="3124" y="1389"/>
                    <a:pt x="3043" y="1389"/>
                  </a:cubicBezTo>
                  <a:lnTo>
                    <a:pt x="3043" y="1389"/>
                  </a:lnTo>
                  <a:lnTo>
                    <a:pt x="3043" y="1389"/>
                  </a:lnTo>
                  <a:cubicBezTo>
                    <a:pt x="3030" y="1393"/>
                    <a:pt x="3017" y="1393"/>
                    <a:pt x="3007" y="1393"/>
                  </a:cubicBezTo>
                  <a:cubicBezTo>
                    <a:pt x="3000" y="1393"/>
                    <a:pt x="2997" y="1393"/>
                    <a:pt x="2990" y="1393"/>
                  </a:cubicBezTo>
                  <a:lnTo>
                    <a:pt x="2990" y="1393"/>
                  </a:lnTo>
                  <a:lnTo>
                    <a:pt x="2990" y="1393"/>
                  </a:lnTo>
                  <a:cubicBezTo>
                    <a:pt x="2973" y="1393"/>
                    <a:pt x="2953" y="1389"/>
                    <a:pt x="2936" y="1396"/>
                  </a:cubicBezTo>
                  <a:cubicBezTo>
                    <a:pt x="2923" y="1396"/>
                    <a:pt x="2913" y="1396"/>
                    <a:pt x="2903" y="1399"/>
                  </a:cubicBezTo>
                  <a:cubicBezTo>
                    <a:pt x="2896" y="1399"/>
                    <a:pt x="2886" y="1399"/>
                    <a:pt x="2879" y="1399"/>
                  </a:cubicBezTo>
                  <a:cubicBezTo>
                    <a:pt x="2876" y="1399"/>
                    <a:pt x="2876" y="1399"/>
                    <a:pt x="2876" y="1399"/>
                  </a:cubicBezTo>
                  <a:cubicBezTo>
                    <a:pt x="2876" y="1396"/>
                    <a:pt x="2876" y="1396"/>
                    <a:pt x="2879" y="1393"/>
                  </a:cubicBezTo>
                  <a:cubicBezTo>
                    <a:pt x="2856" y="1376"/>
                    <a:pt x="2829" y="1379"/>
                    <a:pt x="2802" y="1383"/>
                  </a:cubicBezTo>
                  <a:cubicBezTo>
                    <a:pt x="2795" y="1383"/>
                    <a:pt x="2792" y="1386"/>
                    <a:pt x="2789" y="1389"/>
                  </a:cubicBezTo>
                  <a:cubicBezTo>
                    <a:pt x="2785" y="1389"/>
                    <a:pt x="2782" y="1386"/>
                    <a:pt x="2775" y="1386"/>
                  </a:cubicBezTo>
                  <a:cubicBezTo>
                    <a:pt x="2745" y="1386"/>
                    <a:pt x="2715" y="1389"/>
                    <a:pt x="2681" y="1386"/>
                  </a:cubicBezTo>
                  <a:cubicBezTo>
                    <a:pt x="2658" y="1386"/>
                    <a:pt x="2631" y="1386"/>
                    <a:pt x="2607" y="1389"/>
                  </a:cubicBezTo>
                  <a:cubicBezTo>
                    <a:pt x="2614" y="1386"/>
                    <a:pt x="2621" y="1383"/>
                    <a:pt x="2627" y="1376"/>
                  </a:cubicBezTo>
                  <a:lnTo>
                    <a:pt x="2631" y="1373"/>
                  </a:lnTo>
                  <a:lnTo>
                    <a:pt x="2631" y="1373"/>
                  </a:lnTo>
                  <a:lnTo>
                    <a:pt x="2631" y="1373"/>
                  </a:lnTo>
                  <a:cubicBezTo>
                    <a:pt x="2631" y="1376"/>
                    <a:pt x="2634" y="1376"/>
                    <a:pt x="2637" y="1376"/>
                  </a:cubicBezTo>
                  <a:cubicBezTo>
                    <a:pt x="2641" y="1376"/>
                    <a:pt x="2641" y="1376"/>
                    <a:pt x="2641" y="1376"/>
                  </a:cubicBezTo>
                  <a:cubicBezTo>
                    <a:pt x="2644" y="1376"/>
                    <a:pt x="2647" y="1376"/>
                    <a:pt x="2651" y="1376"/>
                  </a:cubicBezTo>
                  <a:cubicBezTo>
                    <a:pt x="2654" y="1376"/>
                    <a:pt x="2658" y="1376"/>
                    <a:pt x="2661" y="1376"/>
                  </a:cubicBezTo>
                  <a:cubicBezTo>
                    <a:pt x="2701" y="1373"/>
                    <a:pt x="2738" y="1376"/>
                    <a:pt x="2779" y="1373"/>
                  </a:cubicBezTo>
                  <a:cubicBezTo>
                    <a:pt x="2789" y="1373"/>
                    <a:pt x="2802" y="1373"/>
                    <a:pt x="2812" y="1376"/>
                  </a:cubicBezTo>
                  <a:cubicBezTo>
                    <a:pt x="2889" y="1373"/>
                    <a:pt x="2970" y="1373"/>
                    <a:pt x="3047" y="1373"/>
                  </a:cubicBezTo>
                  <a:cubicBezTo>
                    <a:pt x="3074" y="1369"/>
                    <a:pt x="3097" y="1376"/>
                    <a:pt x="3121" y="1363"/>
                  </a:cubicBezTo>
                  <a:lnTo>
                    <a:pt x="3121" y="1363"/>
                  </a:lnTo>
                  <a:cubicBezTo>
                    <a:pt x="3238" y="1363"/>
                    <a:pt x="3352" y="1363"/>
                    <a:pt x="3470" y="1363"/>
                  </a:cubicBezTo>
                  <a:cubicBezTo>
                    <a:pt x="3470" y="1359"/>
                    <a:pt x="3470" y="1356"/>
                    <a:pt x="3470" y="1356"/>
                  </a:cubicBezTo>
                  <a:lnTo>
                    <a:pt x="3470" y="1356"/>
                  </a:lnTo>
                  <a:lnTo>
                    <a:pt x="3470" y="1356"/>
                  </a:lnTo>
                  <a:cubicBezTo>
                    <a:pt x="3547" y="1349"/>
                    <a:pt x="3624" y="1359"/>
                    <a:pt x="3701" y="1342"/>
                  </a:cubicBezTo>
                  <a:cubicBezTo>
                    <a:pt x="3758" y="1342"/>
                    <a:pt x="3816" y="1339"/>
                    <a:pt x="3873" y="1342"/>
                  </a:cubicBezTo>
                  <a:cubicBezTo>
                    <a:pt x="3886" y="1346"/>
                    <a:pt x="3900" y="1342"/>
                    <a:pt x="3910" y="1336"/>
                  </a:cubicBezTo>
                  <a:lnTo>
                    <a:pt x="3910" y="1336"/>
                  </a:lnTo>
                  <a:lnTo>
                    <a:pt x="3910" y="1336"/>
                  </a:lnTo>
                  <a:cubicBezTo>
                    <a:pt x="3920" y="1336"/>
                    <a:pt x="3930" y="1336"/>
                    <a:pt x="3936" y="1329"/>
                  </a:cubicBezTo>
                  <a:cubicBezTo>
                    <a:pt x="3940" y="1329"/>
                    <a:pt x="3943" y="1329"/>
                    <a:pt x="3947" y="1326"/>
                  </a:cubicBezTo>
                  <a:cubicBezTo>
                    <a:pt x="3960" y="1329"/>
                    <a:pt x="3970" y="1326"/>
                    <a:pt x="3973" y="1319"/>
                  </a:cubicBezTo>
                  <a:cubicBezTo>
                    <a:pt x="3980" y="1319"/>
                    <a:pt x="3987" y="1316"/>
                    <a:pt x="3987" y="1309"/>
                  </a:cubicBezTo>
                  <a:lnTo>
                    <a:pt x="3987" y="1309"/>
                  </a:lnTo>
                  <a:lnTo>
                    <a:pt x="3987" y="1309"/>
                  </a:lnTo>
                  <a:cubicBezTo>
                    <a:pt x="4000" y="1309"/>
                    <a:pt x="4007" y="1302"/>
                    <a:pt x="4014" y="1292"/>
                  </a:cubicBezTo>
                  <a:lnTo>
                    <a:pt x="4014" y="1292"/>
                  </a:lnTo>
                  <a:lnTo>
                    <a:pt x="4014" y="1292"/>
                  </a:lnTo>
                  <a:cubicBezTo>
                    <a:pt x="4050" y="1306"/>
                    <a:pt x="4087" y="1312"/>
                    <a:pt x="4125" y="1319"/>
                  </a:cubicBezTo>
                  <a:cubicBezTo>
                    <a:pt x="4178" y="1319"/>
                    <a:pt x="4229" y="1322"/>
                    <a:pt x="4279" y="1342"/>
                  </a:cubicBezTo>
                  <a:cubicBezTo>
                    <a:pt x="4282" y="1346"/>
                    <a:pt x="4286" y="1349"/>
                    <a:pt x="4292" y="1349"/>
                  </a:cubicBezTo>
                  <a:cubicBezTo>
                    <a:pt x="4296" y="1353"/>
                    <a:pt x="4302" y="1356"/>
                    <a:pt x="4309" y="1359"/>
                  </a:cubicBezTo>
                  <a:cubicBezTo>
                    <a:pt x="4312" y="1363"/>
                    <a:pt x="4312" y="1366"/>
                    <a:pt x="4316" y="1369"/>
                  </a:cubicBezTo>
                  <a:cubicBezTo>
                    <a:pt x="4319" y="1373"/>
                    <a:pt x="4322" y="1379"/>
                    <a:pt x="4322" y="1383"/>
                  </a:cubicBezTo>
                  <a:cubicBezTo>
                    <a:pt x="4322" y="1386"/>
                    <a:pt x="4326" y="1389"/>
                    <a:pt x="4326" y="1393"/>
                  </a:cubicBezTo>
                  <a:cubicBezTo>
                    <a:pt x="4329" y="1396"/>
                    <a:pt x="4332" y="1403"/>
                    <a:pt x="4336" y="1406"/>
                  </a:cubicBezTo>
                  <a:cubicBezTo>
                    <a:pt x="4339" y="1410"/>
                    <a:pt x="4343" y="1413"/>
                    <a:pt x="4346" y="1416"/>
                  </a:cubicBezTo>
                  <a:cubicBezTo>
                    <a:pt x="4346" y="1416"/>
                    <a:pt x="4346" y="1420"/>
                    <a:pt x="4349" y="1420"/>
                  </a:cubicBezTo>
                  <a:cubicBezTo>
                    <a:pt x="4349" y="1423"/>
                    <a:pt x="4349" y="1426"/>
                    <a:pt x="4349" y="1430"/>
                  </a:cubicBezTo>
                  <a:cubicBezTo>
                    <a:pt x="4349" y="1433"/>
                    <a:pt x="4349" y="1436"/>
                    <a:pt x="4353" y="1443"/>
                  </a:cubicBezTo>
                  <a:cubicBezTo>
                    <a:pt x="4353" y="1446"/>
                    <a:pt x="4356" y="1446"/>
                    <a:pt x="4363" y="1450"/>
                  </a:cubicBezTo>
                  <a:lnTo>
                    <a:pt x="4363" y="1450"/>
                  </a:lnTo>
                  <a:cubicBezTo>
                    <a:pt x="4359" y="1453"/>
                    <a:pt x="4356" y="1453"/>
                    <a:pt x="4353" y="1457"/>
                  </a:cubicBezTo>
                  <a:cubicBezTo>
                    <a:pt x="4349" y="1460"/>
                    <a:pt x="4349" y="1467"/>
                    <a:pt x="4353" y="1474"/>
                  </a:cubicBezTo>
                  <a:cubicBezTo>
                    <a:pt x="4356" y="1477"/>
                    <a:pt x="4359" y="1480"/>
                    <a:pt x="4366" y="1480"/>
                  </a:cubicBezTo>
                  <a:cubicBezTo>
                    <a:pt x="4363" y="1480"/>
                    <a:pt x="4363" y="1484"/>
                    <a:pt x="4363" y="1484"/>
                  </a:cubicBezTo>
                  <a:cubicBezTo>
                    <a:pt x="4349" y="1514"/>
                    <a:pt x="4363" y="1547"/>
                    <a:pt x="4349" y="1578"/>
                  </a:cubicBezTo>
                  <a:cubicBezTo>
                    <a:pt x="4346" y="1588"/>
                    <a:pt x="4343" y="1601"/>
                    <a:pt x="4336" y="1611"/>
                  </a:cubicBezTo>
                  <a:cubicBezTo>
                    <a:pt x="4332" y="1648"/>
                    <a:pt x="4299" y="1675"/>
                    <a:pt x="4259" y="1695"/>
                  </a:cubicBezTo>
                  <a:lnTo>
                    <a:pt x="4255" y="1695"/>
                  </a:lnTo>
                  <a:cubicBezTo>
                    <a:pt x="4249" y="1685"/>
                    <a:pt x="4235" y="1681"/>
                    <a:pt x="4222" y="1678"/>
                  </a:cubicBezTo>
                  <a:cubicBezTo>
                    <a:pt x="4225" y="1671"/>
                    <a:pt x="4242" y="1665"/>
                    <a:pt x="4218" y="1658"/>
                  </a:cubicBezTo>
                  <a:lnTo>
                    <a:pt x="4218" y="1658"/>
                  </a:lnTo>
                  <a:lnTo>
                    <a:pt x="4218" y="1658"/>
                  </a:lnTo>
                  <a:cubicBezTo>
                    <a:pt x="4215" y="1655"/>
                    <a:pt x="4212" y="1655"/>
                    <a:pt x="4208" y="1655"/>
                  </a:cubicBezTo>
                  <a:lnTo>
                    <a:pt x="4208" y="1655"/>
                  </a:lnTo>
                  <a:cubicBezTo>
                    <a:pt x="4182" y="1651"/>
                    <a:pt x="4182" y="1631"/>
                    <a:pt x="4168" y="1618"/>
                  </a:cubicBezTo>
                  <a:cubicBezTo>
                    <a:pt x="4168" y="1611"/>
                    <a:pt x="4165" y="1608"/>
                    <a:pt x="4165" y="1601"/>
                  </a:cubicBezTo>
                  <a:lnTo>
                    <a:pt x="4165" y="1601"/>
                  </a:lnTo>
                  <a:lnTo>
                    <a:pt x="4165" y="1601"/>
                  </a:lnTo>
                  <a:cubicBezTo>
                    <a:pt x="4165" y="1598"/>
                    <a:pt x="4165" y="1598"/>
                    <a:pt x="4165" y="1594"/>
                  </a:cubicBezTo>
                  <a:cubicBezTo>
                    <a:pt x="4165" y="1574"/>
                    <a:pt x="4168" y="1551"/>
                    <a:pt x="4154" y="1534"/>
                  </a:cubicBezTo>
                  <a:cubicBezTo>
                    <a:pt x="4154" y="1531"/>
                    <a:pt x="4154" y="1527"/>
                    <a:pt x="4154" y="1520"/>
                  </a:cubicBezTo>
                  <a:cubicBezTo>
                    <a:pt x="4168" y="1484"/>
                    <a:pt x="4195" y="1446"/>
                    <a:pt x="4218" y="1410"/>
                  </a:cubicBezTo>
                  <a:moveTo>
                    <a:pt x="4154" y="1500"/>
                  </a:moveTo>
                  <a:lnTo>
                    <a:pt x="4154" y="1500"/>
                  </a:lnTo>
                  <a:cubicBezTo>
                    <a:pt x="4151" y="1500"/>
                    <a:pt x="4151" y="1500"/>
                    <a:pt x="4151" y="1503"/>
                  </a:cubicBezTo>
                  <a:lnTo>
                    <a:pt x="4151" y="1500"/>
                  </a:lnTo>
                  <a:lnTo>
                    <a:pt x="4154" y="1500"/>
                  </a:lnTo>
                  <a:moveTo>
                    <a:pt x="4104" y="1514"/>
                  </a:moveTo>
                  <a:lnTo>
                    <a:pt x="4104" y="1514"/>
                  </a:lnTo>
                  <a:lnTo>
                    <a:pt x="4104" y="1514"/>
                  </a:lnTo>
                  <a:cubicBezTo>
                    <a:pt x="4111" y="1510"/>
                    <a:pt x="4114" y="1510"/>
                    <a:pt x="4118" y="1507"/>
                  </a:cubicBezTo>
                  <a:cubicBezTo>
                    <a:pt x="4118" y="1514"/>
                    <a:pt x="4121" y="1517"/>
                    <a:pt x="4125" y="1520"/>
                  </a:cubicBezTo>
                  <a:cubicBezTo>
                    <a:pt x="4114" y="1527"/>
                    <a:pt x="4114" y="1537"/>
                    <a:pt x="4118" y="1547"/>
                  </a:cubicBezTo>
                  <a:cubicBezTo>
                    <a:pt x="4114" y="1534"/>
                    <a:pt x="4107" y="1524"/>
                    <a:pt x="4104" y="15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6" name="Google Shape;2066;p48"/>
            <p:cNvSpPr/>
            <p:nvPr/>
          </p:nvSpPr>
          <p:spPr>
            <a:xfrm>
              <a:off x="4592160" y="3774960"/>
              <a:ext cx="23400" cy="7200"/>
            </a:xfrm>
            <a:custGeom>
              <a:avLst/>
              <a:gdLst/>
              <a:ahLst/>
              <a:cxnLst/>
              <a:rect l="l" t="t" r="r" b="b"/>
              <a:pathLst>
                <a:path w="65" h="20" extrusionOk="0">
                  <a:moveTo>
                    <a:pt x="1" y="10"/>
                  </a:moveTo>
                  <a:lnTo>
                    <a:pt x="1" y="10"/>
                  </a:lnTo>
                  <a:cubicBezTo>
                    <a:pt x="-2" y="17"/>
                    <a:pt x="1" y="20"/>
                    <a:pt x="15" y="20"/>
                  </a:cubicBezTo>
                  <a:cubicBezTo>
                    <a:pt x="18" y="17"/>
                    <a:pt x="21" y="20"/>
                    <a:pt x="25" y="20"/>
                  </a:cubicBezTo>
                  <a:cubicBezTo>
                    <a:pt x="48" y="20"/>
                    <a:pt x="65" y="20"/>
                    <a:pt x="65" y="0"/>
                  </a:cubicBezTo>
                  <a:cubicBezTo>
                    <a:pt x="52" y="0"/>
                    <a:pt x="38" y="0"/>
                    <a:pt x="28" y="0"/>
                  </a:cubicBezTo>
                  <a:cubicBezTo>
                    <a:pt x="25" y="0"/>
                    <a:pt x="21" y="0"/>
                    <a:pt x="15" y="0"/>
                  </a:cubicBezTo>
                  <a:cubicBezTo>
                    <a:pt x="11" y="4"/>
                    <a:pt x="8" y="7"/>
                    <a:pt x="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7" name="Google Shape;2067;p48"/>
            <p:cNvSpPr/>
            <p:nvPr/>
          </p:nvSpPr>
          <p:spPr>
            <a:xfrm>
              <a:off x="4395960" y="4675320"/>
              <a:ext cx="449280" cy="41040"/>
            </a:xfrm>
            <a:custGeom>
              <a:avLst/>
              <a:gdLst/>
              <a:ahLst/>
              <a:cxnLst/>
              <a:rect l="l" t="t" r="r" b="b"/>
              <a:pathLst>
                <a:path w="1248" h="114" extrusionOk="0">
                  <a:moveTo>
                    <a:pt x="16" y="111"/>
                  </a:moveTo>
                  <a:lnTo>
                    <a:pt x="16" y="111"/>
                  </a:lnTo>
                  <a:lnTo>
                    <a:pt x="16" y="111"/>
                  </a:lnTo>
                  <a:lnTo>
                    <a:pt x="16" y="111"/>
                  </a:lnTo>
                  <a:cubicBezTo>
                    <a:pt x="40" y="111"/>
                    <a:pt x="59" y="111"/>
                    <a:pt x="83" y="114"/>
                  </a:cubicBezTo>
                  <a:cubicBezTo>
                    <a:pt x="107" y="111"/>
                    <a:pt x="134" y="111"/>
                    <a:pt x="160" y="111"/>
                  </a:cubicBezTo>
                  <a:cubicBezTo>
                    <a:pt x="180" y="111"/>
                    <a:pt x="201" y="111"/>
                    <a:pt x="221" y="111"/>
                  </a:cubicBezTo>
                  <a:cubicBezTo>
                    <a:pt x="224" y="111"/>
                    <a:pt x="227" y="107"/>
                    <a:pt x="227" y="107"/>
                  </a:cubicBezTo>
                  <a:cubicBezTo>
                    <a:pt x="261" y="104"/>
                    <a:pt x="294" y="111"/>
                    <a:pt x="328" y="101"/>
                  </a:cubicBezTo>
                  <a:cubicBezTo>
                    <a:pt x="331" y="101"/>
                    <a:pt x="335" y="101"/>
                    <a:pt x="338" y="101"/>
                  </a:cubicBezTo>
                  <a:cubicBezTo>
                    <a:pt x="352" y="107"/>
                    <a:pt x="355" y="101"/>
                    <a:pt x="352" y="94"/>
                  </a:cubicBezTo>
                  <a:lnTo>
                    <a:pt x="355" y="94"/>
                  </a:lnTo>
                  <a:lnTo>
                    <a:pt x="358" y="97"/>
                  </a:lnTo>
                  <a:cubicBezTo>
                    <a:pt x="378" y="97"/>
                    <a:pt x="398" y="97"/>
                    <a:pt x="419" y="94"/>
                  </a:cubicBezTo>
                  <a:cubicBezTo>
                    <a:pt x="432" y="94"/>
                    <a:pt x="449" y="94"/>
                    <a:pt x="462" y="91"/>
                  </a:cubicBezTo>
                  <a:cubicBezTo>
                    <a:pt x="473" y="91"/>
                    <a:pt x="483" y="91"/>
                    <a:pt x="496" y="91"/>
                  </a:cubicBezTo>
                  <a:cubicBezTo>
                    <a:pt x="503" y="91"/>
                    <a:pt x="509" y="91"/>
                    <a:pt x="516" y="91"/>
                  </a:cubicBezTo>
                  <a:cubicBezTo>
                    <a:pt x="523" y="91"/>
                    <a:pt x="523" y="91"/>
                    <a:pt x="523" y="87"/>
                  </a:cubicBezTo>
                  <a:lnTo>
                    <a:pt x="526" y="87"/>
                  </a:lnTo>
                  <a:cubicBezTo>
                    <a:pt x="556" y="84"/>
                    <a:pt x="593" y="94"/>
                    <a:pt x="623" y="84"/>
                  </a:cubicBezTo>
                  <a:cubicBezTo>
                    <a:pt x="627" y="81"/>
                    <a:pt x="630" y="81"/>
                    <a:pt x="634" y="81"/>
                  </a:cubicBezTo>
                  <a:cubicBezTo>
                    <a:pt x="691" y="74"/>
                    <a:pt x="748" y="84"/>
                    <a:pt x="805" y="67"/>
                  </a:cubicBezTo>
                  <a:lnTo>
                    <a:pt x="805" y="64"/>
                  </a:lnTo>
                  <a:cubicBezTo>
                    <a:pt x="835" y="64"/>
                    <a:pt x="865" y="64"/>
                    <a:pt x="895" y="64"/>
                  </a:cubicBezTo>
                  <a:cubicBezTo>
                    <a:pt x="942" y="54"/>
                    <a:pt x="996" y="47"/>
                    <a:pt x="1046" y="47"/>
                  </a:cubicBezTo>
                  <a:cubicBezTo>
                    <a:pt x="1050" y="44"/>
                    <a:pt x="1050" y="44"/>
                    <a:pt x="1053" y="44"/>
                  </a:cubicBezTo>
                  <a:cubicBezTo>
                    <a:pt x="1060" y="44"/>
                    <a:pt x="1066" y="44"/>
                    <a:pt x="1073" y="44"/>
                  </a:cubicBezTo>
                  <a:cubicBezTo>
                    <a:pt x="1077" y="40"/>
                    <a:pt x="1077" y="40"/>
                    <a:pt x="1080" y="40"/>
                  </a:cubicBezTo>
                  <a:cubicBezTo>
                    <a:pt x="1080" y="40"/>
                    <a:pt x="1083" y="40"/>
                    <a:pt x="1087" y="44"/>
                  </a:cubicBezTo>
                  <a:cubicBezTo>
                    <a:pt x="1090" y="44"/>
                    <a:pt x="1097" y="44"/>
                    <a:pt x="1104" y="40"/>
                  </a:cubicBezTo>
                  <a:cubicBezTo>
                    <a:pt x="1107" y="40"/>
                    <a:pt x="1113" y="40"/>
                    <a:pt x="1120" y="40"/>
                  </a:cubicBezTo>
                  <a:cubicBezTo>
                    <a:pt x="1130" y="37"/>
                    <a:pt x="1137" y="37"/>
                    <a:pt x="1144" y="40"/>
                  </a:cubicBezTo>
                  <a:cubicBezTo>
                    <a:pt x="1147" y="37"/>
                    <a:pt x="1154" y="37"/>
                    <a:pt x="1157" y="37"/>
                  </a:cubicBezTo>
                  <a:lnTo>
                    <a:pt x="1157" y="37"/>
                  </a:lnTo>
                  <a:cubicBezTo>
                    <a:pt x="1187" y="34"/>
                    <a:pt x="1218" y="34"/>
                    <a:pt x="1248" y="30"/>
                  </a:cubicBezTo>
                  <a:cubicBezTo>
                    <a:pt x="1248" y="20"/>
                    <a:pt x="1228" y="10"/>
                    <a:pt x="1214" y="4"/>
                  </a:cubicBezTo>
                  <a:lnTo>
                    <a:pt x="1214" y="0"/>
                  </a:lnTo>
                  <a:cubicBezTo>
                    <a:pt x="1201" y="4"/>
                    <a:pt x="1187" y="4"/>
                    <a:pt x="1174" y="7"/>
                  </a:cubicBezTo>
                  <a:lnTo>
                    <a:pt x="1174" y="7"/>
                  </a:lnTo>
                  <a:cubicBezTo>
                    <a:pt x="1171" y="7"/>
                    <a:pt x="1171" y="7"/>
                    <a:pt x="1167" y="7"/>
                  </a:cubicBezTo>
                  <a:cubicBezTo>
                    <a:pt x="1167" y="7"/>
                    <a:pt x="1167" y="10"/>
                    <a:pt x="1164" y="10"/>
                  </a:cubicBezTo>
                  <a:lnTo>
                    <a:pt x="1164" y="10"/>
                  </a:lnTo>
                  <a:cubicBezTo>
                    <a:pt x="1157" y="10"/>
                    <a:pt x="1151" y="14"/>
                    <a:pt x="1140" y="14"/>
                  </a:cubicBezTo>
                  <a:cubicBezTo>
                    <a:pt x="1134" y="14"/>
                    <a:pt x="1130" y="17"/>
                    <a:pt x="1123" y="17"/>
                  </a:cubicBezTo>
                  <a:cubicBezTo>
                    <a:pt x="1120" y="17"/>
                    <a:pt x="1117" y="17"/>
                    <a:pt x="1113" y="20"/>
                  </a:cubicBezTo>
                  <a:lnTo>
                    <a:pt x="1113" y="20"/>
                  </a:lnTo>
                  <a:lnTo>
                    <a:pt x="1113" y="20"/>
                  </a:lnTo>
                  <a:cubicBezTo>
                    <a:pt x="1080" y="17"/>
                    <a:pt x="1043" y="20"/>
                    <a:pt x="1009" y="27"/>
                  </a:cubicBezTo>
                  <a:cubicBezTo>
                    <a:pt x="942" y="30"/>
                    <a:pt x="872" y="37"/>
                    <a:pt x="805" y="47"/>
                  </a:cubicBezTo>
                  <a:cubicBezTo>
                    <a:pt x="664" y="57"/>
                    <a:pt x="519" y="64"/>
                    <a:pt x="378" y="74"/>
                  </a:cubicBezTo>
                  <a:cubicBezTo>
                    <a:pt x="378" y="74"/>
                    <a:pt x="378" y="77"/>
                    <a:pt x="375" y="77"/>
                  </a:cubicBezTo>
                  <a:cubicBezTo>
                    <a:pt x="378" y="74"/>
                    <a:pt x="378" y="74"/>
                    <a:pt x="378" y="74"/>
                  </a:cubicBezTo>
                  <a:cubicBezTo>
                    <a:pt x="294" y="74"/>
                    <a:pt x="214" y="84"/>
                    <a:pt x="130" y="91"/>
                  </a:cubicBezTo>
                  <a:lnTo>
                    <a:pt x="130" y="91"/>
                  </a:lnTo>
                  <a:cubicBezTo>
                    <a:pt x="97" y="87"/>
                    <a:pt x="66" y="97"/>
                    <a:pt x="33" y="101"/>
                  </a:cubicBezTo>
                  <a:lnTo>
                    <a:pt x="33" y="101"/>
                  </a:lnTo>
                  <a:cubicBezTo>
                    <a:pt x="33" y="97"/>
                    <a:pt x="30" y="94"/>
                    <a:pt x="30" y="94"/>
                  </a:cubicBezTo>
                  <a:cubicBezTo>
                    <a:pt x="23" y="94"/>
                    <a:pt x="13" y="94"/>
                    <a:pt x="6" y="94"/>
                  </a:cubicBezTo>
                  <a:cubicBezTo>
                    <a:pt x="-1" y="94"/>
                    <a:pt x="-1" y="97"/>
                    <a:pt x="2" y="101"/>
                  </a:cubicBezTo>
                  <a:cubicBezTo>
                    <a:pt x="6" y="107"/>
                    <a:pt x="9" y="107"/>
                    <a:pt x="16" y="1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8" name="Google Shape;2068;p48"/>
            <p:cNvSpPr/>
            <p:nvPr/>
          </p:nvSpPr>
          <p:spPr>
            <a:xfrm>
              <a:off x="4379760" y="4711680"/>
              <a:ext cx="13320" cy="3600"/>
            </a:xfrm>
            <a:custGeom>
              <a:avLst/>
              <a:gdLst/>
              <a:ahLst/>
              <a:cxnLst/>
              <a:rect l="l" t="t" r="r" b="b"/>
              <a:pathLst>
                <a:path w="37" h="10" extrusionOk="0">
                  <a:moveTo>
                    <a:pt x="37" y="0"/>
                  </a:moveTo>
                  <a:lnTo>
                    <a:pt x="37" y="0"/>
                  </a:lnTo>
                  <a:cubicBezTo>
                    <a:pt x="27" y="0"/>
                    <a:pt x="21" y="0"/>
                    <a:pt x="11" y="0"/>
                  </a:cubicBezTo>
                  <a:cubicBezTo>
                    <a:pt x="7" y="0"/>
                    <a:pt x="4" y="3"/>
                    <a:pt x="0" y="3"/>
                  </a:cubicBezTo>
                  <a:cubicBezTo>
                    <a:pt x="14" y="13"/>
                    <a:pt x="27" y="1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9" name="Google Shape;2069;p48"/>
            <p:cNvSpPr/>
            <p:nvPr/>
          </p:nvSpPr>
          <p:spPr>
            <a:xfrm>
              <a:off x="5480280" y="3672000"/>
              <a:ext cx="162000" cy="12600"/>
            </a:xfrm>
            <a:custGeom>
              <a:avLst/>
              <a:gdLst/>
              <a:ahLst/>
              <a:cxnLst/>
              <a:rect l="l" t="t" r="r" b="b"/>
              <a:pathLst>
                <a:path w="450" h="35" extrusionOk="0">
                  <a:moveTo>
                    <a:pt x="396" y="1"/>
                  </a:moveTo>
                  <a:lnTo>
                    <a:pt x="396" y="1"/>
                  </a:lnTo>
                  <a:cubicBezTo>
                    <a:pt x="373" y="14"/>
                    <a:pt x="346" y="-6"/>
                    <a:pt x="323" y="1"/>
                  </a:cubicBezTo>
                  <a:cubicBezTo>
                    <a:pt x="309" y="11"/>
                    <a:pt x="296" y="8"/>
                    <a:pt x="279" y="8"/>
                  </a:cubicBezTo>
                  <a:cubicBezTo>
                    <a:pt x="208" y="8"/>
                    <a:pt x="138" y="11"/>
                    <a:pt x="67" y="11"/>
                  </a:cubicBezTo>
                  <a:cubicBezTo>
                    <a:pt x="47" y="11"/>
                    <a:pt x="24" y="8"/>
                    <a:pt x="0" y="24"/>
                  </a:cubicBezTo>
                  <a:cubicBezTo>
                    <a:pt x="37" y="28"/>
                    <a:pt x="78" y="38"/>
                    <a:pt x="108" y="34"/>
                  </a:cubicBezTo>
                  <a:cubicBezTo>
                    <a:pt x="161" y="24"/>
                    <a:pt x="212" y="38"/>
                    <a:pt x="262" y="34"/>
                  </a:cubicBezTo>
                  <a:cubicBezTo>
                    <a:pt x="323" y="31"/>
                    <a:pt x="386" y="34"/>
                    <a:pt x="450" y="18"/>
                  </a:cubicBezTo>
                  <a:cubicBezTo>
                    <a:pt x="437" y="-6"/>
                    <a:pt x="413" y="5"/>
                    <a:pt x="39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0" name="Google Shape;2070;p48"/>
            <p:cNvSpPr/>
            <p:nvPr/>
          </p:nvSpPr>
          <p:spPr>
            <a:xfrm>
              <a:off x="4964400" y="3735360"/>
              <a:ext cx="189720" cy="12960"/>
            </a:xfrm>
            <a:custGeom>
              <a:avLst/>
              <a:gdLst/>
              <a:ahLst/>
              <a:cxnLst/>
              <a:rect l="l" t="t" r="r" b="b"/>
              <a:pathLst>
                <a:path w="527" h="36" extrusionOk="0">
                  <a:moveTo>
                    <a:pt x="487" y="10"/>
                  </a:moveTo>
                  <a:lnTo>
                    <a:pt x="487" y="10"/>
                  </a:lnTo>
                  <a:cubicBezTo>
                    <a:pt x="400" y="6"/>
                    <a:pt x="309" y="6"/>
                    <a:pt x="222" y="6"/>
                  </a:cubicBezTo>
                  <a:cubicBezTo>
                    <a:pt x="199" y="6"/>
                    <a:pt x="176" y="6"/>
                    <a:pt x="152" y="0"/>
                  </a:cubicBezTo>
                  <a:lnTo>
                    <a:pt x="152" y="0"/>
                  </a:lnTo>
                  <a:cubicBezTo>
                    <a:pt x="142" y="0"/>
                    <a:pt x="132" y="0"/>
                    <a:pt x="129" y="6"/>
                  </a:cubicBezTo>
                  <a:cubicBezTo>
                    <a:pt x="125" y="6"/>
                    <a:pt x="122" y="6"/>
                    <a:pt x="119" y="6"/>
                  </a:cubicBezTo>
                  <a:cubicBezTo>
                    <a:pt x="78" y="0"/>
                    <a:pt x="41" y="0"/>
                    <a:pt x="1" y="3"/>
                  </a:cubicBezTo>
                  <a:cubicBezTo>
                    <a:pt x="-2" y="16"/>
                    <a:pt x="1" y="26"/>
                    <a:pt x="25" y="26"/>
                  </a:cubicBezTo>
                  <a:cubicBezTo>
                    <a:pt x="48" y="26"/>
                    <a:pt x="68" y="26"/>
                    <a:pt x="88" y="26"/>
                  </a:cubicBezTo>
                  <a:cubicBezTo>
                    <a:pt x="95" y="26"/>
                    <a:pt x="98" y="26"/>
                    <a:pt x="102" y="26"/>
                  </a:cubicBezTo>
                  <a:lnTo>
                    <a:pt x="102" y="26"/>
                  </a:lnTo>
                  <a:cubicBezTo>
                    <a:pt x="186" y="37"/>
                    <a:pt x="268" y="37"/>
                    <a:pt x="353" y="33"/>
                  </a:cubicBezTo>
                  <a:cubicBezTo>
                    <a:pt x="410" y="33"/>
                    <a:pt x="470" y="30"/>
                    <a:pt x="527" y="26"/>
                  </a:cubicBezTo>
                  <a:cubicBezTo>
                    <a:pt x="527" y="6"/>
                    <a:pt x="514" y="3"/>
                    <a:pt x="487"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1" name="Google Shape;2071;p48"/>
            <p:cNvSpPr/>
            <p:nvPr/>
          </p:nvSpPr>
          <p:spPr>
            <a:xfrm>
              <a:off x="5154120" y="3847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2" name="Google Shape;2072;p48"/>
            <p:cNvSpPr/>
            <p:nvPr/>
          </p:nvSpPr>
          <p:spPr>
            <a:xfrm>
              <a:off x="5229000" y="3754440"/>
              <a:ext cx="113760" cy="13680"/>
            </a:xfrm>
            <a:custGeom>
              <a:avLst/>
              <a:gdLst/>
              <a:ahLst/>
              <a:cxnLst/>
              <a:rect l="l" t="t" r="r" b="b"/>
              <a:pathLst>
                <a:path w="316" h="38" extrusionOk="0">
                  <a:moveTo>
                    <a:pt x="272" y="20"/>
                  </a:moveTo>
                  <a:lnTo>
                    <a:pt x="272" y="20"/>
                  </a:lnTo>
                  <a:cubicBezTo>
                    <a:pt x="282" y="24"/>
                    <a:pt x="289" y="24"/>
                    <a:pt x="299" y="24"/>
                  </a:cubicBezTo>
                  <a:cubicBezTo>
                    <a:pt x="309" y="24"/>
                    <a:pt x="312" y="20"/>
                    <a:pt x="316" y="14"/>
                  </a:cubicBezTo>
                  <a:cubicBezTo>
                    <a:pt x="316" y="7"/>
                    <a:pt x="309" y="0"/>
                    <a:pt x="302" y="0"/>
                  </a:cubicBezTo>
                  <a:cubicBezTo>
                    <a:pt x="282" y="0"/>
                    <a:pt x="262" y="4"/>
                    <a:pt x="245" y="4"/>
                  </a:cubicBezTo>
                  <a:cubicBezTo>
                    <a:pt x="208" y="-3"/>
                    <a:pt x="175" y="14"/>
                    <a:pt x="141" y="10"/>
                  </a:cubicBezTo>
                  <a:cubicBezTo>
                    <a:pt x="111" y="27"/>
                    <a:pt x="74" y="17"/>
                    <a:pt x="44" y="20"/>
                  </a:cubicBezTo>
                  <a:cubicBezTo>
                    <a:pt x="24" y="20"/>
                    <a:pt x="0" y="17"/>
                    <a:pt x="0" y="37"/>
                  </a:cubicBezTo>
                  <a:cubicBezTo>
                    <a:pt x="91" y="37"/>
                    <a:pt x="185" y="44"/>
                    <a:pt x="27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3" name="Google Shape;2073;p48"/>
            <p:cNvSpPr/>
            <p:nvPr/>
          </p:nvSpPr>
          <p:spPr>
            <a:xfrm>
              <a:off x="4599000" y="3494160"/>
              <a:ext cx="1085760" cy="30600"/>
            </a:xfrm>
            <a:custGeom>
              <a:avLst/>
              <a:gdLst/>
              <a:ahLst/>
              <a:cxnLst/>
              <a:rect l="l" t="t" r="r" b="b"/>
              <a:pathLst>
                <a:path w="3016" h="85" extrusionOk="0">
                  <a:moveTo>
                    <a:pt x="241" y="35"/>
                  </a:moveTo>
                  <a:lnTo>
                    <a:pt x="241" y="35"/>
                  </a:lnTo>
                  <a:cubicBezTo>
                    <a:pt x="224" y="32"/>
                    <a:pt x="207" y="25"/>
                    <a:pt x="191" y="35"/>
                  </a:cubicBezTo>
                  <a:cubicBezTo>
                    <a:pt x="177" y="35"/>
                    <a:pt x="163" y="35"/>
                    <a:pt x="153" y="35"/>
                  </a:cubicBezTo>
                  <a:cubicBezTo>
                    <a:pt x="127" y="45"/>
                    <a:pt x="96" y="35"/>
                    <a:pt x="70" y="39"/>
                  </a:cubicBezTo>
                  <a:cubicBezTo>
                    <a:pt x="53" y="42"/>
                    <a:pt x="36" y="45"/>
                    <a:pt x="19" y="42"/>
                  </a:cubicBezTo>
                  <a:cubicBezTo>
                    <a:pt x="13" y="42"/>
                    <a:pt x="6" y="42"/>
                    <a:pt x="2" y="45"/>
                  </a:cubicBezTo>
                  <a:cubicBezTo>
                    <a:pt x="-1" y="52"/>
                    <a:pt x="-1" y="59"/>
                    <a:pt x="6" y="65"/>
                  </a:cubicBezTo>
                  <a:cubicBezTo>
                    <a:pt x="13" y="65"/>
                    <a:pt x="19" y="69"/>
                    <a:pt x="26" y="69"/>
                  </a:cubicBezTo>
                  <a:cubicBezTo>
                    <a:pt x="39" y="72"/>
                    <a:pt x="49" y="69"/>
                    <a:pt x="63" y="65"/>
                  </a:cubicBezTo>
                  <a:cubicBezTo>
                    <a:pt x="110" y="59"/>
                    <a:pt x="160" y="72"/>
                    <a:pt x="204" y="55"/>
                  </a:cubicBezTo>
                  <a:cubicBezTo>
                    <a:pt x="214" y="49"/>
                    <a:pt x="220" y="55"/>
                    <a:pt x="227" y="59"/>
                  </a:cubicBezTo>
                  <a:cubicBezTo>
                    <a:pt x="244" y="62"/>
                    <a:pt x="264" y="69"/>
                    <a:pt x="281" y="55"/>
                  </a:cubicBezTo>
                  <a:lnTo>
                    <a:pt x="281" y="55"/>
                  </a:lnTo>
                  <a:cubicBezTo>
                    <a:pt x="284" y="55"/>
                    <a:pt x="288" y="55"/>
                    <a:pt x="288" y="55"/>
                  </a:cubicBezTo>
                  <a:lnTo>
                    <a:pt x="288" y="55"/>
                  </a:lnTo>
                  <a:cubicBezTo>
                    <a:pt x="301" y="65"/>
                    <a:pt x="318" y="62"/>
                    <a:pt x="331" y="62"/>
                  </a:cubicBezTo>
                  <a:lnTo>
                    <a:pt x="331" y="62"/>
                  </a:lnTo>
                  <a:cubicBezTo>
                    <a:pt x="335" y="62"/>
                    <a:pt x="338" y="62"/>
                    <a:pt x="341" y="62"/>
                  </a:cubicBezTo>
                  <a:cubicBezTo>
                    <a:pt x="425" y="62"/>
                    <a:pt x="506" y="62"/>
                    <a:pt x="590" y="55"/>
                  </a:cubicBezTo>
                  <a:cubicBezTo>
                    <a:pt x="637" y="49"/>
                    <a:pt x="684" y="62"/>
                    <a:pt x="731" y="45"/>
                  </a:cubicBezTo>
                  <a:cubicBezTo>
                    <a:pt x="734" y="45"/>
                    <a:pt x="738" y="45"/>
                    <a:pt x="741" y="45"/>
                  </a:cubicBezTo>
                  <a:cubicBezTo>
                    <a:pt x="768" y="59"/>
                    <a:pt x="795" y="55"/>
                    <a:pt x="821" y="45"/>
                  </a:cubicBezTo>
                  <a:cubicBezTo>
                    <a:pt x="828" y="45"/>
                    <a:pt x="838" y="45"/>
                    <a:pt x="845" y="45"/>
                  </a:cubicBezTo>
                  <a:lnTo>
                    <a:pt x="845" y="45"/>
                  </a:lnTo>
                  <a:cubicBezTo>
                    <a:pt x="862" y="55"/>
                    <a:pt x="882" y="55"/>
                    <a:pt x="899" y="45"/>
                  </a:cubicBezTo>
                  <a:lnTo>
                    <a:pt x="899" y="45"/>
                  </a:lnTo>
                  <a:cubicBezTo>
                    <a:pt x="942" y="52"/>
                    <a:pt x="986" y="39"/>
                    <a:pt x="1030" y="49"/>
                  </a:cubicBezTo>
                  <a:cubicBezTo>
                    <a:pt x="1043" y="55"/>
                    <a:pt x="1063" y="45"/>
                    <a:pt x="1080" y="45"/>
                  </a:cubicBezTo>
                  <a:cubicBezTo>
                    <a:pt x="1170" y="45"/>
                    <a:pt x="1257" y="49"/>
                    <a:pt x="1347" y="39"/>
                  </a:cubicBezTo>
                  <a:lnTo>
                    <a:pt x="1347" y="39"/>
                  </a:lnTo>
                  <a:cubicBezTo>
                    <a:pt x="1401" y="52"/>
                    <a:pt x="1451" y="39"/>
                    <a:pt x="1502" y="35"/>
                  </a:cubicBezTo>
                  <a:cubicBezTo>
                    <a:pt x="1508" y="42"/>
                    <a:pt x="1515" y="42"/>
                    <a:pt x="1525" y="42"/>
                  </a:cubicBezTo>
                  <a:cubicBezTo>
                    <a:pt x="1633" y="28"/>
                    <a:pt x="1744" y="42"/>
                    <a:pt x="1851" y="35"/>
                  </a:cubicBezTo>
                  <a:cubicBezTo>
                    <a:pt x="1864" y="35"/>
                    <a:pt x="1881" y="39"/>
                    <a:pt x="1891" y="25"/>
                  </a:cubicBezTo>
                  <a:lnTo>
                    <a:pt x="1891" y="25"/>
                  </a:lnTo>
                  <a:cubicBezTo>
                    <a:pt x="1905" y="28"/>
                    <a:pt x="1915" y="35"/>
                    <a:pt x="1928" y="35"/>
                  </a:cubicBezTo>
                  <a:lnTo>
                    <a:pt x="1928" y="35"/>
                  </a:lnTo>
                  <a:lnTo>
                    <a:pt x="1928" y="35"/>
                  </a:lnTo>
                  <a:cubicBezTo>
                    <a:pt x="1935" y="35"/>
                    <a:pt x="1938" y="35"/>
                    <a:pt x="1941" y="35"/>
                  </a:cubicBezTo>
                  <a:lnTo>
                    <a:pt x="1941" y="35"/>
                  </a:lnTo>
                  <a:lnTo>
                    <a:pt x="1941" y="35"/>
                  </a:lnTo>
                  <a:cubicBezTo>
                    <a:pt x="1965" y="35"/>
                    <a:pt x="1985" y="32"/>
                    <a:pt x="2005" y="39"/>
                  </a:cubicBezTo>
                  <a:cubicBezTo>
                    <a:pt x="2049" y="49"/>
                    <a:pt x="2093" y="39"/>
                    <a:pt x="2136" y="35"/>
                  </a:cubicBezTo>
                  <a:cubicBezTo>
                    <a:pt x="2187" y="49"/>
                    <a:pt x="2240" y="35"/>
                    <a:pt x="2294" y="35"/>
                  </a:cubicBezTo>
                  <a:cubicBezTo>
                    <a:pt x="2395" y="39"/>
                    <a:pt x="2495" y="42"/>
                    <a:pt x="2599" y="42"/>
                  </a:cubicBezTo>
                  <a:cubicBezTo>
                    <a:pt x="2613" y="45"/>
                    <a:pt x="2630" y="45"/>
                    <a:pt x="2640" y="35"/>
                  </a:cubicBezTo>
                  <a:lnTo>
                    <a:pt x="2640" y="35"/>
                  </a:lnTo>
                  <a:cubicBezTo>
                    <a:pt x="2673" y="32"/>
                    <a:pt x="2710" y="52"/>
                    <a:pt x="2744" y="35"/>
                  </a:cubicBezTo>
                  <a:cubicBezTo>
                    <a:pt x="2764" y="45"/>
                    <a:pt x="2784" y="35"/>
                    <a:pt x="2804" y="39"/>
                  </a:cubicBezTo>
                  <a:cubicBezTo>
                    <a:pt x="2824" y="49"/>
                    <a:pt x="2848" y="45"/>
                    <a:pt x="2871" y="45"/>
                  </a:cubicBezTo>
                  <a:cubicBezTo>
                    <a:pt x="2888" y="45"/>
                    <a:pt x="2908" y="42"/>
                    <a:pt x="2922" y="52"/>
                  </a:cubicBezTo>
                  <a:cubicBezTo>
                    <a:pt x="2948" y="59"/>
                    <a:pt x="2975" y="62"/>
                    <a:pt x="2989" y="82"/>
                  </a:cubicBezTo>
                  <a:cubicBezTo>
                    <a:pt x="3026" y="92"/>
                    <a:pt x="3015" y="75"/>
                    <a:pt x="3012" y="62"/>
                  </a:cubicBezTo>
                  <a:cubicBezTo>
                    <a:pt x="2999" y="42"/>
                    <a:pt x="2969" y="32"/>
                    <a:pt x="2948" y="18"/>
                  </a:cubicBezTo>
                  <a:cubicBezTo>
                    <a:pt x="2935" y="5"/>
                    <a:pt x="2912" y="5"/>
                    <a:pt x="2895" y="18"/>
                  </a:cubicBezTo>
                  <a:cubicBezTo>
                    <a:pt x="2895" y="22"/>
                    <a:pt x="2895" y="25"/>
                    <a:pt x="2898" y="25"/>
                  </a:cubicBezTo>
                  <a:cubicBezTo>
                    <a:pt x="2895" y="25"/>
                    <a:pt x="2891" y="25"/>
                    <a:pt x="2888" y="22"/>
                  </a:cubicBezTo>
                  <a:cubicBezTo>
                    <a:pt x="2881" y="22"/>
                    <a:pt x="2878" y="22"/>
                    <a:pt x="2871" y="22"/>
                  </a:cubicBezTo>
                  <a:lnTo>
                    <a:pt x="2871" y="22"/>
                  </a:lnTo>
                  <a:cubicBezTo>
                    <a:pt x="2824" y="5"/>
                    <a:pt x="2777" y="8"/>
                    <a:pt x="2730" y="25"/>
                  </a:cubicBezTo>
                  <a:lnTo>
                    <a:pt x="2730" y="25"/>
                  </a:lnTo>
                  <a:cubicBezTo>
                    <a:pt x="2700" y="8"/>
                    <a:pt x="2670" y="2"/>
                    <a:pt x="2640" y="25"/>
                  </a:cubicBezTo>
                  <a:cubicBezTo>
                    <a:pt x="2640" y="25"/>
                    <a:pt x="2636" y="22"/>
                    <a:pt x="2633" y="22"/>
                  </a:cubicBezTo>
                  <a:cubicBezTo>
                    <a:pt x="2596" y="8"/>
                    <a:pt x="2556" y="5"/>
                    <a:pt x="2515" y="5"/>
                  </a:cubicBezTo>
                  <a:cubicBezTo>
                    <a:pt x="2408" y="2"/>
                    <a:pt x="2304" y="2"/>
                    <a:pt x="2197" y="2"/>
                  </a:cubicBezTo>
                  <a:cubicBezTo>
                    <a:pt x="2176" y="5"/>
                    <a:pt x="2156" y="5"/>
                    <a:pt x="2140" y="12"/>
                  </a:cubicBezTo>
                  <a:cubicBezTo>
                    <a:pt x="2136" y="15"/>
                    <a:pt x="2133" y="15"/>
                    <a:pt x="2133" y="18"/>
                  </a:cubicBezTo>
                  <a:cubicBezTo>
                    <a:pt x="2072" y="-8"/>
                    <a:pt x="2008" y="2"/>
                    <a:pt x="1945" y="12"/>
                  </a:cubicBezTo>
                  <a:cubicBezTo>
                    <a:pt x="1945" y="15"/>
                    <a:pt x="1941" y="15"/>
                    <a:pt x="1941" y="18"/>
                  </a:cubicBezTo>
                  <a:cubicBezTo>
                    <a:pt x="1935" y="12"/>
                    <a:pt x="1928" y="12"/>
                    <a:pt x="1921" y="15"/>
                  </a:cubicBezTo>
                  <a:cubicBezTo>
                    <a:pt x="1918" y="15"/>
                    <a:pt x="1915" y="12"/>
                    <a:pt x="1911" y="12"/>
                  </a:cubicBezTo>
                  <a:cubicBezTo>
                    <a:pt x="1898" y="8"/>
                    <a:pt x="1881" y="8"/>
                    <a:pt x="1871" y="15"/>
                  </a:cubicBezTo>
                  <a:cubicBezTo>
                    <a:pt x="1868" y="15"/>
                    <a:pt x="1868" y="12"/>
                    <a:pt x="1864" y="12"/>
                  </a:cubicBezTo>
                  <a:cubicBezTo>
                    <a:pt x="1861" y="12"/>
                    <a:pt x="1854" y="12"/>
                    <a:pt x="1847" y="12"/>
                  </a:cubicBezTo>
                  <a:cubicBezTo>
                    <a:pt x="1831" y="15"/>
                    <a:pt x="1814" y="8"/>
                    <a:pt x="1794" y="8"/>
                  </a:cubicBezTo>
                  <a:cubicBezTo>
                    <a:pt x="1707" y="2"/>
                    <a:pt x="1619" y="-2"/>
                    <a:pt x="1532" y="8"/>
                  </a:cubicBezTo>
                  <a:cubicBezTo>
                    <a:pt x="1529" y="12"/>
                    <a:pt x="1522" y="12"/>
                    <a:pt x="1519" y="15"/>
                  </a:cubicBezTo>
                  <a:cubicBezTo>
                    <a:pt x="1455" y="-5"/>
                    <a:pt x="1391" y="-5"/>
                    <a:pt x="1327" y="15"/>
                  </a:cubicBezTo>
                  <a:cubicBezTo>
                    <a:pt x="1321" y="12"/>
                    <a:pt x="1314" y="12"/>
                    <a:pt x="1307" y="8"/>
                  </a:cubicBezTo>
                  <a:cubicBezTo>
                    <a:pt x="1224" y="5"/>
                    <a:pt x="1140" y="-5"/>
                    <a:pt x="1056" y="18"/>
                  </a:cubicBezTo>
                  <a:cubicBezTo>
                    <a:pt x="1056" y="22"/>
                    <a:pt x="1053" y="25"/>
                    <a:pt x="1053" y="25"/>
                  </a:cubicBezTo>
                  <a:cubicBezTo>
                    <a:pt x="1026" y="8"/>
                    <a:pt x="996" y="12"/>
                    <a:pt x="962" y="18"/>
                  </a:cubicBezTo>
                  <a:cubicBezTo>
                    <a:pt x="952" y="22"/>
                    <a:pt x="942" y="22"/>
                    <a:pt x="932" y="25"/>
                  </a:cubicBezTo>
                  <a:cubicBezTo>
                    <a:pt x="926" y="25"/>
                    <a:pt x="919" y="25"/>
                    <a:pt x="912" y="25"/>
                  </a:cubicBezTo>
                  <a:cubicBezTo>
                    <a:pt x="912" y="25"/>
                    <a:pt x="909" y="22"/>
                    <a:pt x="905" y="22"/>
                  </a:cubicBezTo>
                  <a:cubicBezTo>
                    <a:pt x="878" y="12"/>
                    <a:pt x="852" y="12"/>
                    <a:pt x="821" y="22"/>
                  </a:cubicBezTo>
                  <a:cubicBezTo>
                    <a:pt x="821" y="22"/>
                    <a:pt x="818" y="22"/>
                    <a:pt x="818" y="25"/>
                  </a:cubicBezTo>
                  <a:cubicBezTo>
                    <a:pt x="801" y="15"/>
                    <a:pt x="781" y="15"/>
                    <a:pt x="764" y="22"/>
                  </a:cubicBezTo>
                  <a:cubicBezTo>
                    <a:pt x="758" y="22"/>
                    <a:pt x="754" y="25"/>
                    <a:pt x="754" y="25"/>
                  </a:cubicBezTo>
                  <a:cubicBezTo>
                    <a:pt x="758" y="28"/>
                    <a:pt x="761" y="32"/>
                    <a:pt x="761" y="32"/>
                  </a:cubicBezTo>
                  <a:cubicBezTo>
                    <a:pt x="758" y="32"/>
                    <a:pt x="758" y="28"/>
                    <a:pt x="754" y="28"/>
                  </a:cubicBezTo>
                  <a:cubicBezTo>
                    <a:pt x="754" y="25"/>
                    <a:pt x="751" y="25"/>
                    <a:pt x="748" y="25"/>
                  </a:cubicBezTo>
                  <a:lnTo>
                    <a:pt x="744" y="25"/>
                  </a:lnTo>
                  <a:lnTo>
                    <a:pt x="744" y="25"/>
                  </a:lnTo>
                  <a:cubicBezTo>
                    <a:pt x="727" y="18"/>
                    <a:pt x="714" y="22"/>
                    <a:pt x="701" y="28"/>
                  </a:cubicBezTo>
                  <a:cubicBezTo>
                    <a:pt x="697" y="28"/>
                    <a:pt x="691" y="32"/>
                    <a:pt x="684" y="32"/>
                  </a:cubicBezTo>
                  <a:cubicBezTo>
                    <a:pt x="677" y="28"/>
                    <a:pt x="670" y="25"/>
                    <a:pt x="660" y="28"/>
                  </a:cubicBezTo>
                  <a:cubicBezTo>
                    <a:pt x="657" y="28"/>
                    <a:pt x="650" y="28"/>
                    <a:pt x="647" y="25"/>
                  </a:cubicBezTo>
                  <a:cubicBezTo>
                    <a:pt x="623" y="22"/>
                    <a:pt x="597" y="8"/>
                    <a:pt x="580" y="25"/>
                  </a:cubicBezTo>
                  <a:cubicBezTo>
                    <a:pt x="576" y="25"/>
                    <a:pt x="573" y="25"/>
                    <a:pt x="570" y="25"/>
                  </a:cubicBezTo>
                  <a:cubicBezTo>
                    <a:pt x="489" y="28"/>
                    <a:pt x="409" y="35"/>
                    <a:pt x="328" y="32"/>
                  </a:cubicBezTo>
                  <a:cubicBezTo>
                    <a:pt x="321" y="32"/>
                    <a:pt x="315" y="32"/>
                    <a:pt x="311" y="35"/>
                  </a:cubicBezTo>
                  <a:cubicBezTo>
                    <a:pt x="291" y="25"/>
                    <a:pt x="271" y="32"/>
                    <a:pt x="254" y="35"/>
                  </a:cubicBezTo>
                  <a:cubicBezTo>
                    <a:pt x="254" y="39"/>
                    <a:pt x="254" y="39"/>
                    <a:pt x="254" y="39"/>
                  </a:cubicBezTo>
                  <a:lnTo>
                    <a:pt x="254" y="39"/>
                  </a:lnTo>
                  <a:cubicBezTo>
                    <a:pt x="251" y="35"/>
                    <a:pt x="244" y="35"/>
                    <a:pt x="241" y="3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4" name="Google Shape;2074;p48"/>
            <p:cNvSpPr/>
            <p:nvPr/>
          </p:nvSpPr>
          <p:spPr>
            <a:xfrm>
              <a:off x="4720320" y="3636000"/>
              <a:ext cx="70560" cy="11160"/>
            </a:xfrm>
            <a:custGeom>
              <a:avLst/>
              <a:gdLst/>
              <a:ahLst/>
              <a:cxnLst/>
              <a:rect l="l" t="t" r="r" b="b"/>
              <a:pathLst>
                <a:path w="196" h="31" extrusionOk="0">
                  <a:moveTo>
                    <a:pt x="196" y="31"/>
                  </a:moveTo>
                  <a:lnTo>
                    <a:pt x="196" y="31"/>
                  </a:lnTo>
                  <a:cubicBezTo>
                    <a:pt x="186" y="4"/>
                    <a:pt x="165" y="4"/>
                    <a:pt x="145" y="0"/>
                  </a:cubicBezTo>
                  <a:cubicBezTo>
                    <a:pt x="102" y="0"/>
                    <a:pt x="58" y="10"/>
                    <a:pt x="15" y="4"/>
                  </a:cubicBezTo>
                  <a:cubicBezTo>
                    <a:pt x="11" y="4"/>
                    <a:pt x="1" y="7"/>
                    <a:pt x="1" y="10"/>
                  </a:cubicBezTo>
                  <a:cubicBezTo>
                    <a:pt x="-2" y="20"/>
                    <a:pt x="8" y="24"/>
                    <a:pt x="15" y="24"/>
                  </a:cubicBezTo>
                  <a:cubicBezTo>
                    <a:pt x="48" y="20"/>
                    <a:pt x="85" y="34"/>
                    <a:pt x="119" y="24"/>
                  </a:cubicBezTo>
                  <a:cubicBezTo>
                    <a:pt x="142" y="20"/>
                    <a:pt x="165" y="17"/>
                    <a:pt x="19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5" name="Google Shape;2075;p48"/>
            <p:cNvSpPr/>
            <p:nvPr/>
          </p:nvSpPr>
          <p:spPr>
            <a:xfrm>
              <a:off x="5346360" y="3596400"/>
              <a:ext cx="299520" cy="20520"/>
            </a:xfrm>
            <a:custGeom>
              <a:avLst/>
              <a:gdLst/>
              <a:ahLst/>
              <a:cxnLst/>
              <a:rect l="l" t="t" r="r" b="b"/>
              <a:pathLst>
                <a:path w="832" h="57" extrusionOk="0">
                  <a:moveTo>
                    <a:pt x="486" y="26"/>
                  </a:moveTo>
                  <a:lnTo>
                    <a:pt x="486" y="26"/>
                  </a:lnTo>
                  <a:lnTo>
                    <a:pt x="486" y="26"/>
                  </a:lnTo>
                  <a:cubicBezTo>
                    <a:pt x="456" y="13"/>
                    <a:pt x="426" y="20"/>
                    <a:pt x="396" y="20"/>
                  </a:cubicBezTo>
                  <a:lnTo>
                    <a:pt x="396" y="20"/>
                  </a:lnTo>
                  <a:lnTo>
                    <a:pt x="396" y="20"/>
                  </a:lnTo>
                  <a:cubicBezTo>
                    <a:pt x="393" y="20"/>
                    <a:pt x="386" y="20"/>
                    <a:pt x="382" y="16"/>
                  </a:cubicBezTo>
                  <a:lnTo>
                    <a:pt x="382" y="16"/>
                  </a:lnTo>
                  <a:lnTo>
                    <a:pt x="382" y="16"/>
                  </a:lnTo>
                  <a:cubicBezTo>
                    <a:pt x="349" y="3"/>
                    <a:pt x="312" y="10"/>
                    <a:pt x="275" y="10"/>
                  </a:cubicBezTo>
                  <a:cubicBezTo>
                    <a:pt x="198" y="6"/>
                    <a:pt x="121" y="0"/>
                    <a:pt x="43" y="6"/>
                  </a:cubicBezTo>
                  <a:cubicBezTo>
                    <a:pt x="33" y="10"/>
                    <a:pt x="20" y="3"/>
                    <a:pt x="10" y="0"/>
                  </a:cubicBezTo>
                  <a:cubicBezTo>
                    <a:pt x="-4" y="10"/>
                    <a:pt x="-4" y="20"/>
                    <a:pt x="10" y="26"/>
                  </a:cubicBezTo>
                  <a:cubicBezTo>
                    <a:pt x="127" y="26"/>
                    <a:pt x="248" y="40"/>
                    <a:pt x="369" y="37"/>
                  </a:cubicBezTo>
                  <a:lnTo>
                    <a:pt x="369" y="37"/>
                  </a:lnTo>
                  <a:lnTo>
                    <a:pt x="369" y="37"/>
                  </a:lnTo>
                  <a:cubicBezTo>
                    <a:pt x="372" y="37"/>
                    <a:pt x="376" y="37"/>
                    <a:pt x="379" y="37"/>
                  </a:cubicBezTo>
                  <a:cubicBezTo>
                    <a:pt x="416" y="43"/>
                    <a:pt x="450" y="43"/>
                    <a:pt x="486" y="43"/>
                  </a:cubicBezTo>
                  <a:cubicBezTo>
                    <a:pt x="540" y="40"/>
                    <a:pt x="597" y="63"/>
                    <a:pt x="654" y="47"/>
                  </a:cubicBezTo>
                  <a:lnTo>
                    <a:pt x="654" y="47"/>
                  </a:lnTo>
                  <a:cubicBezTo>
                    <a:pt x="661" y="47"/>
                    <a:pt x="671" y="53"/>
                    <a:pt x="681" y="47"/>
                  </a:cubicBezTo>
                  <a:cubicBezTo>
                    <a:pt x="715" y="60"/>
                    <a:pt x="755" y="53"/>
                    <a:pt x="792" y="57"/>
                  </a:cubicBezTo>
                  <a:cubicBezTo>
                    <a:pt x="795" y="53"/>
                    <a:pt x="795" y="53"/>
                    <a:pt x="795" y="53"/>
                  </a:cubicBezTo>
                  <a:lnTo>
                    <a:pt x="795" y="53"/>
                  </a:lnTo>
                  <a:cubicBezTo>
                    <a:pt x="815" y="57"/>
                    <a:pt x="832" y="57"/>
                    <a:pt x="832" y="37"/>
                  </a:cubicBezTo>
                  <a:cubicBezTo>
                    <a:pt x="822" y="33"/>
                    <a:pt x="809" y="26"/>
                    <a:pt x="795" y="37"/>
                  </a:cubicBezTo>
                  <a:cubicBezTo>
                    <a:pt x="762" y="26"/>
                    <a:pt x="728" y="26"/>
                    <a:pt x="691" y="26"/>
                  </a:cubicBezTo>
                  <a:lnTo>
                    <a:pt x="691" y="26"/>
                  </a:lnTo>
                  <a:cubicBezTo>
                    <a:pt x="671" y="26"/>
                    <a:pt x="648" y="23"/>
                    <a:pt x="628" y="26"/>
                  </a:cubicBezTo>
                  <a:cubicBezTo>
                    <a:pt x="628" y="30"/>
                    <a:pt x="631" y="30"/>
                    <a:pt x="631" y="30"/>
                  </a:cubicBezTo>
                  <a:cubicBezTo>
                    <a:pt x="631" y="30"/>
                    <a:pt x="628" y="30"/>
                    <a:pt x="628" y="26"/>
                  </a:cubicBezTo>
                  <a:cubicBezTo>
                    <a:pt x="580" y="16"/>
                    <a:pt x="533" y="20"/>
                    <a:pt x="48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6" name="Google Shape;2076;p48"/>
            <p:cNvSpPr/>
            <p:nvPr/>
          </p:nvSpPr>
          <p:spPr>
            <a:xfrm>
              <a:off x="5393520" y="3691080"/>
              <a:ext cx="142560" cy="11520"/>
            </a:xfrm>
            <a:custGeom>
              <a:avLst/>
              <a:gdLst/>
              <a:ahLst/>
              <a:cxnLst/>
              <a:rect l="l" t="t" r="r" b="b"/>
              <a:pathLst>
                <a:path w="396" h="32" extrusionOk="0">
                  <a:moveTo>
                    <a:pt x="43" y="32"/>
                  </a:moveTo>
                  <a:lnTo>
                    <a:pt x="43" y="32"/>
                  </a:lnTo>
                  <a:cubicBezTo>
                    <a:pt x="87" y="32"/>
                    <a:pt x="130" y="22"/>
                    <a:pt x="174" y="29"/>
                  </a:cubicBezTo>
                  <a:cubicBezTo>
                    <a:pt x="184" y="32"/>
                    <a:pt x="194" y="29"/>
                    <a:pt x="201" y="22"/>
                  </a:cubicBezTo>
                  <a:cubicBezTo>
                    <a:pt x="251" y="39"/>
                    <a:pt x="305" y="29"/>
                    <a:pt x="355" y="29"/>
                  </a:cubicBezTo>
                  <a:lnTo>
                    <a:pt x="355" y="29"/>
                  </a:lnTo>
                  <a:cubicBezTo>
                    <a:pt x="359" y="32"/>
                    <a:pt x="362" y="32"/>
                    <a:pt x="365" y="29"/>
                  </a:cubicBezTo>
                  <a:lnTo>
                    <a:pt x="365" y="29"/>
                  </a:lnTo>
                  <a:lnTo>
                    <a:pt x="365" y="29"/>
                  </a:lnTo>
                  <a:cubicBezTo>
                    <a:pt x="372" y="29"/>
                    <a:pt x="376" y="29"/>
                    <a:pt x="382" y="29"/>
                  </a:cubicBezTo>
                  <a:lnTo>
                    <a:pt x="382" y="29"/>
                  </a:lnTo>
                  <a:cubicBezTo>
                    <a:pt x="386" y="32"/>
                    <a:pt x="389" y="32"/>
                    <a:pt x="392" y="29"/>
                  </a:cubicBezTo>
                  <a:cubicBezTo>
                    <a:pt x="392" y="25"/>
                    <a:pt x="392" y="19"/>
                    <a:pt x="392" y="15"/>
                  </a:cubicBezTo>
                  <a:cubicBezTo>
                    <a:pt x="396" y="12"/>
                    <a:pt x="396" y="12"/>
                    <a:pt x="396" y="12"/>
                  </a:cubicBezTo>
                  <a:cubicBezTo>
                    <a:pt x="325" y="-1"/>
                    <a:pt x="258" y="2"/>
                    <a:pt x="188" y="5"/>
                  </a:cubicBezTo>
                  <a:lnTo>
                    <a:pt x="188" y="5"/>
                  </a:lnTo>
                  <a:lnTo>
                    <a:pt x="188" y="5"/>
                  </a:lnTo>
                  <a:cubicBezTo>
                    <a:pt x="184" y="5"/>
                    <a:pt x="178" y="5"/>
                    <a:pt x="174" y="5"/>
                  </a:cubicBezTo>
                  <a:lnTo>
                    <a:pt x="174" y="5"/>
                  </a:lnTo>
                  <a:lnTo>
                    <a:pt x="174" y="5"/>
                  </a:lnTo>
                  <a:cubicBezTo>
                    <a:pt x="171" y="5"/>
                    <a:pt x="164" y="5"/>
                    <a:pt x="161" y="5"/>
                  </a:cubicBezTo>
                  <a:lnTo>
                    <a:pt x="161" y="5"/>
                  </a:lnTo>
                  <a:lnTo>
                    <a:pt x="161" y="5"/>
                  </a:lnTo>
                  <a:cubicBezTo>
                    <a:pt x="141" y="-1"/>
                    <a:pt x="117" y="15"/>
                    <a:pt x="97" y="5"/>
                  </a:cubicBezTo>
                  <a:cubicBezTo>
                    <a:pt x="77" y="5"/>
                    <a:pt x="53" y="-8"/>
                    <a:pt x="33" y="5"/>
                  </a:cubicBezTo>
                  <a:lnTo>
                    <a:pt x="33" y="5"/>
                  </a:lnTo>
                  <a:cubicBezTo>
                    <a:pt x="26" y="12"/>
                    <a:pt x="13" y="12"/>
                    <a:pt x="0" y="15"/>
                  </a:cubicBezTo>
                  <a:cubicBezTo>
                    <a:pt x="13" y="25"/>
                    <a:pt x="37" y="19"/>
                    <a:pt x="43"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7" name="Google Shape;2077;p48"/>
            <p:cNvSpPr/>
            <p:nvPr/>
          </p:nvSpPr>
          <p:spPr>
            <a:xfrm>
              <a:off x="4623840" y="3597480"/>
              <a:ext cx="384480" cy="15840"/>
            </a:xfrm>
            <a:custGeom>
              <a:avLst/>
              <a:gdLst/>
              <a:ahLst/>
              <a:cxnLst/>
              <a:rect l="l" t="t" r="r" b="b"/>
              <a:pathLst>
                <a:path w="1068" h="44" extrusionOk="0">
                  <a:moveTo>
                    <a:pt x="971" y="44"/>
                  </a:moveTo>
                  <a:lnTo>
                    <a:pt x="971" y="44"/>
                  </a:lnTo>
                  <a:lnTo>
                    <a:pt x="971" y="40"/>
                  </a:lnTo>
                  <a:cubicBezTo>
                    <a:pt x="971" y="44"/>
                    <a:pt x="971" y="44"/>
                    <a:pt x="971" y="44"/>
                  </a:cubicBezTo>
                  <a:cubicBezTo>
                    <a:pt x="1001" y="44"/>
                    <a:pt x="1028" y="40"/>
                    <a:pt x="1058" y="37"/>
                  </a:cubicBezTo>
                  <a:cubicBezTo>
                    <a:pt x="1061" y="37"/>
                    <a:pt x="1068" y="30"/>
                    <a:pt x="1068" y="27"/>
                  </a:cubicBezTo>
                  <a:cubicBezTo>
                    <a:pt x="1071" y="20"/>
                    <a:pt x="1061" y="17"/>
                    <a:pt x="1051" y="17"/>
                  </a:cubicBezTo>
                  <a:cubicBezTo>
                    <a:pt x="1014" y="27"/>
                    <a:pt x="974" y="17"/>
                    <a:pt x="934" y="23"/>
                  </a:cubicBezTo>
                  <a:lnTo>
                    <a:pt x="934" y="23"/>
                  </a:lnTo>
                  <a:lnTo>
                    <a:pt x="934" y="23"/>
                  </a:lnTo>
                  <a:cubicBezTo>
                    <a:pt x="873" y="7"/>
                    <a:pt x="813" y="17"/>
                    <a:pt x="752" y="17"/>
                  </a:cubicBezTo>
                  <a:lnTo>
                    <a:pt x="752" y="17"/>
                  </a:lnTo>
                  <a:cubicBezTo>
                    <a:pt x="746" y="13"/>
                    <a:pt x="742" y="13"/>
                    <a:pt x="739" y="13"/>
                  </a:cubicBezTo>
                  <a:cubicBezTo>
                    <a:pt x="732" y="13"/>
                    <a:pt x="722" y="10"/>
                    <a:pt x="715" y="7"/>
                  </a:cubicBezTo>
                  <a:cubicBezTo>
                    <a:pt x="625" y="0"/>
                    <a:pt x="534" y="0"/>
                    <a:pt x="447" y="0"/>
                  </a:cubicBezTo>
                  <a:cubicBezTo>
                    <a:pt x="437" y="0"/>
                    <a:pt x="433" y="3"/>
                    <a:pt x="427" y="7"/>
                  </a:cubicBezTo>
                  <a:cubicBezTo>
                    <a:pt x="420" y="7"/>
                    <a:pt x="410" y="7"/>
                    <a:pt x="403" y="7"/>
                  </a:cubicBezTo>
                  <a:cubicBezTo>
                    <a:pt x="390" y="7"/>
                    <a:pt x="376" y="7"/>
                    <a:pt x="363" y="7"/>
                  </a:cubicBezTo>
                  <a:lnTo>
                    <a:pt x="363" y="7"/>
                  </a:lnTo>
                  <a:lnTo>
                    <a:pt x="360" y="7"/>
                  </a:lnTo>
                  <a:cubicBezTo>
                    <a:pt x="356" y="7"/>
                    <a:pt x="356" y="3"/>
                    <a:pt x="353" y="3"/>
                  </a:cubicBezTo>
                  <a:cubicBezTo>
                    <a:pt x="346" y="0"/>
                    <a:pt x="340" y="0"/>
                    <a:pt x="333" y="0"/>
                  </a:cubicBezTo>
                  <a:cubicBezTo>
                    <a:pt x="326" y="3"/>
                    <a:pt x="323" y="3"/>
                    <a:pt x="319" y="7"/>
                  </a:cubicBezTo>
                  <a:lnTo>
                    <a:pt x="316" y="7"/>
                  </a:lnTo>
                  <a:lnTo>
                    <a:pt x="313" y="7"/>
                  </a:lnTo>
                  <a:cubicBezTo>
                    <a:pt x="306" y="7"/>
                    <a:pt x="303" y="7"/>
                    <a:pt x="299" y="10"/>
                  </a:cubicBezTo>
                  <a:cubicBezTo>
                    <a:pt x="296" y="10"/>
                    <a:pt x="293" y="10"/>
                    <a:pt x="289" y="10"/>
                  </a:cubicBezTo>
                  <a:cubicBezTo>
                    <a:pt x="283" y="10"/>
                    <a:pt x="289" y="3"/>
                    <a:pt x="283" y="3"/>
                  </a:cubicBezTo>
                  <a:cubicBezTo>
                    <a:pt x="272" y="0"/>
                    <a:pt x="259" y="0"/>
                    <a:pt x="249" y="3"/>
                  </a:cubicBezTo>
                  <a:cubicBezTo>
                    <a:pt x="249" y="3"/>
                    <a:pt x="249" y="7"/>
                    <a:pt x="246" y="7"/>
                  </a:cubicBezTo>
                  <a:cubicBezTo>
                    <a:pt x="242" y="7"/>
                    <a:pt x="242" y="7"/>
                    <a:pt x="239" y="7"/>
                  </a:cubicBezTo>
                  <a:cubicBezTo>
                    <a:pt x="232" y="3"/>
                    <a:pt x="229" y="0"/>
                    <a:pt x="222" y="0"/>
                  </a:cubicBezTo>
                  <a:cubicBezTo>
                    <a:pt x="199" y="7"/>
                    <a:pt x="165" y="-10"/>
                    <a:pt x="151" y="17"/>
                  </a:cubicBezTo>
                  <a:cubicBezTo>
                    <a:pt x="151" y="20"/>
                    <a:pt x="151" y="20"/>
                    <a:pt x="151" y="20"/>
                  </a:cubicBezTo>
                  <a:cubicBezTo>
                    <a:pt x="148" y="20"/>
                    <a:pt x="142" y="17"/>
                    <a:pt x="135" y="13"/>
                  </a:cubicBezTo>
                  <a:cubicBezTo>
                    <a:pt x="91" y="0"/>
                    <a:pt x="47" y="10"/>
                    <a:pt x="4" y="7"/>
                  </a:cubicBezTo>
                  <a:cubicBezTo>
                    <a:pt x="-3" y="13"/>
                    <a:pt x="1" y="20"/>
                    <a:pt x="1" y="27"/>
                  </a:cubicBezTo>
                  <a:cubicBezTo>
                    <a:pt x="37" y="44"/>
                    <a:pt x="81" y="34"/>
                    <a:pt x="118" y="34"/>
                  </a:cubicBezTo>
                  <a:lnTo>
                    <a:pt x="118" y="34"/>
                  </a:lnTo>
                  <a:cubicBezTo>
                    <a:pt x="138" y="37"/>
                    <a:pt x="155" y="37"/>
                    <a:pt x="172" y="34"/>
                  </a:cubicBezTo>
                  <a:lnTo>
                    <a:pt x="172" y="34"/>
                  </a:lnTo>
                  <a:lnTo>
                    <a:pt x="172" y="34"/>
                  </a:lnTo>
                  <a:cubicBezTo>
                    <a:pt x="179" y="34"/>
                    <a:pt x="189" y="34"/>
                    <a:pt x="195" y="34"/>
                  </a:cubicBezTo>
                  <a:lnTo>
                    <a:pt x="195" y="34"/>
                  </a:lnTo>
                  <a:lnTo>
                    <a:pt x="195" y="34"/>
                  </a:lnTo>
                  <a:cubicBezTo>
                    <a:pt x="202" y="34"/>
                    <a:pt x="205" y="30"/>
                    <a:pt x="209" y="30"/>
                  </a:cubicBezTo>
                  <a:cubicBezTo>
                    <a:pt x="266" y="34"/>
                    <a:pt x="323" y="34"/>
                    <a:pt x="383" y="34"/>
                  </a:cubicBezTo>
                  <a:cubicBezTo>
                    <a:pt x="467" y="34"/>
                    <a:pt x="551" y="34"/>
                    <a:pt x="638" y="34"/>
                  </a:cubicBezTo>
                  <a:cubicBezTo>
                    <a:pt x="645" y="34"/>
                    <a:pt x="652" y="34"/>
                    <a:pt x="662" y="34"/>
                  </a:cubicBezTo>
                  <a:lnTo>
                    <a:pt x="662" y="34"/>
                  </a:lnTo>
                  <a:cubicBezTo>
                    <a:pt x="665" y="40"/>
                    <a:pt x="672" y="40"/>
                    <a:pt x="675" y="34"/>
                  </a:cubicBezTo>
                  <a:lnTo>
                    <a:pt x="675" y="34"/>
                  </a:lnTo>
                  <a:cubicBezTo>
                    <a:pt x="679" y="34"/>
                    <a:pt x="682" y="34"/>
                    <a:pt x="685" y="34"/>
                  </a:cubicBezTo>
                  <a:cubicBezTo>
                    <a:pt x="746" y="47"/>
                    <a:pt x="806" y="40"/>
                    <a:pt x="867" y="40"/>
                  </a:cubicBezTo>
                  <a:lnTo>
                    <a:pt x="867" y="40"/>
                  </a:lnTo>
                  <a:cubicBezTo>
                    <a:pt x="873" y="44"/>
                    <a:pt x="877" y="44"/>
                    <a:pt x="880" y="40"/>
                  </a:cubicBezTo>
                  <a:lnTo>
                    <a:pt x="880" y="40"/>
                  </a:lnTo>
                  <a:cubicBezTo>
                    <a:pt x="910" y="44"/>
                    <a:pt x="940" y="44"/>
                    <a:pt x="971"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8" name="Google Shape;2078;p48"/>
            <p:cNvSpPr/>
            <p:nvPr/>
          </p:nvSpPr>
          <p:spPr>
            <a:xfrm>
              <a:off x="4653000" y="3551760"/>
              <a:ext cx="38160" cy="22680"/>
            </a:xfrm>
            <a:custGeom>
              <a:avLst/>
              <a:gdLst/>
              <a:ahLst/>
              <a:cxnLst/>
              <a:rect l="l" t="t" r="r" b="b"/>
              <a:pathLst>
                <a:path w="106" h="63" extrusionOk="0">
                  <a:moveTo>
                    <a:pt x="54" y="0"/>
                  </a:moveTo>
                  <a:lnTo>
                    <a:pt x="54" y="0"/>
                  </a:lnTo>
                  <a:cubicBezTo>
                    <a:pt x="37" y="3"/>
                    <a:pt x="20" y="3"/>
                    <a:pt x="7" y="9"/>
                  </a:cubicBezTo>
                  <a:cubicBezTo>
                    <a:pt x="3" y="9"/>
                    <a:pt x="3" y="13"/>
                    <a:pt x="0" y="13"/>
                  </a:cubicBezTo>
                  <a:cubicBezTo>
                    <a:pt x="0" y="29"/>
                    <a:pt x="17" y="43"/>
                    <a:pt x="27" y="60"/>
                  </a:cubicBezTo>
                  <a:cubicBezTo>
                    <a:pt x="30" y="60"/>
                    <a:pt x="34" y="60"/>
                    <a:pt x="37" y="60"/>
                  </a:cubicBezTo>
                  <a:cubicBezTo>
                    <a:pt x="84" y="73"/>
                    <a:pt x="67" y="26"/>
                    <a:pt x="101" y="26"/>
                  </a:cubicBezTo>
                  <a:cubicBezTo>
                    <a:pt x="108" y="19"/>
                    <a:pt x="108" y="16"/>
                    <a:pt x="101" y="9"/>
                  </a:cubicBezTo>
                  <a:cubicBezTo>
                    <a:pt x="91" y="3"/>
                    <a:pt x="81" y="0"/>
                    <a:pt x="70" y="0"/>
                  </a:cubicBezTo>
                  <a:cubicBezTo>
                    <a:pt x="64" y="0"/>
                    <a:pt x="57" y="0"/>
                    <a:pt x="5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9" name="Google Shape;2079;p48"/>
            <p:cNvSpPr/>
            <p:nvPr/>
          </p:nvSpPr>
          <p:spPr>
            <a:xfrm>
              <a:off x="5052600" y="3673800"/>
              <a:ext cx="46080" cy="9360"/>
            </a:xfrm>
            <a:custGeom>
              <a:avLst/>
              <a:gdLst/>
              <a:ahLst/>
              <a:cxnLst/>
              <a:rect l="l" t="t" r="r" b="b"/>
              <a:pathLst>
                <a:path w="128" h="26" extrusionOk="0">
                  <a:moveTo>
                    <a:pt x="0" y="23"/>
                  </a:moveTo>
                  <a:lnTo>
                    <a:pt x="0" y="23"/>
                  </a:lnTo>
                  <a:cubicBezTo>
                    <a:pt x="37" y="29"/>
                    <a:pt x="74" y="23"/>
                    <a:pt x="114" y="26"/>
                  </a:cubicBezTo>
                  <a:cubicBezTo>
                    <a:pt x="118" y="19"/>
                    <a:pt x="121" y="13"/>
                    <a:pt x="128" y="6"/>
                  </a:cubicBezTo>
                  <a:cubicBezTo>
                    <a:pt x="91" y="-4"/>
                    <a:pt x="51" y="0"/>
                    <a:pt x="14" y="3"/>
                  </a:cubicBezTo>
                  <a:cubicBezTo>
                    <a:pt x="0" y="9"/>
                    <a:pt x="0" y="16"/>
                    <a:pt x="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0" name="Google Shape;2080;p48"/>
            <p:cNvSpPr/>
            <p:nvPr/>
          </p:nvSpPr>
          <p:spPr>
            <a:xfrm>
              <a:off x="5321880" y="3802320"/>
              <a:ext cx="226080" cy="15840"/>
            </a:xfrm>
            <a:custGeom>
              <a:avLst/>
              <a:gdLst/>
              <a:ahLst/>
              <a:cxnLst/>
              <a:rect l="l" t="t" r="r" b="b"/>
              <a:pathLst>
                <a:path w="628" h="44" extrusionOk="0">
                  <a:moveTo>
                    <a:pt x="51" y="25"/>
                  </a:moveTo>
                  <a:lnTo>
                    <a:pt x="51" y="25"/>
                  </a:lnTo>
                  <a:cubicBezTo>
                    <a:pt x="58" y="25"/>
                    <a:pt x="68" y="25"/>
                    <a:pt x="75" y="25"/>
                  </a:cubicBezTo>
                  <a:cubicBezTo>
                    <a:pt x="78" y="22"/>
                    <a:pt x="81" y="22"/>
                    <a:pt x="85" y="22"/>
                  </a:cubicBezTo>
                  <a:cubicBezTo>
                    <a:pt x="88" y="25"/>
                    <a:pt x="88" y="25"/>
                    <a:pt x="88" y="25"/>
                  </a:cubicBezTo>
                  <a:cubicBezTo>
                    <a:pt x="111" y="29"/>
                    <a:pt x="132" y="39"/>
                    <a:pt x="155" y="29"/>
                  </a:cubicBezTo>
                  <a:lnTo>
                    <a:pt x="155" y="29"/>
                  </a:lnTo>
                  <a:cubicBezTo>
                    <a:pt x="236" y="35"/>
                    <a:pt x="316" y="35"/>
                    <a:pt x="397" y="35"/>
                  </a:cubicBezTo>
                  <a:lnTo>
                    <a:pt x="397" y="35"/>
                  </a:lnTo>
                  <a:cubicBezTo>
                    <a:pt x="464" y="39"/>
                    <a:pt x="528" y="52"/>
                    <a:pt x="591" y="35"/>
                  </a:cubicBezTo>
                  <a:lnTo>
                    <a:pt x="591" y="35"/>
                  </a:lnTo>
                  <a:cubicBezTo>
                    <a:pt x="605" y="35"/>
                    <a:pt x="618" y="39"/>
                    <a:pt x="628" y="42"/>
                  </a:cubicBezTo>
                  <a:cubicBezTo>
                    <a:pt x="628" y="35"/>
                    <a:pt x="628" y="25"/>
                    <a:pt x="628" y="18"/>
                  </a:cubicBezTo>
                  <a:cubicBezTo>
                    <a:pt x="615" y="18"/>
                    <a:pt x="598" y="18"/>
                    <a:pt x="581" y="18"/>
                  </a:cubicBezTo>
                  <a:cubicBezTo>
                    <a:pt x="524" y="18"/>
                    <a:pt x="467" y="15"/>
                    <a:pt x="414" y="15"/>
                  </a:cubicBezTo>
                  <a:cubicBezTo>
                    <a:pt x="410" y="12"/>
                    <a:pt x="410" y="12"/>
                    <a:pt x="407" y="8"/>
                  </a:cubicBezTo>
                  <a:cubicBezTo>
                    <a:pt x="400" y="8"/>
                    <a:pt x="393" y="8"/>
                    <a:pt x="387" y="8"/>
                  </a:cubicBezTo>
                  <a:cubicBezTo>
                    <a:pt x="313" y="1"/>
                    <a:pt x="239" y="1"/>
                    <a:pt x="165" y="5"/>
                  </a:cubicBezTo>
                  <a:cubicBezTo>
                    <a:pt x="165" y="5"/>
                    <a:pt x="162" y="5"/>
                    <a:pt x="158" y="8"/>
                  </a:cubicBezTo>
                  <a:cubicBezTo>
                    <a:pt x="155" y="8"/>
                    <a:pt x="148" y="8"/>
                    <a:pt x="142" y="8"/>
                  </a:cubicBezTo>
                  <a:cubicBezTo>
                    <a:pt x="128" y="18"/>
                    <a:pt x="115" y="5"/>
                    <a:pt x="105" y="5"/>
                  </a:cubicBezTo>
                  <a:cubicBezTo>
                    <a:pt x="68" y="5"/>
                    <a:pt x="31" y="-12"/>
                    <a:pt x="0" y="15"/>
                  </a:cubicBezTo>
                  <a:cubicBezTo>
                    <a:pt x="4" y="15"/>
                    <a:pt x="7" y="18"/>
                    <a:pt x="11" y="18"/>
                  </a:cubicBezTo>
                  <a:cubicBezTo>
                    <a:pt x="21" y="25"/>
                    <a:pt x="34" y="25"/>
                    <a:pt x="51" y="2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1" name="Google Shape;2081;p48"/>
            <p:cNvSpPr/>
            <p:nvPr/>
          </p:nvSpPr>
          <p:spPr>
            <a:xfrm>
              <a:off x="5297760" y="3628800"/>
              <a:ext cx="75240" cy="10800"/>
            </a:xfrm>
            <a:custGeom>
              <a:avLst/>
              <a:gdLst/>
              <a:ahLst/>
              <a:cxnLst/>
              <a:rect l="l" t="t" r="r" b="b"/>
              <a:pathLst>
                <a:path w="209" h="30" extrusionOk="0">
                  <a:moveTo>
                    <a:pt x="91" y="10"/>
                  </a:moveTo>
                  <a:lnTo>
                    <a:pt x="91" y="10"/>
                  </a:lnTo>
                  <a:lnTo>
                    <a:pt x="91" y="10"/>
                  </a:lnTo>
                  <a:cubicBezTo>
                    <a:pt x="64" y="-3"/>
                    <a:pt x="31" y="4"/>
                    <a:pt x="0" y="0"/>
                  </a:cubicBezTo>
                  <a:cubicBezTo>
                    <a:pt x="0" y="7"/>
                    <a:pt x="0" y="14"/>
                    <a:pt x="0" y="20"/>
                  </a:cubicBezTo>
                  <a:cubicBezTo>
                    <a:pt x="24" y="20"/>
                    <a:pt x="48" y="30"/>
                    <a:pt x="64" y="10"/>
                  </a:cubicBezTo>
                  <a:cubicBezTo>
                    <a:pt x="64" y="27"/>
                    <a:pt x="81" y="30"/>
                    <a:pt x="95" y="27"/>
                  </a:cubicBezTo>
                  <a:cubicBezTo>
                    <a:pt x="121" y="24"/>
                    <a:pt x="145" y="30"/>
                    <a:pt x="168" y="27"/>
                  </a:cubicBezTo>
                  <a:lnTo>
                    <a:pt x="168" y="27"/>
                  </a:lnTo>
                  <a:cubicBezTo>
                    <a:pt x="175" y="30"/>
                    <a:pt x="178" y="30"/>
                    <a:pt x="182" y="27"/>
                  </a:cubicBezTo>
                  <a:cubicBezTo>
                    <a:pt x="178" y="27"/>
                    <a:pt x="178" y="27"/>
                    <a:pt x="178" y="27"/>
                  </a:cubicBezTo>
                  <a:lnTo>
                    <a:pt x="178" y="27"/>
                  </a:lnTo>
                  <a:lnTo>
                    <a:pt x="182" y="27"/>
                  </a:lnTo>
                  <a:cubicBezTo>
                    <a:pt x="192" y="27"/>
                    <a:pt x="202" y="27"/>
                    <a:pt x="209" y="20"/>
                  </a:cubicBezTo>
                  <a:cubicBezTo>
                    <a:pt x="209" y="17"/>
                    <a:pt x="209" y="17"/>
                    <a:pt x="209" y="14"/>
                  </a:cubicBezTo>
                  <a:cubicBezTo>
                    <a:pt x="209" y="14"/>
                    <a:pt x="205" y="14"/>
                    <a:pt x="205" y="10"/>
                  </a:cubicBezTo>
                  <a:cubicBezTo>
                    <a:pt x="205" y="7"/>
                    <a:pt x="205" y="4"/>
                    <a:pt x="209" y="0"/>
                  </a:cubicBezTo>
                  <a:cubicBezTo>
                    <a:pt x="202" y="4"/>
                    <a:pt x="199" y="4"/>
                    <a:pt x="195" y="4"/>
                  </a:cubicBezTo>
                  <a:lnTo>
                    <a:pt x="195" y="4"/>
                  </a:lnTo>
                  <a:cubicBezTo>
                    <a:pt x="162" y="14"/>
                    <a:pt x="125" y="0"/>
                    <a:pt x="9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2" name="Google Shape;2082;p48"/>
            <p:cNvSpPr/>
            <p:nvPr/>
          </p:nvSpPr>
          <p:spPr>
            <a:xfrm>
              <a:off x="4730400" y="3765240"/>
              <a:ext cx="111240" cy="15840"/>
            </a:xfrm>
            <a:custGeom>
              <a:avLst/>
              <a:gdLst/>
              <a:ahLst/>
              <a:cxnLst/>
              <a:rect l="l" t="t" r="r" b="b"/>
              <a:pathLst>
                <a:path w="309" h="44" extrusionOk="0">
                  <a:moveTo>
                    <a:pt x="148" y="37"/>
                  </a:moveTo>
                  <a:lnTo>
                    <a:pt x="148" y="37"/>
                  </a:lnTo>
                  <a:cubicBezTo>
                    <a:pt x="181" y="37"/>
                    <a:pt x="215" y="17"/>
                    <a:pt x="248" y="37"/>
                  </a:cubicBezTo>
                  <a:cubicBezTo>
                    <a:pt x="265" y="31"/>
                    <a:pt x="279" y="27"/>
                    <a:pt x="295" y="27"/>
                  </a:cubicBezTo>
                  <a:cubicBezTo>
                    <a:pt x="305" y="27"/>
                    <a:pt x="312" y="24"/>
                    <a:pt x="309" y="17"/>
                  </a:cubicBezTo>
                  <a:cubicBezTo>
                    <a:pt x="305" y="11"/>
                    <a:pt x="295" y="7"/>
                    <a:pt x="289" y="7"/>
                  </a:cubicBezTo>
                  <a:cubicBezTo>
                    <a:pt x="289" y="11"/>
                    <a:pt x="285" y="11"/>
                    <a:pt x="285" y="11"/>
                  </a:cubicBezTo>
                  <a:cubicBezTo>
                    <a:pt x="285" y="11"/>
                    <a:pt x="289" y="11"/>
                    <a:pt x="289" y="7"/>
                  </a:cubicBezTo>
                  <a:cubicBezTo>
                    <a:pt x="285" y="7"/>
                    <a:pt x="279" y="7"/>
                    <a:pt x="275" y="7"/>
                  </a:cubicBezTo>
                  <a:lnTo>
                    <a:pt x="275" y="7"/>
                  </a:lnTo>
                  <a:lnTo>
                    <a:pt x="275" y="7"/>
                  </a:lnTo>
                  <a:cubicBezTo>
                    <a:pt x="262" y="-3"/>
                    <a:pt x="248" y="-3"/>
                    <a:pt x="235" y="7"/>
                  </a:cubicBezTo>
                  <a:lnTo>
                    <a:pt x="235" y="7"/>
                  </a:lnTo>
                  <a:lnTo>
                    <a:pt x="235" y="7"/>
                  </a:lnTo>
                  <a:lnTo>
                    <a:pt x="235" y="7"/>
                  </a:lnTo>
                  <a:cubicBezTo>
                    <a:pt x="232" y="11"/>
                    <a:pt x="228" y="11"/>
                    <a:pt x="222" y="11"/>
                  </a:cubicBezTo>
                  <a:lnTo>
                    <a:pt x="222" y="11"/>
                  </a:lnTo>
                  <a:lnTo>
                    <a:pt x="222" y="11"/>
                  </a:lnTo>
                  <a:cubicBezTo>
                    <a:pt x="218" y="7"/>
                    <a:pt x="215" y="7"/>
                    <a:pt x="211" y="11"/>
                  </a:cubicBezTo>
                  <a:lnTo>
                    <a:pt x="215" y="11"/>
                  </a:lnTo>
                  <a:lnTo>
                    <a:pt x="215" y="11"/>
                  </a:lnTo>
                  <a:cubicBezTo>
                    <a:pt x="211" y="11"/>
                    <a:pt x="211" y="11"/>
                    <a:pt x="211" y="11"/>
                  </a:cubicBezTo>
                  <a:cubicBezTo>
                    <a:pt x="178" y="4"/>
                    <a:pt x="151" y="4"/>
                    <a:pt x="134" y="27"/>
                  </a:cubicBezTo>
                  <a:lnTo>
                    <a:pt x="134" y="27"/>
                  </a:lnTo>
                  <a:cubicBezTo>
                    <a:pt x="107" y="0"/>
                    <a:pt x="74" y="17"/>
                    <a:pt x="44" y="17"/>
                  </a:cubicBezTo>
                  <a:cubicBezTo>
                    <a:pt x="37" y="14"/>
                    <a:pt x="27" y="14"/>
                    <a:pt x="17" y="14"/>
                  </a:cubicBezTo>
                  <a:cubicBezTo>
                    <a:pt x="7" y="14"/>
                    <a:pt x="0" y="17"/>
                    <a:pt x="0" y="27"/>
                  </a:cubicBezTo>
                  <a:cubicBezTo>
                    <a:pt x="27" y="57"/>
                    <a:pt x="64" y="34"/>
                    <a:pt x="94" y="34"/>
                  </a:cubicBezTo>
                  <a:cubicBezTo>
                    <a:pt x="111" y="41"/>
                    <a:pt x="127" y="51"/>
                    <a:pt x="148"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3" name="Google Shape;2083;p48"/>
            <p:cNvSpPr/>
            <p:nvPr/>
          </p:nvSpPr>
          <p:spPr>
            <a:xfrm>
              <a:off x="4796640" y="3738960"/>
              <a:ext cx="48600" cy="7200"/>
            </a:xfrm>
            <a:custGeom>
              <a:avLst/>
              <a:gdLst/>
              <a:ahLst/>
              <a:cxnLst/>
              <a:rect l="l" t="t" r="r" b="b"/>
              <a:pathLst>
                <a:path w="135" h="20" extrusionOk="0">
                  <a:moveTo>
                    <a:pt x="51" y="20"/>
                  </a:moveTo>
                  <a:lnTo>
                    <a:pt x="51" y="20"/>
                  </a:lnTo>
                  <a:cubicBezTo>
                    <a:pt x="74" y="20"/>
                    <a:pt x="101" y="13"/>
                    <a:pt x="125" y="13"/>
                  </a:cubicBezTo>
                  <a:cubicBezTo>
                    <a:pt x="145" y="16"/>
                    <a:pt x="131" y="3"/>
                    <a:pt x="131" y="0"/>
                  </a:cubicBezTo>
                  <a:cubicBezTo>
                    <a:pt x="88" y="0"/>
                    <a:pt x="44" y="0"/>
                    <a:pt x="0" y="0"/>
                  </a:cubicBezTo>
                  <a:cubicBezTo>
                    <a:pt x="10" y="6"/>
                    <a:pt x="17" y="10"/>
                    <a:pt x="27" y="16"/>
                  </a:cubicBezTo>
                  <a:cubicBezTo>
                    <a:pt x="34" y="16"/>
                    <a:pt x="44" y="16"/>
                    <a:pt x="5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4" name="Google Shape;2084;p48"/>
            <p:cNvSpPr/>
            <p:nvPr/>
          </p:nvSpPr>
          <p:spPr>
            <a:xfrm>
              <a:off x="4670640" y="3636000"/>
              <a:ext cx="43920" cy="14760"/>
            </a:xfrm>
            <a:custGeom>
              <a:avLst/>
              <a:gdLst/>
              <a:ahLst/>
              <a:cxnLst/>
              <a:rect l="l" t="t" r="r" b="b"/>
              <a:pathLst>
                <a:path w="122" h="41" extrusionOk="0">
                  <a:moveTo>
                    <a:pt x="42" y="0"/>
                  </a:moveTo>
                  <a:lnTo>
                    <a:pt x="42" y="0"/>
                  </a:lnTo>
                  <a:cubicBezTo>
                    <a:pt x="42" y="4"/>
                    <a:pt x="42" y="7"/>
                    <a:pt x="42" y="10"/>
                  </a:cubicBezTo>
                  <a:lnTo>
                    <a:pt x="42" y="10"/>
                  </a:lnTo>
                  <a:lnTo>
                    <a:pt x="42" y="10"/>
                  </a:lnTo>
                  <a:cubicBezTo>
                    <a:pt x="15" y="7"/>
                    <a:pt x="-5" y="14"/>
                    <a:pt x="2" y="37"/>
                  </a:cubicBezTo>
                  <a:cubicBezTo>
                    <a:pt x="18" y="34"/>
                    <a:pt x="21" y="17"/>
                    <a:pt x="42" y="20"/>
                  </a:cubicBezTo>
                  <a:cubicBezTo>
                    <a:pt x="62" y="34"/>
                    <a:pt x="96" y="20"/>
                    <a:pt x="122" y="41"/>
                  </a:cubicBezTo>
                  <a:cubicBezTo>
                    <a:pt x="116" y="-6"/>
                    <a:pt x="69" y="7"/>
                    <a:pt x="4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5" name="Google Shape;2085;p48"/>
            <p:cNvSpPr/>
            <p:nvPr/>
          </p:nvSpPr>
          <p:spPr>
            <a:xfrm>
              <a:off x="4692240" y="3523680"/>
              <a:ext cx="899640" cy="41040"/>
            </a:xfrm>
            <a:custGeom>
              <a:avLst/>
              <a:gdLst/>
              <a:ahLst/>
              <a:cxnLst/>
              <a:rect l="l" t="t" r="r" b="b"/>
              <a:pathLst>
                <a:path w="2499" h="114" extrusionOk="0">
                  <a:moveTo>
                    <a:pt x="2498" y="10"/>
                  </a:moveTo>
                  <a:lnTo>
                    <a:pt x="2498" y="10"/>
                  </a:lnTo>
                  <a:cubicBezTo>
                    <a:pt x="2502" y="-3"/>
                    <a:pt x="2488" y="0"/>
                    <a:pt x="2478" y="0"/>
                  </a:cubicBezTo>
                  <a:cubicBezTo>
                    <a:pt x="2438" y="3"/>
                    <a:pt x="2397" y="7"/>
                    <a:pt x="2354" y="10"/>
                  </a:cubicBezTo>
                  <a:cubicBezTo>
                    <a:pt x="2220" y="10"/>
                    <a:pt x="2089" y="3"/>
                    <a:pt x="1954" y="10"/>
                  </a:cubicBezTo>
                  <a:lnTo>
                    <a:pt x="1954" y="10"/>
                  </a:lnTo>
                  <a:cubicBezTo>
                    <a:pt x="1891" y="3"/>
                    <a:pt x="1830" y="20"/>
                    <a:pt x="1767" y="17"/>
                  </a:cubicBezTo>
                  <a:cubicBezTo>
                    <a:pt x="1740" y="17"/>
                    <a:pt x="1709" y="17"/>
                    <a:pt x="1682" y="17"/>
                  </a:cubicBezTo>
                  <a:lnTo>
                    <a:pt x="1682" y="17"/>
                  </a:lnTo>
                  <a:lnTo>
                    <a:pt x="1682" y="17"/>
                  </a:lnTo>
                  <a:cubicBezTo>
                    <a:pt x="1679" y="17"/>
                    <a:pt x="1676" y="17"/>
                    <a:pt x="1669" y="17"/>
                  </a:cubicBezTo>
                  <a:cubicBezTo>
                    <a:pt x="1632" y="20"/>
                    <a:pt x="1588" y="10"/>
                    <a:pt x="1552" y="27"/>
                  </a:cubicBezTo>
                  <a:lnTo>
                    <a:pt x="1552" y="27"/>
                  </a:lnTo>
                  <a:cubicBezTo>
                    <a:pt x="1548" y="24"/>
                    <a:pt x="1545" y="27"/>
                    <a:pt x="1542" y="27"/>
                  </a:cubicBezTo>
                  <a:cubicBezTo>
                    <a:pt x="1528" y="24"/>
                    <a:pt x="1515" y="24"/>
                    <a:pt x="1501" y="27"/>
                  </a:cubicBezTo>
                  <a:cubicBezTo>
                    <a:pt x="1498" y="27"/>
                    <a:pt x="1495" y="27"/>
                    <a:pt x="1491" y="27"/>
                  </a:cubicBezTo>
                  <a:cubicBezTo>
                    <a:pt x="1488" y="27"/>
                    <a:pt x="1485" y="24"/>
                    <a:pt x="1481" y="27"/>
                  </a:cubicBezTo>
                  <a:cubicBezTo>
                    <a:pt x="1468" y="17"/>
                    <a:pt x="1451" y="14"/>
                    <a:pt x="1438" y="24"/>
                  </a:cubicBezTo>
                  <a:cubicBezTo>
                    <a:pt x="1387" y="17"/>
                    <a:pt x="1337" y="30"/>
                    <a:pt x="1286" y="27"/>
                  </a:cubicBezTo>
                  <a:cubicBezTo>
                    <a:pt x="1280" y="30"/>
                    <a:pt x="1273" y="30"/>
                    <a:pt x="1270" y="34"/>
                  </a:cubicBezTo>
                  <a:cubicBezTo>
                    <a:pt x="1266" y="30"/>
                    <a:pt x="1260" y="30"/>
                    <a:pt x="1256" y="27"/>
                  </a:cubicBezTo>
                  <a:cubicBezTo>
                    <a:pt x="1253" y="30"/>
                    <a:pt x="1249" y="30"/>
                    <a:pt x="1246" y="27"/>
                  </a:cubicBezTo>
                  <a:cubicBezTo>
                    <a:pt x="1243" y="30"/>
                    <a:pt x="1236" y="34"/>
                    <a:pt x="1233" y="37"/>
                  </a:cubicBezTo>
                  <a:lnTo>
                    <a:pt x="1233" y="37"/>
                  </a:lnTo>
                  <a:lnTo>
                    <a:pt x="1233" y="37"/>
                  </a:lnTo>
                  <a:cubicBezTo>
                    <a:pt x="1219" y="37"/>
                    <a:pt x="1206" y="37"/>
                    <a:pt x="1192" y="37"/>
                  </a:cubicBezTo>
                  <a:cubicBezTo>
                    <a:pt x="1179" y="37"/>
                    <a:pt x="1162" y="37"/>
                    <a:pt x="1149" y="37"/>
                  </a:cubicBezTo>
                  <a:cubicBezTo>
                    <a:pt x="1139" y="37"/>
                    <a:pt x="1129" y="37"/>
                    <a:pt x="1119" y="34"/>
                  </a:cubicBezTo>
                  <a:cubicBezTo>
                    <a:pt x="1115" y="34"/>
                    <a:pt x="1109" y="30"/>
                    <a:pt x="1102" y="30"/>
                  </a:cubicBezTo>
                  <a:lnTo>
                    <a:pt x="1102" y="27"/>
                  </a:lnTo>
                  <a:cubicBezTo>
                    <a:pt x="1092" y="27"/>
                    <a:pt x="1082" y="30"/>
                    <a:pt x="1075" y="34"/>
                  </a:cubicBezTo>
                  <a:lnTo>
                    <a:pt x="1075" y="34"/>
                  </a:lnTo>
                  <a:cubicBezTo>
                    <a:pt x="1072" y="34"/>
                    <a:pt x="1068" y="34"/>
                    <a:pt x="1068" y="34"/>
                  </a:cubicBezTo>
                  <a:lnTo>
                    <a:pt x="1068" y="34"/>
                  </a:lnTo>
                  <a:cubicBezTo>
                    <a:pt x="1058" y="27"/>
                    <a:pt x="1048" y="27"/>
                    <a:pt x="1038" y="34"/>
                  </a:cubicBezTo>
                  <a:lnTo>
                    <a:pt x="1035" y="34"/>
                  </a:lnTo>
                  <a:cubicBezTo>
                    <a:pt x="1018" y="34"/>
                    <a:pt x="1001" y="30"/>
                    <a:pt x="984" y="37"/>
                  </a:cubicBezTo>
                  <a:cubicBezTo>
                    <a:pt x="984" y="37"/>
                    <a:pt x="981" y="40"/>
                    <a:pt x="978" y="37"/>
                  </a:cubicBezTo>
                  <a:cubicBezTo>
                    <a:pt x="974" y="37"/>
                    <a:pt x="974" y="37"/>
                    <a:pt x="974" y="37"/>
                  </a:cubicBezTo>
                  <a:cubicBezTo>
                    <a:pt x="952" y="37"/>
                    <a:pt x="932" y="37"/>
                    <a:pt x="911" y="37"/>
                  </a:cubicBezTo>
                  <a:cubicBezTo>
                    <a:pt x="824" y="37"/>
                    <a:pt x="740" y="37"/>
                    <a:pt x="657" y="34"/>
                  </a:cubicBezTo>
                  <a:cubicBezTo>
                    <a:pt x="636" y="34"/>
                    <a:pt x="616" y="34"/>
                    <a:pt x="600" y="44"/>
                  </a:cubicBezTo>
                  <a:lnTo>
                    <a:pt x="600" y="44"/>
                  </a:lnTo>
                  <a:cubicBezTo>
                    <a:pt x="596" y="44"/>
                    <a:pt x="593" y="44"/>
                    <a:pt x="586" y="44"/>
                  </a:cubicBezTo>
                  <a:cubicBezTo>
                    <a:pt x="552" y="40"/>
                    <a:pt x="515" y="30"/>
                    <a:pt x="479" y="44"/>
                  </a:cubicBezTo>
                  <a:lnTo>
                    <a:pt x="479" y="44"/>
                  </a:lnTo>
                  <a:cubicBezTo>
                    <a:pt x="479" y="44"/>
                    <a:pt x="475" y="44"/>
                    <a:pt x="472" y="44"/>
                  </a:cubicBezTo>
                  <a:cubicBezTo>
                    <a:pt x="448" y="30"/>
                    <a:pt x="421" y="37"/>
                    <a:pt x="395" y="37"/>
                  </a:cubicBezTo>
                  <a:lnTo>
                    <a:pt x="395" y="37"/>
                  </a:lnTo>
                  <a:cubicBezTo>
                    <a:pt x="391" y="37"/>
                    <a:pt x="385" y="37"/>
                    <a:pt x="381" y="37"/>
                  </a:cubicBezTo>
                  <a:cubicBezTo>
                    <a:pt x="378" y="37"/>
                    <a:pt x="371" y="37"/>
                    <a:pt x="368" y="37"/>
                  </a:cubicBezTo>
                  <a:lnTo>
                    <a:pt x="368" y="37"/>
                  </a:lnTo>
                  <a:lnTo>
                    <a:pt x="368" y="37"/>
                  </a:lnTo>
                  <a:lnTo>
                    <a:pt x="368" y="37"/>
                  </a:lnTo>
                  <a:lnTo>
                    <a:pt x="368" y="37"/>
                  </a:lnTo>
                  <a:cubicBezTo>
                    <a:pt x="364" y="37"/>
                    <a:pt x="361" y="37"/>
                    <a:pt x="354" y="37"/>
                  </a:cubicBezTo>
                  <a:cubicBezTo>
                    <a:pt x="294" y="37"/>
                    <a:pt x="233" y="27"/>
                    <a:pt x="176" y="44"/>
                  </a:cubicBezTo>
                  <a:cubicBezTo>
                    <a:pt x="123" y="37"/>
                    <a:pt x="72" y="37"/>
                    <a:pt x="19" y="47"/>
                  </a:cubicBezTo>
                  <a:cubicBezTo>
                    <a:pt x="2" y="50"/>
                    <a:pt x="-5" y="61"/>
                    <a:pt x="5" y="71"/>
                  </a:cubicBezTo>
                  <a:cubicBezTo>
                    <a:pt x="22" y="81"/>
                    <a:pt x="42" y="67"/>
                    <a:pt x="59" y="71"/>
                  </a:cubicBezTo>
                  <a:cubicBezTo>
                    <a:pt x="59" y="71"/>
                    <a:pt x="62" y="71"/>
                    <a:pt x="66" y="71"/>
                  </a:cubicBezTo>
                  <a:cubicBezTo>
                    <a:pt x="66" y="71"/>
                    <a:pt x="66" y="74"/>
                    <a:pt x="62" y="74"/>
                  </a:cubicBezTo>
                  <a:cubicBezTo>
                    <a:pt x="56" y="74"/>
                    <a:pt x="46" y="74"/>
                    <a:pt x="36" y="78"/>
                  </a:cubicBezTo>
                  <a:cubicBezTo>
                    <a:pt x="22" y="84"/>
                    <a:pt x="9" y="91"/>
                    <a:pt x="22" y="104"/>
                  </a:cubicBezTo>
                  <a:cubicBezTo>
                    <a:pt x="29" y="107"/>
                    <a:pt x="36" y="107"/>
                    <a:pt x="42" y="111"/>
                  </a:cubicBezTo>
                  <a:cubicBezTo>
                    <a:pt x="82" y="114"/>
                    <a:pt x="126" y="111"/>
                    <a:pt x="166" y="114"/>
                  </a:cubicBezTo>
                  <a:cubicBezTo>
                    <a:pt x="183" y="111"/>
                    <a:pt x="200" y="111"/>
                    <a:pt x="217" y="107"/>
                  </a:cubicBezTo>
                  <a:cubicBezTo>
                    <a:pt x="223" y="104"/>
                    <a:pt x="227" y="104"/>
                    <a:pt x="227" y="101"/>
                  </a:cubicBezTo>
                  <a:cubicBezTo>
                    <a:pt x="243" y="101"/>
                    <a:pt x="257" y="101"/>
                    <a:pt x="271" y="101"/>
                  </a:cubicBezTo>
                  <a:cubicBezTo>
                    <a:pt x="274" y="101"/>
                    <a:pt x="274" y="101"/>
                    <a:pt x="277" y="104"/>
                  </a:cubicBezTo>
                  <a:cubicBezTo>
                    <a:pt x="284" y="107"/>
                    <a:pt x="290" y="107"/>
                    <a:pt x="300" y="104"/>
                  </a:cubicBezTo>
                  <a:cubicBezTo>
                    <a:pt x="307" y="97"/>
                    <a:pt x="307" y="87"/>
                    <a:pt x="324" y="87"/>
                  </a:cubicBezTo>
                  <a:lnTo>
                    <a:pt x="324" y="87"/>
                  </a:lnTo>
                  <a:cubicBezTo>
                    <a:pt x="321" y="91"/>
                    <a:pt x="324" y="97"/>
                    <a:pt x="328" y="101"/>
                  </a:cubicBezTo>
                  <a:lnTo>
                    <a:pt x="328" y="101"/>
                  </a:lnTo>
                  <a:cubicBezTo>
                    <a:pt x="378" y="101"/>
                    <a:pt x="425" y="101"/>
                    <a:pt x="472" y="101"/>
                  </a:cubicBezTo>
                  <a:cubicBezTo>
                    <a:pt x="495" y="107"/>
                    <a:pt x="512" y="104"/>
                    <a:pt x="509" y="84"/>
                  </a:cubicBezTo>
                  <a:cubicBezTo>
                    <a:pt x="485" y="81"/>
                    <a:pt x="465" y="91"/>
                    <a:pt x="442" y="78"/>
                  </a:cubicBezTo>
                  <a:cubicBezTo>
                    <a:pt x="425" y="71"/>
                    <a:pt x="401" y="78"/>
                    <a:pt x="381" y="81"/>
                  </a:cubicBezTo>
                  <a:cubicBezTo>
                    <a:pt x="375" y="81"/>
                    <a:pt x="371" y="81"/>
                    <a:pt x="368" y="81"/>
                  </a:cubicBezTo>
                  <a:lnTo>
                    <a:pt x="368" y="81"/>
                  </a:lnTo>
                  <a:cubicBezTo>
                    <a:pt x="364" y="84"/>
                    <a:pt x="361" y="84"/>
                    <a:pt x="358" y="84"/>
                  </a:cubicBezTo>
                  <a:lnTo>
                    <a:pt x="354" y="84"/>
                  </a:lnTo>
                  <a:lnTo>
                    <a:pt x="354" y="84"/>
                  </a:lnTo>
                  <a:cubicBezTo>
                    <a:pt x="348" y="78"/>
                    <a:pt x="341" y="78"/>
                    <a:pt x="334" y="81"/>
                  </a:cubicBezTo>
                  <a:cubicBezTo>
                    <a:pt x="334" y="71"/>
                    <a:pt x="344" y="74"/>
                    <a:pt x="351" y="74"/>
                  </a:cubicBezTo>
                  <a:cubicBezTo>
                    <a:pt x="368" y="74"/>
                    <a:pt x="381" y="74"/>
                    <a:pt x="395" y="67"/>
                  </a:cubicBezTo>
                  <a:cubicBezTo>
                    <a:pt x="395" y="64"/>
                    <a:pt x="395" y="64"/>
                    <a:pt x="395" y="64"/>
                  </a:cubicBezTo>
                  <a:cubicBezTo>
                    <a:pt x="415" y="78"/>
                    <a:pt x="435" y="78"/>
                    <a:pt x="455" y="64"/>
                  </a:cubicBezTo>
                  <a:cubicBezTo>
                    <a:pt x="458" y="64"/>
                    <a:pt x="458" y="67"/>
                    <a:pt x="462" y="67"/>
                  </a:cubicBezTo>
                  <a:cubicBezTo>
                    <a:pt x="465" y="71"/>
                    <a:pt x="472" y="71"/>
                    <a:pt x="475" y="74"/>
                  </a:cubicBezTo>
                  <a:cubicBezTo>
                    <a:pt x="532" y="74"/>
                    <a:pt x="589" y="78"/>
                    <a:pt x="646" y="71"/>
                  </a:cubicBezTo>
                  <a:cubicBezTo>
                    <a:pt x="653" y="67"/>
                    <a:pt x="660" y="64"/>
                    <a:pt x="667" y="64"/>
                  </a:cubicBezTo>
                  <a:cubicBezTo>
                    <a:pt x="670" y="64"/>
                    <a:pt x="673" y="64"/>
                    <a:pt x="677" y="64"/>
                  </a:cubicBezTo>
                  <a:lnTo>
                    <a:pt x="677" y="64"/>
                  </a:lnTo>
                  <a:lnTo>
                    <a:pt x="677" y="64"/>
                  </a:lnTo>
                  <a:cubicBezTo>
                    <a:pt x="693" y="64"/>
                    <a:pt x="710" y="61"/>
                    <a:pt x="730" y="61"/>
                  </a:cubicBezTo>
                  <a:lnTo>
                    <a:pt x="730" y="61"/>
                  </a:lnTo>
                  <a:cubicBezTo>
                    <a:pt x="734" y="64"/>
                    <a:pt x="737" y="64"/>
                    <a:pt x="740" y="64"/>
                  </a:cubicBezTo>
                  <a:cubicBezTo>
                    <a:pt x="760" y="74"/>
                    <a:pt x="784" y="74"/>
                    <a:pt x="807" y="74"/>
                  </a:cubicBezTo>
                  <a:cubicBezTo>
                    <a:pt x="831" y="74"/>
                    <a:pt x="854" y="78"/>
                    <a:pt x="878" y="71"/>
                  </a:cubicBezTo>
                  <a:cubicBezTo>
                    <a:pt x="881" y="71"/>
                    <a:pt x="885" y="67"/>
                    <a:pt x="888" y="67"/>
                  </a:cubicBezTo>
                  <a:cubicBezTo>
                    <a:pt x="891" y="67"/>
                    <a:pt x="891" y="67"/>
                    <a:pt x="891" y="67"/>
                  </a:cubicBezTo>
                  <a:cubicBezTo>
                    <a:pt x="895" y="67"/>
                    <a:pt x="898" y="64"/>
                    <a:pt x="898" y="64"/>
                  </a:cubicBezTo>
                  <a:cubicBezTo>
                    <a:pt x="918" y="61"/>
                    <a:pt x="945" y="67"/>
                    <a:pt x="962" y="54"/>
                  </a:cubicBezTo>
                  <a:lnTo>
                    <a:pt x="962" y="54"/>
                  </a:lnTo>
                  <a:lnTo>
                    <a:pt x="962" y="54"/>
                  </a:lnTo>
                  <a:lnTo>
                    <a:pt x="962" y="54"/>
                  </a:lnTo>
                  <a:lnTo>
                    <a:pt x="962" y="54"/>
                  </a:lnTo>
                  <a:cubicBezTo>
                    <a:pt x="1001" y="61"/>
                    <a:pt x="1038" y="61"/>
                    <a:pt x="1078" y="54"/>
                  </a:cubicBezTo>
                  <a:lnTo>
                    <a:pt x="1078" y="54"/>
                  </a:lnTo>
                  <a:cubicBezTo>
                    <a:pt x="1105" y="57"/>
                    <a:pt x="1135" y="67"/>
                    <a:pt x="1166" y="61"/>
                  </a:cubicBezTo>
                  <a:lnTo>
                    <a:pt x="1166" y="61"/>
                  </a:lnTo>
                  <a:lnTo>
                    <a:pt x="1166" y="61"/>
                  </a:lnTo>
                  <a:cubicBezTo>
                    <a:pt x="1176" y="57"/>
                    <a:pt x="1186" y="57"/>
                    <a:pt x="1192" y="54"/>
                  </a:cubicBezTo>
                  <a:lnTo>
                    <a:pt x="1192" y="54"/>
                  </a:lnTo>
                  <a:cubicBezTo>
                    <a:pt x="1209" y="64"/>
                    <a:pt x="1219" y="54"/>
                    <a:pt x="1233" y="47"/>
                  </a:cubicBezTo>
                  <a:lnTo>
                    <a:pt x="1233" y="47"/>
                  </a:lnTo>
                  <a:cubicBezTo>
                    <a:pt x="1239" y="47"/>
                    <a:pt x="1246" y="47"/>
                    <a:pt x="1256" y="47"/>
                  </a:cubicBezTo>
                  <a:lnTo>
                    <a:pt x="1256" y="47"/>
                  </a:lnTo>
                  <a:cubicBezTo>
                    <a:pt x="1270" y="57"/>
                    <a:pt x="1280" y="50"/>
                    <a:pt x="1293" y="47"/>
                  </a:cubicBezTo>
                  <a:lnTo>
                    <a:pt x="1293" y="47"/>
                  </a:lnTo>
                  <a:cubicBezTo>
                    <a:pt x="1296" y="47"/>
                    <a:pt x="1303" y="47"/>
                    <a:pt x="1306" y="50"/>
                  </a:cubicBezTo>
                  <a:lnTo>
                    <a:pt x="1310" y="47"/>
                  </a:lnTo>
                  <a:cubicBezTo>
                    <a:pt x="1347" y="44"/>
                    <a:pt x="1387" y="44"/>
                    <a:pt x="1424" y="44"/>
                  </a:cubicBezTo>
                  <a:lnTo>
                    <a:pt x="1424" y="44"/>
                  </a:lnTo>
                  <a:lnTo>
                    <a:pt x="1424" y="44"/>
                  </a:lnTo>
                  <a:cubicBezTo>
                    <a:pt x="1448" y="44"/>
                    <a:pt x="1468" y="44"/>
                    <a:pt x="1491" y="47"/>
                  </a:cubicBezTo>
                  <a:cubicBezTo>
                    <a:pt x="1521" y="44"/>
                    <a:pt x="1548" y="44"/>
                    <a:pt x="1578" y="44"/>
                  </a:cubicBezTo>
                  <a:lnTo>
                    <a:pt x="1578" y="44"/>
                  </a:lnTo>
                  <a:lnTo>
                    <a:pt x="1578" y="44"/>
                  </a:lnTo>
                  <a:cubicBezTo>
                    <a:pt x="1692" y="47"/>
                    <a:pt x="1807" y="34"/>
                    <a:pt x="1921" y="34"/>
                  </a:cubicBezTo>
                  <a:cubicBezTo>
                    <a:pt x="1928" y="34"/>
                    <a:pt x="1934" y="30"/>
                    <a:pt x="1944" y="27"/>
                  </a:cubicBezTo>
                  <a:cubicBezTo>
                    <a:pt x="1951" y="27"/>
                    <a:pt x="1958" y="27"/>
                    <a:pt x="1968" y="27"/>
                  </a:cubicBezTo>
                  <a:lnTo>
                    <a:pt x="1968" y="27"/>
                  </a:lnTo>
                  <a:lnTo>
                    <a:pt x="1968" y="27"/>
                  </a:lnTo>
                  <a:cubicBezTo>
                    <a:pt x="1981" y="27"/>
                    <a:pt x="1991" y="27"/>
                    <a:pt x="2005" y="27"/>
                  </a:cubicBezTo>
                  <a:cubicBezTo>
                    <a:pt x="2072" y="27"/>
                    <a:pt x="2136" y="30"/>
                    <a:pt x="2203" y="27"/>
                  </a:cubicBezTo>
                  <a:cubicBezTo>
                    <a:pt x="2233" y="27"/>
                    <a:pt x="2260" y="40"/>
                    <a:pt x="2290" y="27"/>
                  </a:cubicBezTo>
                  <a:lnTo>
                    <a:pt x="2290" y="27"/>
                  </a:lnTo>
                  <a:cubicBezTo>
                    <a:pt x="2293" y="27"/>
                    <a:pt x="2297" y="27"/>
                    <a:pt x="2303" y="27"/>
                  </a:cubicBezTo>
                  <a:cubicBezTo>
                    <a:pt x="2300" y="27"/>
                    <a:pt x="2300" y="24"/>
                    <a:pt x="2300" y="24"/>
                  </a:cubicBezTo>
                  <a:lnTo>
                    <a:pt x="2303" y="27"/>
                  </a:lnTo>
                  <a:cubicBezTo>
                    <a:pt x="2360" y="24"/>
                    <a:pt x="2417" y="34"/>
                    <a:pt x="2475" y="20"/>
                  </a:cubicBezTo>
                  <a:lnTo>
                    <a:pt x="2475" y="20"/>
                  </a:lnTo>
                  <a:cubicBezTo>
                    <a:pt x="2485" y="20"/>
                    <a:pt x="2498" y="20"/>
                    <a:pt x="2498" y="10"/>
                  </a:cubicBezTo>
                  <a:moveTo>
                    <a:pt x="220" y="84"/>
                  </a:moveTo>
                  <a:lnTo>
                    <a:pt x="220" y="84"/>
                  </a:lnTo>
                  <a:cubicBezTo>
                    <a:pt x="217" y="81"/>
                    <a:pt x="213" y="74"/>
                    <a:pt x="210" y="71"/>
                  </a:cubicBezTo>
                  <a:cubicBezTo>
                    <a:pt x="220" y="74"/>
                    <a:pt x="230" y="74"/>
                    <a:pt x="240" y="71"/>
                  </a:cubicBezTo>
                  <a:cubicBezTo>
                    <a:pt x="247" y="74"/>
                    <a:pt x="247" y="61"/>
                    <a:pt x="257" y="67"/>
                  </a:cubicBezTo>
                  <a:cubicBezTo>
                    <a:pt x="254" y="74"/>
                    <a:pt x="257" y="78"/>
                    <a:pt x="257" y="84"/>
                  </a:cubicBezTo>
                  <a:cubicBezTo>
                    <a:pt x="247" y="84"/>
                    <a:pt x="233" y="81"/>
                    <a:pt x="220" y="84"/>
                  </a:cubicBezTo>
                  <a:moveTo>
                    <a:pt x="1676" y="24"/>
                  </a:moveTo>
                  <a:lnTo>
                    <a:pt x="1676" y="24"/>
                  </a:lnTo>
                  <a:moveTo>
                    <a:pt x="2290" y="27"/>
                  </a:moveTo>
                  <a:lnTo>
                    <a:pt x="2290" y="2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6" name="Google Shape;2086;p48"/>
            <p:cNvSpPr/>
            <p:nvPr/>
          </p:nvSpPr>
          <p:spPr>
            <a:xfrm>
              <a:off x="5622840" y="3631320"/>
              <a:ext cx="36360" cy="8280"/>
            </a:xfrm>
            <a:custGeom>
              <a:avLst/>
              <a:gdLst/>
              <a:ahLst/>
              <a:cxnLst/>
              <a:rect l="l" t="t" r="r" b="b"/>
              <a:pathLst>
                <a:path w="101" h="23" extrusionOk="0">
                  <a:moveTo>
                    <a:pt x="84" y="0"/>
                  </a:moveTo>
                  <a:lnTo>
                    <a:pt x="84" y="0"/>
                  </a:lnTo>
                  <a:cubicBezTo>
                    <a:pt x="61" y="0"/>
                    <a:pt x="37" y="3"/>
                    <a:pt x="14" y="3"/>
                  </a:cubicBezTo>
                  <a:cubicBezTo>
                    <a:pt x="10" y="10"/>
                    <a:pt x="7" y="17"/>
                    <a:pt x="0" y="23"/>
                  </a:cubicBezTo>
                  <a:cubicBezTo>
                    <a:pt x="27" y="23"/>
                    <a:pt x="57" y="23"/>
                    <a:pt x="84" y="20"/>
                  </a:cubicBezTo>
                  <a:cubicBezTo>
                    <a:pt x="94" y="20"/>
                    <a:pt x="101" y="20"/>
                    <a:pt x="101" y="10"/>
                  </a:cubicBezTo>
                  <a:cubicBezTo>
                    <a:pt x="101" y="3"/>
                    <a:pt x="91" y="0"/>
                    <a:pt x="8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7" name="Google Shape;2087;p48"/>
            <p:cNvSpPr/>
            <p:nvPr/>
          </p:nvSpPr>
          <p:spPr>
            <a:xfrm>
              <a:off x="4861800" y="3563640"/>
              <a:ext cx="32760" cy="12240"/>
            </a:xfrm>
            <a:custGeom>
              <a:avLst/>
              <a:gdLst/>
              <a:ahLst/>
              <a:cxnLst/>
              <a:rect l="l" t="t" r="r" b="b"/>
              <a:pathLst>
                <a:path w="91" h="34" extrusionOk="0">
                  <a:moveTo>
                    <a:pt x="38" y="7"/>
                  </a:moveTo>
                  <a:lnTo>
                    <a:pt x="38" y="7"/>
                  </a:lnTo>
                  <a:cubicBezTo>
                    <a:pt x="14" y="10"/>
                    <a:pt x="-3" y="17"/>
                    <a:pt x="1" y="34"/>
                  </a:cubicBezTo>
                  <a:cubicBezTo>
                    <a:pt x="31" y="27"/>
                    <a:pt x="61" y="30"/>
                    <a:pt x="91" y="27"/>
                  </a:cubicBezTo>
                  <a:cubicBezTo>
                    <a:pt x="88" y="20"/>
                    <a:pt x="81" y="13"/>
                    <a:pt x="78" y="10"/>
                  </a:cubicBezTo>
                  <a:cubicBezTo>
                    <a:pt x="75" y="7"/>
                    <a:pt x="68" y="3"/>
                    <a:pt x="65" y="0"/>
                  </a:cubicBezTo>
                  <a:cubicBezTo>
                    <a:pt x="54" y="0"/>
                    <a:pt x="44" y="3"/>
                    <a:pt x="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8" name="Google Shape;2088;p48"/>
            <p:cNvSpPr/>
            <p:nvPr/>
          </p:nvSpPr>
          <p:spPr>
            <a:xfrm>
              <a:off x="4796640" y="3635640"/>
              <a:ext cx="93240" cy="10080"/>
            </a:xfrm>
            <a:custGeom>
              <a:avLst/>
              <a:gdLst/>
              <a:ahLst/>
              <a:cxnLst/>
              <a:rect l="l" t="t" r="r" b="b"/>
              <a:pathLst>
                <a:path w="259" h="28" extrusionOk="0">
                  <a:moveTo>
                    <a:pt x="246" y="1"/>
                  </a:moveTo>
                  <a:lnTo>
                    <a:pt x="246" y="1"/>
                  </a:lnTo>
                  <a:cubicBezTo>
                    <a:pt x="225" y="1"/>
                    <a:pt x="202" y="1"/>
                    <a:pt x="182" y="1"/>
                  </a:cubicBezTo>
                  <a:lnTo>
                    <a:pt x="182" y="1"/>
                  </a:lnTo>
                  <a:cubicBezTo>
                    <a:pt x="168" y="-2"/>
                    <a:pt x="162" y="1"/>
                    <a:pt x="155" y="8"/>
                  </a:cubicBezTo>
                  <a:lnTo>
                    <a:pt x="155" y="8"/>
                  </a:lnTo>
                  <a:cubicBezTo>
                    <a:pt x="108" y="-12"/>
                    <a:pt x="58" y="11"/>
                    <a:pt x="10" y="5"/>
                  </a:cubicBezTo>
                  <a:cubicBezTo>
                    <a:pt x="4" y="1"/>
                    <a:pt x="0" y="8"/>
                    <a:pt x="0" y="15"/>
                  </a:cubicBezTo>
                  <a:cubicBezTo>
                    <a:pt x="4" y="18"/>
                    <a:pt x="7" y="25"/>
                    <a:pt x="10" y="25"/>
                  </a:cubicBezTo>
                  <a:cubicBezTo>
                    <a:pt x="24" y="28"/>
                    <a:pt x="34" y="28"/>
                    <a:pt x="48" y="28"/>
                  </a:cubicBezTo>
                  <a:cubicBezTo>
                    <a:pt x="91" y="28"/>
                    <a:pt x="138" y="28"/>
                    <a:pt x="182" y="28"/>
                  </a:cubicBezTo>
                  <a:lnTo>
                    <a:pt x="182" y="28"/>
                  </a:lnTo>
                  <a:cubicBezTo>
                    <a:pt x="209" y="28"/>
                    <a:pt x="232" y="28"/>
                    <a:pt x="259" y="28"/>
                  </a:cubicBezTo>
                  <a:cubicBezTo>
                    <a:pt x="256" y="21"/>
                    <a:pt x="249" y="11"/>
                    <a:pt x="24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9" name="Google Shape;2089;p48"/>
            <p:cNvSpPr/>
            <p:nvPr/>
          </p:nvSpPr>
          <p:spPr>
            <a:xfrm>
              <a:off x="4906080" y="3735360"/>
              <a:ext cx="22680" cy="10800"/>
            </a:xfrm>
            <a:custGeom>
              <a:avLst/>
              <a:gdLst/>
              <a:ahLst/>
              <a:cxnLst/>
              <a:rect l="l" t="t" r="r" b="b"/>
              <a:pathLst>
                <a:path w="63" h="30" extrusionOk="0">
                  <a:moveTo>
                    <a:pt x="59" y="0"/>
                  </a:moveTo>
                  <a:lnTo>
                    <a:pt x="59" y="0"/>
                  </a:lnTo>
                  <a:cubicBezTo>
                    <a:pt x="49" y="0"/>
                    <a:pt x="42" y="0"/>
                    <a:pt x="32" y="0"/>
                  </a:cubicBezTo>
                  <a:cubicBezTo>
                    <a:pt x="25" y="6"/>
                    <a:pt x="15" y="10"/>
                    <a:pt x="9" y="13"/>
                  </a:cubicBezTo>
                  <a:cubicBezTo>
                    <a:pt x="-1" y="16"/>
                    <a:pt x="-5" y="23"/>
                    <a:pt x="9" y="30"/>
                  </a:cubicBezTo>
                  <a:cubicBezTo>
                    <a:pt x="19" y="30"/>
                    <a:pt x="32" y="26"/>
                    <a:pt x="46" y="26"/>
                  </a:cubicBezTo>
                  <a:cubicBezTo>
                    <a:pt x="52" y="20"/>
                    <a:pt x="73" y="13"/>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0" name="Google Shape;2090;p48"/>
            <p:cNvSpPr/>
            <p:nvPr/>
          </p:nvSpPr>
          <p:spPr>
            <a:xfrm>
              <a:off x="5461200" y="3718440"/>
              <a:ext cx="130320" cy="13320"/>
            </a:xfrm>
            <a:custGeom>
              <a:avLst/>
              <a:gdLst/>
              <a:ahLst/>
              <a:cxnLst/>
              <a:rect l="l" t="t" r="r" b="b"/>
              <a:pathLst>
                <a:path w="362" h="37" extrusionOk="0">
                  <a:moveTo>
                    <a:pt x="281" y="30"/>
                  </a:moveTo>
                  <a:lnTo>
                    <a:pt x="281" y="30"/>
                  </a:lnTo>
                  <a:lnTo>
                    <a:pt x="281" y="30"/>
                  </a:lnTo>
                  <a:cubicBezTo>
                    <a:pt x="281" y="33"/>
                    <a:pt x="281" y="37"/>
                    <a:pt x="281" y="37"/>
                  </a:cubicBezTo>
                  <a:cubicBezTo>
                    <a:pt x="305" y="37"/>
                    <a:pt x="325" y="37"/>
                    <a:pt x="349" y="37"/>
                  </a:cubicBezTo>
                  <a:cubicBezTo>
                    <a:pt x="352" y="37"/>
                    <a:pt x="356" y="37"/>
                    <a:pt x="359" y="37"/>
                  </a:cubicBezTo>
                  <a:cubicBezTo>
                    <a:pt x="359" y="30"/>
                    <a:pt x="362" y="23"/>
                    <a:pt x="362" y="16"/>
                  </a:cubicBezTo>
                  <a:cubicBezTo>
                    <a:pt x="339" y="3"/>
                    <a:pt x="309" y="10"/>
                    <a:pt x="281" y="10"/>
                  </a:cubicBezTo>
                  <a:cubicBezTo>
                    <a:pt x="278" y="10"/>
                    <a:pt x="275" y="10"/>
                    <a:pt x="268" y="10"/>
                  </a:cubicBezTo>
                  <a:cubicBezTo>
                    <a:pt x="265" y="10"/>
                    <a:pt x="261" y="10"/>
                    <a:pt x="258" y="10"/>
                  </a:cubicBezTo>
                  <a:cubicBezTo>
                    <a:pt x="231" y="10"/>
                    <a:pt x="208" y="10"/>
                    <a:pt x="181" y="10"/>
                  </a:cubicBezTo>
                  <a:cubicBezTo>
                    <a:pt x="127" y="-4"/>
                    <a:pt x="70" y="0"/>
                    <a:pt x="13" y="3"/>
                  </a:cubicBezTo>
                  <a:lnTo>
                    <a:pt x="13" y="3"/>
                  </a:lnTo>
                  <a:cubicBezTo>
                    <a:pt x="6" y="3"/>
                    <a:pt x="3" y="3"/>
                    <a:pt x="0" y="3"/>
                  </a:cubicBezTo>
                  <a:cubicBezTo>
                    <a:pt x="0" y="10"/>
                    <a:pt x="0" y="20"/>
                    <a:pt x="0" y="30"/>
                  </a:cubicBezTo>
                  <a:cubicBezTo>
                    <a:pt x="6" y="30"/>
                    <a:pt x="16" y="30"/>
                    <a:pt x="23" y="30"/>
                  </a:cubicBezTo>
                  <a:lnTo>
                    <a:pt x="23" y="30"/>
                  </a:lnTo>
                  <a:cubicBezTo>
                    <a:pt x="74" y="26"/>
                    <a:pt x="120" y="26"/>
                    <a:pt x="167" y="26"/>
                  </a:cubicBezTo>
                  <a:lnTo>
                    <a:pt x="167" y="26"/>
                  </a:lnTo>
                  <a:cubicBezTo>
                    <a:pt x="204" y="40"/>
                    <a:pt x="241" y="33"/>
                    <a:pt x="281" y="3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1" name="Google Shape;2091;p48"/>
            <p:cNvSpPr/>
            <p:nvPr/>
          </p:nvSpPr>
          <p:spPr>
            <a:xfrm>
              <a:off x="4879440" y="3678480"/>
              <a:ext cx="24840" cy="7200"/>
            </a:xfrm>
            <a:custGeom>
              <a:avLst/>
              <a:gdLst/>
              <a:ahLst/>
              <a:cxnLst/>
              <a:rect l="l" t="t" r="r" b="b"/>
              <a:pathLst>
                <a:path w="69" h="20" extrusionOk="0">
                  <a:moveTo>
                    <a:pt x="69" y="13"/>
                  </a:moveTo>
                  <a:lnTo>
                    <a:pt x="69" y="13"/>
                  </a:lnTo>
                  <a:cubicBezTo>
                    <a:pt x="62" y="3"/>
                    <a:pt x="52" y="3"/>
                    <a:pt x="39" y="0"/>
                  </a:cubicBezTo>
                  <a:cubicBezTo>
                    <a:pt x="32" y="0"/>
                    <a:pt x="22" y="0"/>
                    <a:pt x="16" y="0"/>
                  </a:cubicBezTo>
                  <a:cubicBezTo>
                    <a:pt x="12" y="3"/>
                    <a:pt x="5" y="6"/>
                    <a:pt x="2" y="10"/>
                  </a:cubicBezTo>
                  <a:lnTo>
                    <a:pt x="2" y="10"/>
                  </a:lnTo>
                  <a:lnTo>
                    <a:pt x="2" y="10"/>
                  </a:lnTo>
                  <a:lnTo>
                    <a:pt x="2" y="10"/>
                  </a:lnTo>
                  <a:cubicBezTo>
                    <a:pt x="2" y="10"/>
                    <a:pt x="-1" y="13"/>
                    <a:pt x="2" y="13"/>
                  </a:cubicBezTo>
                  <a:lnTo>
                    <a:pt x="2" y="10"/>
                  </a:lnTo>
                  <a:cubicBezTo>
                    <a:pt x="2" y="16"/>
                    <a:pt x="5" y="20"/>
                    <a:pt x="16" y="20"/>
                  </a:cubicBezTo>
                  <a:cubicBezTo>
                    <a:pt x="12" y="16"/>
                    <a:pt x="12" y="16"/>
                    <a:pt x="9" y="16"/>
                  </a:cubicBezTo>
                  <a:cubicBezTo>
                    <a:pt x="12" y="16"/>
                    <a:pt x="12" y="16"/>
                    <a:pt x="16" y="20"/>
                  </a:cubicBezTo>
                  <a:cubicBezTo>
                    <a:pt x="32" y="16"/>
                    <a:pt x="52" y="23"/>
                    <a:pt x="69"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2" name="Google Shape;2092;p48"/>
            <p:cNvSpPr/>
            <p:nvPr/>
          </p:nvSpPr>
          <p:spPr>
            <a:xfrm>
              <a:off x="5186880" y="3574800"/>
              <a:ext cx="218520" cy="10800"/>
            </a:xfrm>
            <a:custGeom>
              <a:avLst/>
              <a:gdLst/>
              <a:ahLst/>
              <a:cxnLst/>
              <a:rect l="l" t="t" r="r" b="b"/>
              <a:pathLst>
                <a:path w="607" h="30" extrusionOk="0">
                  <a:moveTo>
                    <a:pt x="50" y="6"/>
                  </a:moveTo>
                  <a:lnTo>
                    <a:pt x="50" y="6"/>
                  </a:lnTo>
                  <a:lnTo>
                    <a:pt x="50" y="6"/>
                  </a:lnTo>
                  <a:cubicBezTo>
                    <a:pt x="33" y="6"/>
                    <a:pt x="17" y="6"/>
                    <a:pt x="0" y="6"/>
                  </a:cubicBezTo>
                  <a:cubicBezTo>
                    <a:pt x="7" y="13"/>
                    <a:pt x="17" y="13"/>
                    <a:pt x="27" y="16"/>
                  </a:cubicBezTo>
                  <a:cubicBezTo>
                    <a:pt x="43" y="19"/>
                    <a:pt x="64" y="26"/>
                    <a:pt x="80" y="16"/>
                  </a:cubicBezTo>
                  <a:cubicBezTo>
                    <a:pt x="87" y="16"/>
                    <a:pt x="94" y="16"/>
                    <a:pt x="100" y="16"/>
                  </a:cubicBezTo>
                  <a:cubicBezTo>
                    <a:pt x="154" y="29"/>
                    <a:pt x="214" y="23"/>
                    <a:pt x="272" y="23"/>
                  </a:cubicBezTo>
                  <a:cubicBezTo>
                    <a:pt x="382" y="23"/>
                    <a:pt x="496" y="43"/>
                    <a:pt x="607" y="16"/>
                  </a:cubicBezTo>
                  <a:cubicBezTo>
                    <a:pt x="500" y="16"/>
                    <a:pt x="393" y="6"/>
                    <a:pt x="285" y="13"/>
                  </a:cubicBezTo>
                  <a:cubicBezTo>
                    <a:pt x="278" y="13"/>
                    <a:pt x="275" y="13"/>
                    <a:pt x="272" y="13"/>
                  </a:cubicBezTo>
                  <a:cubicBezTo>
                    <a:pt x="218" y="9"/>
                    <a:pt x="168" y="-4"/>
                    <a:pt x="114" y="3"/>
                  </a:cubicBezTo>
                  <a:lnTo>
                    <a:pt x="114" y="3"/>
                  </a:lnTo>
                  <a:cubicBezTo>
                    <a:pt x="94" y="6"/>
                    <a:pt x="70" y="-7"/>
                    <a:pt x="5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3" name="Google Shape;2093;p48"/>
            <p:cNvSpPr/>
            <p:nvPr/>
          </p:nvSpPr>
          <p:spPr>
            <a:xfrm>
              <a:off x="4740840" y="3702600"/>
              <a:ext cx="18360" cy="9720"/>
            </a:xfrm>
            <a:custGeom>
              <a:avLst/>
              <a:gdLst/>
              <a:ahLst/>
              <a:cxnLst/>
              <a:rect l="l" t="t" r="r" b="b"/>
              <a:pathLst>
                <a:path w="51" h="27" extrusionOk="0">
                  <a:moveTo>
                    <a:pt x="51" y="17"/>
                  </a:moveTo>
                  <a:lnTo>
                    <a:pt x="51" y="17"/>
                  </a:lnTo>
                  <a:cubicBezTo>
                    <a:pt x="51" y="13"/>
                    <a:pt x="51" y="7"/>
                    <a:pt x="51" y="0"/>
                  </a:cubicBezTo>
                  <a:cubicBezTo>
                    <a:pt x="48" y="0"/>
                    <a:pt x="45" y="0"/>
                    <a:pt x="38" y="0"/>
                  </a:cubicBezTo>
                  <a:cubicBezTo>
                    <a:pt x="31" y="10"/>
                    <a:pt x="-2" y="7"/>
                    <a:pt x="1" y="27"/>
                  </a:cubicBezTo>
                  <a:cubicBezTo>
                    <a:pt x="18" y="24"/>
                    <a:pt x="35" y="20"/>
                    <a:pt x="5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4" name="Google Shape;2094;p48"/>
            <p:cNvSpPr/>
            <p:nvPr/>
          </p:nvSpPr>
          <p:spPr>
            <a:xfrm>
              <a:off x="5060880" y="3823560"/>
              <a:ext cx="34200" cy="5040"/>
            </a:xfrm>
            <a:custGeom>
              <a:avLst/>
              <a:gdLst/>
              <a:ahLst/>
              <a:cxnLst/>
              <a:rect l="l" t="t" r="r" b="b"/>
              <a:pathLst>
                <a:path w="95" h="14" extrusionOk="0">
                  <a:moveTo>
                    <a:pt x="0" y="6"/>
                  </a:moveTo>
                  <a:lnTo>
                    <a:pt x="0" y="6"/>
                  </a:lnTo>
                  <a:cubicBezTo>
                    <a:pt x="38" y="16"/>
                    <a:pt x="68" y="13"/>
                    <a:pt x="95" y="13"/>
                  </a:cubicBezTo>
                  <a:cubicBezTo>
                    <a:pt x="81" y="-4"/>
                    <a:pt x="54" y="6"/>
                    <a:pt x="38" y="0"/>
                  </a:cubicBezTo>
                  <a:cubicBezTo>
                    <a:pt x="31" y="3"/>
                    <a:pt x="21" y="3"/>
                    <a:pt x="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5" name="Google Shape;2095;p48"/>
            <p:cNvSpPr/>
            <p:nvPr/>
          </p:nvSpPr>
          <p:spPr>
            <a:xfrm>
              <a:off x="5376600" y="3725280"/>
              <a:ext cx="24120" cy="5400"/>
            </a:xfrm>
            <a:custGeom>
              <a:avLst/>
              <a:gdLst/>
              <a:ahLst/>
              <a:cxnLst/>
              <a:rect l="l" t="t" r="r" b="b"/>
              <a:pathLst>
                <a:path w="67" h="15" extrusionOk="0">
                  <a:moveTo>
                    <a:pt x="67" y="11"/>
                  </a:moveTo>
                  <a:lnTo>
                    <a:pt x="67" y="11"/>
                  </a:lnTo>
                  <a:cubicBezTo>
                    <a:pt x="67" y="7"/>
                    <a:pt x="67" y="4"/>
                    <a:pt x="67" y="1"/>
                  </a:cubicBezTo>
                  <a:cubicBezTo>
                    <a:pt x="63" y="1"/>
                    <a:pt x="60" y="1"/>
                    <a:pt x="57" y="1"/>
                  </a:cubicBezTo>
                  <a:cubicBezTo>
                    <a:pt x="37" y="1"/>
                    <a:pt x="13" y="-6"/>
                    <a:pt x="0" y="11"/>
                  </a:cubicBezTo>
                  <a:cubicBezTo>
                    <a:pt x="23" y="14"/>
                    <a:pt x="43" y="18"/>
                    <a:pt x="6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6" name="Google Shape;2096;p48"/>
            <p:cNvSpPr/>
            <p:nvPr/>
          </p:nvSpPr>
          <p:spPr>
            <a:xfrm>
              <a:off x="4899600" y="3567960"/>
              <a:ext cx="33840" cy="7920"/>
            </a:xfrm>
            <a:custGeom>
              <a:avLst/>
              <a:gdLst/>
              <a:ahLst/>
              <a:cxnLst/>
              <a:rect l="l" t="t" r="r" b="b"/>
              <a:pathLst>
                <a:path w="94" h="22" extrusionOk="0">
                  <a:moveTo>
                    <a:pt x="13" y="5"/>
                  </a:moveTo>
                  <a:lnTo>
                    <a:pt x="13" y="5"/>
                  </a:lnTo>
                  <a:cubicBezTo>
                    <a:pt x="6" y="8"/>
                    <a:pt x="3" y="12"/>
                    <a:pt x="0" y="15"/>
                  </a:cubicBezTo>
                  <a:cubicBezTo>
                    <a:pt x="17" y="18"/>
                    <a:pt x="33" y="18"/>
                    <a:pt x="50" y="22"/>
                  </a:cubicBezTo>
                  <a:cubicBezTo>
                    <a:pt x="53" y="18"/>
                    <a:pt x="60" y="15"/>
                    <a:pt x="64" y="12"/>
                  </a:cubicBezTo>
                  <a:lnTo>
                    <a:pt x="64" y="12"/>
                  </a:lnTo>
                  <a:cubicBezTo>
                    <a:pt x="67" y="15"/>
                    <a:pt x="74" y="15"/>
                    <a:pt x="77" y="15"/>
                  </a:cubicBezTo>
                  <a:cubicBezTo>
                    <a:pt x="84" y="15"/>
                    <a:pt x="94" y="15"/>
                    <a:pt x="94" y="12"/>
                  </a:cubicBezTo>
                  <a:cubicBezTo>
                    <a:pt x="94" y="5"/>
                    <a:pt x="84" y="5"/>
                    <a:pt x="77" y="5"/>
                  </a:cubicBezTo>
                  <a:lnTo>
                    <a:pt x="77" y="5"/>
                  </a:lnTo>
                  <a:cubicBezTo>
                    <a:pt x="70" y="-2"/>
                    <a:pt x="67" y="-2"/>
                    <a:pt x="64" y="5"/>
                  </a:cubicBezTo>
                  <a:lnTo>
                    <a:pt x="64" y="5"/>
                  </a:lnTo>
                  <a:cubicBezTo>
                    <a:pt x="47" y="-5"/>
                    <a:pt x="30" y="8"/>
                    <a:pt x="1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7" name="Google Shape;2097;p48"/>
            <p:cNvSpPr/>
            <p:nvPr/>
          </p:nvSpPr>
          <p:spPr>
            <a:xfrm>
              <a:off x="4667760" y="3702600"/>
              <a:ext cx="18000" cy="7200"/>
            </a:xfrm>
            <a:custGeom>
              <a:avLst/>
              <a:gdLst/>
              <a:ahLst/>
              <a:cxnLst/>
              <a:rect l="l" t="t" r="r" b="b"/>
              <a:pathLst>
                <a:path w="50" h="20" extrusionOk="0">
                  <a:moveTo>
                    <a:pt x="23" y="17"/>
                  </a:moveTo>
                  <a:lnTo>
                    <a:pt x="23" y="17"/>
                  </a:lnTo>
                  <a:cubicBezTo>
                    <a:pt x="26" y="17"/>
                    <a:pt x="29" y="17"/>
                    <a:pt x="33" y="20"/>
                  </a:cubicBezTo>
                  <a:cubicBezTo>
                    <a:pt x="46" y="13"/>
                    <a:pt x="50" y="7"/>
                    <a:pt x="50" y="0"/>
                  </a:cubicBezTo>
                  <a:cubicBezTo>
                    <a:pt x="33" y="0"/>
                    <a:pt x="16" y="0"/>
                    <a:pt x="0" y="0"/>
                  </a:cubicBezTo>
                  <a:cubicBezTo>
                    <a:pt x="6" y="7"/>
                    <a:pt x="16" y="10"/>
                    <a:pt x="23"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8" name="Google Shape;2098;p48"/>
            <p:cNvSpPr/>
            <p:nvPr/>
          </p:nvSpPr>
          <p:spPr>
            <a:xfrm>
              <a:off x="4999680" y="3552480"/>
              <a:ext cx="14760" cy="7560"/>
            </a:xfrm>
            <a:custGeom>
              <a:avLst/>
              <a:gdLst/>
              <a:ahLst/>
              <a:cxnLst/>
              <a:rect l="l" t="t" r="r" b="b"/>
              <a:pathLst>
                <a:path w="41" h="21" extrusionOk="0">
                  <a:moveTo>
                    <a:pt x="41" y="4"/>
                  </a:moveTo>
                  <a:lnTo>
                    <a:pt x="41" y="4"/>
                  </a:lnTo>
                  <a:cubicBezTo>
                    <a:pt x="27" y="7"/>
                    <a:pt x="-10" y="-16"/>
                    <a:pt x="4" y="21"/>
                  </a:cubicBezTo>
                  <a:cubicBezTo>
                    <a:pt x="14" y="21"/>
                    <a:pt x="21" y="21"/>
                    <a:pt x="31" y="21"/>
                  </a:cubicBezTo>
                  <a:cubicBezTo>
                    <a:pt x="34" y="14"/>
                    <a:pt x="37" y="7"/>
                    <a:pt x="41"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9" name="Google Shape;2099;p48"/>
            <p:cNvSpPr/>
            <p:nvPr/>
          </p:nvSpPr>
          <p:spPr>
            <a:xfrm>
              <a:off x="4732920" y="3678480"/>
              <a:ext cx="18000" cy="6480"/>
            </a:xfrm>
            <a:custGeom>
              <a:avLst/>
              <a:gdLst/>
              <a:ahLst/>
              <a:cxnLst/>
              <a:rect l="l" t="t" r="r" b="b"/>
              <a:pathLst>
                <a:path w="50" h="18" extrusionOk="0">
                  <a:moveTo>
                    <a:pt x="50" y="10"/>
                  </a:moveTo>
                  <a:lnTo>
                    <a:pt x="50" y="10"/>
                  </a:lnTo>
                  <a:cubicBezTo>
                    <a:pt x="43" y="6"/>
                    <a:pt x="40" y="3"/>
                    <a:pt x="37" y="0"/>
                  </a:cubicBezTo>
                  <a:cubicBezTo>
                    <a:pt x="23" y="0"/>
                    <a:pt x="10" y="3"/>
                    <a:pt x="0" y="3"/>
                  </a:cubicBezTo>
                  <a:cubicBezTo>
                    <a:pt x="10" y="23"/>
                    <a:pt x="26" y="20"/>
                    <a:pt x="5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0" name="Google Shape;2100;p48"/>
            <p:cNvSpPr/>
            <p:nvPr/>
          </p:nvSpPr>
          <p:spPr>
            <a:xfrm>
              <a:off x="5658840" y="3695400"/>
              <a:ext cx="11160" cy="7200"/>
            </a:xfrm>
            <a:custGeom>
              <a:avLst/>
              <a:gdLst/>
              <a:ahLst/>
              <a:cxnLst/>
              <a:rect l="l" t="t" r="r" b="b"/>
              <a:pathLst>
                <a:path w="31" h="20" extrusionOk="0">
                  <a:moveTo>
                    <a:pt x="18" y="0"/>
                  </a:moveTo>
                  <a:lnTo>
                    <a:pt x="18" y="0"/>
                  </a:lnTo>
                  <a:cubicBezTo>
                    <a:pt x="1" y="0"/>
                    <a:pt x="-6" y="7"/>
                    <a:pt x="4" y="17"/>
                  </a:cubicBezTo>
                  <a:cubicBezTo>
                    <a:pt x="14" y="17"/>
                    <a:pt x="21" y="17"/>
                    <a:pt x="31" y="20"/>
                  </a:cubicBezTo>
                  <a:cubicBezTo>
                    <a:pt x="31" y="13"/>
                    <a:pt x="28" y="7"/>
                    <a:pt x="28" y="0"/>
                  </a:cubicBezTo>
                  <a:cubicBezTo>
                    <a:pt x="25" y="0"/>
                    <a:pt x="21" y="0"/>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1" name="Google Shape;2101;p48"/>
            <p:cNvSpPr/>
            <p:nvPr/>
          </p:nvSpPr>
          <p:spPr>
            <a:xfrm>
              <a:off x="4978080" y="3567240"/>
              <a:ext cx="18000" cy="6120"/>
            </a:xfrm>
            <a:custGeom>
              <a:avLst/>
              <a:gdLst/>
              <a:ahLst/>
              <a:cxnLst/>
              <a:rect l="l" t="t" r="r" b="b"/>
              <a:pathLst>
                <a:path w="50" h="17" extrusionOk="0">
                  <a:moveTo>
                    <a:pt x="37" y="17"/>
                  </a:moveTo>
                  <a:lnTo>
                    <a:pt x="37" y="17"/>
                  </a:lnTo>
                  <a:cubicBezTo>
                    <a:pt x="40" y="14"/>
                    <a:pt x="47" y="10"/>
                    <a:pt x="50" y="7"/>
                  </a:cubicBezTo>
                  <a:cubicBezTo>
                    <a:pt x="50" y="0"/>
                    <a:pt x="44" y="0"/>
                    <a:pt x="37" y="0"/>
                  </a:cubicBezTo>
                  <a:cubicBezTo>
                    <a:pt x="34" y="0"/>
                    <a:pt x="30" y="0"/>
                    <a:pt x="27" y="0"/>
                  </a:cubicBezTo>
                  <a:cubicBezTo>
                    <a:pt x="20" y="7"/>
                    <a:pt x="3" y="7"/>
                    <a:pt x="0" y="17"/>
                  </a:cubicBezTo>
                  <a:cubicBezTo>
                    <a:pt x="10" y="17"/>
                    <a:pt x="20" y="17"/>
                    <a:pt x="27" y="17"/>
                  </a:cubicBezTo>
                  <a:cubicBezTo>
                    <a:pt x="30" y="17"/>
                    <a:pt x="34" y="17"/>
                    <a:pt x="37"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2" name="Google Shape;2102;p48"/>
            <p:cNvSpPr/>
            <p:nvPr/>
          </p:nvSpPr>
          <p:spPr>
            <a:xfrm>
              <a:off x="4957200" y="3674880"/>
              <a:ext cx="11160" cy="8280"/>
            </a:xfrm>
            <a:custGeom>
              <a:avLst/>
              <a:gdLst/>
              <a:ahLst/>
              <a:cxnLst/>
              <a:rect l="l" t="t" r="r" b="b"/>
              <a:pathLst>
                <a:path w="31" h="23" extrusionOk="0">
                  <a:moveTo>
                    <a:pt x="8" y="23"/>
                  </a:moveTo>
                  <a:lnTo>
                    <a:pt x="8" y="23"/>
                  </a:lnTo>
                  <a:cubicBezTo>
                    <a:pt x="11" y="20"/>
                    <a:pt x="14" y="20"/>
                    <a:pt x="18" y="20"/>
                  </a:cubicBezTo>
                  <a:cubicBezTo>
                    <a:pt x="24" y="13"/>
                    <a:pt x="28" y="6"/>
                    <a:pt x="31" y="0"/>
                  </a:cubicBezTo>
                  <a:cubicBezTo>
                    <a:pt x="28" y="0"/>
                    <a:pt x="24" y="0"/>
                    <a:pt x="21" y="0"/>
                  </a:cubicBezTo>
                  <a:cubicBezTo>
                    <a:pt x="18" y="0"/>
                    <a:pt x="11" y="0"/>
                    <a:pt x="4" y="3"/>
                  </a:cubicBezTo>
                  <a:cubicBezTo>
                    <a:pt x="8" y="3"/>
                    <a:pt x="8" y="3"/>
                    <a:pt x="8" y="3"/>
                  </a:cubicBezTo>
                  <a:cubicBezTo>
                    <a:pt x="4" y="10"/>
                    <a:pt x="-6" y="16"/>
                    <a:pt x="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3" name="Google Shape;2103;p48"/>
            <p:cNvSpPr/>
            <p:nvPr/>
          </p:nvSpPr>
          <p:spPr>
            <a:xfrm>
              <a:off x="5304240" y="3804120"/>
              <a:ext cx="8280" cy="7200"/>
            </a:xfrm>
            <a:custGeom>
              <a:avLst/>
              <a:gdLst/>
              <a:ahLst/>
              <a:cxnLst/>
              <a:rect l="l" t="t" r="r" b="b"/>
              <a:pathLst>
                <a:path w="23" h="20" extrusionOk="0">
                  <a:moveTo>
                    <a:pt x="9" y="20"/>
                  </a:moveTo>
                  <a:lnTo>
                    <a:pt x="9" y="20"/>
                  </a:lnTo>
                  <a:cubicBezTo>
                    <a:pt x="13" y="20"/>
                    <a:pt x="20" y="20"/>
                    <a:pt x="23" y="20"/>
                  </a:cubicBezTo>
                  <a:cubicBezTo>
                    <a:pt x="23" y="13"/>
                    <a:pt x="23" y="7"/>
                    <a:pt x="23" y="3"/>
                  </a:cubicBezTo>
                  <a:cubicBezTo>
                    <a:pt x="20" y="3"/>
                    <a:pt x="13" y="0"/>
                    <a:pt x="9" y="0"/>
                  </a:cubicBezTo>
                  <a:cubicBezTo>
                    <a:pt x="-4" y="7"/>
                    <a:pt x="-4" y="13"/>
                    <a:pt x="9"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4" name="Google Shape;2104;p48"/>
            <p:cNvSpPr/>
            <p:nvPr/>
          </p:nvSpPr>
          <p:spPr>
            <a:xfrm>
              <a:off x="5492520" y="3552840"/>
              <a:ext cx="19440" cy="3960"/>
            </a:xfrm>
            <a:custGeom>
              <a:avLst/>
              <a:gdLst/>
              <a:ahLst/>
              <a:cxnLst/>
              <a:rect l="l" t="t" r="r" b="b"/>
              <a:pathLst>
                <a:path w="54" h="11" extrusionOk="0">
                  <a:moveTo>
                    <a:pt x="3" y="10"/>
                  </a:moveTo>
                  <a:lnTo>
                    <a:pt x="3" y="10"/>
                  </a:lnTo>
                  <a:cubicBezTo>
                    <a:pt x="20" y="10"/>
                    <a:pt x="40" y="16"/>
                    <a:pt x="54" y="0"/>
                  </a:cubicBezTo>
                  <a:cubicBezTo>
                    <a:pt x="37" y="0"/>
                    <a:pt x="20" y="0"/>
                    <a:pt x="0" y="0"/>
                  </a:cubicBezTo>
                  <a:cubicBezTo>
                    <a:pt x="3" y="3"/>
                    <a:pt x="3" y="6"/>
                    <a:pt x="3"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5" name="Google Shape;2105;p48"/>
            <p:cNvSpPr/>
            <p:nvPr/>
          </p:nvSpPr>
          <p:spPr>
            <a:xfrm>
              <a:off x="4940640" y="3792240"/>
              <a:ext cx="9720" cy="6840"/>
            </a:xfrm>
            <a:custGeom>
              <a:avLst/>
              <a:gdLst/>
              <a:ahLst/>
              <a:cxnLst/>
              <a:rect l="l" t="t" r="r" b="b"/>
              <a:pathLst>
                <a:path w="27" h="19" extrusionOk="0">
                  <a:moveTo>
                    <a:pt x="27" y="6"/>
                  </a:moveTo>
                  <a:lnTo>
                    <a:pt x="27" y="6"/>
                  </a:lnTo>
                  <a:cubicBezTo>
                    <a:pt x="27" y="6"/>
                    <a:pt x="27" y="3"/>
                    <a:pt x="27" y="0"/>
                  </a:cubicBezTo>
                  <a:cubicBezTo>
                    <a:pt x="17" y="0"/>
                    <a:pt x="10" y="0"/>
                    <a:pt x="0" y="0"/>
                  </a:cubicBezTo>
                  <a:cubicBezTo>
                    <a:pt x="0" y="6"/>
                    <a:pt x="0" y="13"/>
                    <a:pt x="0" y="16"/>
                  </a:cubicBezTo>
                  <a:cubicBezTo>
                    <a:pt x="17" y="26"/>
                    <a:pt x="13" y="6"/>
                    <a:pt x="2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6" name="Google Shape;2106;p48"/>
            <p:cNvSpPr/>
            <p:nvPr/>
          </p:nvSpPr>
          <p:spPr>
            <a:xfrm>
              <a:off x="4945320" y="3572280"/>
              <a:ext cx="8640" cy="3600"/>
            </a:xfrm>
            <a:custGeom>
              <a:avLst/>
              <a:gdLst/>
              <a:ahLst/>
              <a:cxnLst/>
              <a:rect l="l" t="t" r="r" b="b"/>
              <a:pathLst>
                <a:path w="24" h="10" extrusionOk="0">
                  <a:moveTo>
                    <a:pt x="11" y="0"/>
                  </a:moveTo>
                  <a:lnTo>
                    <a:pt x="11" y="0"/>
                  </a:lnTo>
                  <a:cubicBezTo>
                    <a:pt x="-3" y="0"/>
                    <a:pt x="0" y="6"/>
                    <a:pt x="4" y="10"/>
                  </a:cubicBezTo>
                  <a:cubicBezTo>
                    <a:pt x="11" y="10"/>
                    <a:pt x="17" y="10"/>
                    <a:pt x="24" y="10"/>
                  </a:cubicBezTo>
                  <a:cubicBezTo>
                    <a:pt x="21" y="3"/>
                    <a:pt x="17" y="0"/>
                    <a:pt x="1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7" name="Google Shape;2107;p48"/>
            <p:cNvSpPr/>
            <p:nvPr/>
          </p:nvSpPr>
          <p:spPr>
            <a:xfrm>
              <a:off x="4703760" y="3701520"/>
              <a:ext cx="9720" cy="7200"/>
            </a:xfrm>
            <a:custGeom>
              <a:avLst/>
              <a:gdLst/>
              <a:ahLst/>
              <a:cxnLst/>
              <a:rect l="l" t="t" r="r" b="b"/>
              <a:pathLst>
                <a:path w="27" h="20" extrusionOk="0">
                  <a:moveTo>
                    <a:pt x="14" y="0"/>
                  </a:moveTo>
                  <a:lnTo>
                    <a:pt x="14" y="0"/>
                  </a:lnTo>
                  <a:cubicBezTo>
                    <a:pt x="7" y="0"/>
                    <a:pt x="4" y="0"/>
                    <a:pt x="0" y="3"/>
                  </a:cubicBezTo>
                  <a:cubicBezTo>
                    <a:pt x="0" y="6"/>
                    <a:pt x="0" y="13"/>
                    <a:pt x="0" y="20"/>
                  </a:cubicBezTo>
                  <a:cubicBezTo>
                    <a:pt x="7" y="20"/>
                    <a:pt x="10" y="20"/>
                    <a:pt x="14" y="20"/>
                  </a:cubicBezTo>
                  <a:cubicBezTo>
                    <a:pt x="17" y="13"/>
                    <a:pt x="24" y="6"/>
                    <a:pt x="27" y="0"/>
                  </a:cubicBezTo>
                  <a:lnTo>
                    <a:pt x="27" y="0"/>
                  </a:lnTo>
                  <a:cubicBezTo>
                    <a:pt x="24" y="0"/>
                    <a:pt x="17" y="0"/>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8" name="Google Shape;2108;p48"/>
            <p:cNvSpPr/>
            <p:nvPr/>
          </p:nvSpPr>
          <p:spPr>
            <a:xfrm>
              <a:off x="5441760" y="3722040"/>
              <a:ext cx="14400" cy="5760"/>
            </a:xfrm>
            <a:custGeom>
              <a:avLst/>
              <a:gdLst/>
              <a:ahLst/>
              <a:cxnLst/>
              <a:rect l="l" t="t" r="r" b="b"/>
              <a:pathLst>
                <a:path w="40" h="16" extrusionOk="0">
                  <a:moveTo>
                    <a:pt x="0" y="10"/>
                  </a:moveTo>
                  <a:lnTo>
                    <a:pt x="0" y="10"/>
                  </a:lnTo>
                  <a:cubicBezTo>
                    <a:pt x="3" y="10"/>
                    <a:pt x="7" y="10"/>
                    <a:pt x="10" y="10"/>
                  </a:cubicBezTo>
                  <a:lnTo>
                    <a:pt x="10" y="10"/>
                  </a:lnTo>
                  <a:cubicBezTo>
                    <a:pt x="20" y="16"/>
                    <a:pt x="27" y="16"/>
                    <a:pt x="40" y="16"/>
                  </a:cubicBezTo>
                  <a:cubicBezTo>
                    <a:pt x="40" y="13"/>
                    <a:pt x="40" y="13"/>
                    <a:pt x="40" y="10"/>
                  </a:cubicBezTo>
                  <a:cubicBezTo>
                    <a:pt x="27" y="-4"/>
                    <a:pt x="13" y="-4"/>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9" name="Google Shape;2109;p48"/>
            <p:cNvSpPr/>
            <p:nvPr/>
          </p:nvSpPr>
          <p:spPr>
            <a:xfrm>
              <a:off x="4643280" y="3539520"/>
              <a:ext cx="42480" cy="10440"/>
            </a:xfrm>
            <a:custGeom>
              <a:avLst/>
              <a:gdLst/>
              <a:ahLst/>
              <a:cxnLst/>
              <a:rect l="l" t="t" r="r" b="b"/>
              <a:pathLst>
                <a:path w="118" h="29" extrusionOk="0">
                  <a:moveTo>
                    <a:pt x="104" y="3"/>
                  </a:moveTo>
                  <a:lnTo>
                    <a:pt x="104" y="3"/>
                  </a:lnTo>
                  <a:lnTo>
                    <a:pt x="104" y="3"/>
                  </a:lnTo>
                  <a:cubicBezTo>
                    <a:pt x="71" y="0"/>
                    <a:pt x="37" y="0"/>
                    <a:pt x="0" y="0"/>
                  </a:cubicBezTo>
                  <a:cubicBezTo>
                    <a:pt x="10" y="6"/>
                    <a:pt x="17" y="13"/>
                    <a:pt x="27" y="20"/>
                  </a:cubicBezTo>
                  <a:cubicBezTo>
                    <a:pt x="30" y="20"/>
                    <a:pt x="30" y="23"/>
                    <a:pt x="34" y="23"/>
                  </a:cubicBezTo>
                  <a:cubicBezTo>
                    <a:pt x="47" y="30"/>
                    <a:pt x="61" y="30"/>
                    <a:pt x="78" y="27"/>
                  </a:cubicBezTo>
                  <a:cubicBezTo>
                    <a:pt x="88" y="27"/>
                    <a:pt x="97" y="23"/>
                    <a:pt x="104" y="13"/>
                  </a:cubicBezTo>
                  <a:lnTo>
                    <a:pt x="104" y="13"/>
                  </a:lnTo>
                  <a:cubicBezTo>
                    <a:pt x="108" y="17"/>
                    <a:pt x="111" y="17"/>
                    <a:pt x="114" y="13"/>
                  </a:cubicBezTo>
                  <a:cubicBezTo>
                    <a:pt x="114" y="10"/>
                    <a:pt x="114" y="6"/>
                    <a:pt x="118" y="3"/>
                  </a:cubicBezTo>
                  <a:cubicBezTo>
                    <a:pt x="111" y="0"/>
                    <a:pt x="108" y="0"/>
                    <a:pt x="10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0" name="Google Shape;2110;p48"/>
            <p:cNvSpPr/>
            <p:nvPr/>
          </p:nvSpPr>
          <p:spPr>
            <a:xfrm>
              <a:off x="4610880" y="3605760"/>
              <a:ext cx="5760" cy="3960"/>
            </a:xfrm>
            <a:custGeom>
              <a:avLst/>
              <a:gdLst/>
              <a:ahLst/>
              <a:cxnLst/>
              <a:rect l="l" t="t" r="r" b="b"/>
              <a:pathLst>
                <a:path w="16" h="11" extrusionOk="0">
                  <a:moveTo>
                    <a:pt x="16" y="11"/>
                  </a:moveTo>
                  <a:lnTo>
                    <a:pt x="16" y="11"/>
                  </a:lnTo>
                  <a:cubicBezTo>
                    <a:pt x="13" y="7"/>
                    <a:pt x="16" y="0"/>
                    <a:pt x="6" y="0"/>
                  </a:cubicBezTo>
                  <a:cubicBezTo>
                    <a:pt x="3" y="0"/>
                    <a:pt x="0" y="7"/>
                    <a:pt x="0" y="11"/>
                  </a:cubicBezTo>
                  <a:cubicBezTo>
                    <a:pt x="3" y="11"/>
                    <a:pt x="10" y="11"/>
                    <a:pt x="16"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1" name="Google Shape;2111;p48"/>
            <p:cNvSpPr/>
            <p:nvPr/>
          </p:nvSpPr>
          <p:spPr>
            <a:xfrm>
              <a:off x="4937040" y="3735360"/>
              <a:ext cx="8280" cy="2880"/>
            </a:xfrm>
            <a:custGeom>
              <a:avLst/>
              <a:gdLst/>
              <a:ahLst/>
              <a:cxnLst/>
              <a:rect l="l" t="t" r="r" b="b"/>
              <a:pathLst>
                <a:path w="23" h="8" extrusionOk="0">
                  <a:moveTo>
                    <a:pt x="23" y="0"/>
                  </a:moveTo>
                  <a:lnTo>
                    <a:pt x="23" y="0"/>
                  </a:lnTo>
                  <a:cubicBezTo>
                    <a:pt x="17" y="0"/>
                    <a:pt x="7" y="0"/>
                    <a:pt x="0" y="0"/>
                  </a:cubicBezTo>
                  <a:cubicBezTo>
                    <a:pt x="7" y="10"/>
                    <a:pt x="17"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2" name="Google Shape;2112;p48"/>
            <p:cNvSpPr/>
            <p:nvPr/>
          </p:nvSpPr>
          <p:spPr>
            <a:xfrm>
              <a:off x="5604840" y="3722040"/>
              <a:ext cx="5040" cy="4680"/>
            </a:xfrm>
            <a:custGeom>
              <a:avLst/>
              <a:gdLst/>
              <a:ahLst/>
              <a:cxnLst/>
              <a:rect l="l" t="t" r="r" b="b"/>
              <a:pathLst>
                <a:path w="14" h="13" extrusionOk="0">
                  <a:moveTo>
                    <a:pt x="7" y="13"/>
                  </a:moveTo>
                  <a:lnTo>
                    <a:pt x="7" y="13"/>
                  </a:lnTo>
                  <a:cubicBezTo>
                    <a:pt x="14" y="10"/>
                    <a:pt x="14" y="6"/>
                    <a:pt x="14" y="0"/>
                  </a:cubicBezTo>
                  <a:cubicBezTo>
                    <a:pt x="7" y="0"/>
                    <a:pt x="3" y="0"/>
                    <a:pt x="0" y="0"/>
                  </a:cubicBezTo>
                  <a:cubicBezTo>
                    <a:pt x="3" y="6"/>
                    <a:pt x="3" y="10"/>
                    <a:pt x="7"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3" name="Google Shape;2113;p48"/>
            <p:cNvSpPr/>
            <p:nvPr/>
          </p:nvSpPr>
          <p:spPr>
            <a:xfrm>
              <a:off x="4866840" y="3677040"/>
              <a:ext cx="5040" cy="3240"/>
            </a:xfrm>
            <a:custGeom>
              <a:avLst/>
              <a:gdLst/>
              <a:ahLst/>
              <a:cxnLst/>
              <a:rect l="l" t="t" r="r" b="b"/>
              <a:pathLst>
                <a:path w="14" h="9" extrusionOk="0">
                  <a:moveTo>
                    <a:pt x="14" y="4"/>
                  </a:moveTo>
                  <a:lnTo>
                    <a:pt x="14" y="4"/>
                  </a:lnTo>
                  <a:cubicBezTo>
                    <a:pt x="10" y="4"/>
                    <a:pt x="7" y="4"/>
                    <a:pt x="4" y="0"/>
                  </a:cubicBezTo>
                  <a:lnTo>
                    <a:pt x="0" y="4"/>
                  </a:lnTo>
                  <a:cubicBezTo>
                    <a:pt x="4" y="10"/>
                    <a:pt x="7" y="10"/>
                    <a:pt x="1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4" name="Google Shape;2114;p48"/>
            <p:cNvSpPr/>
            <p:nvPr/>
          </p:nvSpPr>
          <p:spPr>
            <a:xfrm>
              <a:off x="4731480" y="3710520"/>
              <a:ext cx="5040" cy="1800"/>
            </a:xfrm>
            <a:custGeom>
              <a:avLst/>
              <a:gdLst/>
              <a:ahLst/>
              <a:cxnLst/>
              <a:rect l="l" t="t" r="r" b="b"/>
              <a:pathLst>
                <a:path w="14" h="5" extrusionOk="0">
                  <a:moveTo>
                    <a:pt x="0" y="5"/>
                  </a:moveTo>
                  <a:lnTo>
                    <a:pt x="0" y="5"/>
                  </a:lnTo>
                  <a:cubicBezTo>
                    <a:pt x="7" y="5"/>
                    <a:pt x="10" y="5"/>
                    <a:pt x="14" y="5"/>
                  </a:cubicBezTo>
                  <a:cubicBezTo>
                    <a:pt x="10" y="-2"/>
                    <a:pt x="7"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5" name="Google Shape;2115;p48"/>
            <p:cNvSpPr/>
            <p:nvPr/>
          </p:nvSpPr>
          <p:spPr>
            <a:xfrm>
              <a:off x="4759200" y="3794400"/>
              <a:ext cx="5040" cy="2520"/>
            </a:xfrm>
            <a:custGeom>
              <a:avLst/>
              <a:gdLst/>
              <a:ahLst/>
              <a:cxnLst/>
              <a:rect l="l" t="t" r="r" b="b"/>
              <a:pathLst>
                <a:path w="14" h="7" extrusionOk="0">
                  <a:moveTo>
                    <a:pt x="14" y="0"/>
                  </a:moveTo>
                  <a:lnTo>
                    <a:pt x="14" y="0"/>
                  </a:lnTo>
                  <a:cubicBezTo>
                    <a:pt x="11" y="0"/>
                    <a:pt x="7" y="0"/>
                    <a:pt x="0" y="0"/>
                  </a:cubicBezTo>
                  <a:cubicBezTo>
                    <a:pt x="7" y="10"/>
                    <a:pt x="11" y="7"/>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6" name="Google Shape;2116;p48"/>
            <p:cNvSpPr/>
            <p:nvPr/>
          </p:nvSpPr>
          <p:spPr>
            <a:xfrm>
              <a:off x="5145840" y="3632400"/>
              <a:ext cx="3600" cy="3600"/>
            </a:xfrm>
            <a:custGeom>
              <a:avLst/>
              <a:gdLst/>
              <a:ahLst/>
              <a:cxnLst/>
              <a:rect l="l" t="t" r="r" b="b"/>
              <a:pathLst>
                <a:path w="10" h="10" extrusionOk="0">
                  <a:moveTo>
                    <a:pt x="0" y="4"/>
                  </a:moveTo>
                  <a:lnTo>
                    <a:pt x="0" y="4"/>
                  </a:lnTo>
                  <a:cubicBezTo>
                    <a:pt x="3" y="7"/>
                    <a:pt x="6" y="7"/>
                    <a:pt x="10" y="10"/>
                  </a:cubicBezTo>
                  <a:cubicBezTo>
                    <a:pt x="10" y="7"/>
                    <a:pt x="10" y="4"/>
                    <a:pt x="10" y="0"/>
                  </a:cubicBezTo>
                  <a:cubicBezTo>
                    <a:pt x="6" y="4"/>
                    <a:pt x="3"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7" name="Google Shape;2117;p48"/>
            <p:cNvSpPr/>
            <p:nvPr/>
          </p:nvSpPr>
          <p:spPr>
            <a:xfrm>
              <a:off x="5572440" y="4260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8" name="Google Shape;2118;p48"/>
            <p:cNvSpPr/>
            <p:nvPr/>
          </p:nvSpPr>
          <p:spPr>
            <a:xfrm>
              <a:off x="5163120" y="4177800"/>
              <a:ext cx="121680" cy="9360"/>
            </a:xfrm>
            <a:custGeom>
              <a:avLst/>
              <a:gdLst/>
              <a:ahLst/>
              <a:cxnLst/>
              <a:rect l="l" t="t" r="r" b="b"/>
              <a:pathLst>
                <a:path w="338" h="26" extrusionOk="0">
                  <a:moveTo>
                    <a:pt x="207" y="23"/>
                  </a:moveTo>
                  <a:lnTo>
                    <a:pt x="207" y="23"/>
                  </a:lnTo>
                  <a:cubicBezTo>
                    <a:pt x="250" y="23"/>
                    <a:pt x="294" y="23"/>
                    <a:pt x="338" y="19"/>
                  </a:cubicBezTo>
                  <a:cubicBezTo>
                    <a:pt x="338" y="6"/>
                    <a:pt x="331" y="-1"/>
                    <a:pt x="311" y="3"/>
                  </a:cubicBezTo>
                  <a:cubicBezTo>
                    <a:pt x="217" y="-1"/>
                    <a:pt x="123" y="-1"/>
                    <a:pt x="26" y="3"/>
                  </a:cubicBezTo>
                  <a:cubicBezTo>
                    <a:pt x="22" y="13"/>
                    <a:pt x="-22" y="6"/>
                    <a:pt x="12" y="26"/>
                  </a:cubicBezTo>
                  <a:cubicBezTo>
                    <a:pt x="76" y="23"/>
                    <a:pt x="143" y="29"/>
                    <a:pt x="20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9" name="Google Shape;2119;p48"/>
            <p:cNvSpPr/>
            <p:nvPr/>
          </p:nvSpPr>
          <p:spPr>
            <a:xfrm>
              <a:off x="5302800" y="4123080"/>
              <a:ext cx="119520" cy="10080"/>
            </a:xfrm>
            <a:custGeom>
              <a:avLst/>
              <a:gdLst/>
              <a:ahLst/>
              <a:cxnLst/>
              <a:rect l="l" t="t" r="r" b="b"/>
              <a:pathLst>
                <a:path w="332" h="28" extrusionOk="0">
                  <a:moveTo>
                    <a:pt x="13" y="27"/>
                  </a:moveTo>
                  <a:lnTo>
                    <a:pt x="13" y="27"/>
                  </a:lnTo>
                  <a:cubicBezTo>
                    <a:pt x="84" y="27"/>
                    <a:pt x="151" y="27"/>
                    <a:pt x="221" y="27"/>
                  </a:cubicBezTo>
                  <a:cubicBezTo>
                    <a:pt x="258" y="27"/>
                    <a:pt x="295" y="20"/>
                    <a:pt x="332" y="0"/>
                  </a:cubicBezTo>
                  <a:cubicBezTo>
                    <a:pt x="218" y="7"/>
                    <a:pt x="107" y="13"/>
                    <a:pt x="0" y="17"/>
                  </a:cubicBezTo>
                  <a:cubicBezTo>
                    <a:pt x="0" y="27"/>
                    <a:pt x="0" y="30"/>
                    <a:pt x="13"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0" name="Google Shape;2120;p48"/>
            <p:cNvSpPr/>
            <p:nvPr/>
          </p:nvSpPr>
          <p:spPr>
            <a:xfrm>
              <a:off x="5010480" y="4287240"/>
              <a:ext cx="84600" cy="11160"/>
            </a:xfrm>
            <a:custGeom>
              <a:avLst/>
              <a:gdLst/>
              <a:ahLst/>
              <a:cxnLst/>
              <a:rect l="l" t="t" r="r" b="b"/>
              <a:pathLst>
                <a:path w="235" h="31" extrusionOk="0">
                  <a:moveTo>
                    <a:pt x="24" y="28"/>
                  </a:moveTo>
                  <a:lnTo>
                    <a:pt x="24" y="28"/>
                  </a:lnTo>
                  <a:cubicBezTo>
                    <a:pt x="44" y="28"/>
                    <a:pt x="61" y="17"/>
                    <a:pt x="81" y="31"/>
                  </a:cubicBezTo>
                  <a:cubicBezTo>
                    <a:pt x="90" y="31"/>
                    <a:pt x="104" y="31"/>
                    <a:pt x="114" y="31"/>
                  </a:cubicBezTo>
                  <a:cubicBezTo>
                    <a:pt x="151" y="21"/>
                    <a:pt x="188" y="28"/>
                    <a:pt x="225" y="24"/>
                  </a:cubicBezTo>
                  <a:cubicBezTo>
                    <a:pt x="231" y="24"/>
                    <a:pt x="235" y="21"/>
                    <a:pt x="235" y="14"/>
                  </a:cubicBezTo>
                  <a:cubicBezTo>
                    <a:pt x="235" y="11"/>
                    <a:pt x="231" y="11"/>
                    <a:pt x="228" y="11"/>
                  </a:cubicBezTo>
                  <a:cubicBezTo>
                    <a:pt x="231" y="7"/>
                    <a:pt x="231" y="4"/>
                    <a:pt x="231" y="0"/>
                  </a:cubicBezTo>
                  <a:cubicBezTo>
                    <a:pt x="225" y="4"/>
                    <a:pt x="215" y="4"/>
                    <a:pt x="204" y="4"/>
                  </a:cubicBezTo>
                  <a:lnTo>
                    <a:pt x="204" y="4"/>
                  </a:lnTo>
                  <a:lnTo>
                    <a:pt x="204" y="4"/>
                  </a:lnTo>
                  <a:cubicBezTo>
                    <a:pt x="147" y="4"/>
                    <a:pt x="88" y="4"/>
                    <a:pt x="27" y="4"/>
                  </a:cubicBezTo>
                  <a:cubicBezTo>
                    <a:pt x="11" y="4"/>
                    <a:pt x="-3" y="4"/>
                    <a:pt x="1" y="17"/>
                  </a:cubicBezTo>
                  <a:cubicBezTo>
                    <a:pt x="4" y="28"/>
                    <a:pt x="14" y="31"/>
                    <a:pt x="24"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1" name="Google Shape;2121;p48"/>
            <p:cNvSpPr/>
            <p:nvPr/>
          </p:nvSpPr>
          <p:spPr>
            <a:xfrm>
              <a:off x="4992480" y="4155480"/>
              <a:ext cx="57600" cy="7560"/>
            </a:xfrm>
            <a:custGeom>
              <a:avLst/>
              <a:gdLst/>
              <a:ahLst/>
              <a:cxnLst/>
              <a:rect l="l" t="t" r="r" b="b"/>
              <a:pathLst>
                <a:path w="160" h="21" extrusionOk="0">
                  <a:moveTo>
                    <a:pt x="154" y="1"/>
                  </a:moveTo>
                  <a:lnTo>
                    <a:pt x="154" y="1"/>
                  </a:lnTo>
                  <a:cubicBezTo>
                    <a:pt x="101" y="-2"/>
                    <a:pt x="51" y="1"/>
                    <a:pt x="0" y="11"/>
                  </a:cubicBezTo>
                  <a:cubicBezTo>
                    <a:pt x="17" y="24"/>
                    <a:pt x="44" y="18"/>
                    <a:pt x="64" y="21"/>
                  </a:cubicBezTo>
                  <a:cubicBezTo>
                    <a:pt x="94" y="21"/>
                    <a:pt x="124" y="21"/>
                    <a:pt x="154" y="21"/>
                  </a:cubicBezTo>
                  <a:cubicBezTo>
                    <a:pt x="161" y="14"/>
                    <a:pt x="161" y="8"/>
                    <a:pt x="154"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2" name="Google Shape;2122;p48"/>
            <p:cNvSpPr/>
            <p:nvPr/>
          </p:nvSpPr>
          <p:spPr>
            <a:xfrm>
              <a:off x="5055480" y="4153320"/>
              <a:ext cx="23760" cy="8640"/>
            </a:xfrm>
            <a:custGeom>
              <a:avLst/>
              <a:gdLst/>
              <a:ahLst/>
              <a:cxnLst/>
              <a:rect l="l" t="t" r="r" b="b"/>
              <a:pathLst>
                <a:path w="66" h="24" extrusionOk="0">
                  <a:moveTo>
                    <a:pt x="56" y="24"/>
                  </a:moveTo>
                  <a:lnTo>
                    <a:pt x="56" y="24"/>
                  </a:lnTo>
                  <a:cubicBezTo>
                    <a:pt x="59" y="24"/>
                    <a:pt x="63" y="24"/>
                    <a:pt x="66" y="24"/>
                  </a:cubicBezTo>
                  <a:cubicBezTo>
                    <a:pt x="66" y="17"/>
                    <a:pt x="63" y="10"/>
                    <a:pt x="53" y="4"/>
                  </a:cubicBezTo>
                  <a:cubicBezTo>
                    <a:pt x="36" y="4"/>
                    <a:pt x="19" y="0"/>
                    <a:pt x="2" y="0"/>
                  </a:cubicBezTo>
                  <a:cubicBezTo>
                    <a:pt x="-1" y="7"/>
                    <a:pt x="-4" y="17"/>
                    <a:pt x="15" y="17"/>
                  </a:cubicBezTo>
                  <a:cubicBezTo>
                    <a:pt x="29" y="17"/>
                    <a:pt x="46" y="14"/>
                    <a:pt x="56"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3" name="Google Shape;2123;p48"/>
            <p:cNvSpPr/>
            <p:nvPr/>
          </p:nvSpPr>
          <p:spPr>
            <a:xfrm>
              <a:off x="5158800" y="4153320"/>
              <a:ext cx="20880" cy="7560"/>
            </a:xfrm>
            <a:custGeom>
              <a:avLst/>
              <a:gdLst/>
              <a:ahLst/>
              <a:cxnLst/>
              <a:rect l="l" t="t" r="r" b="b"/>
              <a:pathLst>
                <a:path w="58" h="21" extrusionOk="0">
                  <a:moveTo>
                    <a:pt x="0" y="0"/>
                  </a:moveTo>
                  <a:lnTo>
                    <a:pt x="0" y="0"/>
                  </a:lnTo>
                  <a:cubicBezTo>
                    <a:pt x="0" y="4"/>
                    <a:pt x="0" y="10"/>
                    <a:pt x="0" y="17"/>
                  </a:cubicBezTo>
                  <a:cubicBezTo>
                    <a:pt x="14" y="24"/>
                    <a:pt x="31" y="20"/>
                    <a:pt x="47" y="20"/>
                  </a:cubicBezTo>
                  <a:cubicBezTo>
                    <a:pt x="68" y="24"/>
                    <a:pt x="51" y="14"/>
                    <a:pt x="51" y="7"/>
                  </a:cubicBezTo>
                  <a:cubicBezTo>
                    <a:pt x="34" y="10"/>
                    <a:pt x="17"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4" name="Google Shape;2124;p48"/>
            <p:cNvSpPr/>
            <p:nvPr/>
          </p:nvSpPr>
          <p:spPr>
            <a:xfrm>
              <a:off x="4833000" y="4299480"/>
              <a:ext cx="15840" cy="8640"/>
            </a:xfrm>
            <a:custGeom>
              <a:avLst/>
              <a:gdLst/>
              <a:ahLst/>
              <a:cxnLst/>
              <a:rect l="l" t="t" r="r" b="b"/>
              <a:pathLst>
                <a:path w="44" h="24" extrusionOk="0">
                  <a:moveTo>
                    <a:pt x="4" y="20"/>
                  </a:moveTo>
                  <a:lnTo>
                    <a:pt x="4" y="20"/>
                  </a:lnTo>
                  <a:cubicBezTo>
                    <a:pt x="7" y="20"/>
                    <a:pt x="14" y="20"/>
                    <a:pt x="17" y="24"/>
                  </a:cubicBezTo>
                  <a:cubicBezTo>
                    <a:pt x="24" y="20"/>
                    <a:pt x="34" y="17"/>
                    <a:pt x="44" y="14"/>
                  </a:cubicBezTo>
                  <a:cubicBezTo>
                    <a:pt x="44" y="7"/>
                    <a:pt x="37" y="0"/>
                    <a:pt x="24" y="0"/>
                  </a:cubicBezTo>
                  <a:cubicBezTo>
                    <a:pt x="10" y="0"/>
                    <a:pt x="0" y="4"/>
                    <a:pt x="0" y="17"/>
                  </a:cubicBezTo>
                  <a:cubicBezTo>
                    <a:pt x="4" y="17"/>
                    <a:pt x="4" y="20"/>
                    <a:pt x="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5" name="Google Shape;2125;p48"/>
            <p:cNvSpPr/>
            <p:nvPr/>
          </p:nvSpPr>
          <p:spPr>
            <a:xfrm>
              <a:off x="5421240" y="4208760"/>
              <a:ext cx="10080" cy="5400"/>
            </a:xfrm>
            <a:custGeom>
              <a:avLst/>
              <a:gdLst/>
              <a:ahLst/>
              <a:cxnLst/>
              <a:rect l="l" t="t" r="r" b="b"/>
              <a:pathLst>
                <a:path w="28" h="15" extrusionOk="0">
                  <a:moveTo>
                    <a:pt x="0" y="7"/>
                  </a:moveTo>
                  <a:lnTo>
                    <a:pt x="0" y="7"/>
                  </a:lnTo>
                  <a:cubicBezTo>
                    <a:pt x="3" y="11"/>
                    <a:pt x="10" y="14"/>
                    <a:pt x="13" y="14"/>
                  </a:cubicBezTo>
                  <a:cubicBezTo>
                    <a:pt x="20" y="17"/>
                    <a:pt x="27" y="14"/>
                    <a:pt x="27" y="7"/>
                  </a:cubicBezTo>
                  <a:cubicBezTo>
                    <a:pt x="30" y="0"/>
                    <a:pt x="20" y="0"/>
                    <a:pt x="13" y="0"/>
                  </a:cubicBezTo>
                  <a:cubicBezTo>
                    <a:pt x="6" y="0"/>
                    <a:pt x="0" y="0"/>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6" name="Google Shape;2126;p48"/>
            <p:cNvSpPr/>
            <p:nvPr/>
          </p:nvSpPr>
          <p:spPr>
            <a:xfrm>
              <a:off x="5001120" y="4212720"/>
              <a:ext cx="11880" cy="7200"/>
            </a:xfrm>
            <a:custGeom>
              <a:avLst/>
              <a:gdLst/>
              <a:ahLst/>
              <a:cxnLst/>
              <a:rect l="l" t="t" r="r" b="b"/>
              <a:pathLst>
                <a:path w="33" h="20" extrusionOk="0">
                  <a:moveTo>
                    <a:pt x="27" y="20"/>
                  </a:moveTo>
                  <a:lnTo>
                    <a:pt x="27" y="20"/>
                  </a:lnTo>
                  <a:cubicBezTo>
                    <a:pt x="47" y="3"/>
                    <a:pt x="13" y="6"/>
                    <a:pt x="13" y="0"/>
                  </a:cubicBezTo>
                  <a:cubicBezTo>
                    <a:pt x="3" y="3"/>
                    <a:pt x="0" y="10"/>
                    <a:pt x="0" y="16"/>
                  </a:cubicBezTo>
                  <a:lnTo>
                    <a:pt x="0" y="16"/>
                  </a:lnTo>
                  <a:cubicBezTo>
                    <a:pt x="3" y="20"/>
                    <a:pt x="6" y="20"/>
                    <a:pt x="10" y="20"/>
                  </a:cubicBezTo>
                  <a:cubicBezTo>
                    <a:pt x="13" y="20"/>
                    <a:pt x="13" y="20"/>
                    <a:pt x="13" y="16"/>
                  </a:cubicBezTo>
                  <a:cubicBezTo>
                    <a:pt x="17" y="16"/>
                    <a:pt x="20" y="16"/>
                    <a:pt x="2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7" name="Google Shape;2127;p48"/>
            <p:cNvSpPr/>
            <p:nvPr/>
          </p:nvSpPr>
          <p:spPr>
            <a:xfrm>
              <a:off x="5645880" y="4161960"/>
              <a:ext cx="19440" cy="4320"/>
            </a:xfrm>
            <a:custGeom>
              <a:avLst/>
              <a:gdLst/>
              <a:ahLst/>
              <a:cxnLst/>
              <a:rect l="l" t="t" r="r" b="b"/>
              <a:pathLst>
                <a:path w="54" h="12" extrusionOk="0">
                  <a:moveTo>
                    <a:pt x="54" y="9"/>
                  </a:moveTo>
                  <a:lnTo>
                    <a:pt x="54" y="9"/>
                  </a:lnTo>
                  <a:cubicBezTo>
                    <a:pt x="47" y="6"/>
                    <a:pt x="44" y="3"/>
                    <a:pt x="40" y="0"/>
                  </a:cubicBezTo>
                  <a:cubicBezTo>
                    <a:pt x="37" y="0"/>
                    <a:pt x="34" y="0"/>
                    <a:pt x="30" y="0"/>
                  </a:cubicBezTo>
                  <a:cubicBezTo>
                    <a:pt x="20" y="3"/>
                    <a:pt x="7" y="3"/>
                    <a:pt x="0" y="9"/>
                  </a:cubicBezTo>
                  <a:cubicBezTo>
                    <a:pt x="20" y="13"/>
                    <a:pt x="37" y="13"/>
                    <a:pt x="54"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8" name="Google Shape;2128;p48"/>
            <p:cNvSpPr/>
            <p:nvPr/>
          </p:nvSpPr>
          <p:spPr>
            <a:xfrm>
              <a:off x="5103360" y="4152240"/>
              <a:ext cx="8640" cy="6120"/>
            </a:xfrm>
            <a:custGeom>
              <a:avLst/>
              <a:gdLst/>
              <a:ahLst/>
              <a:cxnLst/>
              <a:rect l="l" t="t" r="r" b="b"/>
              <a:pathLst>
                <a:path w="24" h="17" extrusionOk="0">
                  <a:moveTo>
                    <a:pt x="10" y="17"/>
                  </a:moveTo>
                  <a:lnTo>
                    <a:pt x="10" y="17"/>
                  </a:lnTo>
                  <a:cubicBezTo>
                    <a:pt x="24" y="17"/>
                    <a:pt x="24" y="7"/>
                    <a:pt x="24" y="0"/>
                  </a:cubicBezTo>
                  <a:cubicBezTo>
                    <a:pt x="17" y="0"/>
                    <a:pt x="10" y="0"/>
                    <a:pt x="0" y="3"/>
                  </a:cubicBezTo>
                  <a:cubicBezTo>
                    <a:pt x="0" y="7"/>
                    <a:pt x="0" y="13"/>
                    <a:pt x="1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9" name="Google Shape;2129;p48"/>
            <p:cNvSpPr/>
            <p:nvPr/>
          </p:nvSpPr>
          <p:spPr>
            <a:xfrm>
              <a:off x="4997520" y="4261680"/>
              <a:ext cx="8280" cy="6480"/>
            </a:xfrm>
            <a:custGeom>
              <a:avLst/>
              <a:gdLst/>
              <a:ahLst/>
              <a:cxnLst/>
              <a:rect l="l" t="t" r="r" b="b"/>
              <a:pathLst>
                <a:path w="23" h="18" extrusionOk="0">
                  <a:moveTo>
                    <a:pt x="23" y="8"/>
                  </a:moveTo>
                  <a:lnTo>
                    <a:pt x="23" y="8"/>
                  </a:lnTo>
                  <a:cubicBezTo>
                    <a:pt x="20" y="8"/>
                    <a:pt x="13" y="4"/>
                    <a:pt x="10" y="1"/>
                  </a:cubicBezTo>
                  <a:cubicBezTo>
                    <a:pt x="6" y="-2"/>
                    <a:pt x="3" y="1"/>
                    <a:pt x="0" y="1"/>
                  </a:cubicBezTo>
                  <a:cubicBezTo>
                    <a:pt x="0" y="8"/>
                    <a:pt x="0" y="14"/>
                    <a:pt x="13" y="18"/>
                  </a:cubicBezTo>
                  <a:cubicBezTo>
                    <a:pt x="16" y="18"/>
                    <a:pt x="20" y="18"/>
                    <a:pt x="23" y="18"/>
                  </a:cubicBezTo>
                  <a:cubicBezTo>
                    <a:pt x="23" y="14"/>
                    <a:pt x="23" y="11"/>
                    <a:pt x="23"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0" name="Google Shape;2130;p48"/>
            <p:cNvSpPr/>
            <p:nvPr/>
          </p:nvSpPr>
          <p:spPr>
            <a:xfrm>
              <a:off x="4866840" y="4142520"/>
              <a:ext cx="14400" cy="3240"/>
            </a:xfrm>
            <a:custGeom>
              <a:avLst/>
              <a:gdLst/>
              <a:ahLst/>
              <a:cxnLst/>
              <a:rect l="l" t="t" r="r" b="b"/>
              <a:pathLst>
                <a:path w="40" h="9" extrusionOk="0">
                  <a:moveTo>
                    <a:pt x="40" y="0"/>
                  </a:moveTo>
                  <a:lnTo>
                    <a:pt x="40" y="0"/>
                  </a:lnTo>
                  <a:cubicBezTo>
                    <a:pt x="27" y="0"/>
                    <a:pt x="14" y="0"/>
                    <a:pt x="0" y="0"/>
                  </a:cubicBezTo>
                  <a:cubicBezTo>
                    <a:pt x="14" y="10"/>
                    <a:pt x="27" y="13"/>
                    <a:pt x="4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1" name="Google Shape;2131;p48"/>
            <p:cNvSpPr/>
            <p:nvPr/>
          </p:nvSpPr>
          <p:spPr>
            <a:xfrm>
              <a:off x="5483880" y="4205160"/>
              <a:ext cx="13320" cy="3600"/>
            </a:xfrm>
            <a:custGeom>
              <a:avLst/>
              <a:gdLst/>
              <a:ahLst/>
              <a:cxnLst/>
              <a:rect l="l" t="t" r="r" b="b"/>
              <a:pathLst>
                <a:path w="37" h="10" extrusionOk="0">
                  <a:moveTo>
                    <a:pt x="37" y="0"/>
                  </a:moveTo>
                  <a:lnTo>
                    <a:pt x="37" y="0"/>
                  </a:lnTo>
                  <a:cubicBezTo>
                    <a:pt x="27" y="0"/>
                    <a:pt x="14" y="0"/>
                    <a:pt x="0" y="4"/>
                  </a:cubicBezTo>
                  <a:cubicBezTo>
                    <a:pt x="7" y="10"/>
                    <a:pt x="17" y="10"/>
                    <a:pt x="24" y="10"/>
                  </a:cubicBezTo>
                  <a:cubicBezTo>
                    <a:pt x="31" y="7"/>
                    <a:pt x="34" y="4"/>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2" name="Google Shape;2132;p48"/>
            <p:cNvSpPr/>
            <p:nvPr/>
          </p:nvSpPr>
          <p:spPr>
            <a:xfrm>
              <a:off x="4940640" y="4138920"/>
              <a:ext cx="9720" cy="4680"/>
            </a:xfrm>
            <a:custGeom>
              <a:avLst/>
              <a:gdLst/>
              <a:ahLst/>
              <a:cxnLst/>
              <a:rect l="l" t="t" r="r" b="b"/>
              <a:pathLst>
                <a:path w="27" h="13" extrusionOk="0">
                  <a:moveTo>
                    <a:pt x="0" y="0"/>
                  </a:moveTo>
                  <a:lnTo>
                    <a:pt x="0" y="0"/>
                  </a:lnTo>
                  <a:cubicBezTo>
                    <a:pt x="0" y="3"/>
                    <a:pt x="0" y="6"/>
                    <a:pt x="0" y="10"/>
                  </a:cubicBezTo>
                  <a:cubicBezTo>
                    <a:pt x="3" y="10"/>
                    <a:pt x="10" y="10"/>
                    <a:pt x="13" y="13"/>
                  </a:cubicBezTo>
                  <a:cubicBezTo>
                    <a:pt x="17" y="6"/>
                    <a:pt x="24" y="3"/>
                    <a:pt x="27" y="0"/>
                  </a:cubicBezTo>
                  <a:cubicBezTo>
                    <a:pt x="17" y="0"/>
                    <a:pt x="1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3" name="Google Shape;2133;p48"/>
            <p:cNvSpPr/>
            <p:nvPr/>
          </p:nvSpPr>
          <p:spPr>
            <a:xfrm>
              <a:off x="5161320" y="4281480"/>
              <a:ext cx="7560" cy="2880"/>
            </a:xfrm>
            <a:custGeom>
              <a:avLst/>
              <a:gdLst/>
              <a:ahLst/>
              <a:cxnLst/>
              <a:rect l="l" t="t" r="r" b="b"/>
              <a:pathLst>
                <a:path w="21" h="8" extrusionOk="0">
                  <a:moveTo>
                    <a:pt x="0" y="7"/>
                  </a:moveTo>
                  <a:lnTo>
                    <a:pt x="0" y="7"/>
                  </a:lnTo>
                  <a:cubicBezTo>
                    <a:pt x="10" y="10"/>
                    <a:pt x="17" y="7"/>
                    <a:pt x="21" y="0"/>
                  </a:cubicBezTo>
                  <a:cubicBezTo>
                    <a:pt x="14" y="0"/>
                    <a:pt x="10" y="0"/>
                    <a:pt x="7" y="0"/>
                  </a:cubicBezTo>
                  <a:cubicBezTo>
                    <a:pt x="3" y="0"/>
                    <a:pt x="0" y="7"/>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4" name="Google Shape;2134;p48"/>
            <p:cNvSpPr/>
            <p:nvPr/>
          </p:nvSpPr>
          <p:spPr>
            <a:xfrm>
              <a:off x="5418720" y="4137480"/>
              <a:ext cx="90000" cy="8640"/>
            </a:xfrm>
            <a:custGeom>
              <a:avLst/>
              <a:gdLst/>
              <a:ahLst/>
              <a:cxnLst/>
              <a:rect l="l" t="t" r="r" b="b"/>
              <a:pathLst>
                <a:path w="250" h="24" extrusionOk="0">
                  <a:moveTo>
                    <a:pt x="104" y="7"/>
                  </a:moveTo>
                  <a:lnTo>
                    <a:pt x="104" y="7"/>
                  </a:lnTo>
                  <a:cubicBezTo>
                    <a:pt x="91" y="4"/>
                    <a:pt x="77" y="4"/>
                    <a:pt x="64" y="7"/>
                  </a:cubicBezTo>
                  <a:cubicBezTo>
                    <a:pt x="54" y="7"/>
                    <a:pt x="41" y="7"/>
                    <a:pt x="27" y="4"/>
                  </a:cubicBezTo>
                  <a:cubicBezTo>
                    <a:pt x="17" y="10"/>
                    <a:pt x="10" y="17"/>
                    <a:pt x="0" y="24"/>
                  </a:cubicBezTo>
                  <a:cubicBezTo>
                    <a:pt x="24" y="20"/>
                    <a:pt x="44" y="20"/>
                    <a:pt x="64" y="20"/>
                  </a:cubicBezTo>
                  <a:lnTo>
                    <a:pt x="64" y="20"/>
                  </a:lnTo>
                  <a:cubicBezTo>
                    <a:pt x="81" y="27"/>
                    <a:pt x="91" y="17"/>
                    <a:pt x="101" y="17"/>
                  </a:cubicBezTo>
                  <a:lnTo>
                    <a:pt x="101" y="17"/>
                  </a:lnTo>
                  <a:cubicBezTo>
                    <a:pt x="131" y="27"/>
                    <a:pt x="165" y="24"/>
                    <a:pt x="195" y="20"/>
                  </a:cubicBezTo>
                  <a:cubicBezTo>
                    <a:pt x="208" y="17"/>
                    <a:pt x="218" y="17"/>
                    <a:pt x="232" y="20"/>
                  </a:cubicBezTo>
                  <a:cubicBezTo>
                    <a:pt x="238" y="20"/>
                    <a:pt x="242" y="24"/>
                    <a:pt x="245" y="24"/>
                  </a:cubicBezTo>
                  <a:cubicBezTo>
                    <a:pt x="252" y="17"/>
                    <a:pt x="252" y="10"/>
                    <a:pt x="245" y="7"/>
                  </a:cubicBezTo>
                  <a:cubicBezTo>
                    <a:pt x="242" y="4"/>
                    <a:pt x="238" y="4"/>
                    <a:pt x="235" y="4"/>
                  </a:cubicBezTo>
                  <a:cubicBezTo>
                    <a:pt x="222" y="0"/>
                    <a:pt x="208" y="-3"/>
                    <a:pt x="195" y="4"/>
                  </a:cubicBezTo>
                  <a:cubicBezTo>
                    <a:pt x="171" y="7"/>
                    <a:pt x="151" y="-6"/>
                    <a:pt x="131" y="4"/>
                  </a:cubicBezTo>
                  <a:lnTo>
                    <a:pt x="131" y="4"/>
                  </a:lnTo>
                  <a:lnTo>
                    <a:pt x="131" y="4"/>
                  </a:lnTo>
                  <a:cubicBezTo>
                    <a:pt x="121" y="0"/>
                    <a:pt x="114" y="4"/>
                    <a:pt x="10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5" name="Google Shape;2135;p48"/>
            <p:cNvSpPr/>
            <p:nvPr/>
          </p:nvSpPr>
          <p:spPr>
            <a:xfrm>
              <a:off x="5470920" y="4251240"/>
              <a:ext cx="3960" cy="4680"/>
            </a:xfrm>
            <a:custGeom>
              <a:avLst/>
              <a:gdLst/>
              <a:ahLst/>
              <a:cxnLst/>
              <a:rect l="l" t="t" r="r" b="b"/>
              <a:pathLst>
                <a:path w="11" h="13" extrusionOk="0">
                  <a:moveTo>
                    <a:pt x="3" y="13"/>
                  </a:moveTo>
                  <a:lnTo>
                    <a:pt x="3" y="13"/>
                  </a:lnTo>
                  <a:cubicBezTo>
                    <a:pt x="13" y="13"/>
                    <a:pt x="10" y="7"/>
                    <a:pt x="10" y="0"/>
                  </a:cubicBezTo>
                  <a:cubicBezTo>
                    <a:pt x="6" y="0"/>
                    <a:pt x="3" y="0"/>
                    <a:pt x="0" y="3"/>
                  </a:cubicBezTo>
                  <a:cubicBezTo>
                    <a:pt x="0" y="7"/>
                    <a:pt x="3" y="13"/>
                    <a:pt x="3"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6" name="Google Shape;2136;p48"/>
            <p:cNvSpPr/>
            <p:nvPr/>
          </p:nvSpPr>
          <p:spPr>
            <a:xfrm>
              <a:off x="5702760" y="4095360"/>
              <a:ext cx="3600" cy="3240"/>
            </a:xfrm>
            <a:custGeom>
              <a:avLst/>
              <a:gdLst/>
              <a:ahLst/>
              <a:cxnLst/>
              <a:rect l="l" t="t" r="r" b="b"/>
              <a:pathLst>
                <a:path w="10" h="9" extrusionOk="0">
                  <a:moveTo>
                    <a:pt x="10" y="0"/>
                  </a:moveTo>
                  <a:lnTo>
                    <a:pt x="10" y="0"/>
                  </a:lnTo>
                  <a:cubicBezTo>
                    <a:pt x="7" y="0"/>
                    <a:pt x="3" y="0"/>
                    <a:pt x="0" y="3"/>
                  </a:cubicBezTo>
                  <a:cubicBezTo>
                    <a:pt x="7" y="13"/>
                    <a:pt x="10" y="7"/>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7" name="Google Shape;2137;p48"/>
            <p:cNvSpPr/>
            <p:nvPr/>
          </p:nvSpPr>
          <p:spPr>
            <a:xfrm>
              <a:off x="4656600" y="5532120"/>
              <a:ext cx="1080" cy="0"/>
            </a:xfrm>
            <a:custGeom>
              <a:avLst/>
              <a:gdLst/>
              <a:ahLst/>
              <a:cxnLst/>
              <a:rect l="l" t="t" r="r" b="b"/>
              <a:pathLst>
                <a:path w="3" h="120000" extrusionOk="0">
                  <a:moveTo>
                    <a:pt x="3" y="0"/>
                  </a:moveTo>
                  <a:lnTo>
                    <a:pt x="3" y="0"/>
                  </a:lnTo>
                  <a:lnTo>
                    <a:pt x="3"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8" name="Google Shape;2138;p48"/>
            <p:cNvSpPr/>
            <p:nvPr/>
          </p:nvSpPr>
          <p:spPr>
            <a:xfrm>
              <a:off x="4605480" y="5529960"/>
              <a:ext cx="279720" cy="21600"/>
            </a:xfrm>
            <a:custGeom>
              <a:avLst/>
              <a:gdLst/>
              <a:ahLst/>
              <a:cxnLst/>
              <a:rect l="l" t="t" r="r" b="b"/>
              <a:pathLst>
                <a:path w="777" h="60" extrusionOk="0">
                  <a:moveTo>
                    <a:pt x="55" y="36"/>
                  </a:moveTo>
                  <a:lnTo>
                    <a:pt x="55" y="36"/>
                  </a:lnTo>
                  <a:cubicBezTo>
                    <a:pt x="45" y="36"/>
                    <a:pt x="38" y="36"/>
                    <a:pt x="28" y="36"/>
                  </a:cubicBezTo>
                  <a:cubicBezTo>
                    <a:pt x="25" y="33"/>
                    <a:pt x="21" y="33"/>
                    <a:pt x="21" y="33"/>
                  </a:cubicBezTo>
                  <a:cubicBezTo>
                    <a:pt x="18" y="36"/>
                    <a:pt x="18" y="36"/>
                    <a:pt x="18" y="36"/>
                  </a:cubicBezTo>
                  <a:cubicBezTo>
                    <a:pt x="8" y="40"/>
                    <a:pt x="-2" y="43"/>
                    <a:pt x="1" y="53"/>
                  </a:cubicBezTo>
                  <a:cubicBezTo>
                    <a:pt x="11" y="63"/>
                    <a:pt x="25" y="56"/>
                    <a:pt x="38" y="60"/>
                  </a:cubicBezTo>
                  <a:cubicBezTo>
                    <a:pt x="68" y="56"/>
                    <a:pt x="102" y="63"/>
                    <a:pt x="132" y="56"/>
                  </a:cubicBezTo>
                  <a:cubicBezTo>
                    <a:pt x="162" y="53"/>
                    <a:pt x="196" y="60"/>
                    <a:pt x="223" y="46"/>
                  </a:cubicBezTo>
                  <a:lnTo>
                    <a:pt x="223" y="46"/>
                  </a:lnTo>
                  <a:cubicBezTo>
                    <a:pt x="250" y="46"/>
                    <a:pt x="273" y="46"/>
                    <a:pt x="300" y="43"/>
                  </a:cubicBezTo>
                  <a:lnTo>
                    <a:pt x="300" y="43"/>
                  </a:lnTo>
                  <a:lnTo>
                    <a:pt x="300" y="43"/>
                  </a:lnTo>
                  <a:cubicBezTo>
                    <a:pt x="317" y="50"/>
                    <a:pt x="327" y="40"/>
                    <a:pt x="337" y="36"/>
                  </a:cubicBezTo>
                  <a:lnTo>
                    <a:pt x="337" y="36"/>
                  </a:lnTo>
                  <a:cubicBezTo>
                    <a:pt x="380" y="50"/>
                    <a:pt x="427" y="43"/>
                    <a:pt x="471" y="36"/>
                  </a:cubicBezTo>
                  <a:lnTo>
                    <a:pt x="471" y="36"/>
                  </a:lnTo>
                  <a:cubicBezTo>
                    <a:pt x="478" y="36"/>
                    <a:pt x="484" y="36"/>
                    <a:pt x="495" y="36"/>
                  </a:cubicBezTo>
                  <a:lnTo>
                    <a:pt x="495" y="36"/>
                  </a:lnTo>
                  <a:cubicBezTo>
                    <a:pt x="572" y="40"/>
                    <a:pt x="649" y="36"/>
                    <a:pt x="726" y="26"/>
                  </a:cubicBezTo>
                  <a:lnTo>
                    <a:pt x="726" y="26"/>
                  </a:lnTo>
                  <a:lnTo>
                    <a:pt x="726" y="26"/>
                  </a:lnTo>
                  <a:cubicBezTo>
                    <a:pt x="743" y="23"/>
                    <a:pt x="760" y="16"/>
                    <a:pt x="777" y="9"/>
                  </a:cubicBezTo>
                  <a:cubicBezTo>
                    <a:pt x="756" y="-7"/>
                    <a:pt x="740" y="3"/>
                    <a:pt x="723" y="9"/>
                  </a:cubicBezTo>
                  <a:cubicBezTo>
                    <a:pt x="720" y="9"/>
                    <a:pt x="716" y="9"/>
                    <a:pt x="713" y="9"/>
                  </a:cubicBezTo>
                  <a:lnTo>
                    <a:pt x="713" y="9"/>
                  </a:lnTo>
                  <a:lnTo>
                    <a:pt x="713" y="9"/>
                  </a:lnTo>
                  <a:cubicBezTo>
                    <a:pt x="679" y="13"/>
                    <a:pt x="642" y="3"/>
                    <a:pt x="609" y="16"/>
                  </a:cubicBezTo>
                  <a:cubicBezTo>
                    <a:pt x="572" y="16"/>
                    <a:pt x="531" y="19"/>
                    <a:pt x="495" y="19"/>
                  </a:cubicBezTo>
                  <a:cubicBezTo>
                    <a:pt x="478" y="19"/>
                    <a:pt x="464" y="16"/>
                    <a:pt x="451" y="26"/>
                  </a:cubicBezTo>
                  <a:lnTo>
                    <a:pt x="451" y="26"/>
                  </a:lnTo>
                  <a:cubicBezTo>
                    <a:pt x="441" y="26"/>
                    <a:pt x="427" y="26"/>
                    <a:pt x="414" y="26"/>
                  </a:cubicBezTo>
                  <a:cubicBezTo>
                    <a:pt x="391" y="29"/>
                    <a:pt x="364" y="19"/>
                    <a:pt x="337" y="29"/>
                  </a:cubicBezTo>
                  <a:lnTo>
                    <a:pt x="337" y="29"/>
                  </a:lnTo>
                  <a:lnTo>
                    <a:pt x="337" y="29"/>
                  </a:lnTo>
                  <a:cubicBezTo>
                    <a:pt x="327" y="26"/>
                    <a:pt x="313" y="23"/>
                    <a:pt x="300" y="26"/>
                  </a:cubicBezTo>
                  <a:cubicBezTo>
                    <a:pt x="273" y="29"/>
                    <a:pt x="246" y="29"/>
                    <a:pt x="223" y="26"/>
                  </a:cubicBezTo>
                  <a:cubicBezTo>
                    <a:pt x="219" y="26"/>
                    <a:pt x="216" y="29"/>
                    <a:pt x="213" y="26"/>
                  </a:cubicBezTo>
                  <a:cubicBezTo>
                    <a:pt x="206" y="29"/>
                    <a:pt x="206" y="29"/>
                    <a:pt x="206" y="33"/>
                  </a:cubicBezTo>
                  <a:cubicBezTo>
                    <a:pt x="199" y="29"/>
                    <a:pt x="189" y="33"/>
                    <a:pt x="183" y="26"/>
                  </a:cubicBezTo>
                  <a:cubicBezTo>
                    <a:pt x="179" y="26"/>
                    <a:pt x="176" y="26"/>
                    <a:pt x="173" y="26"/>
                  </a:cubicBezTo>
                  <a:cubicBezTo>
                    <a:pt x="149" y="36"/>
                    <a:pt x="119" y="23"/>
                    <a:pt x="92" y="36"/>
                  </a:cubicBezTo>
                  <a:cubicBezTo>
                    <a:pt x="95" y="36"/>
                    <a:pt x="95" y="36"/>
                    <a:pt x="95" y="36"/>
                  </a:cubicBezTo>
                  <a:cubicBezTo>
                    <a:pt x="85" y="43"/>
                    <a:pt x="75" y="40"/>
                    <a:pt x="65" y="36"/>
                  </a:cubicBezTo>
                  <a:lnTo>
                    <a:pt x="65" y="36"/>
                  </a:lnTo>
                  <a:cubicBezTo>
                    <a:pt x="65" y="33"/>
                    <a:pt x="62" y="33"/>
                    <a:pt x="58" y="33"/>
                  </a:cubicBezTo>
                  <a:cubicBezTo>
                    <a:pt x="55" y="33"/>
                    <a:pt x="55" y="36"/>
                    <a:pt x="55" y="3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9" name="Google Shape;2139;p48"/>
            <p:cNvSpPr/>
            <p:nvPr/>
          </p:nvSpPr>
          <p:spPr>
            <a:xfrm>
              <a:off x="4708800" y="5570280"/>
              <a:ext cx="335520" cy="21600"/>
            </a:xfrm>
            <a:custGeom>
              <a:avLst/>
              <a:gdLst/>
              <a:ahLst/>
              <a:cxnLst/>
              <a:rect l="l" t="t" r="r" b="b"/>
              <a:pathLst>
                <a:path w="932" h="60" extrusionOk="0">
                  <a:moveTo>
                    <a:pt x="490" y="25"/>
                  </a:moveTo>
                  <a:lnTo>
                    <a:pt x="490" y="25"/>
                  </a:lnTo>
                  <a:cubicBezTo>
                    <a:pt x="449" y="25"/>
                    <a:pt x="412" y="25"/>
                    <a:pt x="375" y="25"/>
                  </a:cubicBezTo>
                  <a:cubicBezTo>
                    <a:pt x="322" y="25"/>
                    <a:pt x="271" y="25"/>
                    <a:pt x="218" y="25"/>
                  </a:cubicBezTo>
                  <a:cubicBezTo>
                    <a:pt x="204" y="25"/>
                    <a:pt x="191" y="32"/>
                    <a:pt x="181" y="35"/>
                  </a:cubicBezTo>
                  <a:lnTo>
                    <a:pt x="181" y="35"/>
                  </a:lnTo>
                  <a:cubicBezTo>
                    <a:pt x="164" y="32"/>
                    <a:pt x="147" y="32"/>
                    <a:pt x="130" y="35"/>
                  </a:cubicBezTo>
                  <a:cubicBezTo>
                    <a:pt x="97" y="32"/>
                    <a:pt x="67" y="35"/>
                    <a:pt x="40" y="42"/>
                  </a:cubicBezTo>
                  <a:lnTo>
                    <a:pt x="40" y="42"/>
                  </a:lnTo>
                  <a:cubicBezTo>
                    <a:pt x="26" y="42"/>
                    <a:pt x="13" y="42"/>
                    <a:pt x="0" y="42"/>
                  </a:cubicBezTo>
                  <a:cubicBezTo>
                    <a:pt x="0" y="49"/>
                    <a:pt x="0" y="55"/>
                    <a:pt x="0" y="59"/>
                  </a:cubicBezTo>
                  <a:cubicBezTo>
                    <a:pt x="16" y="62"/>
                    <a:pt x="26" y="55"/>
                    <a:pt x="40" y="52"/>
                  </a:cubicBezTo>
                  <a:lnTo>
                    <a:pt x="40" y="52"/>
                  </a:lnTo>
                  <a:cubicBezTo>
                    <a:pt x="100" y="52"/>
                    <a:pt x="161" y="52"/>
                    <a:pt x="225" y="52"/>
                  </a:cubicBezTo>
                  <a:cubicBezTo>
                    <a:pt x="235" y="52"/>
                    <a:pt x="248" y="52"/>
                    <a:pt x="258" y="45"/>
                  </a:cubicBezTo>
                  <a:lnTo>
                    <a:pt x="258" y="45"/>
                  </a:lnTo>
                  <a:cubicBezTo>
                    <a:pt x="261" y="42"/>
                    <a:pt x="268" y="42"/>
                    <a:pt x="271" y="42"/>
                  </a:cubicBezTo>
                  <a:lnTo>
                    <a:pt x="271" y="42"/>
                  </a:lnTo>
                  <a:cubicBezTo>
                    <a:pt x="282" y="42"/>
                    <a:pt x="288" y="42"/>
                    <a:pt x="298" y="45"/>
                  </a:cubicBezTo>
                  <a:cubicBezTo>
                    <a:pt x="322" y="42"/>
                    <a:pt x="349" y="42"/>
                    <a:pt x="375" y="42"/>
                  </a:cubicBezTo>
                  <a:lnTo>
                    <a:pt x="375" y="42"/>
                  </a:lnTo>
                  <a:cubicBezTo>
                    <a:pt x="412" y="42"/>
                    <a:pt x="453" y="49"/>
                    <a:pt x="490" y="32"/>
                  </a:cubicBezTo>
                  <a:lnTo>
                    <a:pt x="490" y="32"/>
                  </a:lnTo>
                  <a:cubicBezTo>
                    <a:pt x="500" y="35"/>
                    <a:pt x="506" y="38"/>
                    <a:pt x="516" y="35"/>
                  </a:cubicBezTo>
                  <a:lnTo>
                    <a:pt x="516" y="35"/>
                  </a:lnTo>
                  <a:cubicBezTo>
                    <a:pt x="573" y="45"/>
                    <a:pt x="631" y="35"/>
                    <a:pt x="688" y="35"/>
                  </a:cubicBezTo>
                  <a:cubicBezTo>
                    <a:pt x="721" y="35"/>
                    <a:pt x="755" y="38"/>
                    <a:pt x="788" y="25"/>
                  </a:cubicBezTo>
                  <a:cubicBezTo>
                    <a:pt x="835" y="28"/>
                    <a:pt x="879" y="21"/>
                    <a:pt x="932" y="1"/>
                  </a:cubicBezTo>
                  <a:cubicBezTo>
                    <a:pt x="869" y="-5"/>
                    <a:pt x="822" y="15"/>
                    <a:pt x="775" y="5"/>
                  </a:cubicBezTo>
                  <a:cubicBezTo>
                    <a:pt x="768" y="8"/>
                    <a:pt x="765" y="11"/>
                    <a:pt x="761" y="15"/>
                  </a:cubicBezTo>
                  <a:lnTo>
                    <a:pt x="761" y="15"/>
                  </a:lnTo>
                  <a:lnTo>
                    <a:pt x="761" y="15"/>
                  </a:lnTo>
                  <a:cubicBezTo>
                    <a:pt x="755" y="15"/>
                    <a:pt x="751" y="15"/>
                    <a:pt x="748" y="18"/>
                  </a:cubicBezTo>
                  <a:lnTo>
                    <a:pt x="748" y="18"/>
                  </a:lnTo>
                  <a:cubicBezTo>
                    <a:pt x="745" y="18"/>
                    <a:pt x="738" y="18"/>
                    <a:pt x="735" y="15"/>
                  </a:cubicBezTo>
                  <a:lnTo>
                    <a:pt x="735" y="15"/>
                  </a:lnTo>
                  <a:cubicBezTo>
                    <a:pt x="714" y="11"/>
                    <a:pt x="691" y="15"/>
                    <a:pt x="671" y="18"/>
                  </a:cubicBezTo>
                  <a:cubicBezTo>
                    <a:pt x="611" y="18"/>
                    <a:pt x="550" y="8"/>
                    <a:pt x="490" y="25"/>
                  </a:cubicBezTo>
                  <a:cubicBezTo>
                    <a:pt x="490" y="25"/>
                    <a:pt x="493" y="25"/>
                    <a:pt x="493" y="28"/>
                  </a:cubicBezTo>
                  <a:lnTo>
                    <a:pt x="493" y="28"/>
                  </a:lnTo>
                  <a:lnTo>
                    <a:pt x="490" y="2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0" name="Google Shape;2140;p48"/>
            <p:cNvSpPr/>
            <p:nvPr/>
          </p:nvSpPr>
          <p:spPr>
            <a:xfrm>
              <a:off x="5383440" y="4778280"/>
              <a:ext cx="167040" cy="18000"/>
            </a:xfrm>
            <a:custGeom>
              <a:avLst/>
              <a:gdLst/>
              <a:ahLst/>
              <a:cxnLst/>
              <a:rect l="l" t="t" r="r" b="b"/>
              <a:pathLst>
                <a:path w="464" h="50" extrusionOk="0">
                  <a:moveTo>
                    <a:pt x="434" y="40"/>
                  </a:moveTo>
                  <a:lnTo>
                    <a:pt x="434" y="40"/>
                  </a:lnTo>
                  <a:cubicBezTo>
                    <a:pt x="451" y="40"/>
                    <a:pt x="457" y="36"/>
                    <a:pt x="464" y="26"/>
                  </a:cubicBezTo>
                  <a:cubicBezTo>
                    <a:pt x="464" y="23"/>
                    <a:pt x="464" y="16"/>
                    <a:pt x="461" y="13"/>
                  </a:cubicBezTo>
                  <a:cubicBezTo>
                    <a:pt x="457" y="10"/>
                    <a:pt x="454" y="6"/>
                    <a:pt x="447" y="6"/>
                  </a:cubicBezTo>
                  <a:cubicBezTo>
                    <a:pt x="440" y="3"/>
                    <a:pt x="434" y="3"/>
                    <a:pt x="424" y="3"/>
                  </a:cubicBezTo>
                  <a:cubicBezTo>
                    <a:pt x="420" y="3"/>
                    <a:pt x="417" y="13"/>
                    <a:pt x="407" y="6"/>
                  </a:cubicBezTo>
                  <a:cubicBezTo>
                    <a:pt x="407" y="6"/>
                    <a:pt x="404" y="6"/>
                    <a:pt x="400" y="6"/>
                  </a:cubicBezTo>
                  <a:cubicBezTo>
                    <a:pt x="397" y="6"/>
                    <a:pt x="393" y="6"/>
                    <a:pt x="387" y="6"/>
                  </a:cubicBezTo>
                  <a:cubicBezTo>
                    <a:pt x="387" y="6"/>
                    <a:pt x="383" y="6"/>
                    <a:pt x="383" y="10"/>
                  </a:cubicBezTo>
                  <a:cubicBezTo>
                    <a:pt x="380" y="6"/>
                    <a:pt x="377" y="6"/>
                    <a:pt x="373" y="6"/>
                  </a:cubicBezTo>
                  <a:cubicBezTo>
                    <a:pt x="370" y="6"/>
                    <a:pt x="363" y="6"/>
                    <a:pt x="360" y="6"/>
                  </a:cubicBezTo>
                  <a:cubicBezTo>
                    <a:pt x="353" y="3"/>
                    <a:pt x="347" y="3"/>
                    <a:pt x="340" y="3"/>
                  </a:cubicBezTo>
                  <a:cubicBezTo>
                    <a:pt x="333" y="3"/>
                    <a:pt x="330" y="6"/>
                    <a:pt x="326" y="6"/>
                  </a:cubicBezTo>
                  <a:cubicBezTo>
                    <a:pt x="316" y="16"/>
                    <a:pt x="320" y="3"/>
                    <a:pt x="313" y="3"/>
                  </a:cubicBezTo>
                  <a:cubicBezTo>
                    <a:pt x="303" y="0"/>
                    <a:pt x="290" y="0"/>
                    <a:pt x="279" y="0"/>
                  </a:cubicBezTo>
                  <a:cubicBezTo>
                    <a:pt x="273" y="0"/>
                    <a:pt x="263" y="0"/>
                    <a:pt x="256" y="3"/>
                  </a:cubicBezTo>
                  <a:cubicBezTo>
                    <a:pt x="249" y="3"/>
                    <a:pt x="246" y="6"/>
                    <a:pt x="243" y="10"/>
                  </a:cubicBezTo>
                  <a:lnTo>
                    <a:pt x="243" y="10"/>
                  </a:lnTo>
                  <a:cubicBezTo>
                    <a:pt x="212" y="20"/>
                    <a:pt x="182" y="10"/>
                    <a:pt x="152" y="13"/>
                  </a:cubicBezTo>
                  <a:cubicBezTo>
                    <a:pt x="145" y="16"/>
                    <a:pt x="132" y="16"/>
                    <a:pt x="122" y="20"/>
                  </a:cubicBezTo>
                  <a:cubicBezTo>
                    <a:pt x="95" y="20"/>
                    <a:pt x="65" y="20"/>
                    <a:pt x="38" y="20"/>
                  </a:cubicBezTo>
                  <a:cubicBezTo>
                    <a:pt x="34" y="23"/>
                    <a:pt x="34" y="23"/>
                    <a:pt x="34" y="26"/>
                  </a:cubicBezTo>
                  <a:lnTo>
                    <a:pt x="34" y="26"/>
                  </a:lnTo>
                  <a:cubicBezTo>
                    <a:pt x="31" y="26"/>
                    <a:pt x="24" y="26"/>
                    <a:pt x="21" y="26"/>
                  </a:cubicBezTo>
                  <a:lnTo>
                    <a:pt x="21" y="30"/>
                  </a:lnTo>
                  <a:lnTo>
                    <a:pt x="21" y="26"/>
                  </a:lnTo>
                  <a:cubicBezTo>
                    <a:pt x="14" y="26"/>
                    <a:pt x="4" y="26"/>
                    <a:pt x="1" y="33"/>
                  </a:cubicBezTo>
                  <a:cubicBezTo>
                    <a:pt x="-3" y="40"/>
                    <a:pt x="8" y="43"/>
                    <a:pt x="18" y="46"/>
                  </a:cubicBezTo>
                  <a:cubicBezTo>
                    <a:pt x="34" y="46"/>
                    <a:pt x="51" y="33"/>
                    <a:pt x="71" y="40"/>
                  </a:cubicBezTo>
                  <a:lnTo>
                    <a:pt x="71" y="40"/>
                  </a:lnTo>
                  <a:cubicBezTo>
                    <a:pt x="78" y="46"/>
                    <a:pt x="81" y="46"/>
                    <a:pt x="88" y="40"/>
                  </a:cubicBezTo>
                  <a:cubicBezTo>
                    <a:pt x="88" y="40"/>
                    <a:pt x="91" y="36"/>
                    <a:pt x="95" y="36"/>
                  </a:cubicBezTo>
                  <a:cubicBezTo>
                    <a:pt x="98" y="50"/>
                    <a:pt x="108" y="53"/>
                    <a:pt x="125" y="46"/>
                  </a:cubicBezTo>
                  <a:cubicBezTo>
                    <a:pt x="128" y="43"/>
                    <a:pt x="132" y="43"/>
                    <a:pt x="135" y="43"/>
                  </a:cubicBezTo>
                  <a:cubicBezTo>
                    <a:pt x="142" y="43"/>
                    <a:pt x="145" y="40"/>
                    <a:pt x="152" y="46"/>
                  </a:cubicBezTo>
                  <a:cubicBezTo>
                    <a:pt x="158" y="46"/>
                    <a:pt x="169" y="46"/>
                    <a:pt x="175" y="46"/>
                  </a:cubicBezTo>
                  <a:cubicBezTo>
                    <a:pt x="186" y="40"/>
                    <a:pt x="196" y="40"/>
                    <a:pt x="206" y="43"/>
                  </a:cubicBezTo>
                  <a:cubicBezTo>
                    <a:pt x="206" y="43"/>
                    <a:pt x="209" y="43"/>
                    <a:pt x="212" y="43"/>
                  </a:cubicBezTo>
                  <a:cubicBezTo>
                    <a:pt x="222" y="40"/>
                    <a:pt x="232" y="40"/>
                    <a:pt x="243" y="43"/>
                  </a:cubicBezTo>
                  <a:cubicBezTo>
                    <a:pt x="249" y="46"/>
                    <a:pt x="259" y="46"/>
                    <a:pt x="266" y="46"/>
                  </a:cubicBezTo>
                  <a:cubicBezTo>
                    <a:pt x="269" y="43"/>
                    <a:pt x="269" y="43"/>
                    <a:pt x="269" y="43"/>
                  </a:cubicBezTo>
                  <a:lnTo>
                    <a:pt x="269" y="40"/>
                  </a:lnTo>
                  <a:lnTo>
                    <a:pt x="269" y="40"/>
                  </a:lnTo>
                  <a:cubicBezTo>
                    <a:pt x="273" y="40"/>
                    <a:pt x="276" y="40"/>
                    <a:pt x="279" y="40"/>
                  </a:cubicBezTo>
                  <a:cubicBezTo>
                    <a:pt x="283" y="40"/>
                    <a:pt x="290" y="36"/>
                    <a:pt x="293" y="36"/>
                  </a:cubicBezTo>
                  <a:lnTo>
                    <a:pt x="293" y="36"/>
                  </a:lnTo>
                  <a:cubicBezTo>
                    <a:pt x="340" y="43"/>
                    <a:pt x="387" y="40"/>
                    <a:pt x="434" y="40"/>
                  </a:cubicBezTo>
                  <a:moveTo>
                    <a:pt x="263" y="33"/>
                  </a:moveTo>
                  <a:lnTo>
                    <a:pt x="263" y="3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1" name="Google Shape;2141;p48"/>
            <p:cNvSpPr/>
            <p:nvPr/>
          </p:nvSpPr>
          <p:spPr>
            <a:xfrm>
              <a:off x="4783680" y="4787640"/>
              <a:ext cx="359640" cy="34200"/>
            </a:xfrm>
            <a:custGeom>
              <a:avLst/>
              <a:gdLst/>
              <a:ahLst/>
              <a:cxnLst/>
              <a:rect l="l" t="t" r="r" b="b"/>
              <a:pathLst>
                <a:path w="999" h="95" extrusionOk="0">
                  <a:moveTo>
                    <a:pt x="335" y="51"/>
                  </a:moveTo>
                  <a:lnTo>
                    <a:pt x="335" y="51"/>
                  </a:lnTo>
                  <a:cubicBezTo>
                    <a:pt x="332" y="54"/>
                    <a:pt x="328" y="54"/>
                    <a:pt x="325" y="54"/>
                  </a:cubicBezTo>
                  <a:cubicBezTo>
                    <a:pt x="278" y="41"/>
                    <a:pt x="238" y="67"/>
                    <a:pt x="194" y="67"/>
                  </a:cubicBezTo>
                  <a:cubicBezTo>
                    <a:pt x="191" y="64"/>
                    <a:pt x="191" y="64"/>
                    <a:pt x="188" y="61"/>
                  </a:cubicBezTo>
                  <a:cubicBezTo>
                    <a:pt x="167" y="61"/>
                    <a:pt x="147" y="57"/>
                    <a:pt x="127" y="64"/>
                  </a:cubicBezTo>
                  <a:cubicBezTo>
                    <a:pt x="121" y="64"/>
                    <a:pt x="114" y="64"/>
                    <a:pt x="104" y="67"/>
                  </a:cubicBezTo>
                  <a:cubicBezTo>
                    <a:pt x="80" y="77"/>
                    <a:pt x="50" y="64"/>
                    <a:pt x="23" y="74"/>
                  </a:cubicBezTo>
                  <a:cubicBezTo>
                    <a:pt x="17" y="81"/>
                    <a:pt x="6" y="88"/>
                    <a:pt x="0" y="94"/>
                  </a:cubicBezTo>
                  <a:cubicBezTo>
                    <a:pt x="60" y="98"/>
                    <a:pt x="121" y="88"/>
                    <a:pt x="181" y="81"/>
                  </a:cubicBezTo>
                  <a:lnTo>
                    <a:pt x="181" y="81"/>
                  </a:lnTo>
                  <a:cubicBezTo>
                    <a:pt x="228" y="81"/>
                    <a:pt x="275" y="81"/>
                    <a:pt x="322" y="74"/>
                  </a:cubicBezTo>
                  <a:cubicBezTo>
                    <a:pt x="328" y="74"/>
                    <a:pt x="339" y="74"/>
                    <a:pt x="349" y="74"/>
                  </a:cubicBezTo>
                  <a:lnTo>
                    <a:pt x="349" y="74"/>
                  </a:lnTo>
                  <a:lnTo>
                    <a:pt x="349" y="74"/>
                  </a:lnTo>
                  <a:cubicBezTo>
                    <a:pt x="369" y="74"/>
                    <a:pt x="392" y="77"/>
                    <a:pt x="416" y="67"/>
                  </a:cubicBezTo>
                  <a:cubicBezTo>
                    <a:pt x="493" y="71"/>
                    <a:pt x="567" y="61"/>
                    <a:pt x="644" y="54"/>
                  </a:cubicBezTo>
                  <a:cubicBezTo>
                    <a:pt x="681" y="51"/>
                    <a:pt x="720" y="51"/>
                    <a:pt x="757" y="47"/>
                  </a:cubicBezTo>
                  <a:lnTo>
                    <a:pt x="757" y="47"/>
                  </a:lnTo>
                  <a:lnTo>
                    <a:pt x="757" y="47"/>
                  </a:lnTo>
                  <a:cubicBezTo>
                    <a:pt x="821" y="41"/>
                    <a:pt x="885" y="34"/>
                    <a:pt x="949" y="27"/>
                  </a:cubicBezTo>
                  <a:cubicBezTo>
                    <a:pt x="962" y="27"/>
                    <a:pt x="975" y="24"/>
                    <a:pt x="989" y="20"/>
                  </a:cubicBezTo>
                  <a:cubicBezTo>
                    <a:pt x="995" y="20"/>
                    <a:pt x="999" y="14"/>
                    <a:pt x="999" y="10"/>
                  </a:cubicBezTo>
                  <a:cubicBezTo>
                    <a:pt x="999" y="4"/>
                    <a:pt x="992" y="0"/>
                    <a:pt x="982" y="0"/>
                  </a:cubicBezTo>
                  <a:cubicBezTo>
                    <a:pt x="969" y="0"/>
                    <a:pt x="955" y="0"/>
                    <a:pt x="945" y="4"/>
                  </a:cubicBezTo>
                  <a:cubicBezTo>
                    <a:pt x="888" y="10"/>
                    <a:pt x="831" y="20"/>
                    <a:pt x="774" y="20"/>
                  </a:cubicBezTo>
                  <a:cubicBezTo>
                    <a:pt x="764" y="20"/>
                    <a:pt x="754" y="20"/>
                    <a:pt x="744" y="27"/>
                  </a:cubicBezTo>
                  <a:cubicBezTo>
                    <a:pt x="741" y="27"/>
                    <a:pt x="737" y="27"/>
                    <a:pt x="734" y="27"/>
                  </a:cubicBezTo>
                  <a:cubicBezTo>
                    <a:pt x="727" y="20"/>
                    <a:pt x="724" y="24"/>
                    <a:pt x="718" y="27"/>
                  </a:cubicBezTo>
                  <a:cubicBezTo>
                    <a:pt x="637" y="37"/>
                    <a:pt x="557" y="34"/>
                    <a:pt x="476" y="47"/>
                  </a:cubicBezTo>
                  <a:lnTo>
                    <a:pt x="476" y="47"/>
                  </a:lnTo>
                  <a:lnTo>
                    <a:pt x="476" y="47"/>
                  </a:lnTo>
                  <a:cubicBezTo>
                    <a:pt x="466" y="47"/>
                    <a:pt x="460" y="47"/>
                    <a:pt x="449" y="47"/>
                  </a:cubicBezTo>
                  <a:cubicBezTo>
                    <a:pt x="439" y="47"/>
                    <a:pt x="433" y="47"/>
                    <a:pt x="423" y="47"/>
                  </a:cubicBezTo>
                  <a:lnTo>
                    <a:pt x="423" y="47"/>
                  </a:lnTo>
                  <a:lnTo>
                    <a:pt x="423" y="47"/>
                  </a:lnTo>
                  <a:cubicBezTo>
                    <a:pt x="413" y="47"/>
                    <a:pt x="403" y="47"/>
                    <a:pt x="399" y="41"/>
                  </a:cubicBezTo>
                  <a:cubicBezTo>
                    <a:pt x="389" y="41"/>
                    <a:pt x="379" y="41"/>
                    <a:pt x="369" y="41"/>
                  </a:cubicBezTo>
                  <a:cubicBezTo>
                    <a:pt x="369" y="44"/>
                    <a:pt x="372" y="44"/>
                    <a:pt x="372" y="47"/>
                  </a:cubicBezTo>
                  <a:cubicBezTo>
                    <a:pt x="359" y="47"/>
                    <a:pt x="346" y="47"/>
                    <a:pt x="335"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2" name="Google Shape;2142;p48"/>
            <p:cNvSpPr/>
            <p:nvPr/>
          </p:nvSpPr>
          <p:spPr>
            <a:xfrm>
              <a:off x="4462200" y="4843800"/>
              <a:ext cx="606240" cy="61200"/>
            </a:xfrm>
            <a:custGeom>
              <a:avLst/>
              <a:gdLst/>
              <a:ahLst/>
              <a:cxnLst/>
              <a:rect l="l" t="t" r="r" b="b"/>
              <a:pathLst>
                <a:path w="1684" h="170" extrusionOk="0">
                  <a:moveTo>
                    <a:pt x="1396" y="59"/>
                  </a:moveTo>
                  <a:lnTo>
                    <a:pt x="1396" y="59"/>
                  </a:lnTo>
                  <a:lnTo>
                    <a:pt x="1396" y="59"/>
                  </a:lnTo>
                  <a:cubicBezTo>
                    <a:pt x="1433" y="69"/>
                    <a:pt x="1470" y="49"/>
                    <a:pt x="1510" y="56"/>
                  </a:cubicBezTo>
                  <a:lnTo>
                    <a:pt x="1510" y="56"/>
                  </a:lnTo>
                  <a:cubicBezTo>
                    <a:pt x="1524" y="46"/>
                    <a:pt x="1547" y="56"/>
                    <a:pt x="1561" y="46"/>
                  </a:cubicBezTo>
                  <a:cubicBezTo>
                    <a:pt x="1564" y="46"/>
                    <a:pt x="1567" y="46"/>
                    <a:pt x="1571" y="46"/>
                  </a:cubicBezTo>
                  <a:cubicBezTo>
                    <a:pt x="1601" y="36"/>
                    <a:pt x="1634" y="32"/>
                    <a:pt x="1663" y="29"/>
                  </a:cubicBezTo>
                  <a:cubicBezTo>
                    <a:pt x="1687" y="22"/>
                    <a:pt x="1694" y="9"/>
                    <a:pt x="1663" y="2"/>
                  </a:cubicBezTo>
                  <a:cubicBezTo>
                    <a:pt x="1647" y="-1"/>
                    <a:pt x="1627" y="-1"/>
                    <a:pt x="1611" y="5"/>
                  </a:cubicBezTo>
                  <a:cubicBezTo>
                    <a:pt x="1547" y="19"/>
                    <a:pt x="1483" y="25"/>
                    <a:pt x="1416" y="29"/>
                  </a:cubicBezTo>
                  <a:cubicBezTo>
                    <a:pt x="1410" y="32"/>
                    <a:pt x="1403" y="36"/>
                    <a:pt x="1393" y="39"/>
                  </a:cubicBezTo>
                  <a:lnTo>
                    <a:pt x="1393" y="39"/>
                  </a:lnTo>
                  <a:cubicBezTo>
                    <a:pt x="1339" y="29"/>
                    <a:pt x="1292" y="42"/>
                    <a:pt x="1239" y="49"/>
                  </a:cubicBezTo>
                  <a:lnTo>
                    <a:pt x="1239" y="49"/>
                  </a:lnTo>
                  <a:lnTo>
                    <a:pt x="1239" y="49"/>
                  </a:lnTo>
                  <a:cubicBezTo>
                    <a:pt x="1221" y="46"/>
                    <a:pt x="1205" y="46"/>
                    <a:pt x="1188" y="49"/>
                  </a:cubicBezTo>
                  <a:lnTo>
                    <a:pt x="1188" y="49"/>
                  </a:lnTo>
                  <a:lnTo>
                    <a:pt x="1188" y="49"/>
                  </a:lnTo>
                  <a:cubicBezTo>
                    <a:pt x="1171" y="49"/>
                    <a:pt x="1158" y="49"/>
                    <a:pt x="1148" y="56"/>
                  </a:cubicBezTo>
                  <a:cubicBezTo>
                    <a:pt x="1107" y="59"/>
                    <a:pt x="1067" y="62"/>
                    <a:pt x="1034" y="76"/>
                  </a:cubicBezTo>
                  <a:cubicBezTo>
                    <a:pt x="950" y="69"/>
                    <a:pt x="872" y="89"/>
                    <a:pt x="792" y="93"/>
                  </a:cubicBezTo>
                  <a:cubicBezTo>
                    <a:pt x="742" y="96"/>
                    <a:pt x="691" y="100"/>
                    <a:pt x="641" y="103"/>
                  </a:cubicBezTo>
                  <a:cubicBezTo>
                    <a:pt x="537" y="103"/>
                    <a:pt x="436" y="113"/>
                    <a:pt x="335" y="130"/>
                  </a:cubicBezTo>
                  <a:cubicBezTo>
                    <a:pt x="295" y="126"/>
                    <a:pt x="255" y="126"/>
                    <a:pt x="218" y="140"/>
                  </a:cubicBezTo>
                  <a:cubicBezTo>
                    <a:pt x="214" y="136"/>
                    <a:pt x="211" y="140"/>
                    <a:pt x="208" y="140"/>
                  </a:cubicBezTo>
                  <a:cubicBezTo>
                    <a:pt x="168" y="133"/>
                    <a:pt x="131" y="150"/>
                    <a:pt x="90" y="150"/>
                  </a:cubicBezTo>
                  <a:lnTo>
                    <a:pt x="90" y="150"/>
                  </a:lnTo>
                  <a:lnTo>
                    <a:pt x="90" y="150"/>
                  </a:lnTo>
                  <a:cubicBezTo>
                    <a:pt x="60" y="150"/>
                    <a:pt x="30" y="146"/>
                    <a:pt x="0" y="157"/>
                  </a:cubicBezTo>
                  <a:cubicBezTo>
                    <a:pt x="17" y="173"/>
                    <a:pt x="40" y="167"/>
                    <a:pt x="64" y="167"/>
                  </a:cubicBezTo>
                  <a:lnTo>
                    <a:pt x="64" y="170"/>
                  </a:lnTo>
                  <a:cubicBezTo>
                    <a:pt x="70" y="170"/>
                    <a:pt x="74" y="170"/>
                    <a:pt x="80" y="170"/>
                  </a:cubicBezTo>
                  <a:cubicBezTo>
                    <a:pt x="134" y="167"/>
                    <a:pt x="191" y="170"/>
                    <a:pt x="245" y="160"/>
                  </a:cubicBezTo>
                  <a:lnTo>
                    <a:pt x="245" y="160"/>
                  </a:lnTo>
                  <a:lnTo>
                    <a:pt x="245" y="160"/>
                  </a:lnTo>
                  <a:cubicBezTo>
                    <a:pt x="289" y="157"/>
                    <a:pt x="332" y="153"/>
                    <a:pt x="376" y="150"/>
                  </a:cubicBezTo>
                  <a:cubicBezTo>
                    <a:pt x="376" y="146"/>
                    <a:pt x="372" y="146"/>
                    <a:pt x="372" y="146"/>
                  </a:cubicBezTo>
                  <a:cubicBezTo>
                    <a:pt x="372" y="146"/>
                    <a:pt x="376" y="146"/>
                    <a:pt x="376" y="150"/>
                  </a:cubicBezTo>
                  <a:cubicBezTo>
                    <a:pt x="439" y="143"/>
                    <a:pt x="507" y="140"/>
                    <a:pt x="574" y="133"/>
                  </a:cubicBezTo>
                  <a:cubicBezTo>
                    <a:pt x="621" y="130"/>
                    <a:pt x="671" y="126"/>
                    <a:pt x="718" y="130"/>
                  </a:cubicBezTo>
                  <a:cubicBezTo>
                    <a:pt x="832" y="113"/>
                    <a:pt x="946" y="110"/>
                    <a:pt x="1057" y="93"/>
                  </a:cubicBezTo>
                  <a:lnTo>
                    <a:pt x="1057" y="93"/>
                  </a:lnTo>
                  <a:cubicBezTo>
                    <a:pt x="1111" y="86"/>
                    <a:pt x="1164" y="86"/>
                    <a:pt x="1215" y="72"/>
                  </a:cubicBezTo>
                  <a:lnTo>
                    <a:pt x="1215" y="72"/>
                  </a:lnTo>
                  <a:lnTo>
                    <a:pt x="1215" y="72"/>
                  </a:lnTo>
                  <a:cubicBezTo>
                    <a:pt x="1275" y="66"/>
                    <a:pt x="1336" y="72"/>
                    <a:pt x="1396" y="59"/>
                  </a:cubicBezTo>
                  <a:close/>
                </a:path>
              </a:pathLst>
            </a:custGeom>
            <a:solidFill>
              <a:schemeClr val="dk1"/>
            </a:solidFill>
            <a:ln>
              <a:noFill/>
            </a:ln>
          </p:spPr>
          <p:txBody>
            <a:bodyPr spcFirstLastPara="1" wrap="square" lIns="90000" tIns="16200" rIns="90000" bIns="16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3" name="Google Shape;2143;p48"/>
            <p:cNvSpPr/>
            <p:nvPr/>
          </p:nvSpPr>
          <p:spPr>
            <a:xfrm>
              <a:off x="5316120" y="479124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4" name="Google Shape;2144;p48"/>
            <p:cNvSpPr/>
            <p:nvPr/>
          </p:nvSpPr>
          <p:spPr>
            <a:xfrm>
              <a:off x="4985280" y="4744080"/>
              <a:ext cx="358560" cy="32040"/>
            </a:xfrm>
            <a:custGeom>
              <a:avLst/>
              <a:gdLst/>
              <a:ahLst/>
              <a:cxnLst/>
              <a:rect l="l" t="t" r="r" b="b"/>
              <a:pathLst>
                <a:path w="996" h="89" extrusionOk="0">
                  <a:moveTo>
                    <a:pt x="838" y="7"/>
                  </a:moveTo>
                  <a:lnTo>
                    <a:pt x="838" y="7"/>
                  </a:lnTo>
                  <a:cubicBezTo>
                    <a:pt x="835" y="7"/>
                    <a:pt x="832" y="10"/>
                    <a:pt x="825" y="10"/>
                  </a:cubicBezTo>
                  <a:cubicBezTo>
                    <a:pt x="758" y="14"/>
                    <a:pt x="691" y="7"/>
                    <a:pt x="624" y="24"/>
                  </a:cubicBezTo>
                  <a:lnTo>
                    <a:pt x="624" y="24"/>
                  </a:lnTo>
                  <a:lnTo>
                    <a:pt x="624" y="24"/>
                  </a:lnTo>
                  <a:cubicBezTo>
                    <a:pt x="610" y="24"/>
                    <a:pt x="600" y="24"/>
                    <a:pt x="587" y="24"/>
                  </a:cubicBezTo>
                  <a:lnTo>
                    <a:pt x="587" y="24"/>
                  </a:lnTo>
                  <a:cubicBezTo>
                    <a:pt x="580" y="24"/>
                    <a:pt x="577" y="20"/>
                    <a:pt x="573" y="20"/>
                  </a:cubicBezTo>
                  <a:lnTo>
                    <a:pt x="573" y="20"/>
                  </a:lnTo>
                  <a:cubicBezTo>
                    <a:pt x="556" y="20"/>
                    <a:pt x="543" y="20"/>
                    <a:pt x="529" y="27"/>
                  </a:cubicBezTo>
                  <a:cubicBezTo>
                    <a:pt x="452" y="27"/>
                    <a:pt x="375" y="37"/>
                    <a:pt x="301" y="48"/>
                  </a:cubicBezTo>
                  <a:cubicBezTo>
                    <a:pt x="234" y="44"/>
                    <a:pt x="170" y="58"/>
                    <a:pt x="111" y="68"/>
                  </a:cubicBezTo>
                  <a:lnTo>
                    <a:pt x="111" y="68"/>
                  </a:lnTo>
                  <a:cubicBezTo>
                    <a:pt x="74" y="71"/>
                    <a:pt x="40" y="64"/>
                    <a:pt x="0" y="88"/>
                  </a:cubicBezTo>
                  <a:cubicBezTo>
                    <a:pt x="50" y="91"/>
                    <a:pt x="87" y="88"/>
                    <a:pt x="124" y="78"/>
                  </a:cubicBezTo>
                  <a:cubicBezTo>
                    <a:pt x="201" y="78"/>
                    <a:pt x="278" y="71"/>
                    <a:pt x="355" y="61"/>
                  </a:cubicBezTo>
                  <a:cubicBezTo>
                    <a:pt x="412" y="54"/>
                    <a:pt x="466" y="51"/>
                    <a:pt x="520" y="48"/>
                  </a:cubicBezTo>
                  <a:lnTo>
                    <a:pt x="520" y="48"/>
                  </a:lnTo>
                  <a:lnTo>
                    <a:pt x="520" y="48"/>
                  </a:lnTo>
                  <a:cubicBezTo>
                    <a:pt x="536" y="48"/>
                    <a:pt x="550" y="48"/>
                    <a:pt x="563" y="41"/>
                  </a:cubicBezTo>
                  <a:cubicBezTo>
                    <a:pt x="583" y="41"/>
                    <a:pt x="603" y="41"/>
                    <a:pt x="624" y="37"/>
                  </a:cubicBezTo>
                  <a:lnTo>
                    <a:pt x="624" y="37"/>
                  </a:lnTo>
                  <a:lnTo>
                    <a:pt x="624" y="37"/>
                  </a:lnTo>
                  <a:cubicBezTo>
                    <a:pt x="627" y="37"/>
                    <a:pt x="634" y="37"/>
                    <a:pt x="637" y="37"/>
                  </a:cubicBezTo>
                  <a:cubicBezTo>
                    <a:pt x="640" y="37"/>
                    <a:pt x="647" y="37"/>
                    <a:pt x="650" y="37"/>
                  </a:cubicBezTo>
                  <a:lnTo>
                    <a:pt x="650" y="37"/>
                  </a:lnTo>
                  <a:lnTo>
                    <a:pt x="650" y="37"/>
                  </a:lnTo>
                  <a:cubicBezTo>
                    <a:pt x="671" y="37"/>
                    <a:pt x="687" y="41"/>
                    <a:pt x="707" y="31"/>
                  </a:cubicBezTo>
                  <a:cubicBezTo>
                    <a:pt x="758" y="31"/>
                    <a:pt x="808" y="34"/>
                    <a:pt x="858" y="24"/>
                  </a:cubicBezTo>
                  <a:lnTo>
                    <a:pt x="858" y="24"/>
                  </a:lnTo>
                  <a:cubicBezTo>
                    <a:pt x="906" y="24"/>
                    <a:pt x="949" y="24"/>
                    <a:pt x="996" y="10"/>
                  </a:cubicBezTo>
                  <a:cubicBezTo>
                    <a:pt x="966" y="-3"/>
                    <a:pt x="906" y="-3"/>
                    <a:pt x="8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5" name="Google Shape;2145;p48"/>
            <p:cNvSpPr/>
            <p:nvPr/>
          </p:nvSpPr>
          <p:spPr>
            <a:xfrm>
              <a:off x="5256720" y="4787640"/>
              <a:ext cx="109440" cy="16200"/>
            </a:xfrm>
            <a:custGeom>
              <a:avLst/>
              <a:gdLst/>
              <a:ahLst/>
              <a:cxnLst/>
              <a:rect l="l" t="t" r="r" b="b"/>
              <a:pathLst>
                <a:path w="304" h="45" extrusionOk="0">
                  <a:moveTo>
                    <a:pt x="215" y="4"/>
                  </a:moveTo>
                  <a:lnTo>
                    <a:pt x="215" y="4"/>
                  </a:lnTo>
                  <a:cubicBezTo>
                    <a:pt x="215" y="4"/>
                    <a:pt x="212" y="4"/>
                    <a:pt x="209" y="4"/>
                  </a:cubicBezTo>
                  <a:cubicBezTo>
                    <a:pt x="205" y="4"/>
                    <a:pt x="202" y="4"/>
                    <a:pt x="202" y="7"/>
                  </a:cubicBezTo>
                  <a:cubicBezTo>
                    <a:pt x="195" y="7"/>
                    <a:pt x="185" y="7"/>
                    <a:pt x="181" y="10"/>
                  </a:cubicBezTo>
                  <a:lnTo>
                    <a:pt x="181" y="10"/>
                  </a:lnTo>
                  <a:cubicBezTo>
                    <a:pt x="178" y="14"/>
                    <a:pt x="175" y="14"/>
                    <a:pt x="172" y="14"/>
                  </a:cubicBezTo>
                  <a:cubicBezTo>
                    <a:pt x="168" y="10"/>
                    <a:pt x="168" y="10"/>
                    <a:pt x="168" y="10"/>
                  </a:cubicBezTo>
                  <a:cubicBezTo>
                    <a:pt x="138" y="14"/>
                    <a:pt x="108" y="14"/>
                    <a:pt x="78" y="17"/>
                  </a:cubicBezTo>
                  <a:cubicBezTo>
                    <a:pt x="74" y="17"/>
                    <a:pt x="74" y="20"/>
                    <a:pt x="74" y="20"/>
                  </a:cubicBezTo>
                  <a:cubicBezTo>
                    <a:pt x="54" y="17"/>
                    <a:pt x="34" y="20"/>
                    <a:pt x="10" y="20"/>
                  </a:cubicBezTo>
                  <a:cubicBezTo>
                    <a:pt x="10" y="20"/>
                    <a:pt x="7" y="24"/>
                    <a:pt x="7" y="27"/>
                  </a:cubicBezTo>
                  <a:lnTo>
                    <a:pt x="7" y="27"/>
                  </a:lnTo>
                  <a:cubicBezTo>
                    <a:pt x="4" y="27"/>
                    <a:pt x="4" y="27"/>
                    <a:pt x="0" y="31"/>
                  </a:cubicBezTo>
                  <a:cubicBezTo>
                    <a:pt x="4" y="37"/>
                    <a:pt x="14" y="37"/>
                    <a:pt x="24" y="37"/>
                  </a:cubicBezTo>
                  <a:cubicBezTo>
                    <a:pt x="27" y="34"/>
                    <a:pt x="27" y="34"/>
                    <a:pt x="27" y="31"/>
                  </a:cubicBezTo>
                  <a:cubicBezTo>
                    <a:pt x="44" y="37"/>
                    <a:pt x="54" y="54"/>
                    <a:pt x="78" y="37"/>
                  </a:cubicBezTo>
                  <a:lnTo>
                    <a:pt x="78" y="37"/>
                  </a:lnTo>
                  <a:cubicBezTo>
                    <a:pt x="124" y="47"/>
                    <a:pt x="172" y="41"/>
                    <a:pt x="219" y="27"/>
                  </a:cubicBezTo>
                  <a:lnTo>
                    <a:pt x="219" y="27"/>
                  </a:lnTo>
                  <a:cubicBezTo>
                    <a:pt x="245" y="34"/>
                    <a:pt x="272" y="31"/>
                    <a:pt x="296" y="31"/>
                  </a:cubicBezTo>
                  <a:cubicBezTo>
                    <a:pt x="299" y="27"/>
                    <a:pt x="299" y="24"/>
                    <a:pt x="296" y="20"/>
                  </a:cubicBezTo>
                  <a:lnTo>
                    <a:pt x="296" y="20"/>
                  </a:lnTo>
                  <a:cubicBezTo>
                    <a:pt x="306" y="17"/>
                    <a:pt x="306" y="14"/>
                    <a:pt x="296" y="10"/>
                  </a:cubicBezTo>
                  <a:cubicBezTo>
                    <a:pt x="296" y="7"/>
                    <a:pt x="296" y="4"/>
                    <a:pt x="292" y="4"/>
                  </a:cubicBezTo>
                  <a:cubicBezTo>
                    <a:pt x="286" y="0"/>
                    <a:pt x="279" y="0"/>
                    <a:pt x="272" y="0"/>
                  </a:cubicBezTo>
                  <a:cubicBezTo>
                    <a:pt x="266" y="4"/>
                    <a:pt x="262" y="4"/>
                    <a:pt x="256" y="0"/>
                  </a:cubicBezTo>
                  <a:cubicBezTo>
                    <a:pt x="252" y="0"/>
                    <a:pt x="249" y="0"/>
                    <a:pt x="245" y="0"/>
                  </a:cubicBezTo>
                  <a:cubicBezTo>
                    <a:pt x="235" y="7"/>
                    <a:pt x="225" y="7"/>
                    <a:pt x="215"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6" name="Google Shape;2146;p48"/>
            <p:cNvSpPr/>
            <p:nvPr/>
          </p:nvSpPr>
          <p:spPr>
            <a:xfrm>
              <a:off x="4952880" y="4736160"/>
              <a:ext cx="215280" cy="21240"/>
            </a:xfrm>
            <a:custGeom>
              <a:avLst/>
              <a:gdLst/>
              <a:ahLst/>
              <a:cxnLst/>
              <a:rect l="l" t="t" r="r" b="b"/>
              <a:pathLst>
                <a:path w="598" h="59" extrusionOk="0">
                  <a:moveTo>
                    <a:pt x="274" y="26"/>
                  </a:moveTo>
                  <a:lnTo>
                    <a:pt x="274" y="26"/>
                  </a:lnTo>
                  <a:cubicBezTo>
                    <a:pt x="234" y="29"/>
                    <a:pt x="191" y="32"/>
                    <a:pt x="151" y="36"/>
                  </a:cubicBezTo>
                  <a:cubicBezTo>
                    <a:pt x="114" y="29"/>
                    <a:pt x="83" y="36"/>
                    <a:pt x="50" y="42"/>
                  </a:cubicBezTo>
                  <a:cubicBezTo>
                    <a:pt x="33" y="42"/>
                    <a:pt x="16" y="42"/>
                    <a:pt x="0" y="42"/>
                  </a:cubicBezTo>
                  <a:cubicBezTo>
                    <a:pt x="0" y="49"/>
                    <a:pt x="3" y="53"/>
                    <a:pt x="3" y="59"/>
                  </a:cubicBezTo>
                  <a:cubicBezTo>
                    <a:pt x="53" y="53"/>
                    <a:pt x="104" y="53"/>
                    <a:pt x="151" y="53"/>
                  </a:cubicBezTo>
                  <a:cubicBezTo>
                    <a:pt x="174" y="49"/>
                    <a:pt x="194" y="53"/>
                    <a:pt x="214" y="42"/>
                  </a:cubicBezTo>
                  <a:lnTo>
                    <a:pt x="214" y="42"/>
                  </a:lnTo>
                  <a:lnTo>
                    <a:pt x="214" y="42"/>
                  </a:lnTo>
                  <a:cubicBezTo>
                    <a:pt x="234" y="42"/>
                    <a:pt x="254" y="42"/>
                    <a:pt x="274" y="42"/>
                  </a:cubicBezTo>
                  <a:lnTo>
                    <a:pt x="274" y="42"/>
                  </a:lnTo>
                  <a:lnTo>
                    <a:pt x="274" y="42"/>
                  </a:lnTo>
                  <a:cubicBezTo>
                    <a:pt x="311" y="42"/>
                    <a:pt x="348" y="46"/>
                    <a:pt x="381" y="36"/>
                  </a:cubicBezTo>
                  <a:lnTo>
                    <a:pt x="381" y="36"/>
                  </a:lnTo>
                  <a:cubicBezTo>
                    <a:pt x="401" y="32"/>
                    <a:pt x="421" y="32"/>
                    <a:pt x="442" y="32"/>
                  </a:cubicBezTo>
                  <a:cubicBezTo>
                    <a:pt x="492" y="32"/>
                    <a:pt x="539" y="26"/>
                    <a:pt x="586" y="13"/>
                  </a:cubicBezTo>
                  <a:lnTo>
                    <a:pt x="586" y="13"/>
                  </a:lnTo>
                  <a:lnTo>
                    <a:pt x="586" y="13"/>
                  </a:lnTo>
                  <a:cubicBezTo>
                    <a:pt x="596" y="13"/>
                    <a:pt x="600" y="9"/>
                    <a:pt x="596" y="2"/>
                  </a:cubicBezTo>
                  <a:cubicBezTo>
                    <a:pt x="593" y="-1"/>
                    <a:pt x="586" y="-1"/>
                    <a:pt x="582" y="2"/>
                  </a:cubicBezTo>
                  <a:cubicBezTo>
                    <a:pt x="536" y="2"/>
                    <a:pt x="492" y="16"/>
                    <a:pt x="442" y="16"/>
                  </a:cubicBezTo>
                  <a:lnTo>
                    <a:pt x="442" y="16"/>
                  </a:lnTo>
                  <a:cubicBezTo>
                    <a:pt x="401" y="13"/>
                    <a:pt x="358" y="26"/>
                    <a:pt x="318" y="26"/>
                  </a:cubicBezTo>
                  <a:lnTo>
                    <a:pt x="318" y="26"/>
                  </a:lnTo>
                  <a:lnTo>
                    <a:pt x="318" y="26"/>
                  </a:lnTo>
                  <a:cubicBezTo>
                    <a:pt x="300" y="26"/>
                    <a:pt x="287" y="26"/>
                    <a:pt x="274"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7" name="Google Shape;2147;p48"/>
            <p:cNvSpPr/>
            <p:nvPr/>
          </p:nvSpPr>
          <p:spPr>
            <a:xfrm>
              <a:off x="5348520" y="4767840"/>
              <a:ext cx="18360" cy="10440"/>
            </a:xfrm>
            <a:custGeom>
              <a:avLst/>
              <a:gdLst/>
              <a:ahLst/>
              <a:cxnLst/>
              <a:rect l="l" t="t" r="r" b="b"/>
              <a:pathLst>
                <a:path w="51" h="29" extrusionOk="0">
                  <a:moveTo>
                    <a:pt x="27" y="29"/>
                  </a:moveTo>
                  <a:lnTo>
                    <a:pt x="27" y="29"/>
                  </a:lnTo>
                  <a:cubicBezTo>
                    <a:pt x="37" y="29"/>
                    <a:pt x="44" y="29"/>
                    <a:pt x="51" y="29"/>
                  </a:cubicBezTo>
                  <a:cubicBezTo>
                    <a:pt x="51" y="-2"/>
                    <a:pt x="51" y="-2"/>
                    <a:pt x="4" y="2"/>
                  </a:cubicBezTo>
                  <a:cubicBezTo>
                    <a:pt x="4" y="5"/>
                    <a:pt x="1" y="8"/>
                    <a:pt x="1" y="12"/>
                  </a:cubicBezTo>
                  <a:cubicBezTo>
                    <a:pt x="-6" y="29"/>
                    <a:pt x="21" y="22"/>
                    <a:pt x="27" y="2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8" name="Google Shape;2148;p48"/>
            <p:cNvSpPr/>
            <p:nvPr/>
          </p:nvSpPr>
          <p:spPr>
            <a:xfrm>
              <a:off x="5189400" y="4803840"/>
              <a:ext cx="26280" cy="5400"/>
            </a:xfrm>
            <a:custGeom>
              <a:avLst/>
              <a:gdLst/>
              <a:ahLst/>
              <a:cxnLst/>
              <a:rect l="l" t="t" r="r" b="b"/>
              <a:pathLst>
                <a:path w="73" h="15" extrusionOk="0">
                  <a:moveTo>
                    <a:pt x="0" y="9"/>
                  </a:moveTo>
                  <a:lnTo>
                    <a:pt x="0" y="9"/>
                  </a:lnTo>
                  <a:cubicBezTo>
                    <a:pt x="23" y="19"/>
                    <a:pt x="43" y="16"/>
                    <a:pt x="73" y="2"/>
                  </a:cubicBezTo>
                  <a:cubicBezTo>
                    <a:pt x="40" y="-4"/>
                    <a:pt x="20" y="6"/>
                    <a:pt x="0"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9" name="Google Shape;2149;p48"/>
            <p:cNvSpPr/>
            <p:nvPr/>
          </p:nvSpPr>
          <p:spPr>
            <a:xfrm>
              <a:off x="5586840" y="4732200"/>
              <a:ext cx="19080" cy="9720"/>
            </a:xfrm>
            <a:custGeom>
              <a:avLst/>
              <a:gdLst/>
              <a:ahLst/>
              <a:cxnLst/>
              <a:rect l="l" t="t" r="r" b="b"/>
              <a:pathLst>
                <a:path w="53" h="27" extrusionOk="0">
                  <a:moveTo>
                    <a:pt x="53" y="20"/>
                  </a:moveTo>
                  <a:lnTo>
                    <a:pt x="53" y="20"/>
                  </a:lnTo>
                  <a:cubicBezTo>
                    <a:pt x="53" y="13"/>
                    <a:pt x="43" y="10"/>
                    <a:pt x="37" y="7"/>
                  </a:cubicBezTo>
                  <a:cubicBezTo>
                    <a:pt x="23" y="7"/>
                    <a:pt x="13" y="3"/>
                    <a:pt x="0" y="0"/>
                  </a:cubicBezTo>
                  <a:cubicBezTo>
                    <a:pt x="-4" y="20"/>
                    <a:pt x="17" y="24"/>
                    <a:pt x="37" y="27"/>
                  </a:cubicBezTo>
                  <a:cubicBezTo>
                    <a:pt x="43" y="27"/>
                    <a:pt x="53" y="27"/>
                    <a:pt x="53"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0" name="Google Shape;2150;p48"/>
            <p:cNvSpPr/>
            <p:nvPr/>
          </p:nvSpPr>
          <p:spPr>
            <a:xfrm>
              <a:off x="5301000" y="4816800"/>
              <a:ext cx="72720" cy="18000"/>
            </a:xfrm>
            <a:custGeom>
              <a:avLst/>
              <a:gdLst/>
              <a:ahLst/>
              <a:cxnLst/>
              <a:rect l="l" t="t" r="r" b="b"/>
              <a:pathLst>
                <a:path w="202" h="50" extrusionOk="0">
                  <a:moveTo>
                    <a:pt x="169" y="0"/>
                  </a:moveTo>
                  <a:lnTo>
                    <a:pt x="169" y="0"/>
                  </a:lnTo>
                  <a:cubicBezTo>
                    <a:pt x="163" y="0"/>
                    <a:pt x="156" y="3"/>
                    <a:pt x="146" y="3"/>
                  </a:cubicBezTo>
                  <a:cubicBezTo>
                    <a:pt x="129" y="3"/>
                    <a:pt x="112" y="3"/>
                    <a:pt x="96" y="7"/>
                  </a:cubicBezTo>
                  <a:cubicBezTo>
                    <a:pt x="65" y="13"/>
                    <a:pt x="35" y="13"/>
                    <a:pt x="5" y="13"/>
                  </a:cubicBezTo>
                  <a:cubicBezTo>
                    <a:pt x="-2" y="23"/>
                    <a:pt x="-5" y="33"/>
                    <a:pt x="18" y="30"/>
                  </a:cubicBezTo>
                  <a:cubicBezTo>
                    <a:pt x="22" y="33"/>
                    <a:pt x="29" y="37"/>
                    <a:pt x="32" y="40"/>
                  </a:cubicBezTo>
                  <a:cubicBezTo>
                    <a:pt x="52" y="54"/>
                    <a:pt x="72" y="50"/>
                    <a:pt x="96" y="43"/>
                  </a:cubicBezTo>
                  <a:cubicBezTo>
                    <a:pt x="99" y="40"/>
                    <a:pt x="99" y="37"/>
                    <a:pt x="102" y="33"/>
                  </a:cubicBezTo>
                  <a:cubicBezTo>
                    <a:pt x="119" y="43"/>
                    <a:pt x="139" y="43"/>
                    <a:pt x="159" y="40"/>
                  </a:cubicBezTo>
                  <a:cubicBezTo>
                    <a:pt x="166" y="37"/>
                    <a:pt x="169" y="37"/>
                    <a:pt x="173" y="33"/>
                  </a:cubicBezTo>
                  <a:cubicBezTo>
                    <a:pt x="176" y="30"/>
                    <a:pt x="176" y="27"/>
                    <a:pt x="176" y="23"/>
                  </a:cubicBezTo>
                  <a:cubicBezTo>
                    <a:pt x="183" y="27"/>
                    <a:pt x="190" y="27"/>
                    <a:pt x="196" y="23"/>
                  </a:cubicBezTo>
                  <a:cubicBezTo>
                    <a:pt x="200" y="23"/>
                    <a:pt x="203" y="20"/>
                    <a:pt x="200" y="17"/>
                  </a:cubicBezTo>
                  <a:cubicBezTo>
                    <a:pt x="196" y="7"/>
                    <a:pt x="183" y="3"/>
                    <a:pt x="16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1" name="Google Shape;2151;p48"/>
            <p:cNvSpPr/>
            <p:nvPr/>
          </p:nvSpPr>
          <p:spPr>
            <a:xfrm>
              <a:off x="4633560" y="4818960"/>
              <a:ext cx="388080" cy="32760"/>
            </a:xfrm>
            <a:custGeom>
              <a:avLst/>
              <a:gdLst/>
              <a:ahLst/>
              <a:cxnLst/>
              <a:rect l="l" t="t" r="r" b="b"/>
              <a:pathLst>
                <a:path w="1078" h="91" extrusionOk="0">
                  <a:moveTo>
                    <a:pt x="853" y="14"/>
                  </a:moveTo>
                  <a:lnTo>
                    <a:pt x="853" y="14"/>
                  </a:lnTo>
                  <a:cubicBezTo>
                    <a:pt x="830" y="14"/>
                    <a:pt x="809" y="14"/>
                    <a:pt x="786" y="24"/>
                  </a:cubicBezTo>
                  <a:cubicBezTo>
                    <a:pt x="782" y="24"/>
                    <a:pt x="779" y="24"/>
                    <a:pt x="776" y="24"/>
                  </a:cubicBezTo>
                  <a:lnTo>
                    <a:pt x="776" y="24"/>
                  </a:lnTo>
                  <a:cubicBezTo>
                    <a:pt x="742" y="24"/>
                    <a:pt x="705" y="17"/>
                    <a:pt x="672" y="34"/>
                  </a:cubicBezTo>
                  <a:cubicBezTo>
                    <a:pt x="548" y="27"/>
                    <a:pt x="430" y="44"/>
                    <a:pt x="309" y="54"/>
                  </a:cubicBezTo>
                  <a:cubicBezTo>
                    <a:pt x="299" y="54"/>
                    <a:pt x="286" y="54"/>
                    <a:pt x="276" y="54"/>
                  </a:cubicBezTo>
                  <a:cubicBezTo>
                    <a:pt x="259" y="61"/>
                    <a:pt x="239" y="58"/>
                    <a:pt x="222" y="61"/>
                  </a:cubicBezTo>
                  <a:lnTo>
                    <a:pt x="222" y="61"/>
                  </a:lnTo>
                  <a:lnTo>
                    <a:pt x="222" y="61"/>
                  </a:lnTo>
                  <a:cubicBezTo>
                    <a:pt x="212" y="61"/>
                    <a:pt x="205" y="61"/>
                    <a:pt x="195" y="61"/>
                  </a:cubicBezTo>
                  <a:cubicBezTo>
                    <a:pt x="192" y="61"/>
                    <a:pt x="188" y="61"/>
                    <a:pt x="182" y="61"/>
                  </a:cubicBezTo>
                  <a:lnTo>
                    <a:pt x="182" y="61"/>
                  </a:lnTo>
                  <a:lnTo>
                    <a:pt x="182" y="61"/>
                  </a:lnTo>
                  <a:cubicBezTo>
                    <a:pt x="165" y="61"/>
                    <a:pt x="145" y="58"/>
                    <a:pt x="131" y="71"/>
                  </a:cubicBezTo>
                  <a:lnTo>
                    <a:pt x="131" y="71"/>
                  </a:lnTo>
                  <a:lnTo>
                    <a:pt x="131" y="71"/>
                  </a:lnTo>
                  <a:cubicBezTo>
                    <a:pt x="95" y="71"/>
                    <a:pt x="57" y="64"/>
                    <a:pt x="27" y="78"/>
                  </a:cubicBezTo>
                  <a:lnTo>
                    <a:pt x="27" y="78"/>
                  </a:lnTo>
                  <a:cubicBezTo>
                    <a:pt x="17" y="78"/>
                    <a:pt x="10" y="78"/>
                    <a:pt x="0" y="78"/>
                  </a:cubicBezTo>
                  <a:cubicBezTo>
                    <a:pt x="14" y="91"/>
                    <a:pt x="34" y="88"/>
                    <a:pt x="51" y="88"/>
                  </a:cubicBezTo>
                  <a:cubicBezTo>
                    <a:pt x="61" y="88"/>
                    <a:pt x="71" y="88"/>
                    <a:pt x="81" y="91"/>
                  </a:cubicBezTo>
                  <a:cubicBezTo>
                    <a:pt x="128" y="88"/>
                    <a:pt x="178" y="94"/>
                    <a:pt x="222" y="81"/>
                  </a:cubicBezTo>
                  <a:lnTo>
                    <a:pt x="222" y="81"/>
                  </a:lnTo>
                  <a:cubicBezTo>
                    <a:pt x="349" y="78"/>
                    <a:pt x="474" y="64"/>
                    <a:pt x="598" y="58"/>
                  </a:cubicBezTo>
                  <a:cubicBezTo>
                    <a:pt x="675" y="54"/>
                    <a:pt x="752" y="48"/>
                    <a:pt x="830" y="41"/>
                  </a:cubicBezTo>
                  <a:cubicBezTo>
                    <a:pt x="833" y="41"/>
                    <a:pt x="836" y="41"/>
                    <a:pt x="840" y="41"/>
                  </a:cubicBezTo>
                  <a:lnTo>
                    <a:pt x="836" y="41"/>
                  </a:lnTo>
                  <a:lnTo>
                    <a:pt x="836" y="41"/>
                  </a:lnTo>
                  <a:cubicBezTo>
                    <a:pt x="840" y="41"/>
                    <a:pt x="840" y="41"/>
                    <a:pt x="840" y="41"/>
                  </a:cubicBezTo>
                  <a:cubicBezTo>
                    <a:pt x="846" y="44"/>
                    <a:pt x="850" y="41"/>
                    <a:pt x="853" y="41"/>
                  </a:cubicBezTo>
                  <a:lnTo>
                    <a:pt x="853" y="41"/>
                  </a:lnTo>
                  <a:lnTo>
                    <a:pt x="853" y="41"/>
                  </a:lnTo>
                  <a:cubicBezTo>
                    <a:pt x="890" y="44"/>
                    <a:pt x="923" y="44"/>
                    <a:pt x="957" y="34"/>
                  </a:cubicBezTo>
                  <a:cubicBezTo>
                    <a:pt x="994" y="37"/>
                    <a:pt x="1031" y="31"/>
                    <a:pt x="1064" y="24"/>
                  </a:cubicBezTo>
                  <a:cubicBezTo>
                    <a:pt x="1074" y="21"/>
                    <a:pt x="1081" y="17"/>
                    <a:pt x="1078" y="11"/>
                  </a:cubicBezTo>
                  <a:cubicBezTo>
                    <a:pt x="1078" y="4"/>
                    <a:pt x="1071" y="1"/>
                    <a:pt x="1061" y="1"/>
                  </a:cubicBezTo>
                  <a:cubicBezTo>
                    <a:pt x="1017" y="-3"/>
                    <a:pt x="974" y="1"/>
                    <a:pt x="934" y="17"/>
                  </a:cubicBezTo>
                  <a:lnTo>
                    <a:pt x="934" y="17"/>
                  </a:lnTo>
                  <a:cubicBezTo>
                    <a:pt x="930" y="17"/>
                    <a:pt x="930" y="17"/>
                    <a:pt x="930" y="17"/>
                  </a:cubicBezTo>
                  <a:lnTo>
                    <a:pt x="930" y="17"/>
                  </a:lnTo>
                  <a:lnTo>
                    <a:pt x="930" y="17"/>
                  </a:lnTo>
                  <a:cubicBezTo>
                    <a:pt x="907" y="17"/>
                    <a:pt x="880" y="17"/>
                    <a:pt x="853" y="14"/>
                  </a:cubicBezTo>
                  <a:moveTo>
                    <a:pt x="853" y="24"/>
                  </a:moveTo>
                  <a:lnTo>
                    <a:pt x="853" y="24"/>
                  </a:lnTo>
                  <a:lnTo>
                    <a:pt x="853" y="24"/>
                  </a:lnTo>
                  <a:lnTo>
                    <a:pt x="853" y="24"/>
                  </a:lnTo>
                  <a:lnTo>
                    <a:pt x="856" y="24"/>
                  </a:lnTo>
                  <a:lnTo>
                    <a:pt x="853" y="2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2" name="Google Shape;2152;p48"/>
            <p:cNvSpPr/>
            <p:nvPr/>
          </p:nvSpPr>
          <p:spPr>
            <a:xfrm>
              <a:off x="5144400" y="4705560"/>
              <a:ext cx="8640" cy="6120"/>
            </a:xfrm>
            <a:custGeom>
              <a:avLst/>
              <a:gdLst/>
              <a:ahLst/>
              <a:cxnLst/>
              <a:rect l="l" t="t" r="r" b="b"/>
              <a:pathLst>
                <a:path w="24" h="17" extrusionOk="0">
                  <a:moveTo>
                    <a:pt x="24" y="7"/>
                  </a:moveTo>
                  <a:lnTo>
                    <a:pt x="24" y="7"/>
                  </a:lnTo>
                  <a:cubicBezTo>
                    <a:pt x="24" y="-3"/>
                    <a:pt x="10" y="0"/>
                    <a:pt x="0" y="0"/>
                  </a:cubicBezTo>
                  <a:cubicBezTo>
                    <a:pt x="0" y="3"/>
                    <a:pt x="0" y="10"/>
                    <a:pt x="0" y="17"/>
                  </a:cubicBezTo>
                  <a:cubicBezTo>
                    <a:pt x="10" y="17"/>
                    <a:pt x="24" y="17"/>
                    <a:pt x="2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3" name="Google Shape;2153;p48"/>
            <p:cNvSpPr/>
            <p:nvPr/>
          </p:nvSpPr>
          <p:spPr>
            <a:xfrm>
              <a:off x="5158800" y="4693680"/>
              <a:ext cx="191160" cy="15480"/>
            </a:xfrm>
            <a:custGeom>
              <a:avLst/>
              <a:gdLst/>
              <a:ahLst/>
              <a:cxnLst/>
              <a:rect l="l" t="t" r="r" b="b"/>
              <a:pathLst>
                <a:path w="531" h="43" extrusionOk="0">
                  <a:moveTo>
                    <a:pt x="376" y="13"/>
                  </a:moveTo>
                  <a:lnTo>
                    <a:pt x="376" y="13"/>
                  </a:lnTo>
                  <a:lnTo>
                    <a:pt x="376" y="13"/>
                  </a:lnTo>
                  <a:lnTo>
                    <a:pt x="376" y="13"/>
                  </a:lnTo>
                  <a:lnTo>
                    <a:pt x="376" y="13"/>
                  </a:lnTo>
                  <a:cubicBezTo>
                    <a:pt x="366" y="-1"/>
                    <a:pt x="356" y="6"/>
                    <a:pt x="346" y="13"/>
                  </a:cubicBezTo>
                  <a:cubicBezTo>
                    <a:pt x="343" y="13"/>
                    <a:pt x="339" y="13"/>
                    <a:pt x="336" y="13"/>
                  </a:cubicBezTo>
                  <a:cubicBezTo>
                    <a:pt x="333" y="13"/>
                    <a:pt x="326" y="13"/>
                    <a:pt x="323" y="13"/>
                  </a:cubicBezTo>
                  <a:cubicBezTo>
                    <a:pt x="319" y="13"/>
                    <a:pt x="316" y="16"/>
                    <a:pt x="309" y="16"/>
                  </a:cubicBezTo>
                  <a:cubicBezTo>
                    <a:pt x="266" y="13"/>
                    <a:pt x="222" y="10"/>
                    <a:pt x="182" y="20"/>
                  </a:cubicBezTo>
                  <a:lnTo>
                    <a:pt x="182" y="20"/>
                  </a:lnTo>
                  <a:cubicBezTo>
                    <a:pt x="168" y="13"/>
                    <a:pt x="155" y="23"/>
                    <a:pt x="142" y="23"/>
                  </a:cubicBezTo>
                  <a:cubicBezTo>
                    <a:pt x="95" y="10"/>
                    <a:pt x="51" y="26"/>
                    <a:pt x="0" y="33"/>
                  </a:cubicBezTo>
                  <a:cubicBezTo>
                    <a:pt x="44" y="46"/>
                    <a:pt x="121" y="46"/>
                    <a:pt x="182" y="33"/>
                  </a:cubicBezTo>
                  <a:lnTo>
                    <a:pt x="178" y="30"/>
                  </a:lnTo>
                  <a:lnTo>
                    <a:pt x="182" y="30"/>
                  </a:lnTo>
                  <a:cubicBezTo>
                    <a:pt x="182" y="33"/>
                    <a:pt x="182" y="33"/>
                    <a:pt x="182" y="33"/>
                  </a:cubicBezTo>
                  <a:cubicBezTo>
                    <a:pt x="232" y="33"/>
                    <a:pt x="286" y="36"/>
                    <a:pt x="336" y="23"/>
                  </a:cubicBezTo>
                  <a:lnTo>
                    <a:pt x="336" y="23"/>
                  </a:lnTo>
                  <a:cubicBezTo>
                    <a:pt x="350" y="26"/>
                    <a:pt x="363" y="26"/>
                    <a:pt x="373" y="23"/>
                  </a:cubicBezTo>
                  <a:lnTo>
                    <a:pt x="373" y="23"/>
                  </a:lnTo>
                  <a:lnTo>
                    <a:pt x="373" y="23"/>
                  </a:lnTo>
                  <a:cubicBezTo>
                    <a:pt x="380" y="23"/>
                    <a:pt x="383" y="23"/>
                    <a:pt x="386" y="23"/>
                  </a:cubicBezTo>
                  <a:cubicBezTo>
                    <a:pt x="400" y="23"/>
                    <a:pt x="413" y="23"/>
                    <a:pt x="424" y="23"/>
                  </a:cubicBezTo>
                  <a:cubicBezTo>
                    <a:pt x="460" y="26"/>
                    <a:pt x="494" y="13"/>
                    <a:pt x="531" y="10"/>
                  </a:cubicBezTo>
                  <a:cubicBezTo>
                    <a:pt x="481" y="-4"/>
                    <a:pt x="434" y="-4"/>
                    <a:pt x="386" y="13"/>
                  </a:cubicBezTo>
                  <a:lnTo>
                    <a:pt x="386" y="13"/>
                  </a:lnTo>
                  <a:lnTo>
                    <a:pt x="386" y="13"/>
                  </a:lnTo>
                  <a:lnTo>
                    <a:pt x="386" y="13"/>
                  </a:lnTo>
                  <a:lnTo>
                    <a:pt x="386" y="13"/>
                  </a:lnTo>
                  <a:cubicBezTo>
                    <a:pt x="383" y="13"/>
                    <a:pt x="380" y="13"/>
                    <a:pt x="37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4" name="Google Shape;2154;p48"/>
            <p:cNvSpPr/>
            <p:nvPr/>
          </p:nvSpPr>
          <p:spPr>
            <a:xfrm>
              <a:off x="4689360" y="4963680"/>
              <a:ext cx="293400" cy="16560"/>
            </a:xfrm>
            <a:custGeom>
              <a:avLst/>
              <a:gdLst/>
              <a:ahLst/>
              <a:cxnLst/>
              <a:rect l="l" t="t" r="r" b="b"/>
              <a:pathLst>
                <a:path w="815" h="46" extrusionOk="0">
                  <a:moveTo>
                    <a:pt x="154" y="31"/>
                  </a:moveTo>
                  <a:lnTo>
                    <a:pt x="154" y="31"/>
                  </a:lnTo>
                  <a:cubicBezTo>
                    <a:pt x="137" y="28"/>
                    <a:pt x="117" y="25"/>
                    <a:pt x="104" y="35"/>
                  </a:cubicBezTo>
                  <a:cubicBezTo>
                    <a:pt x="101" y="35"/>
                    <a:pt x="97" y="35"/>
                    <a:pt x="94" y="38"/>
                  </a:cubicBezTo>
                  <a:cubicBezTo>
                    <a:pt x="87" y="38"/>
                    <a:pt x="87" y="42"/>
                    <a:pt x="94" y="45"/>
                  </a:cubicBezTo>
                  <a:cubicBezTo>
                    <a:pt x="127" y="45"/>
                    <a:pt x="161" y="45"/>
                    <a:pt x="194" y="45"/>
                  </a:cubicBezTo>
                  <a:cubicBezTo>
                    <a:pt x="248" y="42"/>
                    <a:pt x="302" y="52"/>
                    <a:pt x="352" y="38"/>
                  </a:cubicBezTo>
                  <a:lnTo>
                    <a:pt x="352" y="38"/>
                  </a:lnTo>
                  <a:cubicBezTo>
                    <a:pt x="503" y="38"/>
                    <a:pt x="658" y="38"/>
                    <a:pt x="815" y="18"/>
                  </a:cubicBezTo>
                  <a:cubicBezTo>
                    <a:pt x="779" y="18"/>
                    <a:pt x="742" y="8"/>
                    <a:pt x="708" y="11"/>
                  </a:cubicBezTo>
                  <a:cubicBezTo>
                    <a:pt x="634" y="18"/>
                    <a:pt x="560" y="11"/>
                    <a:pt x="487" y="15"/>
                  </a:cubicBezTo>
                  <a:cubicBezTo>
                    <a:pt x="463" y="18"/>
                    <a:pt x="450" y="5"/>
                    <a:pt x="429" y="5"/>
                  </a:cubicBezTo>
                  <a:cubicBezTo>
                    <a:pt x="362" y="5"/>
                    <a:pt x="292" y="11"/>
                    <a:pt x="221" y="1"/>
                  </a:cubicBezTo>
                  <a:cubicBezTo>
                    <a:pt x="215" y="1"/>
                    <a:pt x="205" y="5"/>
                    <a:pt x="198" y="8"/>
                  </a:cubicBezTo>
                  <a:lnTo>
                    <a:pt x="198" y="8"/>
                  </a:lnTo>
                  <a:cubicBezTo>
                    <a:pt x="178" y="-5"/>
                    <a:pt x="154" y="1"/>
                    <a:pt x="131" y="1"/>
                  </a:cubicBezTo>
                  <a:lnTo>
                    <a:pt x="131" y="1"/>
                  </a:lnTo>
                  <a:cubicBezTo>
                    <a:pt x="114" y="1"/>
                    <a:pt x="97" y="1"/>
                    <a:pt x="80" y="1"/>
                  </a:cubicBezTo>
                  <a:cubicBezTo>
                    <a:pt x="70" y="8"/>
                    <a:pt x="50" y="1"/>
                    <a:pt x="40" y="8"/>
                  </a:cubicBezTo>
                  <a:cubicBezTo>
                    <a:pt x="27" y="8"/>
                    <a:pt x="10" y="8"/>
                    <a:pt x="0" y="18"/>
                  </a:cubicBezTo>
                  <a:lnTo>
                    <a:pt x="0" y="18"/>
                  </a:lnTo>
                  <a:cubicBezTo>
                    <a:pt x="10" y="21"/>
                    <a:pt x="20" y="21"/>
                    <a:pt x="27" y="25"/>
                  </a:cubicBezTo>
                  <a:cubicBezTo>
                    <a:pt x="33" y="28"/>
                    <a:pt x="37" y="28"/>
                    <a:pt x="40" y="28"/>
                  </a:cubicBezTo>
                  <a:cubicBezTo>
                    <a:pt x="40" y="25"/>
                    <a:pt x="40" y="21"/>
                    <a:pt x="40" y="18"/>
                  </a:cubicBezTo>
                  <a:cubicBezTo>
                    <a:pt x="44" y="21"/>
                    <a:pt x="47" y="21"/>
                    <a:pt x="50" y="21"/>
                  </a:cubicBezTo>
                  <a:cubicBezTo>
                    <a:pt x="80" y="18"/>
                    <a:pt x="111" y="31"/>
                    <a:pt x="141" y="21"/>
                  </a:cubicBezTo>
                  <a:cubicBezTo>
                    <a:pt x="141" y="28"/>
                    <a:pt x="151" y="31"/>
                    <a:pt x="161" y="31"/>
                  </a:cubicBezTo>
                  <a:cubicBezTo>
                    <a:pt x="164" y="31"/>
                    <a:pt x="168" y="31"/>
                    <a:pt x="171" y="31"/>
                  </a:cubicBezTo>
                  <a:cubicBezTo>
                    <a:pt x="168" y="35"/>
                    <a:pt x="161" y="31"/>
                    <a:pt x="154"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5" name="Google Shape;2155;p48"/>
            <p:cNvSpPr/>
            <p:nvPr/>
          </p:nvSpPr>
          <p:spPr>
            <a:xfrm>
              <a:off x="5018400" y="5031720"/>
              <a:ext cx="200880" cy="12960"/>
            </a:xfrm>
            <a:custGeom>
              <a:avLst/>
              <a:gdLst/>
              <a:ahLst/>
              <a:cxnLst/>
              <a:rect l="l" t="t" r="r" b="b"/>
              <a:pathLst>
                <a:path w="558" h="36" extrusionOk="0">
                  <a:moveTo>
                    <a:pt x="286" y="10"/>
                  </a:moveTo>
                  <a:lnTo>
                    <a:pt x="286" y="10"/>
                  </a:lnTo>
                  <a:cubicBezTo>
                    <a:pt x="253" y="10"/>
                    <a:pt x="216" y="14"/>
                    <a:pt x="179" y="7"/>
                  </a:cubicBezTo>
                  <a:cubicBezTo>
                    <a:pt x="172" y="4"/>
                    <a:pt x="162" y="7"/>
                    <a:pt x="159" y="14"/>
                  </a:cubicBezTo>
                  <a:cubicBezTo>
                    <a:pt x="152" y="14"/>
                    <a:pt x="149" y="14"/>
                    <a:pt x="146" y="14"/>
                  </a:cubicBezTo>
                  <a:cubicBezTo>
                    <a:pt x="139" y="10"/>
                    <a:pt x="136" y="7"/>
                    <a:pt x="132" y="4"/>
                  </a:cubicBezTo>
                  <a:cubicBezTo>
                    <a:pt x="125" y="0"/>
                    <a:pt x="122" y="0"/>
                    <a:pt x="118" y="4"/>
                  </a:cubicBezTo>
                  <a:cubicBezTo>
                    <a:pt x="115" y="4"/>
                    <a:pt x="112" y="4"/>
                    <a:pt x="105" y="4"/>
                  </a:cubicBezTo>
                  <a:cubicBezTo>
                    <a:pt x="89" y="-6"/>
                    <a:pt x="72" y="4"/>
                    <a:pt x="56" y="4"/>
                  </a:cubicBezTo>
                  <a:lnTo>
                    <a:pt x="56" y="4"/>
                  </a:lnTo>
                  <a:cubicBezTo>
                    <a:pt x="46" y="10"/>
                    <a:pt x="39" y="10"/>
                    <a:pt x="29" y="4"/>
                  </a:cubicBezTo>
                  <a:cubicBezTo>
                    <a:pt x="22" y="4"/>
                    <a:pt x="16" y="4"/>
                    <a:pt x="5" y="4"/>
                  </a:cubicBezTo>
                  <a:cubicBezTo>
                    <a:pt x="-1" y="7"/>
                    <a:pt x="-1" y="10"/>
                    <a:pt x="5" y="14"/>
                  </a:cubicBezTo>
                  <a:cubicBezTo>
                    <a:pt x="5" y="17"/>
                    <a:pt x="5" y="17"/>
                    <a:pt x="5" y="21"/>
                  </a:cubicBezTo>
                  <a:cubicBezTo>
                    <a:pt x="12" y="27"/>
                    <a:pt x="26" y="27"/>
                    <a:pt x="32" y="31"/>
                  </a:cubicBezTo>
                  <a:cubicBezTo>
                    <a:pt x="56" y="24"/>
                    <a:pt x="82" y="24"/>
                    <a:pt x="105" y="24"/>
                  </a:cubicBezTo>
                  <a:lnTo>
                    <a:pt x="105" y="24"/>
                  </a:lnTo>
                  <a:lnTo>
                    <a:pt x="105" y="24"/>
                  </a:lnTo>
                  <a:cubicBezTo>
                    <a:pt x="122" y="24"/>
                    <a:pt x="139" y="24"/>
                    <a:pt x="159" y="24"/>
                  </a:cubicBezTo>
                  <a:lnTo>
                    <a:pt x="159" y="24"/>
                  </a:lnTo>
                  <a:cubicBezTo>
                    <a:pt x="172" y="34"/>
                    <a:pt x="193" y="27"/>
                    <a:pt x="209" y="31"/>
                  </a:cubicBezTo>
                  <a:cubicBezTo>
                    <a:pt x="213" y="34"/>
                    <a:pt x="216" y="34"/>
                    <a:pt x="219" y="34"/>
                  </a:cubicBezTo>
                  <a:lnTo>
                    <a:pt x="223" y="34"/>
                  </a:lnTo>
                  <a:cubicBezTo>
                    <a:pt x="243" y="31"/>
                    <a:pt x="266" y="31"/>
                    <a:pt x="286" y="31"/>
                  </a:cubicBezTo>
                  <a:lnTo>
                    <a:pt x="286" y="31"/>
                  </a:lnTo>
                  <a:cubicBezTo>
                    <a:pt x="286" y="34"/>
                    <a:pt x="286" y="34"/>
                    <a:pt x="286" y="34"/>
                  </a:cubicBezTo>
                  <a:cubicBezTo>
                    <a:pt x="290" y="34"/>
                    <a:pt x="297" y="34"/>
                    <a:pt x="300" y="34"/>
                  </a:cubicBezTo>
                  <a:cubicBezTo>
                    <a:pt x="320" y="24"/>
                    <a:pt x="343" y="31"/>
                    <a:pt x="364" y="31"/>
                  </a:cubicBezTo>
                  <a:cubicBezTo>
                    <a:pt x="374" y="37"/>
                    <a:pt x="380" y="37"/>
                    <a:pt x="390" y="34"/>
                  </a:cubicBezTo>
                  <a:cubicBezTo>
                    <a:pt x="390" y="31"/>
                    <a:pt x="390" y="31"/>
                    <a:pt x="390" y="31"/>
                  </a:cubicBezTo>
                  <a:lnTo>
                    <a:pt x="390" y="31"/>
                  </a:lnTo>
                  <a:cubicBezTo>
                    <a:pt x="501" y="31"/>
                    <a:pt x="501" y="31"/>
                    <a:pt x="558" y="7"/>
                  </a:cubicBezTo>
                  <a:cubicBezTo>
                    <a:pt x="521" y="14"/>
                    <a:pt x="481" y="4"/>
                    <a:pt x="441" y="10"/>
                  </a:cubicBezTo>
                  <a:lnTo>
                    <a:pt x="441" y="10"/>
                  </a:lnTo>
                  <a:cubicBezTo>
                    <a:pt x="437" y="10"/>
                    <a:pt x="434" y="14"/>
                    <a:pt x="428" y="14"/>
                  </a:cubicBezTo>
                  <a:lnTo>
                    <a:pt x="428" y="14"/>
                  </a:lnTo>
                  <a:cubicBezTo>
                    <a:pt x="380" y="7"/>
                    <a:pt x="333" y="10"/>
                    <a:pt x="286"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6" name="Google Shape;2156;p48"/>
            <p:cNvSpPr/>
            <p:nvPr/>
          </p:nvSpPr>
          <p:spPr>
            <a:xfrm>
              <a:off x="4645800" y="4983480"/>
              <a:ext cx="334800" cy="16560"/>
            </a:xfrm>
            <a:custGeom>
              <a:avLst/>
              <a:gdLst/>
              <a:ahLst/>
              <a:cxnLst/>
              <a:rect l="l" t="t" r="r" b="b"/>
              <a:pathLst>
                <a:path w="930" h="46" extrusionOk="0">
                  <a:moveTo>
                    <a:pt x="17" y="20"/>
                  </a:moveTo>
                  <a:lnTo>
                    <a:pt x="17" y="20"/>
                  </a:lnTo>
                  <a:cubicBezTo>
                    <a:pt x="13" y="17"/>
                    <a:pt x="10" y="17"/>
                    <a:pt x="7" y="17"/>
                  </a:cubicBezTo>
                  <a:cubicBezTo>
                    <a:pt x="7" y="20"/>
                    <a:pt x="3" y="20"/>
                    <a:pt x="0" y="23"/>
                  </a:cubicBezTo>
                  <a:cubicBezTo>
                    <a:pt x="7" y="23"/>
                    <a:pt x="13" y="27"/>
                    <a:pt x="20" y="27"/>
                  </a:cubicBezTo>
                  <a:lnTo>
                    <a:pt x="20" y="27"/>
                  </a:lnTo>
                  <a:cubicBezTo>
                    <a:pt x="57" y="27"/>
                    <a:pt x="94" y="27"/>
                    <a:pt x="134" y="27"/>
                  </a:cubicBezTo>
                  <a:cubicBezTo>
                    <a:pt x="148" y="27"/>
                    <a:pt x="165" y="27"/>
                    <a:pt x="175" y="37"/>
                  </a:cubicBezTo>
                  <a:cubicBezTo>
                    <a:pt x="178" y="37"/>
                    <a:pt x="185" y="37"/>
                    <a:pt x="188" y="34"/>
                  </a:cubicBezTo>
                  <a:lnTo>
                    <a:pt x="188" y="34"/>
                  </a:lnTo>
                  <a:lnTo>
                    <a:pt x="188" y="34"/>
                  </a:lnTo>
                  <a:cubicBezTo>
                    <a:pt x="218" y="37"/>
                    <a:pt x="248" y="37"/>
                    <a:pt x="279" y="37"/>
                  </a:cubicBezTo>
                  <a:lnTo>
                    <a:pt x="279" y="37"/>
                  </a:lnTo>
                  <a:lnTo>
                    <a:pt x="279" y="37"/>
                  </a:lnTo>
                  <a:cubicBezTo>
                    <a:pt x="322" y="37"/>
                    <a:pt x="362" y="37"/>
                    <a:pt x="406" y="37"/>
                  </a:cubicBezTo>
                  <a:cubicBezTo>
                    <a:pt x="467" y="37"/>
                    <a:pt x="527" y="44"/>
                    <a:pt x="584" y="37"/>
                  </a:cubicBezTo>
                  <a:lnTo>
                    <a:pt x="584" y="37"/>
                  </a:lnTo>
                  <a:cubicBezTo>
                    <a:pt x="604" y="47"/>
                    <a:pt x="624" y="44"/>
                    <a:pt x="644" y="37"/>
                  </a:cubicBezTo>
                  <a:cubicBezTo>
                    <a:pt x="654" y="37"/>
                    <a:pt x="665" y="37"/>
                    <a:pt x="675" y="37"/>
                  </a:cubicBezTo>
                  <a:lnTo>
                    <a:pt x="675" y="37"/>
                  </a:lnTo>
                  <a:cubicBezTo>
                    <a:pt x="708" y="47"/>
                    <a:pt x="742" y="51"/>
                    <a:pt x="775" y="37"/>
                  </a:cubicBezTo>
                  <a:cubicBezTo>
                    <a:pt x="806" y="40"/>
                    <a:pt x="839" y="40"/>
                    <a:pt x="873" y="34"/>
                  </a:cubicBezTo>
                  <a:cubicBezTo>
                    <a:pt x="883" y="37"/>
                    <a:pt x="893" y="34"/>
                    <a:pt x="900" y="27"/>
                  </a:cubicBezTo>
                  <a:cubicBezTo>
                    <a:pt x="903" y="30"/>
                    <a:pt x="906" y="27"/>
                    <a:pt x="910" y="27"/>
                  </a:cubicBezTo>
                  <a:lnTo>
                    <a:pt x="910" y="27"/>
                  </a:lnTo>
                  <a:lnTo>
                    <a:pt x="910" y="27"/>
                  </a:lnTo>
                  <a:cubicBezTo>
                    <a:pt x="920" y="27"/>
                    <a:pt x="933" y="20"/>
                    <a:pt x="930" y="13"/>
                  </a:cubicBezTo>
                  <a:cubicBezTo>
                    <a:pt x="920" y="0"/>
                    <a:pt x="906" y="10"/>
                    <a:pt x="896" y="17"/>
                  </a:cubicBezTo>
                  <a:cubicBezTo>
                    <a:pt x="883" y="17"/>
                    <a:pt x="869" y="17"/>
                    <a:pt x="859" y="20"/>
                  </a:cubicBezTo>
                  <a:lnTo>
                    <a:pt x="859" y="20"/>
                  </a:lnTo>
                  <a:lnTo>
                    <a:pt x="859" y="20"/>
                  </a:lnTo>
                  <a:cubicBezTo>
                    <a:pt x="826" y="23"/>
                    <a:pt x="796" y="17"/>
                    <a:pt x="762" y="27"/>
                  </a:cubicBezTo>
                  <a:cubicBezTo>
                    <a:pt x="758" y="27"/>
                    <a:pt x="758" y="27"/>
                    <a:pt x="758" y="27"/>
                  </a:cubicBezTo>
                  <a:lnTo>
                    <a:pt x="758" y="27"/>
                  </a:lnTo>
                  <a:cubicBezTo>
                    <a:pt x="738" y="20"/>
                    <a:pt x="718" y="17"/>
                    <a:pt x="698" y="27"/>
                  </a:cubicBezTo>
                  <a:cubicBezTo>
                    <a:pt x="695" y="27"/>
                    <a:pt x="695" y="27"/>
                    <a:pt x="695" y="27"/>
                  </a:cubicBezTo>
                  <a:lnTo>
                    <a:pt x="695" y="27"/>
                  </a:lnTo>
                  <a:cubicBezTo>
                    <a:pt x="658" y="10"/>
                    <a:pt x="614" y="20"/>
                    <a:pt x="574" y="17"/>
                  </a:cubicBezTo>
                  <a:cubicBezTo>
                    <a:pt x="544" y="20"/>
                    <a:pt x="514" y="20"/>
                    <a:pt x="483" y="20"/>
                  </a:cubicBezTo>
                  <a:lnTo>
                    <a:pt x="483" y="20"/>
                  </a:lnTo>
                  <a:lnTo>
                    <a:pt x="483" y="20"/>
                  </a:lnTo>
                  <a:cubicBezTo>
                    <a:pt x="463" y="20"/>
                    <a:pt x="443" y="20"/>
                    <a:pt x="419" y="20"/>
                  </a:cubicBezTo>
                  <a:lnTo>
                    <a:pt x="419" y="20"/>
                  </a:lnTo>
                  <a:lnTo>
                    <a:pt x="419" y="20"/>
                  </a:lnTo>
                  <a:cubicBezTo>
                    <a:pt x="413" y="20"/>
                    <a:pt x="403" y="20"/>
                    <a:pt x="396" y="20"/>
                  </a:cubicBezTo>
                  <a:lnTo>
                    <a:pt x="396" y="20"/>
                  </a:lnTo>
                  <a:lnTo>
                    <a:pt x="396" y="20"/>
                  </a:lnTo>
                  <a:cubicBezTo>
                    <a:pt x="362" y="20"/>
                    <a:pt x="326" y="17"/>
                    <a:pt x="292" y="17"/>
                  </a:cubicBezTo>
                  <a:lnTo>
                    <a:pt x="292" y="17"/>
                  </a:lnTo>
                  <a:cubicBezTo>
                    <a:pt x="255" y="0"/>
                    <a:pt x="222" y="27"/>
                    <a:pt x="188" y="20"/>
                  </a:cubicBezTo>
                  <a:cubicBezTo>
                    <a:pt x="178" y="20"/>
                    <a:pt x="171" y="17"/>
                    <a:pt x="161" y="17"/>
                  </a:cubicBezTo>
                  <a:cubicBezTo>
                    <a:pt x="154" y="13"/>
                    <a:pt x="141" y="13"/>
                    <a:pt x="134" y="10"/>
                  </a:cubicBezTo>
                  <a:cubicBezTo>
                    <a:pt x="131" y="10"/>
                    <a:pt x="128" y="10"/>
                    <a:pt x="124" y="10"/>
                  </a:cubicBezTo>
                  <a:cubicBezTo>
                    <a:pt x="90" y="4"/>
                    <a:pt x="54" y="-10"/>
                    <a:pt x="20" y="13"/>
                  </a:cubicBezTo>
                  <a:cubicBezTo>
                    <a:pt x="17" y="17"/>
                    <a:pt x="17" y="17"/>
                    <a:pt x="1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7" name="Google Shape;2157;p48"/>
            <p:cNvSpPr/>
            <p:nvPr/>
          </p:nvSpPr>
          <p:spPr>
            <a:xfrm>
              <a:off x="5069520" y="5048640"/>
              <a:ext cx="111600" cy="15840"/>
            </a:xfrm>
            <a:custGeom>
              <a:avLst/>
              <a:gdLst/>
              <a:ahLst/>
              <a:cxnLst/>
              <a:rect l="l" t="t" r="r" b="b"/>
              <a:pathLst>
                <a:path w="310" h="44" extrusionOk="0">
                  <a:moveTo>
                    <a:pt x="104" y="14"/>
                  </a:moveTo>
                  <a:lnTo>
                    <a:pt x="104" y="14"/>
                  </a:lnTo>
                  <a:cubicBezTo>
                    <a:pt x="97" y="10"/>
                    <a:pt x="87" y="10"/>
                    <a:pt x="81" y="10"/>
                  </a:cubicBezTo>
                  <a:cubicBezTo>
                    <a:pt x="51" y="7"/>
                    <a:pt x="20" y="0"/>
                    <a:pt x="0" y="24"/>
                  </a:cubicBezTo>
                  <a:cubicBezTo>
                    <a:pt x="24" y="47"/>
                    <a:pt x="51" y="44"/>
                    <a:pt x="77" y="31"/>
                  </a:cubicBezTo>
                  <a:cubicBezTo>
                    <a:pt x="77" y="34"/>
                    <a:pt x="77" y="37"/>
                    <a:pt x="77" y="37"/>
                  </a:cubicBezTo>
                  <a:cubicBezTo>
                    <a:pt x="87" y="44"/>
                    <a:pt x="97" y="47"/>
                    <a:pt x="108" y="41"/>
                  </a:cubicBezTo>
                  <a:cubicBezTo>
                    <a:pt x="121" y="34"/>
                    <a:pt x="131" y="31"/>
                    <a:pt x="148" y="34"/>
                  </a:cubicBezTo>
                  <a:cubicBezTo>
                    <a:pt x="201" y="44"/>
                    <a:pt x="252" y="24"/>
                    <a:pt x="302" y="27"/>
                  </a:cubicBezTo>
                  <a:cubicBezTo>
                    <a:pt x="316" y="27"/>
                    <a:pt x="309" y="14"/>
                    <a:pt x="299" y="10"/>
                  </a:cubicBezTo>
                  <a:cubicBezTo>
                    <a:pt x="286" y="10"/>
                    <a:pt x="272" y="7"/>
                    <a:pt x="262" y="0"/>
                  </a:cubicBezTo>
                  <a:cubicBezTo>
                    <a:pt x="242" y="-3"/>
                    <a:pt x="228" y="7"/>
                    <a:pt x="212" y="10"/>
                  </a:cubicBezTo>
                  <a:cubicBezTo>
                    <a:pt x="205" y="10"/>
                    <a:pt x="201" y="10"/>
                    <a:pt x="195" y="10"/>
                  </a:cubicBezTo>
                  <a:cubicBezTo>
                    <a:pt x="188" y="7"/>
                    <a:pt x="178" y="7"/>
                    <a:pt x="171" y="10"/>
                  </a:cubicBezTo>
                  <a:cubicBezTo>
                    <a:pt x="161" y="10"/>
                    <a:pt x="151" y="10"/>
                    <a:pt x="144" y="10"/>
                  </a:cubicBezTo>
                  <a:cubicBezTo>
                    <a:pt x="134" y="7"/>
                    <a:pt x="128" y="7"/>
                    <a:pt x="118" y="10"/>
                  </a:cubicBezTo>
                  <a:lnTo>
                    <a:pt x="118" y="10"/>
                  </a:lnTo>
                  <a:cubicBezTo>
                    <a:pt x="114" y="14"/>
                    <a:pt x="111" y="14"/>
                    <a:pt x="108" y="17"/>
                  </a:cubicBezTo>
                  <a:cubicBezTo>
                    <a:pt x="108" y="14"/>
                    <a:pt x="108" y="14"/>
                    <a:pt x="108" y="14"/>
                  </a:cubicBezTo>
                  <a:lnTo>
                    <a:pt x="104"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8" name="Google Shape;2158;p48"/>
            <p:cNvSpPr/>
            <p:nvPr/>
          </p:nvSpPr>
          <p:spPr>
            <a:xfrm>
              <a:off x="4666320" y="4964040"/>
              <a:ext cx="19440" cy="7920"/>
            </a:xfrm>
            <a:custGeom>
              <a:avLst/>
              <a:gdLst/>
              <a:ahLst/>
              <a:cxnLst/>
              <a:rect l="l" t="t" r="r" b="b"/>
              <a:pathLst>
                <a:path w="54" h="22" extrusionOk="0">
                  <a:moveTo>
                    <a:pt x="54" y="17"/>
                  </a:moveTo>
                  <a:lnTo>
                    <a:pt x="54" y="17"/>
                  </a:lnTo>
                  <a:lnTo>
                    <a:pt x="54" y="17"/>
                  </a:lnTo>
                  <a:cubicBezTo>
                    <a:pt x="54" y="10"/>
                    <a:pt x="54" y="4"/>
                    <a:pt x="54" y="0"/>
                  </a:cubicBezTo>
                  <a:cubicBezTo>
                    <a:pt x="40" y="0"/>
                    <a:pt x="27" y="0"/>
                    <a:pt x="14" y="0"/>
                  </a:cubicBezTo>
                  <a:cubicBezTo>
                    <a:pt x="10" y="4"/>
                    <a:pt x="7" y="10"/>
                    <a:pt x="0" y="17"/>
                  </a:cubicBezTo>
                  <a:lnTo>
                    <a:pt x="0" y="17"/>
                  </a:lnTo>
                  <a:cubicBezTo>
                    <a:pt x="20" y="24"/>
                    <a:pt x="37" y="24"/>
                    <a:pt x="5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9" name="Google Shape;2159;p48"/>
            <p:cNvSpPr/>
            <p:nvPr/>
          </p:nvSpPr>
          <p:spPr>
            <a:xfrm>
              <a:off x="4562280" y="5269320"/>
              <a:ext cx="1157400" cy="107280"/>
            </a:xfrm>
            <a:custGeom>
              <a:avLst/>
              <a:gdLst/>
              <a:ahLst/>
              <a:cxnLst/>
              <a:rect l="l" t="t" r="r" b="b"/>
              <a:pathLst>
                <a:path w="3215" h="298" extrusionOk="0">
                  <a:moveTo>
                    <a:pt x="1323" y="173"/>
                  </a:moveTo>
                  <a:lnTo>
                    <a:pt x="1323" y="173"/>
                  </a:lnTo>
                  <a:cubicBezTo>
                    <a:pt x="1319" y="173"/>
                    <a:pt x="1313" y="173"/>
                    <a:pt x="1309" y="173"/>
                  </a:cubicBezTo>
                  <a:cubicBezTo>
                    <a:pt x="1286" y="179"/>
                    <a:pt x="1256" y="163"/>
                    <a:pt x="1232" y="179"/>
                  </a:cubicBezTo>
                  <a:cubicBezTo>
                    <a:pt x="1229" y="179"/>
                    <a:pt x="1222" y="179"/>
                    <a:pt x="1219" y="179"/>
                  </a:cubicBezTo>
                  <a:cubicBezTo>
                    <a:pt x="1185" y="179"/>
                    <a:pt x="1148" y="176"/>
                    <a:pt x="1115" y="189"/>
                  </a:cubicBezTo>
                  <a:cubicBezTo>
                    <a:pt x="1068" y="193"/>
                    <a:pt x="1021" y="186"/>
                    <a:pt x="974" y="200"/>
                  </a:cubicBezTo>
                  <a:lnTo>
                    <a:pt x="974" y="200"/>
                  </a:lnTo>
                  <a:cubicBezTo>
                    <a:pt x="933" y="200"/>
                    <a:pt x="893" y="196"/>
                    <a:pt x="853" y="207"/>
                  </a:cubicBezTo>
                  <a:cubicBezTo>
                    <a:pt x="782" y="217"/>
                    <a:pt x="709" y="217"/>
                    <a:pt x="642" y="233"/>
                  </a:cubicBezTo>
                  <a:lnTo>
                    <a:pt x="642" y="233"/>
                  </a:lnTo>
                  <a:lnTo>
                    <a:pt x="642" y="233"/>
                  </a:lnTo>
                  <a:lnTo>
                    <a:pt x="642" y="233"/>
                  </a:lnTo>
                  <a:cubicBezTo>
                    <a:pt x="632" y="227"/>
                    <a:pt x="621" y="227"/>
                    <a:pt x="611" y="236"/>
                  </a:cubicBezTo>
                  <a:cubicBezTo>
                    <a:pt x="564" y="233"/>
                    <a:pt x="517" y="236"/>
                    <a:pt x="470" y="247"/>
                  </a:cubicBezTo>
                  <a:cubicBezTo>
                    <a:pt x="440" y="243"/>
                    <a:pt x="410" y="243"/>
                    <a:pt x="380" y="253"/>
                  </a:cubicBezTo>
                  <a:cubicBezTo>
                    <a:pt x="373" y="253"/>
                    <a:pt x="363" y="253"/>
                    <a:pt x="356" y="253"/>
                  </a:cubicBezTo>
                  <a:cubicBezTo>
                    <a:pt x="316" y="250"/>
                    <a:pt x="279" y="260"/>
                    <a:pt x="239" y="264"/>
                  </a:cubicBezTo>
                  <a:cubicBezTo>
                    <a:pt x="192" y="260"/>
                    <a:pt x="145" y="267"/>
                    <a:pt x="98" y="274"/>
                  </a:cubicBezTo>
                  <a:cubicBezTo>
                    <a:pt x="81" y="274"/>
                    <a:pt x="64" y="274"/>
                    <a:pt x="47" y="274"/>
                  </a:cubicBezTo>
                  <a:cubicBezTo>
                    <a:pt x="34" y="284"/>
                    <a:pt x="14" y="280"/>
                    <a:pt x="0" y="287"/>
                  </a:cubicBezTo>
                  <a:cubicBezTo>
                    <a:pt x="24" y="297"/>
                    <a:pt x="61" y="300"/>
                    <a:pt x="98" y="294"/>
                  </a:cubicBezTo>
                  <a:cubicBezTo>
                    <a:pt x="101" y="294"/>
                    <a:pt x="108" y="294"/>
                    <a:pt x="111" y="294"/>
                  </a:cubicBezTo>
                  <a:cubicBezTo>
                    <a:pt x="158" y="304"/>
                    <a:pt x="205" y="290"/>
                    <a:pt x="252" y="290"/>
                  </a:cubicBezTo>
                  <a:cubicBezTo>
                    <a:pt x="255" y="290"/>
                    <a:pt x="259" y="290"/>
                    <a:pt x="265" y="290"/>
                  </a:cubicBezTo>
                  <a:lnTo>
                    <a:pt x="265" y="290"/>
                  </a:lnTo>
                  <a:lnTo>
                    <a:pt x="265" y="290"/>
                  </a:lnTo>
                  <a:cubicBezTo>
                    <a:pt x="282" y="290"/>
                    <a:pt x="299" y="287"/>
                    <a:pt x="316" y="280"/>
                  </a:cubicBezTo>
                  <a:cubicBezTo>
                    <a:pt x="353" y="284"/>
                    <a:pt x="390" y="280"/>
                    <a:pt x="423" y="274"/>
                  </a:cubicBezTo>
                  <a:cubicBezTo>
                    <a:pt x="420" y="274"/>
                    <a:pt x="417" y="274"/>
                    <a:pt x="413" y="274"/>
                  </a:cubicBezTo>
                  <a:cubicBezTo>
                    <a:pt x="417" y="274"/>
                    <a:pt x="420" y="274"/>
                    <a:pt x="423" y="274"/>
                  </a:cubicBezTo>
                  <a:cubicBezTo>
                    <a:pt x="497" y="274"/>
                    <a:pt x="568" y="264"/>
                    <a:pt x="638" y="253"/>
                  </a:cubicBezTo>
                  <a:cubicBezTo>
                    <a:pt x="732" y="253"/>
                    <a:pt x="819" y="236"/>
                    <a:pt x="910" y="227"/>
                  </a:cubicBezTo>
                  <a:cubicBezTo>
                    <a:pt x="933" y="227"/>
                    <a:pt x="954" y="230"/>
                    <a:pt x="977" y="220"/>
                  </a:cubicBezTo>
                  <a:lnTo>
                    <a:pt x="977" y="220"/>
                  </a:lnTo>
                  <a:cubicBezTo>
                    <a:pt x="1001" y="220"/>
                    <a:pt x="1028" y="220"/>
                    <a:pt x="1051" y="217"/>
                  </a:cubicBezTo>
                  <a:lnTo>
                    <a:pt x="1051" y="217"/>
                  </a:lnTo>
                  <a:cubicBezTo>
                    <a:pt x="1054" y="217"/>
                    <a:pt x="1061" y="217"/>
                    <a:pt x="1064" y="217"/>
                  </a:cubicBezTo>
                  <a:cubicBezTo>
                    <a:pt x="1068" y="217"/>
                    <a:pt x="1075" y="217"/>
                    <a:pt x="1078" y="217"/>
                  </a:cubicBezTo>
                  <a:cubicBezTo>
                    <a:pt x="1101" y="217"/>
                    <a:pt x="1125" y="217"/>
                    <a:pt x="1145" y="210"/>
                  </a:cubicBezTo>
                  <a:lnTo>
                    <a:pt x="1145" y="210"/>
                  </a:lnTo>
                  <a:cubicBezTo>
                    <a:pt x="1195" y="207"/>
                    <a:pt x="1246" y="203"/>
                    <a:pt x="1296" y="200"/>
                  </a:cubicBezTo>
                  <a:cubicBezTo>
                    <a:pt x="1306" y="196"/>
                    <a:pt x="1316" y="196"/>
                    <a:pt x="1323" y="196"/>
                  </a:cubicBezTo>
                  <a:cubicBezTo>
                    <a:pt x="1342" y="200"/>
                    <a:pt x="1362" y="196"/>
                    <a:pt x="1379" y="189"/>
                  </a:cubicBezTo>
                  <a:cubicBezTo>
                    <a:pt x="1389" y="193"/>
                    <a:pt x="1403" y="193"/>
                    <a:pt x="1413" y="189"/>
                  </a:cubicBezTo>
                  <a:cubicBezTo>
                    <a:pt x="1436" y="186"/>
                    <a:pt x="1460" y="189"/>
                    <a:pt x="1483" y="183"/>
                  </a:cubicBezTo>
                  <a:cubicBezTo>
                    <a:pt x="1483" y="183"/>
                    <a:pt x="1486" y="183"/>
                    <a:pt x="1490" y="179"/>
                  </a:cubicBezTo>
                  <a:cubicBezTo>
                    <a:pt x="1496" y="179"/>
                    <a:pt x="1506" y="179"/>
                    <a:pt x="1513" y="179"/>
                  </a:cubicBezTo>
                  <a:cubicBezTo>
                    <a:pt x="1523" y="179"/>
                    <a:pt x="1533" y="179"/>
                    <a:pt x="1540" y="179"/>
                  </a:cubicBezTo>
                  <a:cubicBezTo>
                    <a:pt x="1547" y="179"/>
                    <a:pt x="1550" y="179"/>
                    <a:pt x="1553" y="179"/>
                  </a:cubicBezTo>
                  <a:lnTo>
                    <a:pt x="1553" y="179"/>
                  </a:lnTo>
                  <a:cubicBezTo>
                    <a:pt x="1577" y="179"/>
                    <a:pt x="1600" y="179"/>
                    <a:pt x="1624" y="173"/>
                  </a:cubicBezTo>
                  <a:cubicBezTo>
                    <a:pt x="1634" y="173"/>
                    <a:pt x="1647" y="173"/>
                    <a:pt x="1657" y="169"/>
                  </a:cubicBezTo>
                  <a:cubicBezTo>
                    <a:pt x="1678" y="169"/>
                    <a:pt x="1698" y="173"/>
                    <a:pt x="1714" y="163"/>
                  </a:cubicBezTo>
                  <a:cubicBezTo>
                    <a:pt x="1765" y="159"/>
                    <a:pt x="1815" y="156"/>
                    <a:pt x="1866" y="153"/>
                  </a:cubicBezTo>
                  <a:cubicBezTo>
                    <a:pt x="1960" y="146"/>
                    <a:pt x="2050" y="136"/>
                    <a:pt x="2141" y="126"/>
                  </a:cubicBezTo>
                  <a:cubicBezTo>
                    <a:pt x="2158" y="126"/>
                    <a:pt x="2174" y="126"/>
                    <a:pt x="2188" y="119"/>
                  </a:cubicBezTo>
                  <a:lnTo>
                    <a:pt x="2188" y="119"/>
                  </a:lnTo>
                  <a:lnTo>
                    <a:pt x="2188" y="119"/>
                  </a:lnTo>
                  <a:cubicBezTo>
                    <a:pt x="2195" y="119"/>
                    <a:pt x="2195" y="119"/>
                    <a:pt x="2198" y="116"/>
                  </a:cubicBezTo>
                  <a:cubicBezTo>
                    <a:pt x="2218" y="119"/>
                    <a:pt x="2238" y="116"/>
                    <a:pt x="2255" y="109"/>
                  </a:cubicBezTo>
                  <a:lnTo>
                    <a:pt x="2255" y="109"/>
                  </a:lnTo>
                  <a:lnTo>
                    <a:pt x="2255" y="109"/>
                  </a:lnTo>
                  <a:cubicBezTo>
                    <a:pt x="2262" y="106"/>
                    <a:pt x="2268" y="106"/>
                    <a:pt x="2275" y="106"/>
                  </a:cubicBezTo>
                  <a:cubicBezTo>
                    <a:pt x="2325" y="109"/>
                    <a:pt x="2376" y="109"/>
                    <a:pt x="2426" y="99"/>
                  </a:cubicBezTo>
                  <a:cubicBezTo>
                    <a:pt x="2436" y="102"/>
                    <a:pt x="2446" y="99"/>
                    <a:pt x="2456" y="96"/>
                  </a:cubicBezTo>
                  <a:cubicBezTo>
                    <a:pt x="2473" y="99"/>
                    <a:pt x="2487" y="96"/>
                    <a:pt x="2497" y="89"/>
                  </a:cubicBezTo>
                  <a:cubicBezTo>
                    <a:pt x="2591" y="82"/>
                    <a:pt x="2685" y="75"/>
                    <a:pt x="2775" y="69"/>
                  </a:cubicBezTo>
                  <a:cubicBezTo>
                    <a:pt x="2839" y="62"/>
                    <a:pt x="2899" y="59"/>
                    <a:pt x="2960" y="52"/>
                  </a:cubicBezTo>
                  <a:lnTo>
                    <a:pt x="2960" y="52"/>
                  </a:lnTo>
                  <a:lnTo>
                    <a:pt x="2960" y="52"/>
                  </a:lnTo>
                  <a:cubicBezTo>
                    <a:pt x="3017" y="52"/>
                    <a:pt x="3071" y="39"/>
                    <a:pt x="3128" y="32"/>
                  </a:cubicBezTo>
                  <a:lnTo>
                    <a:pt x="3128" y="32"/>
                  </a:lnTo>
                  <a:lnTo>
                    <a:pt x="3128" y="32"/>
                  </a:lnTo>
                  <a:cubicBezTo>
                    <a:pt x="3151" y="32"/>
                    <a:pt x="3175" y="25"/>
                    <a:pt x="3195" y="15"/>
                  </a:cubicBezTo>
                  <a:lnTo>
                    <a:pt x="3195" y="15"/>
                  </a:lnTo>
                  <a:cubicBezTo>
                    <a:pt x="3205" y="15"/>
                    <a:pt x="3222" y="15"/>
                    <a:pt x="3212" y="5"/>
                  </a:cubicBezTo>
                  <a:cubicBezTo>
                    <a:pt x="3205" y="-5"/>
                    <a:pt x="3192" y="2"/>
                    <a:pt x="3181" y="8"/>
                  </a:cubicBezTo>
                  <a:cubicBezTo>
                    <a:pt x="3175" y="5"/>
                    <a:pt x="3171" y="5"/>
                    <a:pt x="3168" y="5"/>
                  </a:cubicBezTo>
                  <a:cubicBezTo>
                    <a:pt x="3135" y="22"/>
                    <a:pt x="3094" y="8"/>
                    <a:pt x="3060" y="22"/>
                  </a:cubicBezTo>
                  <a:cubicBezTo>
                    <a:pt x="2997" y="35"/>
                    <a:pt x="2930" y="28"/>
                    <a:pt x="2866" y="42"/>
                  </a:cubicBezTo>
                  <a:cubicBezTo>
                    <a:pt x="2755" y="52"/>
                    <a:pt x="2641" y="49"/>
                    <a:pt x="2534" y="65"/>
                  </a:cubicBezTo>
                  <a:cubicBezTo>
                    <a:pt x="2510" y="69"/>
                    <a:pt x="2490" y="65"/>
                    <a:pt x="2470" y="72"/>
                  </a:cubicBezTo>
                  <a:lnTo>
                    <a:pt x="2470" y="72"/>
                  </a:lnTo>
                  <a:lnTo>
                    <a:pt x="2470" y="72"/>
                  </a:lnTo>
                  <a:cubicBezTo>
                    <a:pt x="2453" y="69"/>
                    <a:pt x="2436" y="69"/>
                    <a:pt x="2423" y="79"/>
                  </a:cubicBezTo>
                  <a:cubicBezTo>
                    <a:pt x="2413" y="79"/>
                    <a:pt x="2403" y="79"/>
                    <a:pt x="2392" y="79"/>
                  </a:cubicBezTo>
                  <a:lnTo>
                    <a:pt x="2392" y="79"/>
                  </a:lnTo>
                  <a:lnTo>
                    <a:pt x="2392" y="79"/>
                  </a:lnTo>
                  <a:cubicBezTo>
                    <a:pt x="2335" y="79"/>
                    <a:pt x="2278" y="82"/>
                    <a:pt x="2225" y="96"/>
                  </a:cubicBezTo>
                  <a:lnTo>
                    <a:pt x="2225" y="96"/>
                  </a:lnTo>
                  <a:cubicBezTo>
                    <a:pt x="2221" y="96"/>
                    <a:pt x="2215" y="96"/>
                    <a:pt x="2211" y="99"/>
                  </a:cubicBezTo>
                  <a:cubicBezTo>
                    <a:pt x="2134" y="96"/>
                    <a:pt x="2057" y="109"/>
                    <a:pt x="1980" y="116"/>
                  </a:cubicBezTo>
                  <a:cubicBezTo>
                    <a:pt x="1906" y="122"/>
                    <a:pt x="1835" y="129"/>
                    <a:pt x="1762" y="132"/>
                  </a:cubicBezTo>
                  <a:cubicBezTo>
                    <a:pt x="1752" y="132"/>
                    <a:pt x="1742" y="136"/>
                    <a:pt x="1735" y="143"/>
                  </a:cubicBezTo>
                  <a:lnTo>
                    <a:pt x="1735" y="143"/>
                  </a:lnTo>
                  <a:cubicBezTo>
                    <a:pt x="1704" y="149"/>
                    <a:pt x="1671" y="136"/>
                    <a:pt x="1644" y="153"/>
                  </a:cubicBezTo>
                  <a:lnTo>
                    <a:pt x="1644" y="149"/>
                  </a:lnTo>
                  <a:lnTo>
                    <a:pt x="1644" y="149"/>
                  </a:lnTo>
                  <a:lnTo>
                    <a:pt x="1644" y="149"/>
                  </a:lnTo>
                  <a:lnTo>
                    <a:pt x="1644" y="149"/>
                  </a:lnTo>
                  <a:cubicBezTo>
                    <a:pt x="1634" y="153"/>
                    <a:pt x="1627" y="153"/>
                    <a:pt x="1621" y="153"/>
                  </a:cubicBezTo>
                  <a:cubicBezTo>
                    <a:pt x="1610" y="143"/>
                    <a:pt x="1600" y="146"/>
                    <a:pt x="1594" y="153"/>
                  </a:cubicBezTo>
                  <a:cubicBezTo>
                    <a:pt x="1543" y="146"/>
                    <a:pt x="1496" y="163"/>
                    <a:pt x="1449" y="163"/>
                  </a:cubicBezTo>
                  <a:lnTo>
                    <a:pt x="1449" y="163"/>
                  </a:lnTo>
                  <a:lnTo>
                    <a:pt x="1449" y="163"/>
                  </a:lnTo>
                  <a:cubicBezTo>
                    <a:pt x="1423" y="163"/>
                    <a:pt x="1392" y="159"/>
                    <a:pt x="1366" y="169"/>
                  </a:cubicBezTo>
                  <a:cubicBezTo>
                    <a:pt x="1362" y="169"/>
                    <a:pt x="1362" y="169"/>
                    <a:pt x="1362" y="169"/>
                  </a:cubicBezTo>
                  <a:lnTo>
                    <a:pt x="1362" y="169"/>
                  </a:lnTo>
                  <a:lnTo>
                    <a:pt x="1362" y="169"/>
                  </a:lnTo>
                  <a:lnTo>
                    <a:pt x="1362" y="169"/>
                  </a:lnTo>
                  <a:cubicBezTo>
                    <a:pt x="1349" y="173"/>
                    <a:pt x="1335" y="173"/>
                    <a:pt x="1323" y="173"/>
                  </a:cubicBezTo>
                  <a:moveTo>
                    <a:pt x="950" y="207"/>
                  </a:moveTo>
                  <a:lnTo>
                    <a:pt x="950" y="207"/>
                  </a:lnTo>
                  <a:moveTo>
                    <a:pt x="2228" y="99"/>
                  </a:moveTo>
                  <a:lnTo>
                    <a:pt x="2228" y="99"/>
                  </a:lnTo>
                  <a:lnTo>
                    <a:pt x="2225" y="99"/>
                  </a:lnTo>
                  <a:lnTo>
                    <a:pt x="2225" y="99"/>
                  </a:lnTo>
                  <a:lnTo>
                    <a:pt x="2225" y="99"/>
                  </a:lnTo>
                  <a:lnTo>
                    <a:pt x="2225" y="99"/>
                  </a:lnTo>
                  <a:cubicBezTo>
                    <a:pt x="2225" y="96"/>
                    <a:pt x="2225" y="96"/>
                    <a:pt x="2225" y="96"/>
                  </a:cubicBezTo>
                  <a:cubicBezTo>
                    <a:pt x="2225" y="99"/>
                    <a:pt x="2228" y="99"/>
                    <a:pt x="2228" y="99"/>
                  </a:cubicBezTo>
                  <a:moveTo>
                    <a:pt x="1594" y="153"/>
                  </a:moveTo>
                  <a:lnTo>
                    <a:pt x="1594" y="153"/>
                  </a:lnTo>
                  <a:cubicBezTo>
                    <a:pt x="1590" y="153"/>
                    <a:pt x="1590" y="156"/>
                    <a:pt x="1590" y="156"/>
                  </a:cubicBezTo>
                  <a:cubicBezTo>
                    <a:pt x="1590" y="156"/>
                    <a:pt x="1590" y="153"/>
                    <a:pt x="1594" y="1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0" name="Google Shape;2160;p48"/>
            <p:cNvSpPr/>
            <p:nvPr/>
          </p:nvSpPr>
          <p:spPr>
            <a:xfrm>
              <a:off x="4492440" y="4361400"/>
              <a:ext cx="1043280" cy="237960"/>
            </a:xfrm>
            <a:custGeom>
              <a:avLst/>
              <a:gdLst/>
              <a:ahLst/>
              <a:cxnLst/>
              <a:rect l="l" t="t" r="r" b="b"/>
              <a:pathLst>
                <a:path w="2898" h="661" extrusionOk="0">
                  <a:moveTo>
                    <a:pt x="282" y="127"/>
                  </a:moveTo>
                  <a:lnTo>
                    <a:pt x="282" y="127"/>
                  </a:lnTo>
                  <a:cubicBezTo>
                    <a:pt x="278" y="127"/>
                    <a:pt x="278" y="127"/>
                    <a:pt x="278" y="127"/>
                  </a:cubicBezTo>
                  <a:cubicBezTo>
                    <a:pt x="188" y="120"/>
                    <a:pt x="94" y="127"/>
                    <a:pt x="0" y="130"/>
                  </a:cubicBezTo>
                  <a:cubicBezTo>
                    <a:pt x="0" y="147"/>
                    <a:pt x="13" y="147"/>
                    <a:pt x="23" y="147"/>
                  </a:cubicBezTo>
                  <a:cubicBezTo>
                    <a:pt x="158" y="147"/>
                    <a:pt x="292" y="144"/>
                    <a:pt x="426" y="144"/>
                  </a:cubicBezTo>
                  <a:cubicBezTo>
                    <a:pt x="433" y="144"/>
                    <a:pt x="439" y="140"/>
                    <a:pt x="449" y="137"/>
                  </a:cubicBezTo>
                  <a:cubicBezTo>
                    <a:pt x="473" y="140"/>
                    <a:pt x="500" y="144"/>
                    <a:pt x="523" y="137"/>
                  </a:cubicBezTo>
                  <a:cubicBezTo>
                    <a:pt x="537" y="140"/>
                    <a:pt x="547" y="144"/>
                    <a:pt x="560" y="144"/>
                  </a:cubicBezTo>
                  <a:lnTo>
                    <a:pt x="560" y="144"/>
                  </a:lnTo>
                  <a:cubicBezTo>
                    <a:pt x="567" y="144"/>
                    <a:pt x="567" y="144"/>
                    <a:pt x="567" y="140"/>
                  </a:cubicBezTo>
                  <a:cubicBezTo>
                    <a:pt x="574" y="144"/>
                    <a:pt x="584" y="144"/>
                    <a:pt x="591" y="144"/>
                  </a:cubicBezTo>
                  <a:cubicBezTo>
                    <a:pt x="597" y="140"/>
                    <a:pt x="607" y="140"/>
                    <a:pt x="614" y="137"/>
                  </a:cubicBezTo>
                  <a:cubicBezTo>
                    <a:pt x="621" y="137"/>
                    <a:pt x="631" y="137"/>
                    <a:pt x="637" y="137"/>
                  </a:cubicBezTo>
                  <a:lnTo>
                    <a:pt x="637" y="140"/>
                  </a:lnTo>
                  <a:cubicBezTo>
                    <a:pt x="644" y="140"/>
                    <a:pt x="651" y="140"/>
                    <a:pt x="654" y="140"/>
                  </a:cubicBezTo>
                  <a:cubicBezTo>
                    <a:pt x="664" y="137"/>
                    <a:pt x="678" y="140"/>
                    <a:pt x="688" y="140"/>
                  </a:cubicBezTo>
                  <a:cubicBezTo>
                    <a:pt x="691" y="140"/>
                    <a:pt x="698" y="140"/>
                    <a:pt x="705" y="137"/>
                  </a:cubicBezTo>
                  <a:cubicBezTo>
                    <a:pt x="731" y="137"/>
                    <a:pt x="762" y="133"/>
                    <a:pt x="788" y="137"/>
                  </a:cubicBezTo>
                  <a:cubicBezTo>
                    <a:pt x="809" y="137"/>
                    <a:pt x="829" y="137"/>
                    <a:pt x="845" y="127"/>
                  </a:cubicBezTo>
                  <a:cubicBezTo>
                    <a:pt x="849" y="124"/>
                    <a:pt x="852" y="124"/>
                    <a:pt x="855" y="120"/>
                  </a:cubicBezTo>
                  <a:cubicBezTo>
                    <a:pt x="849" y="127"/>
                    <a:pt x="852" y="127"/>
                    <a:pt x="862" y="133"/>
                  </a:cubicBezTo>
                  <a:cubicBezTo>
                    <a:pt x="913" y="137"/>
                    <a:pt x="966" y="127"/>
                    <a:pt x="1017" y="137"/>
                  </a:cubicBezTo>
                  <a:cubicBezTo>
                    <a:pt x="1037" y="144"/>
                    <a:pt x="1060" y="140"/>
                    <a:pt x="1074" y="127"/>
                  </a:cubicBezTo>
                  <a:cubicBezTo>
                    <a:pt x="1077" y="127"/>
                    <a:pt x="1077" y="127"/>
                    <a:pt x="1080" y="127"/>
                  </a:cubicBezTo>
                  <a:cubicBezTo>
                    <a:pt x="1131" y="124"/>
                    <a:pt x="1181" y="130"/>
                    <a:pt x="1232" y="117"/>
                  </a:cubicBezTo>
                  <a:cubicBezTo>
                    <a:pt x="1262" y="114"/>
                    <a:pt x="1292" y="110"/>
                    <a:pt x="1322" y="110"/>
                  </a:cubicBezTo>
                  <a:cubicBezTo>
                    <a:pt x="1329" y="110"/>
                    <a:pt x="1332" y="110"/>
                    <a:pt x="1336" y="107"/>
                  </a:cubicBezTo>
                  <a:cubicBezTo>
                    <a:pt x="1339" y="107"/>
                    <a:pt x="1346" y="107"/>
                    <a:pt x="1349" y="107"/>
                  </a:cubicBezTo>
                  <a:cubicBezTo>
                    <a:pt x="1383" y="110"/>
                    <a:pt x="1413" y="110"/>
                    <a:pt x="1443" y="100"/>
                  </a:cubicBezTo>
                  <a:cubicBezTo>
                    <a:pt x="1460" y="104"/>
                    <a:pt x="1477" y="104"/>
                    <a:pt x="1490" y="100"/>
                  </a:cubicBezTo>
                  <a:cubicBezTo>
                    <a:pt x="1593" y="97"/>
                    <a:pt x="1697" y="93"/>
                    <a:pt x="1798" y="90"/>
                  </a:cubicBezTo>
                  <a:cubicBezTo>
                    <a:pt x="1828" y="90"/>
                    <a:pt x="1858" y="90"/>
                    <a:pt x="1889" y="90"/>
                  </a:cubicBezTo>
                  <a:cubicBezTo>
                    <a:pt x="1889" y="90"/>
                    <a:pt x="1889" y="87"/>
                    <a:pt x="1892" y="87"/>
                  </a:cubicBezTo>
                  <a:cubicBezTo>
                    <a:pt x="1905" y="83"/>
                    <a:pt x="1922" y="90"/>
                    <a:pt x="1936" y="83"/>
                  </a:cubicBezTo>
                  <a:cubicBezTo>
                    <a:pt x="1942" y="87"/>
                    <a:pt x="1952" y="87"/>
                    <a:pt x="1962" y="87"/>
                  </a:cubicBezTo>
                  <a:cubicBezTo>
                    <a:pt x="1966" y="83"/>
                    <a:pt x="1969" y="83"/>
                    <a:pt x="1972" y="83"/>
                  </a:cubicBezTo>
                  <a:cubicBezTo>
                    <a:pt x="1982" y="90"/>
                    <a:pt x="1996" y="87"/>
                    <a:pt x="2006" y="80"/>
                  </a:cubicBezTo>
                  <a:cubicBezTo>
                    <a:pt x="2006" y="76"/>
                    <a:pt x="2009" y="76"/>
                    <a:pt x="2009" y="76"/>
                  </a:cubicBezTo>
                  <a:cubicBezTo>
                    <a:pt x="2009" y="80"/>
                    <a:pt x="2009" y="83"/>
                    <a:pt x="2013" y="87"/>
                  </a:cubicBezTo>
                  <a:cubicBezTo>
                    <a:pt x="2023" y="90"/>
                    <a:pt x="2033" y="90"/>
                    <a:pt x="2043" y="93"/>
                  </a:cubicBezTo>
                  <a:cubicBezTo>
                    <a:pt x="2033" y="93"/>
                    <a:pt x="2026" y="97"/>
                    <a:pt x="2016" y="97"/>
                  </a:cubicBezTo>
                  <a:cubicBezTo>
                    <a:pt x="1996" y="100"/>
                    <a:pt x="1976" y="100"/>
                    <a:pt x="1956" y="100"/>
                  </a:cubicBezTo>
                  <a:cubicBezTo>
                    <a:pt x="1976" y="120"/>
                    <a:pt x="2013" y="100"/>
                    <a:pt x="2033" y="117"/>
                  </a:cubicBezTo>
                  <a:cubicBezTo>
                    <a:pt x="2097" y="110"/>
                    <a:pt x="2160" y="114"/>
                    <a:pt x="2227" y="110"/>
                  </a:cubicBezTo>
                  <a:cubicBezTo>
                    <a:pt x="2227" y="97"/>
                    <a:pt x="2224" y="90"/>
                    <a:pt x="2217" y="87"/>
                  </a:cubicBezTo>
                  <a:cubicBezTo>
                    <a:pt x="2221" y="83"/>
                    <a:pt x="2224" y="80"/>
                    <a:pt x="2227" y="76"/>
                  </a:cubicBezTo>
                  <a:cubicBezTo>
                    <a:pt x="2231" y="76"/>
                    <a:pt x="2234" y="80"/>
                    <a:pt x="2237" y="80"/>
                  </a:cubicBezTo>
                  <a:cubicBezTo>
                    <a:pt x="2247" y="80"/>
                    <a:pt x="2258" y="80"/>
                    <a:pt x="2268" y="83"/>
                  </a:cubicBezTo>
                  <a:cubicBezTo>
                    <a:pt x="2251" y="83"/>
                    <a:pt x="2237" y="90"/>
                    <a:pt x="2237" y="110"/>
                  </a:cubicBezTo>
                  <a:cubicBezTo>
                    <a:pt x="2342" y="107"/>
                    <a:pt x="2449" y="107"/>
                    <a:pt x="2553" y="107"/>
                  </a:cubicBezTo>
                  <a:cubicBezTo>
                    <a:pt x="2580" y="110"/>
                    <a:pt x="2610" y="110"/>
                    <a:pt x="2633" y="104"/>
                  </a:cubicBezTo>
                  <a:cubicBezTo>
                    <a:pt x="2640" y="107"/>
                    <a:pt x="2647" y="110"/>
                    <a:pt x="2647" y="117"/>
                  </a:cubicBezTo>
                  <a:lnTo>
                    <a:pt x="2647" y="117"/>
                  </a:lnTo>
                  <a:lnTo>
                    <a:pt x="2647" y="117"/>
                  </a:lnTo>
                  <a:cubicBezTo>
                    <a:pt x="2576" y="124"/>
                    <a:pt x="2506" y="130"/>
                    <a:pt x="2432" y="127"/>
                  </a:cubicBezTo>
                  <a:cubicBezTo>
                    <a:pt x="2419" y="127"/>
                    <a:pt x="2402" y="127"/>
                    <a:pt x="2392" y="133"/>
                  </a:cubicBezTo>
                  <a:lnTo>
                    <a:pt x="2392" y="133"/>
                  </a:lnTo>
                  <a:lnTo>
                    <a:pt x="2392" y="133"/>
                  </a:lnTo>
                  <a:cubicBezTo>
                    <a:pt x="2365" y="127"/>
                    <a:pt x="2342" y="137"/>
                    <a:pt x="2315" y="137"/>
                  </a:cubicBezTo>
                  <a:cubicBezTo>
                    <a:pt x="2278" y="133"/>
                    <a:pt x="2237" y="137"/>
                    <a:pt x="2201" y="144"/>
                  </a:cubicBezTo>
                  <a:lnTo>
                    <a:pt x="2201" y="144"/>
                  </a:lnTo>
                  <a:cubicBezTo>
                    <a:pt x="2180" y="133"/>
                    <a:pt x="2167" y="147"/>
                    <a:pt x="2150" y="147"/>
                  </a:cubicBezTo>
                  <a:cubicBezTo>
                    <a:pt x="2113" y="140"/>
                    <a:pt x="2080" y="157"/>
                    <a:pt x="2046" y="157"/>
                  </a:cubicBezTo>
                  <a:cubicBezTo>
                    <a:pt x="2040" y="174"/>
                    <a:pt x="2063" y="167"/>
                    <a:pt x="2073" y="171"/>
                  </a:cubicBezTo>
                  <a:cubicBezTo>
                    <a:pt x="2076" y="174"/>
                    <a:pt x="2080" y="174"/>
                    <a:pt x="2083" y="174"/>
                  </a:cubicBezTo>
                  <a:cubicBezTo>
                    <a:pt x="2093" y="167"/>
                    <a:pt x="2110" y="171"/>
                    <a:pt x="2123" y="167"/>
                  </a:cubicBezTo>
                  <a:cubicBezTo>
                    <a:pt x="2147" y="161"/>
                    <a:pt x="2177" y="171"/>
                    <a:pt x="2201" y="157"/>
                  </a:cubicBezTo>
                  <a:lnTo>
                    <a:pt x="2201" y="157"/>
                  </a:lnTo>
                  <a:cubicBezTo>
                    <a:pt x="2241" y="157"/>
                    <a:pt x="2285" y="154"/>
                    <a:pt x="2328" y="154"/>
                  </a:cubicBezTo>
                  <a:lnTo>
                    <a:pt x="2328" y="154"/>
                  </a:lnTo>
                  <a:cubicBezTo>
                    <a:pt x="2362" y="154"/>
                    <a:pt x="2395" y="154"/>
                    <a:pt x="2432" y="154"/>
                  </a:cubicBezTo>
                  <a:lnTo>
                    <a:pt x="2432" y="154"/>
                  </a:lnTo>
                  <a:cubicBezTo>
                    <a:pt x="2449" y="154"/>
                    <a:pt x="2469" y="157"/>
                    <a:pt x="2483" y="147"/>
                  </a:cubicBezTo>
                  <a:cubicBezTo>
                    <a:pt x="2506" y="147"/>
                    <a:pt x="2526" y="147"/>
                    <a:pt x="2546" y="147"/>
                  </a:cubicBezTo>
                  <a:cubicBezTo>
                    <a:pt x="2573" y="147"/>
                    <a:pt x="2603" y="147"/>
                    <a:pt x="2630" y="147"/>
                  </a:cubicBezTo>
                  <a:cubicBezTo>
                    <a:pt x="2657" y="144"/>
                    <a:pt x="2674" y="154"/>
                    <a:pt x="2677" y="174"/>
                  </a:cubicBezTo>
                  <a:cubicBezTo>
                    <a:pt x="2661" y="174"/>
                    <a:pt x="2644" y="174"/>
                    <a:pt x="2627" y="174"/>
                  </a:cubicBezTo>
                  <a:cubicBezTo>
                    <a:pt x="2600" y="191"/>
                    <a:pt x="2563" y="174"/>
                    <a:pt x="2533" y="187"/>
                  </a:cubicBezTo>
                  <a:cubicBezTo>
                    <a:pt x="2583" y="201"/>
                    <a:pt x="2633" y="181"/>
                    <a:pt x="2677" y="201"/>
                  </a:cubicBezTo>
                  <a:cubicBezTo>
                    <a:pt x="2684" y="204"/>
                    <a:pt x="2694" y="208"/>
                    <a:pt x="2701" y="204"/>
                  </a:cubicBezTo>
                  <a:cubicBezTo>
                    <a:pt x="2701" y="204"/>
                    <a:pt x="2701" y="208"/>
                    <a:pt x="2697" y="208"/>
                  </a:cubicBezTo>
                  <a:cubicBezTo>
                    <a:pt x="2701" y="208"/>
                    <a:pt x="2701" y="208"/>
                    <a:pt x="2701" y="208"/>
                  </a:cubicBezTo>
                  <a:cubicBezTo>
                    <a:pt x="2657" y="204"/>
                    <a:pt x="2617" y="204"/>
                    <a:pt x="2576" y="211"/>
                  </a:cubicBezTo>
                  <a:cubicBezTo>
                    <a:pt x="2570" y="211"/>
                    <a:pt x="2563" y="208"/>
                    <a:pt x="2560" y="208"/>
                  </a:cubicBezTo>
                  <a:cubicBezTo>
                    <a:pt x="2556" y="208"/>
                    <a:pt x="2553" y="208"/>
                    <a:pt x="2550" y="208"/>
                  </a:cubicBezTo>
                  <a:cubicBezTo>
                    <a:pt x="2523" y="211"/>
                    <a:pt x="2496" y="211"/>
                    <a:pt x="2472" y="211"/>
                  </a:cubicBezTo>
                  <a:cubicBezTo>
                    <a:pt x="2469" y="208"/>
                    <a:pt x="2469" y="208"/>
                    <a:pt x="2469" y="208"/>
                  </a:cubicBezTo>
                  <a:cubicBezTo>
                    <a:pt x="2385" y="211"/>
                    <a:pt x="2298" y="218"/>
                    <a:pt x="2214" y="221"/>
                  </a:cubicBezTo>
                  <a:cubicBezTo>
                    <a:pt x="2217" y="241"/>
                    <a:pt x="2237" y="231"/>
                    <a:pt x="2251" y="228"/>
                  </a:cubicBezTo>
                  <a:cubicBezTo>
                    <a:pt x="2332" y="228"/>
                    <a:pt x="2415" y="234"/>
                    <a:pt x="2496" y="228"/>
                  </a:cubicBezTo>
                  <a:lnTo>
                    <a:pt x="2496" y="228"/>
                  </a:lnTo>
                  <a:cubicBezTo>
                    <a:pt x="2499" y="228"/>
                    <a:pt x="2506" y="228"/>
                    <a:pt x="2509" y="228"/>
                  </a:cubicBezTo>
                  <a:lnTo>
                    <a:pt x="2509" y="228"/>
                  </a:lnTo>
                  <a:lnTo>
                    <a:pt x="2509" y="228"/>
                  </a:lnTo>
                  <a:cubicBezTo>
                    <a:pt x="2516" y="228"/>
                    <a:pt x="2526" y="228"/>
                    <a:pt x="2536" y="228"/>
                  </a:cubicBezTo>
                  <a:cubicBezTo>
                    <a:pt x="2560" y="228"/>
                    <a:pt x="2586" y="231"/>
                    <a:pt x="2610" y="231"/>
                  </a:cubicBezTo>
                  <a:cubicBezTo>
                    <a:pt x="2570" y="244"/>
                    <a:pt x="2523" y="234"/>
                    <a:pt x="2483" y="241"/>
                  </a:cubicBezTo>
                  <a:cubicBezTo>
                    <a:pt x="2466" y="241"/>
                    <a:pt x="2459" y="244"/>
                    <a:pt x="2459" y="254"/>
                  </a:cubicBezTo>
                  <a:cubicBezTo>
                    <a:pt x="2489" y="254"/>
                    <a:pt x="2516" y="258"/>
                    <a:pt x="2546" y="258"/>
                  </a:cubicBezTo>
                  <a:lnTo>
                    <a:pt x="2546" y="258"/>
                  </a:lnTo>
                  <a:cubicBezTo>
                    <a:pt x="2583" y="258"/>
                    <a:pt x="2617" y="261"/>
                    <a:pt x="2650" y="265"/>
                  </a:cubicBezTo>
                  <a:lnTo>
                    <a:pt x="2650" y="265"/>
                  </a:lnTo>
                  <a:lnTo>
                    <a:pt x="2650" y="265"/>
                  </a:lnTo>
                  <a:cubicBezTo>
                    <a:pt x="2681" y="268"/>
                    <a:pt x="2711" y="268"/>
                    <a:pt x="2738" y="268"/>
                  </a:cubicBezTo>
                  <a:cubicBezTo>
                    <a:pt x="2744" y="271"/>
                    <a:pt x="2748" y="278"/>
                    <a:pt x="2754" y="285"/>
                  </a:cubicBezTo>
                  <a:cubicBezTo>
                    <a:pt x="2754" y="288"/>
                    <a:pt x="2751" y="288"/>
                    <a:pt x="2751" y="291"/>
                  </a:cubicBezTo>
                  <a:cubicBezTo>
                    <a:pt x="2718" y="291"/>
                    <a:pt x="2687" y="291"/>
                    <a:pt x="2654" y="291"/>
                  </a:cubicBezTo>
                  <a:lnTo>
                    <a:pt x="2654" y="291"/>
                  </a:lnTo>
                  <a:cubicBezTo>
                    <a:pt x="2614" y="281"/>
                    <a:pt x="2573" y="285"/>
                    <a:pt x="2536" y="285"/>
                  </a:cubicBezTo>
                  <a:lnTo>
                    <a:pt x="2536" y="285"/>
                  </a:lnTo>
                  <a:lnTo>
                    <a:pt x="2536" y="285"/>
                  </a:lnTo>
                  <a:cubicBezTo>
                    <a:pt x="2483" y="281"/>
                    <a:pt x="2432" y="278"/>
                    <a:pt x="2379" y="275"/>
                  </a:cubicBezTo>
                  <a:cubicBezTo>
                    <a:pt x="2382" y="275"/>
                    <a:pt x="2382" y="275"/>
                    <a:pt x="2382" y="275"/>
                  </a:cubicBezTo>
                  <a:cubicBezTo>
                    <a:pt x="2375" y="275"/>
                    <a:pt x="2372" y="275"/>
                    <a:pt x="2368" y="278"/>
                  </a:cubicBezTo>
                  <a:lnTo>
                    <a:pt x="2372" y="278"/>
                  </a:lnTo>
                  <a:lnTo>
                    <a:pt x="2372" y="278"/>
                  </a:lnTo>
                  <a:cubicBezTo>
                    <a:pt x="2368" y="278"/>
                    <a:pt x="2368" y="278"/>
                    <a:pt x="2368" y="278"/>
                  </a:cubicBezTo>
                  <a:cubicBezTo>
                    <a:pt x="2362" y="275"/>
                    <a:pt x="2358" y="275"/>
                    <a:pt x="2355" y="275"/>
                  </a:cubicBezTo>
                  <a:cubicBezTo>
                    <a:pt x="2352" y="275"/>
                    <a:pt x="2345" y="275"/>
                    <a:pt x="2342" y="275"/>
                  </a:cubicBezTo>
                  <a:cubicBezTo>
                    <a:pt x="2342" y="275"/>
                    <a:pt x="2345" y="278"/>
                    <a:pt x="2348" y="278"/>
                  </a:cubicBezTo>
                  <a:cubicBezTo>
                    <a:pt x="2345" y="278"/>
                    <a:pt x="2345" y="278"/>
                    <a:pt x="2345" y="278"/>
                  </a:cubicBezTo>
                  <a:cubicBezTo>
                    <a:pt x="2342" y="278"/>
                    <a:pt x="2342" y="275"/>
                    <a:pt x="2342" y="275"/>
                  </a:cubicBezTo>
                  <a:cubicBezTo>
                    <a:pt x="2338" y="275"/>
                    <a:pt x="2332" y="275"/>
                    <a:pt x="2328" y="275"/>
                  </a:cubicBezTo>
                  <a:cubicBezTo>
                    <a:pt x="2325" y="275"/>
                    <a:pt x="2322" y="275"/>
                    <a:pt x="2315" y="275"/>
                  </a:cubicBezTo>
                  <a:cubicBezTo>
                    <a:pt x="2318" y="278"/>
                    <a:pt x="2318" y="278"/>
                    <a:pt x="2322" y="278"/>
                  </a:cubicBezTo>
                  <a:lnTo>
                    <a:pt x="2322" y="278"/>
                  </a:lnTo>
                  <a:cubicBezTo>
                    <a:pt x="2318" y="278"/>
                    <a:pt x="2315" y="278"/>
                    <a:pt x="2315" y="275"/>
                  </a:cubicBezTo>
                  <a:cubicBezTo>
                    <a:pt x="2311" y="275"/>
                    <a:pt x="2308" y="275"/>
                    <a:pt x="2301" y="278"/>
                  </a:cubicBezTo>
                  <a:lnTo>
                    <a:pt x="2301" y="278"/>
                  </a:lnTo>
                  <a:cubicBezTo>
                    <a:pt x="2271" y="275"/>
                    <a:pt x="2244" y="275"/>
                    <a:pt x="2214" y="275"/>
                  </a:cubicBezTo>
                  <a:cubicBezTo>
                    <a:pt x="2174" y="275"/>
                    <a:pt x="2137" y="275"/>
                    <a:pt x="2097" y="275"/>
                  </a:cubicBezTo>
                  <a:cubicBezTo>
                    <a:pt x="2090" y="281"/>
                    <a:pt x="2090" y="288"/>
                    <a:pt x="2097" y="291"/>
                  </a:cubicBezTo>
                  <a:cubicBezTo>
                    <a:pt x="2103" y="295"/>
                    <a:pt x="2113" y="295"/>
                    <a:pt x="2123" y="295"/>
                  </a:cubicBezTo>
                  <a:lnTo>
                    <a:pt x="2123" y="295"/>
                  </a:lnTo>
                  <a:cubicBezTo>
                    <a:pt x="2127" y="295"/>
                    <a:pt x="2130" y="295"/>
                    <a:pt x="2137" y="295"/>
                  </a:cubicBezTo>
                  <a:cubicBezTo>
                    <a:pt x="2160" y="298"/>
                    <a:pt x="2187" y="298"/>
                    <a:pt x="2214" y="291"/>
                  </a:cubicBezTo>
                  <a:lnTo>
                    <a:pt x="2214" y="291"/>
                  </a:lnTo>
                  <a:lnTo>
                    <a:pt x="2214" y="291"/>
                  </a:lnTo>
                  <a:cubicBezTo>
                    <a:pt x="2221" y="291"/>
                    <a:pt x="2231" y="291"/>
                    <a:pt x="2237" y="295"/>
                  </a:cubicBezTo>
                  <a:lnTo>
                    <a:pt x="2237" y="291"/>
                  </a:lnTo>
                  <a:cubicBezTo>
                    <a:pt x="2237" y="295"/>
                    <a:pt x="2237" y="295"/>
                    <a:pt x="2237" y="295"/>
                  </a:cubicBezTo>
                  <a:cubicBezTo>
                    <a:pt x="2325" y="298"/>
                    <a:pt x="2409" y="301"/>
                    <a:pt x="2493" y="305"/>
                  </a:cubicBezTo>
                  <a:lnTo>
                    <a:pt x="2493" y="305"/>
                  </a:lnTo>
                  <a:cubicBezTo>
                    <a:pt x="2503" y="305"/>
                    <a:pt x="2513" y="308"/>
                    <a:pt x="2523" y="311"/>
                  </a:cubicBezTo>
                  <a:cubicBezTo>
                    <a:pt x="2556" y="311"/>
                    <a:pt x="2590" y="311"/>
                    <a:pt x="2627" y="311"/>
                  </a:cubicBezTo>
                  <a:cubicBezTo>
                    <a:pt x="2630" y="311"/>
                    <a:pt x="2633" y="311"/>
                    <a:pt x="2637" y="311"/>
                  </a:cubicBezTo>
                  <a:cubicBezTo>
                    <a:pt x="2647" y="311"/>
                    <a:pt x="2657" y="311"/>
                    <a:pt x="2664" y="311"/>
                  </a:cubicBezTo>
                  <a:lnTo>
                    <a:pt x="2664" y="311"/>
                  </a:lnTo>
                  <a:cubicBezTo>
                    <a:pt x="2697" y="318"/>
                    <a:pt x="2728" y="318"/>
                    <a:pt x="2761" y="315"/>
                  </a:cubicBezTo>
                  <a:cubicBezTo>
                    <a:pt x="2758" y="318"/>
                    <a:pt x="2758" y="322"/>
                    <a:pt x="2758" y="325"/>
                  </a:cubicBezTo>
                  <a:cubicBezTo>
                    <a:pt x="2758" y="328"/>
                    <a:pt x="2758" y="332"/>
                    <a:pt x="2761" y="335"/>
                  </a:cubicBezTo>
                  <a:lnTo>
                    <a:pt x="2761" y="338"/>
                  </a:lnTo>
                  <a:cubicBezTo>
                    <a:pt x="2738" y="332"/>
                    <a:pt x="2718" y="332"/>
                    <a:pt x="2694" y="338"/>
                  </a:cubicBezTo>
                  <a:cubicBezTo>
                    <a:pt x="2694" y="335"/>
                    <a:pt x="2694" y="332"/>
                    <a:pt x="2687" y="332"/>
                  </a:cubicBezTo>
                  <a:cubicBezTo>
                    <a:pt x="2667" y="332"/>
                    <a:pt x="2647" y="332"/>
                    <a:pt x="2627" y="332"/>
                  </a:cubicBezTo>
                  <a:lnTo>
                    <a:pt x="2627" y="332"/>
                  </a:lnTo>
                  <a:lnTo>
                    <a:pt x="2627" y="332"/>
                  </a:lnTo>
                  <a:cubicBezTo>
                    <a:pt x="2614" y="332"/>
                    <a:pt x="2600" y="332"/>
                    <a:pt x="2586" y="332"/>
                  </a:cubicBezTo>
                  <a:cubicBezTo>
                    <a:pt x="2583" y="332"/>
                    <a:pt x="2576" y="332"/>
                    <a:pt x="2573" y="332"/>
                  </a:cubicBezTo>
                  <a:lnTo>
                    <a:pt x="2573" y="332"/>
                  </a:lnTo>
                  <a:lnTo>
                    <a:pt x="2573" y="332"/>
                  </a:lnTo>
                  <a:cubicBezTo>
                    <a:pt x="2556" y="332"/>
                    <a:pt x="2540" y="328"/>
                    <a:pt x="2523" y="328"/>
                  </a:cubicBezTo>
                  <a:cubicBezTo>
                    <a:pt x="2506" y="328"/>
                    <a:pt x="2489" y="332"/>
                    <a:pt x="2469" y="332"/>
                  </a:cubicBezTo>
                  <a:cubicBezTo>
                    <a:pt x="2466" y="335"/>
                    <a:pt x="2462" y="338"/>
                    <a:pt x="2456" y="338"/>
                  </a:cubicBezTo>
                  <a:lnTo>
                    <a:pt x="2456" y="338"/>
                  </a:lnTo>
                  <a:cubicBezTo>
                    <a:pt x="2432" y="342"/>
                    <a:pt x="2402" y="332"/>
                    <a:pt x="2382" y="348"/>
                  </a:cubicBezTo>
                  <a:cubicBezTo>
                    <a:pt x="2405" y="358"/>
                    <a:pt x="2432" y="355"/>
                    <a:pt x="2459" y="348"/>
                  </a:cubicBezTo>
                  <a:cubicBezTo>
                    <a:pt x="2476" y="348"/>
                    <a:pt x="2493" y="348"/>
                    <a:pt x="2509" y="348"/>
                  </a:cubicBezTo>
                  <a:lnTo>
                    <a:pt x="2509" y="348"/>
                  </a:lnTo>
                  <a:cubicBezTo>
                    <a:pt x="2566" y="352"/>
                    <a:pt x="2620" y="358"/>
                    <a:pt x="2677" y="355"/>
                  </a:cubicBezTo>
                  <a:lnTo>
                    <a:pt x="2677" y="355"/>
                  </a:lnTo>
                  <a:lnTo>
                    <a:pt x="2677" y="355"/>
                  </a:lnTo>
                  <a:cubicBezTo>
                    <a:pt x="2707" y="362"/>
                    <a:pt x="2738" y="358"/>
                    <a:pt x="2765" y="358"/>
                  </a:cubicBezTo>
                  <a:lnTo>
                    <a:pt x="2765" y="358"/>
                  </a:lnTo>
                  <a:cubicBezTo>
                    <a:pt x="2768" y="362"/>
                    <a:pt x="2775" y="369"/>
                    <a:pt x="2778" y="375"/>
                  </a:cubicBezTo>
                  <a:lnTo>
                    <a:pt x="2778" y="375"/>
                  </a:lnTo>
                  <a:cubicBezTo>
                    <a:pt x="2775" y="375"/>
                    <a:pt x="2771" y="375"/>
                    <a:pt x="2768" y="375"/>
                  </a:cubicBezTo>
                  <a:cubicBezTo>
                    <a:pt x="2724" y="379"/>
                    <a:pt x="2681" y="382"/>
                    <a:pt x="2637" y="385"/>
                  </a:cubicBezTo>
                  <a:cubicBezTo>
                    <a:pt x="2630" y="392"/>
                    <a:pt x="2630" y="395"/>
                    <a:pt x="2640" y="402"/>
                  </a:cubicBezTo>
                  <a:cubicBezTo>
                    <a:pt x="2684" y="402"/>
                    <a:pt x="2731" y="405"/>
                    <a:pt x="2778" y="405"/>
                  </a:cubicBezTo>
                  <a:cubicBezTo>
                    <a:pt x="2781" y="415"/>
                    <a:pt x="2781" y="426"/>
                    <a:pt x="2778" y="439"/>
                  </a:cubicBezTo>
                  <a:cubicBezTo>
                    <a:pt x="2781" y="439"/>
                    <a:pt x="2781" y="439"/>
                    <a:pt x="2785" y="443"/>
                  </a:cubicBezTo>
                  <a:cubicBezTo>
                    <a:pt x="2781" y="443"/>
                    <a:pt x="2781" y="443"/>
                    <a:pt x="2781" y="443"/>
                  </a:cubicBezTo>
                  <a:lnTo>
                    <a:pt x="2781" y="443"/>
                  </a:lnTo>
                  <a:cubicBezTo>
                    <a:pt x="2778" y="439"/>
                    <a:pt x="2778" y="439"/>
                    <a:pt x="2778" y="439"/>
                  </a:cubicBezTo>
                  <a:cubicBezTo>
                    <a:pt x="2768" y="439"/>
                    <a:pt x="2754" y="439"/>
                    <a:pt x="2741" y="443"/>
                  </a:cubicBezTo>
                  <a:lnTo>
                    <a:pt x="2741" y="443"/>
                  </a:lnTo>
                  <a:lnTo>
                    <a:pt x="2741" y="443"/>
                  </a:lnTo>
                  <a:cubicBezTo>
                    <a:pt x="2671" y="433"/>
                    <a:pt x="2600" y="446"/>
                    <a:pt x="2529" y="453"/>
                  </a:cubicBezTo>
                  <a:cubicBezTo>
                    <a:pt x="2610" y="463"/>
                    <a:pt x="2687" y="456"/>
                    <a:pt x="2768" y="459"/>
                  </a:cubicBezTo>
                  <a:cubicBezTo>
                    <a:pt x="2765" y="459"/>
                    <a:pt x="2765" y="456"/>
                    <a:pt x="2761" y="456"/>
                  </a:cubicBezTo>
                  <a:cubicBezTo>
                    <a:pt x="2765" y="456"/>
                    <a:pt x="2768" y="456"/>
                    <a:pt x="2768" y="459"/>
                  </a:cubicBezTo>
                  <a:cubicBezTo>
                    <a:pt x="2775" y="473"/>
                    <a:pt x="2771" y="486"/>
                    <a:pt x="2754" y="496"/>
                  </a:cubicBezTo>
                  <a:lnTo>
                    <a:pt x="2754" y="496"/>
                  </a:lnTo>
                  <a:lnTo>
                    <a:pt x="2754" y="496"/>
                  </a:lnTo>
                  <a:cubicBezTo>
                    <a:pt x="2714" y="490"/>
                    <a:pt x="2677" y="500"/>
                    <a:pt x="2637" y="503"/>
                  </a:cubicBezTo>
                  <a:cubicBezTo>
                    <a:pt x="2633" y="503"/>
                    <a:pt x="2630" y="503"/>
                    <a:pt x="2627" y="503"/>
                  </a:cubicBezTo>
                  <a:lnTo>
                    <a:pt x="2627" y="503"/>
                  </a:lnTo>
                  <a:cubicBezTo>
                    <a:pt x="2586" y="503"/>
                    <a:pt x="2546" y="496"/>
                    <a:pt x="2509" y="503"/>
                  </a:cubicBezTo>
                  <a:lnTo>
                    <a:pt x="2509" y="503"/>
                  </a:lnTo>
                  <a:cubicBezTo>
                    <a:pt x="2493" y="496"/>
                    <a:pt x="2476" y="493"/>
                    <a:pt x="2459" y="496"/>
                  </a:cubicBezTo>
                  <a:cubicBezTo>
                    <a:pt x="2459" y="503"/>
                    <a:pt x="2459" y="506"/>
                    <a:pt x="2459" y="513"/>
                  </a:cubicBezTo>
                  <a:cubicBezTo>
                    <a:pt x="2466" y="516"/>
                    <a:pt x="2472" y="520"/>
                    <a:pt x="2479" y="520"/>
                  </a:cubicBezTo>
                  <a:cubicBezTo>
                    <a:pt x="2466" y="520"/>
                    <a:pt x="2456" y="520"/>
                    <a:pt x="2446" y="520"/>
                  </a:cubicBezTo>
                  <a:cubicBezTo>
                    <a:pt x="2432" y="520"/>
                    <a:pt x="2419" y="523"/>
                    <a:pt x="2409" y="526"/>
                  </a:cubicBezTo>
                  <a:cubicBezTo>
                    <a:pt x="2405" y="530"/>
                    <a:pt x="2402" y="530"/>
                    <a:pt x="2399" y="533"/>
                  </a:cubicBezTo>
                  <a:cubicBezTo>
                    <a:pt x="2395" y="533"/>
                    <a:pt x="2395" y="533"/>
                    <a:pt x="2392" y="533"/>
                  </a:cubicBezTo>
                  <a:cubicBezTo>
                    <a:pt x="2375" y="533"/>
                    <a:pt x="2358" y="533"/>
                    <a:pt x="2342" y="533"/>
                  </a:cubicBezTo>
                  <a:lnTo>
                    <a:pt x="2342" y="533"/>
                  </a:lnTo>
                  <a:lnTo>
                    <a:pt x="2342" y="533"/>
                  </a:lnTo>
                  <a:cubicBezTo>
                    <a:pt x="2338" y="533"/>
                    <a:pt x="2332" y="533"/>
                    <a:pt x="2328" y="533"/>
                  </a:cubicBezTo>
                  <a:lnTo>
                    <a:pt x="2328" y="533"/>
                  </a:lnTo>
                  <a:lnTo>
                    <a:pt x="2328" y="533"/>
                  </a:lnTo>
                  <a:cubicBezTo>
                    <a:pt x="2298" y="530"/>
                    <a:pt x="2268" y="536"/>
                    <a:pt x="2237" y="543"/>
                  </a:cubicBezTo>
                  <a:cubicBezTo>
                    <a:pt x="2194" y="536"/>
                    <a:pt x="2154" y="547"/>
                    <a:pt x="2110" y="543"/>
                  </a:cubicBezTo>
                  <a:lnTo>
                    <a:pt x="2110" y="543"/>
                  </a:lnTo>
                  <a:lnTo>
                    <a:pt x="2110" y="543"/>
                  </a:lnTo>
                  <a:cubicBezTo>
                    <a:pt x="2086" y="550"/>
                    <a:pt x="2063" y="536"/>
                    <a:pt x="2036" y="553"/>
                  </a:cubicBezTo>
                  <a:cubicBezTo>
                    <a:pt x="2063" y="567"/>
                    <a:pt x="2086" y="557"/>
                    <a:pt x="2110" y="560"/>
                  </a:cubicBezTo>
                  <a:cubicBezTo>
                    <a:pt x="2174" y="560"/>
                    <a:pt x="2237" y="560"/>
                    <a:pt x="2301" y="560"/>
                  </a:cubicBezTo>
                  <a:cubicBezTo>
                    <a:pt x="2308" y="560"/>
                    <a:pt x="2318" y="553"/>
                    <a:pt x="2328" y="553"/>
                  </a:cubicBezTo>
                  <a:lnTo>
                    <a:pt x="2328" y="553"/>
                  </a:lnTo>
                  <a:cubicBezTo>
                    <a:pt x="2332" y="553"/>
                    <a:pt x="2335" y="553"/>
                    <a:pt x="2338" y="553"/>
                  </a:cubicBezTo>
                  <a:lnTo>
                    <a:pt x="2338" y="553"/>
                  </a:lnTo>
                  <a:cubicBezTo>
                    <a:pt x="2368" y="560"/>
                    <a:pt x="2402" y="563"/>
                    <a:pt x="2432" y="550"/>
                  </a:cubicBezTo>
                  <a:lnTo>
                    <a:pt x="2432" y="550"/>
                  </a:lnTo>
                  <a:lnTo>
                    <a:pt x="2432" y="550"/>
                  </a:lnTo>
                  <a:lnTo>
                    <a:pt x="2432" y="550"/>
                  </a:lnTo>
                  <a:lnTo>
                    <a:pt x="2432" y="550"/>
                  </a:lnTo>
                  <a:lnTo>
                    <a:pt x="2432" y="550"/>
                  </a:lnTo>
                  <a:cubicBezTo>
                    <a:pt x="2442" y="550"/>
                    <a:pt x="2449" y="550"/>
                    <a:pt x="2459" y="550"/>
                  </a:cubicBezTo>
                  <a:lnTo>
                    <a:pt x="2459" y="550"/>
                  </a:lnTo>
                  <a:cubicBezTo>
                    <a:pt x="2536" y="557"/>
                    <a:pt x="2614" y="550"/>
                    <a:pt x="2691" y="550"/>
                  </a:cubicBezTo>
                  <a:cubicBezTo>
                    <a:pt x="2694" y="550"/>
                    <a:pt x="2697" y="550"/>
                    <a:pt x="2704" y="550"/>
                  </a:cubicBezTo>
                  <a:cubicBezTo>
                    <a:pt x="2754" y="550"/>
                    <a:pt x="2754" y="550"/>
                    <a:pt x="2738" y="587"/>
                  </a:cubicBezTo>
                  <a:lnTo>
                    <a:pt x="2738" y="587"/>
                  </a:lnTo>
                  <a:cubicBezTo>
                    <a:pt x="2691" y="600"/>
                    <a:pt x="2637" y="594"/>
                    <a:pt x="2586" y="597"/>
                  </a:cubicBezTo>
                  <a:lnTo>
                    <a:pt x="2586" y="597"/>
                  </a:lnTo>
                  <a:cubicBezTo>
                    <a:pt x="2553" y="600"/>
                    <a:pt x="2516" y="587"/>
                    <a:pt x="2483" y="604"/>
                  </a:cubicBezTo>
                  <a:lnTo>
                    <a:pt x="2483" y="604"/>
                  </a:lnTo>
                  <a:cubicBezTo>
                    <a:pt x="2456" y="597"/>
                    <a:pt x="2429" y="594"/>
                    <a:pt x="2405" y="604"/>
                  </a:cubicBezTo>
                  <a:lnTo>
                    <a:pt x="2405" y="604"/>
                  </a:lnTo>
                  <a:lnTo>
                    <a:pt x="2405" y="604"/>
                  </a:lnTo>
                  <a:cubicBezTo>
                    <a:pt x="2389" y="604"/>
                    <a:pt x="2372" y="600"/>
                    <a:pt x="2355" y="604"/>
                  </a:cubicBezTo>
                  <a:cubicBezTo>
                    <a:pt x="2298" y="607"/>
                    <a:pt x="2244" y="607"/>
                    <a:pt x="2187" y="607"/>
                  </a:cubicBezTo>
                  <a:cubicBezTo>
                    <a:pt x="2174" y="607"/>
                    <a:pt x="2160" y="607"/>
                    <a:pt x="2147" y="607"/>
                  </a:cubicBezTo>
                  <a:cubicBezTo>
                    <a:pt x="2133" y="604"/>
                    <a:pt x="2123" y="604"/>
                    <a:pt x="2110" y="607"/>
                  </a:cubicBezTo>
                  <a:cubicBezTo>
                    <a:pt x="2050" y="604"/>
                    <a:pt x="1989" y="610"/>
                    <a:pt x="1929" y="617"/>
                  </a:cubicBezTo>
                  <a:cubicBezTo>
                    <a:pt x="1922" y="620"/>
                    <a:pt x="1922" y="627"/>
                    <a:pt x="1929" y="634"/>
                  </a:cubicBezTo>
                  <a:cubicBezTo>
                    <a:pt x="1996" y="634"/>
                    <a:pt x="2066" y="634"/>
                    <a:pt x="2133" y="630"/>
                  </a:cubicBezTo>
                  <a:cubicBezTo>
                    <a:pt x="2154" y="630"/>
                    <a:pt x="2174" y="634"/>
                    <a:pt x="2190" y="627"/>
                  </a:cubicBezTo>
                  <a:lnTo>
                    <a:pt x="2190" y="627"/>
                  </a:lnTo>
                  <a:lnTo>
                    <a:pt x="2190" y="627"/>
                  </a:lnTo>
                  <a:cubicBezTo>
                    <a:pt x="2227" y="627"/>
                    <a:pt x="2264" y="630"/>
                    <a:pt x="2301" y="634"/>
                  </a:cubicBezTo>
                  <a:cubicBezTo>
                    <a:pt x="2338" y="617"/>
                    <a:pt x="2379" y="647"/>
                    <a:pt x="2415" y="627"/>
                  </a:cubicBezTo>
                  <a:cubicBezTo>
                    <a:pt x="2415" y="624"/>
                    <a:pt x="2412" y="620"/>
                    <a:pt x="2409" y="617"/>
                  </a:cubicBezTo>
                  <a:cubicBezTo>
                    <a:pt x="2412" y="620"/>
                    <a:pt x="2415" y="620"/>
                    <a:pt x="2419" y="624"/>
                  </a:cubicBezTo>
                  <a:cubicBezTo>
                    <a:pt x="2422" y="624"/>
                    <a:pt x="2425" y="624"/>
                    <a:pt x="2432" y="624"/>
                  </a:cubicBezTo>
                  <a:cubicBezTo>
                    <a:pt x="2483" y="624"/>
                    <a:pt x="2536" y="624"/>
                    <a:pt x="2586" y="624"/>
                  </a:cubicBezTo>
                  <a:cubicBezTo>
                    <a:pt x="2597" y="624"/>
                    <a:pt x="2607" y="624"/>
                    <a:pt x="2617" y="617"/>
                  </a:cubicBezTo>
                  <a:lnTo>
                    <a:pt x="2617" y="617"/>
                  </a:lnTo>
                  <a:cubicBezTo>
                    <a:pt x="2627" y="617"/>
                    <a:pt x="2640" y="614"/>
                    <a:pt x="2650" y="614"/>
                  </a:cubicBezTo>
                  <a:cubicBezTo>
                    <a:pt x="2664" y="617"/>
                    <a:pt x="2677" y="617"/>
                    <a:pt x="2687" y="614"/>
                  </a:cubicBezTo>
                  <a:cubicBezTo>
                    <a:pt x="2701" y="617"/>
                    <a:pt x="2714" y="607"/>
                    <a:pt x="2731" y="614"/>
                  </a:cubicBezTo>
                  <a:cubicBezTo>
                    <a:pt x="2758" y="627"/>
                    <a:pt x="2765" y="614"/>
                    <a:pt x="2768" y="597"/>
                  </a:cubicBezTo>
                  <a:lnTo>
                    <a:pt x="2768" y="597"/>
                  </a:lnTo>
                  <a:cubicBezTo>
                    <a:pt x="2781" y="580"/>
                    <a:pt x="2795" y="567"/>
                    <a:pt x="2808" y="550"/>
                  </a:cubicBezTo>
                  <a:cubicBezTo>
                    <a:pt x="2818" y="540"/>
                    <a:pt x="2805" y="523"/>
                    <a:pt x="2818" y="513"/>
                  </a:cubicBezTo>
                  <a:cubicBezTo>
                    <a:pt x="2822" y="516"/>
                    <a:pt x="2822" y="516"/>
                    <a:pt x="2822" y="516"/>
                  </a:cubicBezTo>
                  <a:cubicBezTo>
                    <a:pt x="2832" y="503"/>
                    <a:pt x="2835" y="493"/>
                    <a:pt x="2825" y="483"/>
                  </a:cubicBezTo>
                  <a:cubicBezTo>
                    <a:pt x="2825" y="479"/>
                    <a:pt x="2825" y="476"/>
                    <a:pt x="2825" y="476"/>
                  </a:cubicBezTo>
                  <a:lnTo>
                    <a:pt x="2825" y="473"/>
                  </a:lnTo>
                  <a:cubicBezTo>
                    <a:pt x="2828" y="469"/>
                    <a:pt x="2832" y="466"/>
                    <a:pt x="2832" y="459"/>
                  </a:cubicBezTo>
                  <a:lnTo>
                    <a:pt x="2832" y="459"/>
                  </a:lnTo>
                  <a:lnTo>
                    <a:pt x="2832" y="459"/>
                  </a:lnTo>
                  <a:cubicBezTo>
                    <a:pt x="2835" y="459"/>
                    <a:pt x="2835" y="456"/>
                    <a:pt x="2835" y="456"/>
                  </a:cubicBezTo>
                  <a:lnTo>
                    <a:pt x="2835" y="456"/>
                  </a:lnTo>
                  <a:cubicBezTo>
                    <a:pt x="2838" y="486"/>
                    <a:pt x="2838" y="513"/>
                    <a:pt x="2832" y="543"/>
                  </a:cubicBezTo>
                  <a:cubicBezTo>
                    <a:pt x="2828" y="573"/>
                    <a:pt x="2808" y="604"/>
                    <a:pt x="2791" y="634"/>
                  </a:cubicBezTo>
                  <a:lnTo>
                    <a:pt x="2791" y="634"/>
                  </a:lnTo>
                  <a:cubicBezTo>
                    <a:pt x="2781" y="640"/>
                    <a:pt x="2768" y="647"/>
                    <a:pt x="2754" y="654"/>
                  </a:cubicBezTo>
                  <a:cubicBezTo>
                    <a:pt x="2761" y="661"/>
                    <a:pt x="2771" y="661"/>
                    <a:pt x="2781" y="661"/>
                  </a:cubicBezTo>
                  <a:cubicBezTo>
                    <a:pt x="2791" y="657"/>
                    <a:pt x="2801" y="651"/>
                    <a:pt x="2808" y="644"/>
                  </a:cubicBezTo>
                  <a:lnTo>
                    <a:pt x="2808" y="644"/>
                  </a:lnTo>
                  <a:cubicBezTo>
                    <a:pt x="2855" y="594"/>
                    <a:pt x="2882" y="540"/>
                    <a:pt x="2885" y="479"/>
                  </a:cubicBezTo>
                  <a:lnTo>
                    <a:pt x="2885" y="479"/>
                  </a:lnTo>
                  <a:cubicBezTo>
                    <a:pt x="2899" y="433"/>
                    <a:pt x="2905" y="385"/>
                    <a:pt x="2885" y="338"/>
                  </a:cubicBezTo>
                  <a:lnTo>
                    <a:pt x="2885" y="338"/>
                  </a:lnTo>
                  <a:lnTo>
                    <a:pt x="2885" y="338"/>
                  </a:lnTo>
                  <a:cubicBezTo>
                    <a:pt x="2885" y="325"/>
                    <a:pt x="2885" y="311"/>
                    <a:pt x="2872" y="301"/>
                  </a:cubicBezTo>
                  <a:cubicBezTo>
                    <a:pt x="2868" y="265"/>
                    <a:pt x="2875" y="231"/>
                    <a:pt x="2845" y="201"/>
                  </a:cubicBezTo>
                  <a:lnTo>
                    <a:pt x="2845" y="201"/>
                  </a:lnTo>
                  <a:cubicBezTo>
                    <a:pt x="2845" y="197"/>
                    <a:pt x="2845" y="194"/>
                    <a:pt x="2845" y="191"/>
                  </a:cubicBezTo>
                  <a:lnTo>
                    <a:pt x="2845" y="191"/>
                  </a:lnTo>
                  <a:cubicBezTo>
                    <a:pt x="2848" y="167"/>
                    <a:pt x="2845" y="144"/>
                    <a:pt x="2822" y="127"/>
                  </a:cubicBezTo>
                  <a:cubicBezTo>
                    <a:pt x="2822" y="124"/>
                    <a:pt x="2818" y="120"/>
                    <a:pt x="2818" y="120"/>
                  </a:cubicBezTo>
                  <a:lnTo>
                    <a:pt x="2818" y="120"/>
                  </a:lnTo>
                  <a:lnTo>
                    <a:pt x="2818" y="120"/>
                  </a:lnTo>
                  <a:cubicBezTo>
                    <a:pt x="2822" y="110"/>
                    <a:pt x="2815" y="104"/>
                    <a:pt x="2805" y="100"/>
                  </a:cubicBezTo>
                  <a:cubicBezTo>
                    <a:pt x="2801" y="97"/>
                    <a:pt x="2798" y="93"/>
                    <a:pt x="2795" y="90"/>
                  </a:cubicBezTo>
                  <a:lnTo>
                    <a:pt x="2795" y="90"/>
                  </a:lnTo>
                  <a:lnTo>
                    <a:pt x="2795" y="90"/>
                  </a:lnTo>
                  <a:cubicBezTo>
                    <a:pt x="2795" y="87"/>
                    <a:pt x="2795" y="83"/>
                    <a:pt x="2791" y="83"/>
                  </a:cubicBezTo>
                  <a:lnTo>
                    <a:pt x="2791" y="83"/>
                  </a:lnTo>
                  <a:lnTo>
                    <a:pt x="2791" y="83"/>
                  </a:lnTo>
                  <a:cubicBezTo>
                    <a:pt x="2785" y="76"/>
                    <a:pt x="2781" y="70"/>
                    <a:pt x="2778" y="63"/>
                  </a:cubicBezTo>
                  <a:lnTo>
                    <a:pt x="2778" y="63"/>
                  </a:lnTo>
                  <a:cubicBezTo>
                    <a:pt x="2768" y="53"/>
                    <a:pt x="2758" y="40"/>
                    <a:pt x="2751" y="26"/>
                  </a:cubicBezTo>
                  <a:cubicBezTo>
                    <a:pt x="2741" y="23"/>
                    <a:pt x="2734" y="16"/>
                    <a:pt x="2728" y="13"/>
                  </a:cubicBezTo>
                  <a:cubicBezTo>
                    <a:pt x="2691" y="-7"/>
                    <a:pt x="2681" y="-4"/>
                    <a:pt x="2650" y="26"/>
                  </a:cubicBezTo>
                  <a:cubicBezTo>
                    <a:pt x="2630" y="43"/>
                    <a:pt x="2600" y="50"/>
                    <a:pt x="2576" y="63"/>
                  </a:cubicBezTo>
                  <a:lnTo>
                    <a:pt x="2576" y="63"/>
                  </a:lnTo>
                  <a:lnTo>
                    <a:pt x="2576" y="63"/>
                  </a:lnTo>
                  <a:cubicBezTo>
                    <a:pt x="2570" y="60"/>
                    <a:pt x="2566" y="56"/>
                    <a:pt x="2560" y="56"/>
                  </a:cubicBezTo>
                  <a:cubicBezTo>
                    <a:pt x="2543" y="46"/>
                    <a:pt x="2526" y="43"/>
                    <a:pt x="2506" y="43"/>
                  </a:cubicBezTo>
                  <a:cubicBezTo>
                    <a:pt x="2422" y="50"/>
                    <a:pt x="2338" y="56"/>
                    <a:pt x="2254" y="56"/>
                  </a:cubicBezTo>
                  <a:cubicBezTo>
                    <a:pt x="2244" y="56"/>
                    <a:pt x="2234" y="60"/>
                    <a:pt x="2224" y="63"/>
                  </a:cubicBezTo>
                  <a:lnTo>
                    <a:pt x="2224" y="63"/>
                  </a:lnTo>
                  <a:lnTo>
                    <a:pt x="2224" y="63"/>
                  </a:lnTo>
                  <a:cubicBezTo>
                    <a:pt x="2217" y="63"/>
                    <a:pt x="2207" y="63"/>
                    <a:pt x="2201" y="63"/>
                  </a:cubicBezTo>
                  <a:cubicBezTo>
                    <a:pt x="2147" y="63"/>
                    <a:pt x="2097" y="60"/>
                    <a:pt x="2046" y="63"/>
                  </a:cubicBezTo>
                  <a:cubicBezTo>
                    <a:pt x="2043" y="63"/>
                    <a:pt x="2043" y="63"/>
                    <a:pt x="2043" y="66"/>
                  </a:cubicBezTo>
                  <a:cubicBezTo>
                    <a:pt x="2043" y="63"/>
                    <a:pt x="2043" y="63"/>
                    <a:pt x="2046" y="63"/>
                  </a:cubicBezTo>
                  <a:cubicBezTo>
                    <a:pt x="2023" y="60"/>
                    <a:pt x="2003" y="60"/>
                    <a:pt x="1979" y="63"/>
                  </a:cubicBezTo>
                  <a:cubicBezTo>
                    <a:pt x="1922" y="63"/>
                    <a:pt x="1865" y="60"/>
                    <a:pt x="1811" y="70"/>
                  </a:cubicBezTo>
                  <a:lnTo>
                    <a:pt x="1811" y="70"/>
                  </a:lnTo>
                  <a:lnTo>
                    <a:pt x="1811" y="70"/>
                  </a:lnTo>
                  <a:cubicBezTo>
                    <a:pt x="1804" y="70"/>
                    <a:pt x="1801" y="70"/>
                    <a:pt x="1798" y="73"/>
                  </a:cubicBezTo>
                  <a:cubicBezTo>
                    <a:pt x="1697" y="70"/>
                    <a:pt x="1593" y="66"/>
                    <a:pt x="1490" y="83"/>
                  </a:cubicBezTo>
                  <a:cubicBezTo>
                    <a:pt x="1487" y="83"/>
                    <a:pt x="1483" y="83"/>
                    <a:pt x="1477" y="83"/>
                  </a:cubicBezTo>
                  <a:cubicBezTo>
                    <a:pt x="1443" y="83"/>
                    <a:pt x="1406" y="80"/>
                    <a:pt x="1373" y="90"/>
                  </a:cubicBezTo>
                  <a:cubicBezTo>
                    <a:pt x="1272" y="87"/>
                    <a:pt x="1174" y="93"/>
                    <a:pt x="1077" y="100"/>
                  </a:cubicBezTo>
                  <a:cubicBezTo>
                    <a:pt x="1007" y="100"/>
                    <a:pt x="936" y="97"/>
                    <a:pt x="869" y="107"/>
                  </a:cubicBezTo>
                  <a:lnTo>
                    <a:pt x="869" y="107"/>
                  </a:lnTo>
                  <a:lnTo>
                    <a:pt x="869" y="107"/>
                  </a:lnTo>
                  <a:cubicBezTo>
                    <a:pt x="842" y="104"/>
                    <a:pt x="819" y="107"/>
                    <a:pt x="795" y="110"/>
                  </a:cubicBezTo>
                  <a:cubicBezTo>
                    <a:pt x="755" y="110"/>
                    <a:pt x="718" y="110"/>
                    <a:pt x="684" y="117"/>
                  </a:cubicBezTo>
                  <a:cubicBezTo>
                    <a:pt x="668" y="114"/>
                    <a:pt x="654" y="117"/>
                    <a:pt x="641" y="120"/>
                  </a:cubicBezTo>
                  <a:lnTo>
                    <a:pt x="641" y="120"/>
                  </a:lnTo>
                  <a:lnTo>
                    <a:pt x="641" y="120"/>
                  </a:lnTo>
                  <a:cubicBezTo>
                    <a:pt x="611" y="117"/>
                    <a:pt x="580" y="120"/>
                    <a:pt x="550" y="120"/>
                  </a:cubicBezTo>
                  <a:lnTo>
                    <a:pt x="550" y="120"/>
                  </a:lnTo>
                  <a:cubicBezTo>
                    <a:pt x="473" y="120"/>
                    <a:pt x="399" y="120"/>
                    <a:pt x="325" y="120"/>
                  </a:cubicBezTo>
                  <a:cubicBezTo>
                    <a:pt x="312" y="120"/>
                    <a:pt x="298" y="120"/>
                    <a:pt x="288" y="127"/>
                  </a:cubicBezTo>
                  <a:lnTo>
                    <a:pt x="288" y="127"/>
                  </a:lnTo>
                  <a:lnTo>
                    <a:pt x="288" y="127"/>
                  </a:lnTo>
                  <a:lnTo>
                    <a:pt x="288" y="127"/>
                  </a:lnTo>
                  <a:lnTo>
                    <a:pt x="288" y="127"/>
                  </a:lnTo>
                  <a:lnTo>
                    <a:pt x="288" y="127"/>
                  </a:lnTo>
                  <a:cubicBezTo>
                    <a:pt x="285" y="124"/>
                    <a:pt x="282" y="124"/>
                    <a:pt x="282" y="127"/>
                  </a:cubicBezTo>
                  <a:moveTo>
                    <a:pt x="2472" y="211"/>
                  </a:moveTo>
                  <a:lnTo>
                    <a:pt x="2472" y="211"/>
                  </a:lnTo>
                  <a:moveTo>
                    <a:pt x="2664" y="311"/>
                  </a:moveTo>
                  <a:lnTo>
                    <a:pt x="2664" y="311"/>
                  </a:lnTo>
                  <a:moveTo>
                    <a:pt x="2758" y="171"/>
                  </a:moveTo>
                  <a:lnTo>
                    <a:pt x="2758" y="171"/>
                  </a:lnTo>
                  <a:cubicBezTo>
                    <a:pt x="2765" y="174"/>
                    <a:pt x="2758" y="177"/>
                    <a:pt x="2758" y="181"/>
                  </a:cubicBezTo>
                  <a:lnTo>
                    <a:pt x="2754" y="181"/>
                  </a:lnTo>
                  <a:lnTo>
                    <a:pt x="2754" y="177"/>
                  </a:lnTo>
                  <a:cubicBezTo>
                    <a:pt x="2758" y="174"/>
                    <a:pt x="2758" y="174"/>
                    <a:pt x="2758" y="171"/>
                  </a:cubicBezTo>
                  <a:moveTo>
                    <a:pt x="2691" y="100"/>
                  </a:moveTo>
                  <a:lnTo>
                    <a:pt x="2691" y="100"/>
                  </a:lnTo>
                  <a:lnTo>
                    <a:pt x="2694" y="100"/>
                  </a:lnTo>
                  <a:cubicBezTo>
                    <a:pt x="2701" y="100"/>
                    <a:pt x="2707" y="100"/>
                    <a:pt x="2714" y="100"/>
                  </a:cubicBezTo>
                  <a:lnTo>
                    <a:pt x="2714" y="100"/>
                  </a:lnTo>
                  <a:cubicBezTo>
                    <a:pt x="2718" y="104"/>
                    <a:pt x="2718" y="104"/>
                    <a:pt x="2721" y="104"/>
                  </a:cubicBezTo>
                  <a:cubicBezTo>
                    <a:pt x="2711" y="107"/>
                    <a:pt x="2701" y="104"/>
                    <a:pt x="2691" y="100"/>
                  </a:cubicBezTo>
                  <a:moveTo>
                    <a:pt x="2654" y="120"/>
                  </a:moveTo>
                  <a:lnTo>
                    <a:pt x="2654" y="120"/>
                  </a:lnTo>
                  <a:moveTo>
                    <a:pt x="2630" y="244"/>
                  </a:moveTo>
                  <a:lnTo>
                    <a:pt x="2630" y="244"/>
                  </a:lnTo>
                  <a:cubicBezTo>
                    <a:pt x="2630" y="241"/>
                    <a:pt x="2630" y="234"/>
                    <a:pt x="2630" y="231"/>
                  </a:cubicBezTo>
                  <a:cubicBezTo>
                    <a:pt x="2657" y="238"/>
                    <a:pt x="2684" y="244"/>
                    <a:pt x="2711" y="231"/>
                  </a:cubicBezTo>
                  <a:lnTo>
                    <a:pt x="2714" y="231"/>
                  </a:lnTo>
                  <a:cubicBezTo>
                    <a:pt x="2714" y="231"/>
                    <a:pt x="2718" y="231"/>
                    <a:pt x="2721" y="231"/>
                  </a:cubicBezTo>
                  <a:cubicBezTo>
                    <a:pt x="2718" y="234"/>
                    <a:pt x="2718" y="234"/>
                    <a:pt x="2714" y="238"/>
                  </a:cubicBezTo>
                  <a:cubicBezTo>
                    <a:pt x="2707" y="244"/>
                    <a:pt x="2694" y="244"/>
                    <a:pt x="2681" y="241"/>
                  </a:cubicBezTo>
                  <a:cubicBezTo>
                    <a:pt x="2674" y="241"/>
                    <a:pt x="2671" y="241"/>
                    <a:pt x="2664" y="244"/>
                  </a:cubicBezTo>
                  <a:lnTo>
                    <a:pt x="2661" y="244"/>
                  </a:lnTo>
                  <a:cubicBezTo>
                    <a:pt x="2650" y="241"/>
                    <a:pt x="2640" y="241"/>
                    <a:pt x="2630" y="244"/>
                  </a:cubicBezTo>
                  <a:moveTo>
                    <a:pt x="2506" y="516"/>
                  </a:moveTo>
                  <a:lnTo>
                    <a:pt x="2506" y="516"/>
                  </a:lnTo>
                  <a:cubicBezTo>
                    <a:pt x="2513" y="520"/>
                    <a:pt x="2516" y="520"/>
                    <a:pt x="2523" y="520"/>
                  </a:cubicBezTo>
                  <a:cubicBezTo>
                    <a:pt x="2513" y="520"/>
                    <a:pt x="2503" y="520"/>
                    <a:pt x="2489" y="520"/>
                  </a:cubicBezTo>
                  <a:cubicBezTo>
                    <a:pt x="2496" y="520"/>
                    <a:pt x="2503" y="520"/>
                    <a:pt x="2506" y="516"/>
                  </a:cubicBezTo>
                  <a:moveTo>
                    <a:pt x="2694" y="516"/>
                  </a:moveTo>
                  <a:lnTo>
                    <a:pt x="2694" y="516"/>
                  </a:lnTo>
                  <a:lnTo>
                    <a:pt x="2694" y="516"/>
                  </a:lnTo>
                  <a:lnTo>
                    <a:pt x="2697" y="516"/>
                  </a:lnTo>
                  <a:lnTo>
                    <a:pt x="2694" y="516"/>
                  </a:lnTo>
                  <a:moveTo>
                    <a:pt x="2741" y="516"/>
                  </a:moveTo>
                  <a:lnTo>
                    <a:pt x="2741" y="516"/>
                  </a:lnTo>
                  <a:cubicBezTo>
                    <a:pt x="2744" y="513"/>
                    <a:pt x="2744" y="513"/>
                    <a:pt x="2748" y="510"/>
                  </a:cubicBezTo>
                  <a:cubicBezTo>
                    <a:pt x="2751" y="513"/>
                    <a:pt x="2751" y="516"/>
                    <a:pt x="2754" y="520"/>
                  </a:cubicBezTo>
                  <a:cubicBezTo>
                    <a:pt x="2748" y="520"/>
                    <a:pt x="2744" y="516"/>
                    <a:pt x="2741" y="516"/>
                  </a:cubicBezTo>
                  <a:moveTo>
                    <a:pt x="2852" y="395"/>
                  </a:moveTo>
                  <a:lnTo>
                    <a:pt x="2852" y="395"/>
                  </a:lnTo>
                  <a:cubicBezTo>
                    <a:pt x="2852" y="402"/>
                    <a:pt x="2852" y="409"/>
                    <a:pt x="2848" y="415"/>
                  </a:cubicBezTo>
                  <a:cubicBezTo>
                    <a:pt x="2842" y="419"/>
                    <a:pt x="2838" y="426"/>
                    <a:pt x="2832" y="429"/>
                  </a:cubicBezTo>
                  <a:cubicBezTo>
                    <a:pt x="2832" y="422"/>
                    <a:pt x="2832" y="419"/>
                    <a:pt x="2828" y="412"/>
                  </a:cubicBezTo>
                  <a:cubicBezTo>
                    <a:pt x="2832" y="409"/>
                    <a:pt x="2832" y="405"/>
                    <a:pt x="2832" y="402"/>
                  </a:cubicBezTo>
                  <a:lnTo>
                    <a:pt x="2828" y="402"/>
                  </a:lnTo>
                  <a:cubicBezTo>
                    <a:pt x="2832" y="402"/>
                    <a:pt x="2835" y="399"/>
                    <a:pt x="2842" y="399"/>
                  </a:cubicBezTo>
                  <a:cubicBezTo>
                    <a:pt x="2848" y="385"/>
                    <a:pt x="2848" y="369"/>
                    <a:pt x="2848" y="352"/>
                  </a:cubicBezTo>
                  <a:lnTo>
                    <a:pt x="2848" y="348"/>
                  </a:lnTo>
                  <a:cubicBezTo>
                    <a:pt x="2848" y="348"/>
                    <a:pt x="2852" y="348"/>
                    <a:pt x="2855" y="348"/>
                  </a:cubicBezTo>
                  <a:lnTo>
                    <a:pt x="2855" y="348"/>
                  </a:lnTo>
                  <a:cubicBezTo>
                    <a:pt x="2855" y="352"/>
                    <a:pt x="2855" y="355"/>
                    <a:pt x="2858" y="358"/>
                  </a:cubicBezTo>
                  <a:cubicBezTo>
                    <a:pt x="2858" y="358"/>
                    <a:pt x="2855" y="358"/>
                    <a:pt x="2855" y="362"/>
                  </a:cubicBezTo>
                  <a:cubicBezTo>
                    <a:pt x="2855" y="369"/>
                    <a:pt x="2852" y="375"/>
                    <a:pt x="2852" y="385"/>
                  </a:cubicBezTo>
                  <a:cubicBezTo>
                    <a:pt x="2852" y="389"/>
                    <a:pt x="2852" y="392"/>
                    <a:pt x="2852" y="395"/>
                  </a:cubicBezTo>
                  <a:moveTo>
                    <a:pt x="2667" y="50"/>
                  </a:moveTo>
                  <a:lnTo>
                    <a:pt x="2667" y="50"/>
                  </a:lnTo>
                  <a:cubicBezTo>
                    <a:pt x="2671" y="46"/>
                    <a:pt x="2671" y="40"/>
                    <a:pt x="2671" y="36"/>
                  </a:cubicBezTo>
                  <a:lnTo>
                    <a:pt x="2667" y="36"/>
                  </a:lnTo>
                  <a:cubicBezTo>
                    <a:pt x="2701" y="40"/>
                    <a:pt x="2711" y="63"/>
                    <a:pt x="2731" y="76"/>
                  </a:cubicBezTo>
                  <a:cubicBezTo>
                    <a:pt x="2728" y="76"/>
                    <a:pt x="2728" y="80"/>
                    <a:pt x="2728" y="80"/>
                  </a:cubicBezTo>
                  <a:cubicBezTo>
                    <a:pt x="2724" y="80"/>
                    <a:pt x="2724" y="80"/>
                    <a:pt x="2721" y="80"/>
                  </a:cubicBezTo>
                  <a:cubicBezTo>
                    <a:pt x="2721" y="80"/>
                    <a:pt x="2718" y="80"/>
                    <a:pt x="2714" y="80"/>
                  </a:cubicBezTo>
                  <a:lnTo>
                    <a:pt x="2714" y="80"/>
                  </a:lnTo>
                  <a:cubicBezTo>
                    <a:pt x="2711" y="76"/>
                    <a:pt x="2707" y="76"/>
                    <a:pt x="2704" y="73"/>
                  </a:cubicBezTo>
                  <a:cubicBezTo>
                    <a:pt x="2681" y="70"/>
                    <a:pt x="2657" y="56"/>
                    <a:pt x="2640" y="76"/>
                  </a:cubicBezTo>
                  <a:cubicBezTo>
                    <a:pt x="2637" y="63"/>
                    <a:pt x="2661" y="60"/>
                    <a:pt x="2667" y="50"/>
                  </a:cubicBezTo>
                  <a:moveTo>
                    <a:pt x="2221" y="70"/>
                  </a:moveTo>
                  <a:lnTo>
                    <a:pt x="2221" y="70"/>
                  </a:lnTo>
                  <a:cubicBezTo>
                    <a:pt x="2224" y="70"/>
                    <a:pt x="2224" y="73"/>
                    <a:pt x="2224" y="73"/>
                  </a:cubicBezTo>
                  <a:lnTo>
                    <a:pt x="2221" y="73"/>
                  </a:lnTo>
                  <a:lnTo>
                    <a:pt x="2221" y="73"/>
                  </a:lnTo>
                  <a:cubicBezTo>
                    <a:pt x="2221" y="70"/>
                    <a:pt x="2221" y="70"/>
                    <a:pt x="2221" y="70"/>
                  </a:cubicBezTo>
                  <a:moveTo>
                    <a:pt x="943" y="120"/>
                  </a:moveTo>
                  <a:lnTo>
                    <a:pt x="943" y="120"/>
                  </a:lnTo>
                  <a:cubicBezTo>
                    <a:pt x="940" y="120"/>
                    <a:pt x="940" y="120"/>
                    <a:pt x="936" y="120"/>
                  </a:cubicBezTo>
                  <a:lnTo>
                    <a:pt x="940" y="120"/>
                  </a:lnTo>
                  <a:lnTo>
                    <a:pt x="943" y="120"/>
                  </a:lnTo>
                  <a:moveTo>
                    <a:pt x="879" y="110"/>
                  </a:moveTo>
                  <a:lnTo>
                    <a:pt x="879" y="110"/>
                  </a:lnTo>
                  <a:moveTo>
                    <a:pt x="433" y="133"/>
                  </a:moveTo>
                  <a:lnTo>
                    <a:pt x="433" y="133"/>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1" name="Google Shape;2161;p48"/>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2" name="Google Shape;2162;p48"/>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3" name="Google Shape;2163;p48"/>
            <p:cNvSpPr/>
            <p:nvPr/>
          </p:nvSpPr>
          <p:spPr>
            <a:xfrm>
              <a:off x="4476600" y="4426920"/>
              <a:ext cx="78480" cy="10440"/>
            </a:xfrm>
            <a:custGeom>
              <a:avLst/>
              <a:gdLst/>
              <a:ahLst/>
              <a:cxnLst/>
              <a:rect l="l" t="t" r="r" b="b"/>
              <a:pathLst>
                <a:path w="218" h="29" extrusionOk="0">
                  <a:moveTo>
                    <a:pt x="0" y="2"/>
                  </a:moveTo>
                  <a:lnTo>
                    <a:pt x="0" y="2"/>
                  </a:lnTo>
                  <a:cubicBezTo>
                    <a:pt x="0" y="12"/>
                    <a:pt x="0" y="19"/>
                    <a:pt x="0" y="29"/>
                  </a:cubicBezTo>
                  <a:cubicBezTo>
                    <a:pt x="37" y="29"/>
                    <a:pt x="77" y="29"/>
                    <a:pt x="114" y="26"/>
                  </a:cubicBezTo>
                  <a:lnTo>
                    <a:pt x="114" y="26"/>
                  </a:lnTo>
                  <a:cubicBezTo>
                    <a:pt x="121" y="26"/>
                    <a:pt x="124" y="26"/>
                    <a:pt x="128" y="26"/>
                  </a:cubicBezTo>
                  <a:cubicBezTo>
                    <a:pt x="134" y="26"/>
                    <a:pt x="138" y="22"/>
                    <a:pt x="145" y="19"/>
                  </a:cubicBezTo>
                  <a:cubicBezTo>
                    <a:pt x="151" y="19"/>
                    <a:pt x="151" y="19"/>
                    <a:pt x="151" y="19"/>
                  </a:cubicBezTo>
                  <a:lnTo>
                    <a:pt x="151" y="19"/>
                  </a:lnTo>
                  <a:cubicBezTo>
                    <a:pt x="161" y="26"/>
                    <a:pt x="171" y="29"/>
                    <a:pt x="181" y="19"/>
                  </a:cubicBezTo>
                  <a:cubicBezTo>
                    <a:pt x="185" y="19"/>
                    <a:pt x="188" y="19"/>
                    <a:pt x="192" y="19"/>
                  </a:cubicBezTo>
                  <a:cubicBezTo>
                    <a:pt x="195" y="19"/>
                    <a:pt x="198" y="19"/>
                    <a:pt x="205" y="19"/>
                  </a:cubicBezTo>
                  <a:cubicBezTo>
                    <a:pt x="208" y="19"/>
                    <a:pt x="218" y="19"/>
                    <a:pt x="218" y="15"/>
                  </a:cubicBezTo>
                  <a:cubicBezTo>
                    <a:pt x="218" y="9"/>
                    <a:pt x="208" y="9"/>
                    <a:pt x="202" y="9"/>
                  </a:cubicBezTo>
                  <a:cubicBezTo>
                    <a:pt x="161" y="12"/>
                    <a:pt x="121" y="-5"/>
                    <a:pt x="77" y="9"/>
                  </a:cubicBezTo>
                  <a:cubicBezTo>
                    <a:pt x="54" y="-5"/>
                    <a:pt x="27" y="2"/>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4" name="Google Shape;2164;p48"/>
            <p:cNvSpPr/>
            <p:nvPr/>
          </p:nvSpPr>
          <p:spPr>
            <a:xfrm>
              <a:off x="4703760" y="4471200"/>
              <a:ext cx="71280" cy="13680"/>
            </a:xfrm>
            <a:custGeom>
              <a:avLst/>
              <a:gdLst/>
              <a:ahLst/>
              <a:cxnLst/>
              <a:rect l="l" t="t" r="r" b="b"/>
              <a:pathLst>
                <a:path w="198" h="38" extrusionOk="0">
                  <a:moveTo>
                    <a:pt x="50" y="13"/>
                  </a:moveTo>
                  <a:lnTo>
                    <a:pt x="50" y="13"/>
                  </a:lnTo>
                  <a:lnTo>
                    <a:pt x="50" y="13"/>
                  </a:lnTo>
                  <a:lnTo>
                    <a:pt x="50" y="13"/>
                  </a:lnTo>
                  <a:lnTo>
                    <a:pt x="50" y="13"/>
                  </a:lnTo>
                  <a:cubicBezTo>
                    <a:pt x="34" y="17"/>
                    <a:pt x="20" y="3"/>
                    <a:pt x="0" y="6"/>
                  </a:cubicBezTo>
                  <a:cubicBezTo>
                    <a:pt x="0" y="13"/>
                    <a:pt x="0" y="20"/>
                    <a:pt x="0" y="27"/>
                  </a:cubicBezTo>
                  <a:cubicBezTo>
                    <a:pt x="17" y="47"/>
                    <a:pt x="34" y="33"/>
                    <a:pt x="50" y="27"/>
                  </a:cubicBezTo>
                  <a:lnTo>
                    <a:pt x="54" y="27"/>
                  </a:lnTo>
                  <a:cubicBezTo>
                    <a:pt x="87" y="40"/>
                    <a:pt x="121" y="37"/>
                    <a:pt x="154" y="33"/>
                  </a:cubicBezTo>
                  <a:cubicBezTo>
                    <a:pt x="165" y="33"/>
                    <a:pt x="175" y="30"/>
                    <a:pt x="185" y="27"/>
                  </a:cubicBezTo>
                  <a:cubicBezTo>
                    <a:pt x="188" y="23"/>
                    <a:pt x="195" y="20"/>
                    <a:pt x="198" y="17"/>
                  </a:cubicBezTo>
                  <a:cubicBezTo>
                    <a:pt x="198" y="6"/>
                    <a:pt x="191" y="3"/>
                    <a:pt x="178" y="3"/>
                  </a:cubicBezTo>
                  <a:cubicBezTo>
                    <a:pt x="168" y="6"/>
                    <a:pt x="154" y="3"/>
                    <a:pt x="144" y="0"/>
                  </a:cubicBezTo>
                  <a:cubicBezTo>
                    <a:pt x="134" y="6"/>
                    <a:pt x="121" y="6"/>
                    <a:pt x="104" y="6"/>
                  </a:cubicBezTo>
                  <a:cubicBezTo>
                    <a:pt x="101" y="10"/>
                    <a:pt x="97" y="10"/>
                    <a:pt x="94" y="10"/>
                  </a:cubicBezTo>
                  <a:cubicBezTo>
                    <a:pt x="94" y="6"/>
                    <a:pt x="91" y="6"/>
                    <a:pt x="91" y="6"/>
                  </a:cubicBezTo>
                  <a:cubicBezTo>
                    <a:pt x="84" y="6"/>
                    <a:pt x="74" y="6"/>
                    <a:pt x="64" y="6"/>
                  </a:cubicBezTo>
                  <a:cubicBezTo>
                    <a:pt x="61" y="10"/>
                    <a:pt x="57" y="13"/>
                    <a:pt x="50" y="17"/>
                  </a:cubicBezTo>
                  <a:cubicBezTo>
                    <a:pt x="50" y="13"/>
                    <a:pt x="50" y="13"/>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5" name="Google Shape;2165;p48"/>
            <p:cNvSpPr/>
            <p:nvPr/>
          </p:nvSpPr>
          <p:spPr>
            <a:xfrm>
              <a:off x="4435560" y="4409280"/>
              <a:ext cx="48240" cy="7560"/>
            </a:xfrm>
            <a:custGeom>
              <a:avLst/>
              <a:gdLst/>
              <a:ahLst/>
              <a:cxnLst/>
              <a:rect l="l" t="t" r="r" b="b"/>
              <a:pathLst>
                <a:path w="134" h="21" extrusionOk="0">
                  <a:moveTo>
                    <a:pt x="114" y="0"/>
                  </a:moveTo>
                  <a:lnTo>
                    <a:pt x="114" y="0"/>
                  </a:lnTo>
                  <a:cubicBezTo>
                    <a:pt x="107" y="0"/>
                    <a:pt x="104" y="4"/>
                    <a:pt x="101" y="4"/>
                  </a:cubicBezTo>
                  <a:cubicBezTo>
                    <a:pt x="70" y="-3"/>
                    <a:pt x="40" y="7"/>
                    <a:pt x="10" y="7"/>
                  </a:cubicBezTo>
                  <a:cubicBezTo>
                    <a:pt x="7" y="11"/>
                    <a:pt x="3" y="18"/>
                    <a:pt x="0" y="21"/>
                  </a:cubicBezTo>
                  <a:cubicBezTo>
                    <a:pt x="24" y="21"/>
                    <a:pt x="50" y="21"/>
                    <a:pt x="74" y="21"/>
                  </a:cubicBezTo>
                  <a:cubicBezTo>
                    <a:pt x="81" y="14"/>
                    <a:pt x="91" y="14"/>
                    <a:pt x="101" y="14"/>
                  </a:cubicBezTo>
                  <a:cubicBezTo>
                    <a:pt x="104" y="14"/>
                    <a:pt x="107" y="14"/>
                    <a:pt x="114" y="14"/>
                  </a:cubicBezTo>
                  <a:cubicBezTo>
                    <a:pt x="121" y="14"/>
                    <a:pt x="134" y="18"/>
                    <a:pt x="134" y="11"/>
                  </a:cubicBezTo>
                  <a:cubicBezTo>
                    <a:pt x="134" y="-3"/>
                    <a:pt x="124" y="0"/>
                    <a:pt x="1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6" name="Google Shape;2166;p48"/>
            <p:cNvSpPr/>
            <p:nvPr/>
          </p:nvSpPr>
          <p:spPr>
            <a:xfrm>
              <a:off x="4721760" y="4473360"/>
              <a:ext cx="5040" cy="3960"/>
            </a:xfrm>
            <a:custGeom>
              <a:avLst/>
              <a:gdLst/>
              <a:ahLst/>
              <a:cxnLst/>
              <a:rect l="l" t="t" r="r" b="b"/>
              <a:pathLst>
                <a:path w="14" h="11" extrusionOk="0">
                  <a:moveTo>
                    <a:pt x="0" y="11"/>
                  </a:moveTo>
                  <a:lnTo>
                    <a:pt x="0" y="11"/>
                  </a:lnTo>
                  <a:cubicBezTo>
                    <a:pt x="7" y="7"/>
                    <a:pt x="11" y="4"/>
                    <a:pt x="14" y="0"/>
                  </a:cubicBezTo>
                  <a:cubicBezTo>
                    <a:pt x="7" y="0"/>
                    <a:pt x="4" y="4"/>
                    <a:pt x="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7" name="Google Shape;2167;p48"/>
            <p:cNvSpPr/>
            <p:nvPr/>
          </p:nvSpPr>
          <p:spPr>
            <a:xfrm>
              <a:off x="4559400" y="4604040"/>
              <a:ext cx="235080" cy="15480"/>
            </a:xfrm>
            <a:custGeom>
              <a:avLst/>
              <a:gdLst/>
              <a:ahLst/>
              <a:cxnLst/>
              <a:rect l="l" t="t" r="r" b="b"/>
              <a:pathLst>
                <a:path w="653" h="43" extrusionOk="0">
                  <a:moveTo>
                    <a:pt x="156" y="13"/>
                  </a:moveTo>
                  <a:lnTo>
                    <a:pt x="156" y="13"/>
                  </a:lnTo>
                  <a:cubicBezTo>
                    <a:pt x="109" y="17"/>
                    <a:pt x="62" y="20"/>
                    <a:pt x="15" y="23"/>
                  </a:cubicBezTo>
                  <a:cubicBezTo>
                    <a:pt x="8" y="30"/>
                    <a:pt x="-5" y="30"/>
                    <a:pt x="2" y="40"/>
                  </a:cubicBezTo>
                  <a:cubicBezTo>
                    <a:pt x="42" y="40"/>
                    <a:pt x="82" y="47"/>
                    <a:pt x="119" y="37"/>
                  </a:cubicBezTo>
                  <a:cubicBezTo>
                    <a:pt x="123" y="37"/>
                    <a:pt x="129" y="34"/>
                    <a:pt x="133" y="34"/>
                  </a:cubicBezTo>
                  <a:cubicBezTo>
                    <a:pt x="193" y="37"/>
                    <a:pt x="250" y="34"/>
                    <a:pt x="311" y="30"/>
                  </a:cubicBezTo>
                  <a:cubicBezTo>
                    <a:pt x="388" y="34"/>
                    <a:pt x="465" y="23"/>
                    <a:pt x="542" y="23"/>
                  </a:cubicBezTo>
                  <a:cubicBezTo>
                    <a:pt x="566" y="23"/>
                    <a:pt x="586" y="23"/>
                    <a:pt x="609" y="23"/>
                  </a:cubicBezTo>
                  <a:cubicBezTo>
                    <a:pt x="609" y="23"/>
                    <a:pt x="612" y="23"/>
                    <a:pt x="616" y="23"/>
                  </a:cubicBezTo>
                  <a:cubicBezTo>
                    <a:pt x="619" y="20"/>
                    <a:pt x="623" y="17"/>
                    <a:pt x="629" y="17"/>
                  </a:cubicBezTo>
                  <a:cubicBezTo>
                    <a:pt x="636" y="13"/>
                    <a:pt x="643" y="13"/>
                    <a:pt x="650" y="13"/>
                  </a:cubicBezTo>
                  <a:cubicBezTo>
                    <a:pt x="650" y="10"/>
                    <a:pt x="653" y="10"/>
                    <a:pt x="653" y="7"/>
                  </a:cubicBezTo>
                  <a:cubicBezTo>
                    <a:pt x="650" y="7"/>
                    <a:pt x="646" y="3"/>
                    <a:pt x="646" y="0"/>
                  </a:cubicBezTo>
                  <a:cubicBezTo>
                    <a:pt x="633" y="0"/>
                    <a:pt x="619" y="0"/>
                    <a:pt x="609" y="7"/>
                  </a:cubicBezTo>
                  <a:lnTo>
                    <a:pt x="609" y="7"/>
                  </a:lnTo>
                  <a:lnTo>
                    <a:pt x="609" y="7"/>
                  </a:lnTo>
                  <a:cubicBezTo>
                    <a:pt x="582" y="7"/>
                    <a:pt x="555" y="3"/>
                    <a:pt x="532" y="3"/>
                  </a:cubicBezTo>
                  <a:lnTo>
                    <a:pt x="532" y="3"/>
                  </a:lnTo>
                  <a:cubicBezTo>
                    <a:pt x="445" y="0"/>
                    <a:pt x="358" y="7"/>
                    <a:pt x="273" y="7"/>
                  </a:cubicBezTo>
                  <a:lnTo>
                    <a:pt x="273" y="7"/>
                  </a:lnTo>
                  <a:cubicBezTo>
                    <a:pt x="253" y="13"/>
                    <a:pt x="226" y="3"/>
                    <a:pt x="210" y="13"/>
                  </a:cubicBezTo>
                  <a:cubicBezTo>
                    <a:pt x="193" y="3"/>
                    <a:pt x="173" y="3"/>
                    <a:pt x="15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8" name="Google Shape;2168;p48"/>
            <p:cNvSpPr/>
            <p:nvPr/>
          </p:nvSpPr>
          <p:spPr>
            <a:xfrm>
              <a:off x="4717080" y="4528080"/>
              <a:ext cx="66600" cy="10800"/>
            </a:xfrm>
            <a:custGeom>
              <a:avLst/>
              <a:gdLst/>
              <a:ahLst/>
              <a:cxnLst/>
              <a:rect l="l" t="t" r="r" b="b"/>
              <a:pathLst>
                <a:path w="185" h="30" extrusionOk="0">
                  <a:moveTo>
                    <a:pt x="185" y="10"/>
                  </a:moveTo>
                  <a:lnTo>
                    <a:pt x="185" y="10"/>
                  </a:lnTo>
                  <a:cubicBezTo>
                    <a:pt x="181" y="10"/>
                    <a:pt x="181" y="10"/>
                    <a:pt x="178" y="10"/>
                  </a:cubicBezTo>
                  <a:cubicBezTo>
                    <a:pt x="171" y="10"/>
                    <a:pt x="164" y="6"/>
                    <a:pt x="158" y="0"/>
                  </a:cubicBezTo>
                  <a:cubicBezTo>
                    <a:pt x="148" y="3"/>
                    <a:pt x="134" y="3"/>
                    <a:pt x="121" y="3"/>
                  </a:cubicBezTo>
                  <a:cubicBezTo>
                    <a:pt x="81" y="3"/>
                    <a:pt x="40" y="6"/>
                    <a:pt x="0" y="13"/>
                  </a:cubicBezTo>
                  <a:cubicBezTo>
                    <a:pt x="10" y="40"/>
                    <a:pt x="34" y="27"/>
                    <a:pt x="54" y="23"/>
                  </a:cubicBezTo>
                  <a:cubicBezTo>
                    <a:pt x="64" y="23"/>
                    <a:pt x="74" y="23"/>
                    <a:pt x="84" y="23"/>
                  </a:cubicBezTo>
                  <a:cubicBezTo>
                    <a:pt x="87" y="23"/>
                    <a:pt x="91" y="23"/>
                    <a:pt x="94" y="20"/>
                  </a:cubicBezTo>
                  <a:cubicBezTo>
                    <a:pt x="124" y="16"/>
                    <a:pt x="154" y="13"/>
                    <a:pt x="185"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9" name="Google Shape;2169;p48"/>
            <p:cNvSpPr/>
            <p:nvPr/>
          </p:nvSpPr>
          <p:spPr>
            <a:xfrm>
              <a:off x="4671360" y="4581000"/>
              <a:ext cx="108360" cy="9000"/>
            </a:xfrm>
            <a:custGeom>
              <a:avLst/>
              <a:gdLst/>
              <a:ahLst/>
              <a:cxnLst/>
              <a:rect l="l" t="t" r="r" b="b"/>
              <a:pathLst>
                <a:path w="301" h="25" extrusionOk="0">
                  <a:moveTo>
                    <a:pt x="218" y="4"/>
                  </a:moveTo>
                  <a:lnTo>
                    <a:pt x="218" y="4"/>
                  </a:lnTo>
                  <a:lnTo>
                    <a:pt x="218" y="4"/>
                  </a:lnTo>
                  <a:cubicBezTo>
                    <a:pt x="197" y="4"/>
                    <a:pt x="177" y="7"/>
                    <a:pt x="154" y="7"/>
                  </a:cubicBezTo>
                  <a:lnTo>
                    <a:pt x="154" y="7"/>
                  </a:lnTo>
                  <a:cubicBezTo>
                    <a:pt x="140" y="4"/>
                    <a:pt x="130" y="4"/>
                    <a:pt x="117" y="7"/>
                  </a:cubicBezTo>
                  <a:lnTo>
                    <a:pt x="117" y="7"/>
                  </a:lnTo>
                  <a:cubicBezTo>
                    <a:pt x="77" y="0"/>
                    <a:pt x="40" y="4"/>
                    <a:pt x="0" y="14"/>
                  </a:cubicBezTo>
                  <a:cubicBezTo>
                    <a:pt x="10" y="24"/>
                    <a:pt x="26" y="24"/>
                    <a:pt x="40" y="24"/>
                  </a:cubicBezTo>
                  <a:cubicBezTo>
                    <a:pt x="57" y="24"/>
                    <a:pt x="73" y="24"/>
                    <a:pt x="90" y="24"/>
                  </a:cubicBezTo>
                  <a:cubicBezTo>
                    <a:pt x="114" y="24"/>
                    <a:pt x="134" y="24"/>
                    <a:pt x="154" y="24"/>
                  </a:cubicBezTo>
                  <a:cubicBezTo>
                    <a:pt x="181" y="24"/>
                    <a:pt x="211" y="27"/>
                    <a:pt x="234" y="17"/>
                  </a:cubicBezTo>
                  <a:cubicBezTo>
                    <a:pt x="255" y="20"/>
                    <a:pt x="275" y="20"/>
                    <a:pt x="295" y="20"/>
                  </a:cubicBezTo>
                  <a:cubicBezTo>
                    <a:pt x="295" y="14"/>
                    <a:pt x="298" y="7"/>
                    <a:pt x="301" y="0"/>
                  </a:cubicBezTo>
                  <a:cubicBezTo>
                    <a:pt x="298" y="0"/>
                    <a:pt x="291" y="0"/>
                    <a:pt x="285" y="0"/>
                  </a:cubicBezTo>
                  <a:cubicBezTo>
                    <a:pt x="281" y="0"/>
                    <a:pt x="281" y="0"/>
                    <a:pt x="278" y="0"/>
                  </a:cubicBezTo>
                  <a:cubicBezTo>
                    <a:pt x="258" y="0"/>
                    <a:pt x="238" y="4"/>
                    <a:pt x="21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0" name="Google Shape;2170;p48"/>
            <p:cNvSpPr/>
            <p:nvPr/>
          </p:nvSpPr>
          <p:spPr>
            <a:xfrm>
              <a:off x="4537080" y="4480920"/>
              <a:ext cx="373680" cy="34920"/>
            </a:xfrm>
            <a:custGeom>
              <a:avLst/>
              <a:gdLst/>
              <a:ahLst/>
              <a:cxnLst/>
              <a:rect l="l" t="t" r="r" b="b"/>
              <a:pathLst>
                <a:path w="1038" h="97" extrusionOk="0">
                  <a:moveTo>
                    <a:pt x="13" y="73"/>
                  </a:moveTo>
                  <a:lnTo>
                    <a:pt x="13" y="73"/>
                  </a:lnTo>
                  <a:cubicBezTo>
                    <a:pt x="10" y="77"/>
                    <a:pt x="6" y="80"/>
                    <a:pt x="0" y="80"/>
                  </a:cubicBezTo>
                  <a:cubicBezTo>
                    <a:pt x="0" y="87"/>
                    <a:pt x="0" y="94"/>
                    <a:pt x="0" y="97"/>
                  </a:cubicBezTo>
                  <a:cubicBezTo>
                    <a:pt x="34" y="94"/>
                    <a:pt x="64" y="90"/>
                    <a:pt x="94" y="87"/>
                  </a:cubicBezTo>
                  <a:cubicBezTo>
                    <a:pt x="101" y="87"/>
                    <a:pt x="104" y="87"/>
                    <a:pt x="107" y="87"/>
                  </a:cubicBezTo>
                  <a:cubicBezTo>
                    <a:pt x="117" y="83"/>
                    <a:pt x="124" y="83"/>
                    <a:pt x="134" y="83"/>
                  </a:cubicBezTo>
                  <a:cubicBezTo>
                    <a:pt x="205" y="94"/>
                    <a:pt x="278" y="94"/>
                    <a:pt x="352" y="87"/>
                  </a:cubicBezTo>
                  <a:cubicBezTo>
                    <a:pt x="366" y="87"/>
                    <a:pt x="379" y="90"/>
                    <a:pt x="389" y="83"/>
                  </a:cubicBezTo>
                  <a:cubicBezTo>
                    <a:pt x="406" y="80"/>
                    <a:pt x="423" y="80"/>
                    <a:pt x="443" y="80"/>
                  </a:cubicBezTo>
                  <a:lnTo>
                    <a:pt x="443" y="80"/>
                  </a:lnTo>
                  <a:cubicBezTo>
                    <a:pt x="487" y="77"/>
                    <a:pt x="530" y="73"/>
                    <a:pt x="570" y="73"/>
                  </a:cubicBezTo>
                  <a:cubicBezTo>
                    <a:pt x="587" y="73"/>
                    <a:pt x="601" y="73"/>
                    <a:pt x="614" y="70"/>
                  </a:cubicBezTo>
                  <a:cubicBezTo>
                    <a:pt x="641" y="70"/>
                    <a:pt x="664" y="70"/>
                    <a:pt x="688" y="70"/>
                  </a:cubicBezTo>
                  <a:lnTo>
                    <a:pt x="688" y="70"/>
                  </a:lnTo>
                  <a:cubicBezTo>
                    <a:pt x="695" y="70"/>
                    <a:pt x="702" y="70"/>
                    <a:pt x="705" y="70"/>
                  </a:cubicBezTo>
                  <a:lnTo>
                    <a:pt x="705" y="70"/>
                  </a:lnTo>
                  <a:lnTo>
                    <a:pt x="708" y="70"/>
                  </a:lnTo>
                  <a:cubicBezTo>
                    <a:pt x="708" y="70"/>
                    <a:pt x="712" y="70"/>
                    <a:pt x="715" y="70"/>
                  </a:cubicBezTo>
                  <a:lnTo>
                    <a:pt x="715" y="70"/>
                  </a:lnTo>
                  <a:lnTo>
                    <a:pt x="715" y="70"/>
                  </a:lnTo>
                  <a:lnTo>
                    <a:pt x="715" y="70"/>
                  </a:lnTo>
                  <a:lnTo>
                    <a:pt x="715" y="70"/>
                  </a:lnTo>
                  <a:cubicBezTo>
                    <a:pt x="738" y="70"/>
                    <a:pt x="762" y="70"/>
                    <a:pt x="782" y="67"/>
                  </a:cubicBezTo>
                  <a:lnTo>
                    <a:pt x="782" y="67"/>
                  </a:lnTo>
                  <a:cubicBezTo>
                    <a:pt x="785" y="67"/>
                    <a:pt x="789" y="67"/>
                    <a:pt x="792" y="67"/>
                  </a:cubicBezTo>
                  <a:cubicBezTo>
                    <a:pt x="795" y="67"/>
                    <a:pt x="795" y="67"/>
                    <a:pt x="799" y="67"/>
                  </a:cubicBezTo>
                  <a:cubicBezTo>
                    <a:pt x="799" y="63"/>
                    <a:pt x="802" y="63"/>
                    <a:pt x="802" y="63"/>
                  </a:cubicBezTo>
                  <a:cubicBezTo>
                    <a:pt x="806" y="63"/>
                    <a:pt x="809" y="67"/>
                    <a:pt x="816" y="67"/>
                  </a:cubicBezTo>
                  <a:cubicBezTo>
                    <a:pt x="832" y="67"/>
                    <a:pt x="852" y="67"/>
                    <a:pt x="869" y="67"/>
                  </a:cubicBezTo>
                  <a:cubicBezTo>
                    <a:pt x="899" y="63"/>
                    <a:pt x="933" y="60"/>
                    <a:pt x="963" y="57"/>
                  </a:cubicBezTo>
                  <a:cubicBezTo>
                    <a:pt x="963" y="57"/>
                    <a:pt x="967" y="53"/>
                    <a:pt x="970" y="53"/>
                  </a:cubicBezTo>
                  <a:lnTo>
                    <a:pt x="970" y="53"/>
                  </a:lnTo>
                  <a:lnTo>
                    <a:pt x="970" y="53"/>
                  </a:lnTo>
                  <a:lnTo>
                    <a:pt x="970" y="57"/>
                  </a:lnTo>
                  <a:cubicBezTo>
                    <a:pt x="987" y="53"/>
                    <a:pt x="1003" y="50"/>
                    <a:pt x="1020" y="50"/>
                  </a:cubicBezTo>
                  <a:cubicBezTo>
                    <a:pt x="1047" y="33"/>
                    <a:pt x="1044" y="30"/>
                    <a:pt x="1017" y="0"/>
                  </a:cubicBezTo>
                  <a:cubicBezTo>
                    <a:pt x="1003" y="6"/>
                    <a:pt x="990" y="10"/>
                    <a:pt x="977" y="13"/>
                  </a:cubicBezTo>
                  <a:lnTo>
                    <a:pt x="977" y="13"/>
                  </a:lnTo>
                  <a:lnTo>
                    <a:pt x="977" y="13"/>
                  </a:lnTo>
                  <a:cubicBezTo>
                    <a:pt x="916" y="16"/>
                    <a:pt x="852" y="16"/>
                    <a:pt x="792" y="16"/>
                  </a:cubicBezTo>
                  <a:cubicBezTo>
                    <a:pt x="779" y="16"/>
                    <a:pt x="765" y="16"/>
                    <a:pt x="755" y="23"/>
                  </a:cubicBezTo>
                  <a:cubicBezTo>
                    <a:pt x="745" y="23"/>
                    <a:pt x="735" y="26"/>
                    <a:pt x="721" y="26"/>
                  </a:cubicBezTo>
                  <a:cubicBezTo>
                    <a:pt x="721" y="23"/>
                    <a:pt x="718" y="20"/>
                    <a:pt x="712" y="16"/>
                  </a:cubicBezTo>
                  <a:cubicBezTo>
                    <a:pt x="611" y="6"/>
                    <a:pt x="510" y="23"/>
                    <a:pt x="409" y="26"/>
                  </a:cubicBezTo>
                  <a:cubicBezTo>
                    <a:pt x="363" y="26"/>
                    <a:pt x="309" y="23"/>
                    <a:pt x="265" y="40"/>
                  </a:cubicBezTo>
                  <a:cubicBezTo>
                    <a:pt x="258" y="43"/>
                    <a:pt x="255" y="47"/>
                    <a:pt x="252" y="53"/>
                  </a:cubicBezTo>
                  <a:cubicBezTo>
                    <a:pt x="252" y="50"/>
                    <a:pt x="248" y="50"/>
                    <a:pt x="245" y="53"/>
                  </a:cubicBezTo>
                  <a:cubicBezTo>
                    <a:pt x="242" y="50"/>
                    <a:pt x="238" y="47"/>
                    <a:pt x="231" y="43"/>
                  </a:cubicBezTo>
                  <a:cubicBezTo>
                    <a:pt x="198" y="40"/>
                    <a:pt x="168" y="37"/>
                    <a:pt x="141" y="53"/>
                  </a:cubicBezTo>
                  <a:cubicBezTo>
                    <a:pt x="117" y="60"/>
                    <a:pt x="91" y="67"/>
                    <a:pt x="64" y="73"/>
                  </a:cubicBezTo>
                  <a:lnTo>
                    <a:pt x="64" y="73"/>
                  </a:lnTo>
                  <a:lnTo>
                    <a:pt x="64" y="73"/>
                  </a:lnTo>
                  <a:cubicBezTo>
                    <a:pt x="47" y="73"/>
                    <a:pt x="30" y="73"/>
                    <a:pt x="13" y="73"/>
                  </a:cubicBezTo>
                  <a:moveTo>
                    <a:pt x="799" y="53"/>
                  </a:moveTo>
                  <a:lnTo>
                    <a:pt x="799" y="5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1" name="Google Shape;2171;p48"/>
            <p:cNvSpPr/>
            <p:nvPr/>
          </p:nvSpPr>
          <p:spPr>
            <a:xfrm>
              <a:off x="4620240" y="4544640"/>
              <a:ext cx="130680" cy="8640"/>
            </a:xfrm>
            <a:custGeom>
              <a:avLst/>
              <a:gdLst/>
              <a:ahLst/>
              <a:cxnLst/>
              <a:rect l="l" t="t" r="r" b="b"/>
              <a:pathLst>
                <a:path w="363" h="24" extrusionOk="0">
                  <a:moveTo>
                    <a:pt x="232" y="7"/>
                  </a:moveTo>
                  <a:lnTo>
                    <a:pt x="232" y="7"/>
                  </a:lnTo>
                  <a:cubicBezTo>
                    <a:pt x="199" y="-3"/>
                    <a:pt x="165" y="-3"/>
                    <a:pt x="132" y="7"/>
                  </a:cubicBezTo>
                  <a:cubicBezTo>
                    <a:pt x="88" y="1"/>
                    <a:pt x="44" y="14"/>
                    <a:pt x="0" y="14"/>
                  </a:cubicBezTo>
                  <a:cubicBezTo>
                    <a:pt x="17" y="27"/>
                    <a:pt x="37" y="21"/>
                    <a:pt x="54" y="24"/>
                  </a:cubicBezTo>
                  <a:cubicBezTo>
                    <a:pt x="88" y="24"/>
                    <a:pt x="121" y="24"/>
                    <a:pt x="155" y="21"/>
                  </a:cubicBezTo>
                  <a:lnTo>
                    <a:pt x="155" y="21"/>
                  </a:lnTo>
                  <a:cubicBezTo>
                    <a:pt x="165" y="21"/>
                    <a:pt x="172" y="21"/>
                    <a:pt x="182" y="21"/>
                  </a:cubicBezTo>
                  <a:lnTo>
                    <a:pt x="182" y="21"/>
                  </a:lnTo>
                  <a:cubicBezTo>
                    <a:pt x="242" y="21"/>
                    <a:pt x="303" y="21"/>
                    <a:pt x="363" y="21"/>
                  </a:cubicBezTo>
                  <a:cubicBezTo>
                    <a:pt x="353" y="21"/>
                    <a:pt x="350" y="11"/>
                    <a:pt x="346" y="1"/>
                  </a:cubicBezTo>
                  <a:cubicBezTo>
                    <a:pt x="329" y="1"/>
                    <a:pt x="313" y="-3"/>
                    <a:pt x="296" y="4"/>
                  </a:cubicBezTo>
                  <a:lnTo>
                    <a:pt x="296" y="4"/>
                  </a:lnTo>
                  <a:cubicBezTo>
                    <a:pt x="276" y="4"/>
                    <a:pt x="252" y="-3"/>
                    <a:pt x="232"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2" name="Google Shape;2172;p48"/>
            <p:cNvSpPr/>
            <p:nvPr/>
          </p:nvSpPr>
          <p:spPr>
            <a:xfrm>
              <a:off x="4653000" y="4586040"/>
              <a:ext cx="13320" cy="3600"/>
            </a:xfrm>
            <a:custGeom>
              <a:avLst/>
              <a:gdLst/>
              <a:ahLst/>
              <a:cxnLst/>
              <a:rect l="l" t="t" r="r" b="b"/>
              <a:pathLst>
                <a:path w="37" h="10" extrusionOk="0">
                  <a:moveTo>
                    <a:pt x="37" y="0"/>
                  </a:moveTo>
                  <a:lnTo>
                    <a:pt x="37" y="0"/>
                  </a:lnTo>
                  <a:cubicBezTo>
                    <a:pt x="34" y="0"/>
                    <a:pt x="30" y="0"/>
                    <a:pt x="27" y="0"/>
                  </a:cubicBezTo>
                  <a:cubicBezTo>
                    <a:pt x="17" y="0"/>
                    <a:pt x="10" y="0"/>
                    <a:pt x="0" y="0"/>
                  </a:cubicBezTo>
                  <a:cubicBezTo>
                    <a:pt x="7" y="10"/>
                    <a:pt x="17" y="10"/>
                    <a:pt x="24" y="10"/>
                  </a:cubicBezTo>
                  <a:lnTo>
                    <a:pt x="24" y="10"/>
                  </a:lnTo>
                  <a:lnTo>
                    <a:pt x="24" y="10"/>
                  </a:lnTo>
                  <a:cubicBezTo>
                    <a:pt x="30" y="6"/>
                    <a:pt x="34" y="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3" name="Google Shape;2173;p48"/>
            <p:cNvSpPr/>
            <p:nvPr/>
          </p:nvSpPr>
          <p:spPr>
            <a:xfrm>
              <a:off x="5024880" y="4179960"/>
              <a:ext cx="78480" cy="9720"/>
            </a:xfrm>
            <a:custGeom>
              <a:avLst/>
              <a:gdLst/>
              <a:ahLst/>
              <a:cxnLst/>
              <a:rect l="l" t="t" r="r" b="b"/>
              <a:pathLst>
                <a:path w="218" h="27" extrusionOk="0">
                  <a:moveTo>
                    <a:pt x="50" y="13"/>
                  </a:moveTo>
                  <a:lnTo>
                    <a:pt x="50" y="13"/>
                  </a:lnTo>
                  <a:cubicBezTo>
                    <a:pt x="41" y="7"/>
                    <a:pt x="28" y="7"/>
                    <a:pt x="11" y="7"/>
                  </a:cubicBezTo>
                  <a:cubicBezTo>
                    <a:pt x="8" y="13"/>
                    <a:pt x="-2" y="17"/>
                    <a:pt x="1" y="20"/>
                  </a:cubicBezTo>
                  <a:cubicBezTo>
                    <a:pt x="1" y="27"/>
                    <a:pt x="14" y="23"/>
                    <a:pt x="21" y="23"/>
                  </a:cubicBezTo>
                  <a:cubicBezTo>
                    <a:pt x="28" y="27"/>
                    <a:pt x="34" y="27"/>
                    <a:pt x="41" y="27"/>
                  </a:cubicBezTo>
                  <a:cubicBezTo>
                    <a:pt x="44" y="27"/>
                    <a:pt x="48" y="27"/>
                    <a:pt x="50" y="23"/>
                  </a:cubicBezTo>
                  <a:cubicBezTo>
                    <a:pt x="104" y="27"/>
                    <a:pt x="161" y="17"/>
                    <a:pt x="218" y="23"/>
                  </a:cubicBezTo>
                  <a:cubicBezTo>
                    <a:pt x="218" y="17"/>
                    <a:pt x="218" y="10"/>
                    <a:pt x="218" y="7"/>
                  </a:cubicBezTo>
                  <a:cubicBezTo>
                    <a:pt x="161" y="-7"/>
                    <a:pt x="104" y="0"/>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4" name="Google Shape;2174;p48"/>
            <p:cNvSpPr/>
            <p:nvPr/>
          </p:nvSpPr>
          <p:spPr>
            <a:xfrm>
              <a:off x="4754520" y="4194720"/>
              <a:ext cx="14400" cy="10440"/>
            </a:xfrm>
            <a:custGeom>
              <a:avLst/>
              <a:gdLst/>
              <a:ahLst/>
              <a:cxnLst/>
              <a:rect l="l" t="t" r="r" b="b"/>
              <a:pathLst>
                <a:path w="40" h="29" extrusionOk="0">
                  <a:moveTo>
                    <a:pt x="0" y="19"/>
                  </a:moveTo>
                  <a:lnTo>
                    <a:pt x="0" y="19"/>
                  </a:lnTo>
                  <a:cubicBezTo>
                    <a:pt x="0" y="23"/>
                    <a:pt x="0" y="26"/>
                    <a:pt x="3" y="29"/>
                  </a:cubicBezTo>
                  <a:cubicBezTo>
                    <a:pt x="7" y="29"/>
                    <a:pt x="10" y="29"/>
                    <a:pt x="13" y="29"/>
                  </a:cubicBezTo>
                  <a:cubicBezTo>
                    <a:pt x="24" y="19"/>
                    <a:pt x="44" y="16"/>
                    <a:pt x="40" y="3"/>
                  </a:cubicBezTo>
                  <a:cubicBezTo>
                    <a:pt x="13" y="-8"/>
                    <a:pt x="13" y="13"/>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5" name="Google Shape;2175;p48"/>
            <p:cNvSpPr/>
            <p:nvPr/>
          </p:nvSpPr>
          <p:spPr>
            <a:xfrm>
              <a:off x="4811400" y="4188240"/>
              <a:ext cx="70920" cy="13320"/>
            </a:xfrm>
            <a:custGeom>
              <a:avLst/>
              <a:gdLst/>
              <a:ahLst/>
              <a:cxnLst/>
              <a:rect l="l" t="t" r="r" b="b"/>
              <a:pathLst>
                <a:path w="197" h="37" extrusionOk="0">
                  <a:moveTo>
                    <a:pt x="0" y="37"/>
                  </a:moveTo>
                  <a:lnTo>
                    <a:pt x="0" y="37"/>
                  </a:lnTo>
                  <a:cubicBezTo>
                    <a:pt x="10" y="37"/>
                    <a:pt x="23" y="37"/>
                    <a:pt x="37" y="37"/>
                  </a:cubicBezTo>
                  <a:lnTo>
                    <a:pt x="37" y="37"/>
                  </a:lnTo>
                  <a:cubicBezTo>
                    <a:pt x="87" y="37"/>
                    <a:pt x="134" y="34"/>
                    <a:pt x="181" y="21"/>
                  </a:cubicBezTo>
                  <a:lnTo>
                    <a:pt x="181" y="21"/>
                  </a:lnTo>
                  <a:cubicBezTo>
                    <a:pt x="184" y="21"/>
                    <a:pt x="188" y="21"/>
                    <a:pt x="188" y="21"/>
                  </a:cubicBezTo>
                  <a:cubicBezTo>
                    <a:pt x="205" y="17"/>
                    <a:pt x="194" y="10"/>
                    <a:pt x="191" y="0"/>
                  </a:cubicBezTo>
                  <a:cubicBezTo>
                    <a:pt x="171" y="0"/>
                    <a:pt x="154" y="0"/>
                    <a:pt x="151" y="21"/>
                  </a:cubicBezTo>
                  <a:lnTo>
                    <a:pt x="151" y="21"/>
                  </a:lnTo>
                  <a:cubicBezTo>
                    <a:pt x="111" y="0"/>
                    <a:pt x="60" y="0"/>
                    <a:pt x="20" y="17"/>
                  </a:cubicBezTo>
                  <a:lnTo>
                    <a:pt x="20" y="17"/>
                  </a:lnTo>
                  <a:cubicBezTo>
                    <a:pt x="20" y="17"/>
                    <a:pt x="17" y="17"/>
                    <a:pt x="13" y="17"/>
                  </a:cubicBezTo>
                  <a:cubicBezTo>
                    <a:pt x="3" y="24"/>
                    <a:pt x="0" y="31"/>
                    <a:pt x="0"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6" name="Google Shape;2176;p48"/>
            <p:cNvSpPr/>
            <p:nvPr/>
          </p:nvSpPr>
          <p:spPr>
            <a:xfrm>
              <a:off x="5085360" y="4155840"/>
              <a:ext cx="10800" cy="6120"/>
            </a:xfrm>
            <a:custGeom>
              <a:avLst/>
              <a:gdLst/>
              <a:ahLst/>
              <a:cxnLst/>
              <a:rect l="l" t="t" r="r" b="b"/>
              <a:pathLst>
                <a:path w="30" h="17" extrusionOk="0">
                  <a:moveTo>
                    <a:pt x="20" y="0"/>
                  </a:moveTo>
                  <a:lnTo>
                    <a:pt x="20" y="0"/>
                  </a:lnTo>
                  <a:cubicBezTo>
                    <a:pt x="3" y="0"/>
                    <a:pt x="0" y="7"/>
                    <a:pt x="0" y="17"/>
                  </a:cubicBezTo>
                  <a:cubicBezTo>
                    <a:pt x="7" y="17"/>
                    <a:pt x="13" y="17"/>
                    <a:pt x="23" y="17"/>
                  </a:cubicBezTo>
                  <a:cubicBezTo>
                    <a:pt x="27" y="10"/>
                    <a:pt x="37" y="3"/>
                    <a:pt x="2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7" name="Google Shape;2177;p48"/>
            <p:cNvSpPr/>
            <p:nvPr/>
          </p:nvSpPr>
          <p:spPr>
            <a:xfrm>
              <a:off x="5134320" y="4178880"/>
              <a:ext cx="12960" cy="7200"/>
            </a:xfrm>
            <a:custGeom>
              <a:avLst/>
              <a:gdLst/>
              <a:ahLst/>
              <a:cxnLst/>
              <a:rect l="l" t="t" r="r" b="b"/>
              <a:pathLst>
                <a:path w="36" h="20" extrusionOk="0">
                  <a:moveTo>
                    <a:pt x="28" y="20"/>
                  </a:moveTo>
                  <a:lnTo>
                    <a:pt x="28" y="20"/>
                  </a:lnTo>
                  <a:cubicBezTo>
                    <a:pt x="42" y="13"/>
                    <a:pt x="32" y="6"/>
                    <a:pt x="28" y="0"/>
                  </a:cubicBezTo>
                  <a:cubicBezTo>
                    <a:pt x="25" y="0"/>
                    <a:pt x="21" y="0"/>
                    <a:pt x="18" y="3"/>
                  </a:cubicBezTo>
                  <a:cubicBezTo>
                    <a:pt x="15" y="6"/>
                    <a:pt x="-22" y="16"/>
                    <a:pt x="18" y="20"/>
                  </a:cubicBezTo>
                  <a:cubicBezTo>
                    <a:pt x="21" y="20"/>
                    <a:pt x="25" y="20"/>
                    <a:pt x="2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8" name="Google Shape;2178;p48"/>
            <p:cNvSpPr/>
            <p:nvPr/>
          </p:nvSpPr>
          <p:spPr>
            <a:xfrm>
              <a:off x="4574520" y="4207680"/>
              <a:ext cx="8640" cy="7200"/>
            </a:xfrm>
            <a:custGeom>
              <a:avLst/>
              <a:gdLst/>
              <a:ahLst/>
              <a:cxnLst/>
              <a:rect l="l" t="t" r="r" b="b"/>
              <a:pathLst>
                <a:path w="24" h="20" extrusionOk="0">
                  <a:moveTo>
                    <a:pt x="23" y="7"/>
                  </a:moveTo>
                  <a:lnTo>
                    <a:pt x="23" y="7"/>
                  </a:lnTo>
                  <a:cubicBezTo>
                    <a:pt x="23" y="7"/>
                    <a:pt x="20" y="3"/>
                    <a:pt x="17" y="0"/>
                  </a:cubicBezTo>
                  <a:cubicBezTo>
                    <a:pt x="10" y="7"/>
                    <a:pt x="7" y="10"/>
                    <a:pt x="0" y="14"/>
                  </a:cubicBezTo>
                  <a:cubicBezTo>
                    <a:pt x="0" y="17"/>
                    <a:pt x="0" y="17"/>
                    <a:pt x="0" y="20"/>
                  </a:cubicBezTo>
                  <a:lnTo>
                    <a:pt x="3" y="20"/>
                  </a:lnTo>
                  <a:cubicBezTo>
                    <a:pt x="17" y="20"/>
                    <a:pt x="27" y="17"/>
                    <a:pt x="2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9" name="Google Shape;2179;p48"/>
            <p:cNvSpPr/>
            <p:nvPr/>
          </p:nvSpPr>
          <p:spPr>
            <a:xfrm>
              <a:off x="4675680" y="4199400"/>
              <a:ext cx="5040" cy="7200"/>
            </a:xfrm>
            <a:custGeom>
              <a:avLst/>
              <a:gdLst/>
              <a:ahLst/>
              <a:cxnLst/>
              <a:rect l="l" t="t" r="r" b="b"/>
              <a:pathLst>
                <a:path w="14" h="20" extrusionOk="0">
                  <a:moveTo>
                    <a:pt x="14" y="6"/>
                  </a:moveTo>
                  <a:lnTo>
                    <a:pt x="14" y="6"/>
                  </a:lnTo>
                  <a:cubicBezTo>
                    <a:pt x="14" y="3"/>
                    <a:pt x="11" y="0"/>
                    <a:pt x="4" y="0"/>
                  </a:cubicBezTo>
                  <a:cubicBezTo>
                    <a:pt x="4" y="6"/>
                    <a:pt x="-6" y="13"/>
                    <a:pt x="7" y="20"/>
                  </a:cubicBezTo>
                  <a:cubicBezTo>
                    <a:pt x="11" y="13"/>
                    <a:pt x="14" y="10"/>
                    <a:pt x="1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0" name="Google Shape;2180;p48"/>
            <p:cNvSpPr/>
            <p:nvPr/>
          </p:nvSpPr>
          <p:spPr>
            <a:xfrm>
              <a:off x="4764240" y="4171320"/>
              <a:ext cx="9720" cy="6120"/>
            </a:xfrm>
            <a:custGeom>
              <a:avLst/>
              <a:gdLst/>
              <a:ahLst/>
              <a:cxnLst/>
              <a:rect l="l" t="t" r="r" b="b"/>
              <a:pathLst>
                <a:path w="27" h="17" extrusionOk="0">
                  <a:moveTo>
                    <a:pt x="27" y="14"/>
                  </a:moveTo>
                  <a:lnTo>
                    <a:pt x="27" y="14"/>
                  </a:lnTo>
                  <a:cubicBezTo>
                    <a:pt x="27" y="11"/>
                    <a:pt x="27" y="7"/>
                    <a:pt x="27" y="4"/>
                  </a:cubicBezTo>
                  <a:cubicBezTo>
                    <a:pt x="23" y="0"/>
                    <a:pt x="23" y="0"/>
                    <a:pt x="20" y="0"/>
                  </a:cubicBezTo>
                  <a:cubicBezTo>
                    <a:pt x="17" y="0"/>
                    <a:pt x="17" y="0"/>
                    <a:pt x="17" y="0"/>
                  </a:cubicBezTo>
                  <a:cubicBezTo>
                    <a:pt x="10" y="4"/>
                    <a:pt x="7" y="7"/>
                    <a:pt x="0" y="11"/>
                  </a:cubicBezTo>
                  <a:cubicBezTo>
                    <a:pt x="10" y="14"/>
                    <a:pt x="17" y="21"/>
                    <a:pt x="27"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1" name="Google Shape;2181;p48"/>
            <p:cNvSpPr/>
            <p:nvPr/>
          </p:nvSpPr>
          <p:spPr>
            <a:xfrm>
              <a:off x="4743360" y="4199400"/>
              <a:ext cx="7560" cy="5040"/>
            </a:xfrm>
            <a:custGeom>
              <a:avLst/>
              <a:gdLst/>
              <a:ahLst/>
              <a:cxnLst/>
              <a:rect l="l" t="t" r="r" b="b"/>
              <a:pathLst>
                <a:path w="21" h="14" extrusionOk="0">
                  <a:moveTo>
                    <a:pt x="21" y="6"/>
                  </a:moveTo>
                  <a:lnTo>
                    <a:pt x="21" y="6"/>
                  </a:lnTo>
                  <a:cubicBezTo>
                    <a:pt x="18" y="3"/>
                    <a:pt x="14" y="0"/>
                    <a:pt x="8" y="0"/>
                  </a:cubicBezTo>
                  <a:cubicBezTo>
                    <a:pt x="8" y="3"/>
                    <a:pt x="-6" y="10"/>
                    <a:pt x="4" y="13"/>
                  </a:cubicBezTo>
                  <a:cubicBezTo>
                    <a:pt x="11" y="16"/>
                    <a:pt x="18" y="10"/>
                    <a:pt x="21"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2" name="Google Shape;2182;p48"/>
            <p:cNvSpPr/>
            <p:nvPr/>
          </p:nvSpPr>
          <p:spPr>
            <a:xfrm>
              <a:off x="4537080" y="4617000"/>
              <a:ext cx="4680" cy="2880"/>
            </a:xfrm>
            <a:custGeom>
              <a:avLst/>
              <a:gdLst/>
              <a:ahLst/>
              <a:cxnLst/>
              <a:rect l="l" t="t" r="r" b="b"/>
              <a:pathLst>
                <a:path w="13" h="8" extrusionOk="0">
                  <a:moveTo>
                    <a:pt x="13" y="4"/>
                  </a:moveTo>
                  <a:lnTo>
                    <a:pt x="13" y="4"/>
                  </a:lnTo>
                  <a:cubicBezTo>
                    <a:pt x="6" y="-2"/>
                    <a:pt x="3" y="-2"/>
                    <a:pt x="0" y="8"/>
                  </a:cubicBezTo>
                  <a:cubicBezTo>
                    <a:pt x="3" y="8"/>
                    <a:pt x="6" y="8"/>
                    <a:pt x="1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3" name="Google Shape;2183;p48"/>
            <p:cNvSpPr/>
            <p:nvPr/>
          </p:nvSpPr>
          <p:spPr>
            <a:xfrm>
              <a:off x="4638600" y="3774960"/>
              <a:ext cx="23040" cy="10800"/>
            </a:xfrm>
            <a:custGeom>
              <a:avLst/>
              <a:gdLst/>
              <a:ahLst/>
              <a:cxnLst/>
              <a:rect l="l" t="t" r="r" b="b"/>
              <a:pathLst>
                <a:path w="64" h="30" extrusionOk="0">
                  <a:moveTo>
                    <a:pt x="3" y="0"/>
                  </a:moveTo>
                  <a:lnTo>
                    <a:pt x="3" y="0"/>
                  </a:lnTo>
                  <a:cubicBezTo>
                    <a:pt x="3" y="10"/>
                    <a:pt x="0" y="20"/>
                    <a:pt x="0" y="27"/>
                  </a:cubicBezTo>
                  <a:lnTo>
                    <a:pt x="0" y="27"/>
                  </a:lnTo>
                  <a:cubicBezTo>
                    <a:pt x="6" y="30"/>
                    <a:pt x="10" y="30"/>
                    <a:pt x="13" y="27"/>
                  </a:cubicBezTo>
                  <a:lnTo>
                    <a:pt x="13" y="27"/>
                  </a:lnTo>
                  <a:cubicBezTo>
                    <a:pt x="23" y="20"/>
                    <a:pt x="40" y="24"/>
                    <a:pt x="53" y="20"/>
                  </a:cubicBezTo>
                  <a:cubicBezTo>
                    <a:pt x="53" y="17"/>
                    <a:pt x="53" y="17"/>
                    <a:pt x="53" y="17"/>
                  </a:cubicBezTo>
                  <a:cubicBezTo>
                    <a:pt x="57" y="14"/>
                    <a:pt x="60" y="7"/>
                    <a:pt x="64" y="0"/>
                  </a:cubicBezTo>
                  <a:cubicBezTo>
                    <a:pt x="43" y="0"/>
                    <a:pt x="23" y="0"/>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4" name="Google Shape;2184;p48"/>
            <p:cNvSpPr/>
            <p:nvPr/>
          </p:nvSpPr>
          <p:spPr>
            <a:xfrm>
              <a:off x="4506840" y="5247000"/>
              <a:ext cx="14040" cy="9360"/>
            </a:xfrm>
            <a:custGeom>
              <a:avLst/>
              <a:gdLst/>
              <a:ahLst/>
              <a:cxnLst/>
              <a:rect l="l" t="t" r="r" b="b"/>
              <a:pathLst>
                <a:path w="39" h="26" extrusionOk="0">
                  <a:moveTo>
                    <a:pt x="0" y="13"/>
                  </a:moveTo>
                  <a:lnTo>
                    <a:pt x="0" y="13"/>
                  </a:lnTo>
                  <a:cubicBezTo>
                    <a:pt x="0" y="17"/>
                    <a:pt x="0" y="20"/>
                    <a:pt x="3" y="23"/>
                  </a:cubicBezTo>
                  <a:cubicBezTo>
                    <a:pt x="10" y="27"/>
                    <a:pt x="13" y="27"/>
                    <a:pt x="20" y="23"/>
                  </a:cubicBezTo>
                  <a:cubicBezTo>
                    <a:pt x="40" y="23"/>
                    <a:pt x="47" y="17"/>
                    <a:pt x="30" y="7"/>
                  </a:cubicBezTo>
                  <a:cubicBezTo>
                    <a:pt x="27" y="0"/>
                    <a:pt x="23" y="-3"/>
                    <a:pt x="20" y="3"/>
                  </a:cubicBezTo>
                  <a:cubicBezTo>
                    <a:pt x="13" y="3"/>
                    <a:pt x="10" y="3"/>
                    <a:pt x="7" y="3"/>
                  </a:cubicBezTo>
                  <a:lnTo>
                    <a:pt x="7" y="7"/>
                  </a:lnTo>
                  <a:cubicBezTo>
                    <a:pt x="3" y="7"/>
                    <a:pt x="0" y="10"/>
                    <a:pt x="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5" name="Google Shape;2185;p48"/>
            <p:cNvSpPr/>
            <p:nvPr/>
          </p:nvSpPr>
          <p:spPr>
            <a:xfrm>
              <a:off x="4777920" y="4032720"/>
              <a:ext cx="39960" cy="12960"/>
            </a:xfrm>
            <a:custGeom>
              <a:avLst/>
              <a:gdLst/>
              <a:ahLst/>
              <a:cxnLst/>
              <a:rect l="l" t="t" r="r" b="b"/>
              <a:pathLst>
                <a:path w="111" h="36" extrusionOk="0">
                  <a:moveTo>
                    <a:pt x="39" y="10"/>
                  </a:moveTo>
                  <a:lnTo>
                    <a:pt x="39" y="10"/>
                  </a:lnTo>
                  <a:cubicBezTo>
                    <a:pt x="12" y="10"/>
                    <a:pt x="-5" y="16"/>
                    <a:pt x="2" y="36"/>
                  </a:cubicBezTo>
                  <a:cubicBezTo>
                    <a:pt x="36" y="23"/>
                    <a:pt x="69" y="36"/>
                    <a:pt x="103" y="29"/>
                  </a:cubicBezTo>
                  <a:cubicBezTo>
                    <a:pt x="113" y="23"/>
                    <a:pt x="113" y="16"/>
                    <a:pt x="106" y="10"/>
                  </a:cubicBezTo>
                  <a:cubicBezTo>
                    <a:pt x="106" y="10"/>
                    <a:pt x="103" y="6"/>
                    <a:pt x="103" y="3"/>
                  </a:cubicBezTo>
                  <a:cubicBezTo>
                    <a:pt x="79" y="-4"/>
                    <a:pt x="59" y="3"/>
                    <a:pt x="39"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6" name="Google Shape;2186;p48"/>
            <p:cNvSpPr/>
            <p:nvPr/>
          </p:nvSpPr>
          <p:spPr>
            <a:xfrm>
              <a:off x="4873680" y="4033800"/>
              <a:ext cx="34560" cy="9360"/>
            </a:xfrm>
            <a:custGeom>
              <a:avLst/>
              <a:gdLst/>
              <a:ahLst/>
              <a:cxnLst/>
              <a:rect l="l" t="t" r="r" b="b"/>
              <a:pathLst>
                <a:path w="96" h="26" extrusionOk="0">
                  <a:moveTo>
                    <a:pt x="21" y="0"/>
                  </a:moveTo>
                  <a:lnTo>
                    <a:pt x="21" y="0"/>
                  </a:lnTo>
                  <a:cubicBezTo>
                    <a:pt x="-2" y="0"/>
                    <a:pt x="-5" y="13"/>
                    <a:pt x="8" y="26"/>
                  </a:cubicBezTo>
                  <a:cubicBezTo>
                    <a:pt x="35" y="13"/>
                    <a:pt x="65" y="26"/>
                    <a:pt x="96" y="26"/>
                  </a:cubicBezTo>
                  <a:cubicBezTo>
                    <a:pt x="96" y="17"/>
                    <a:pt x="99" y="10"/>
                    <a:pt x="85" y="7"/>
                  </a:cubicBezTo>
                  <a:cubicBezTo>
                    <a:pt x="65" y="3"/>
                    <a:pt x="42" y="0"/>
                    <a:pt x="2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7" name="Google Shape;2187;p48"/>
            <p:cNvSpPr/>
            <p:nvPr/>
          </p:nvSpPr>
          <p:spPr>
            <a:xfrm>
              <a:off x="4718160" y="4038840"/>
              <a:ext cx="36360" cy="7920"/>
            </a:xfrm>
            <a:custGeom>
              <a:avLst/>
              <a:gdLst/>
              <a:ahLst/>
              <a:cxnLst/>
              <a:rect l="l" t="t" r="r" b="b"/>
              <a:pathLst>
                <a:path w="101" h="22" extrusionOk="0">
                  <a:moveTo>
                    <a:pt x="0" y="19"/>
                  </a:moveTo>
                  <a:lnTo>
                    <a:pt x="0" y="19"/>
                  </a:lnTo>
                  <a:cubicBezTo>
                    <a:pt x="4" y="19"/>
                    <a:pt x="7" y="19"/>
                    <a:pt x="10" y="19"/>
                  </a:cubicBezTo>
                  <a:cubicBezTo>
                    <a:pt x="21" y="16"/>
                    <a:pt x="31" y="16"/>
                    <a:pt x="37" y="22"/>
                  </a:cubicBezTo>
                  <a:lnTo>
                    <a:pt x="37" y="22"/>
                  </a:lnTo>
                  <a:cubicBezTo>
                    <a:pt x="44" y="22"/>
                    <a:pt x="47" y="22"/>
                    <a:pt x="51" y="22"/>
                  </a:cubicBezTo>
                  <a:lnTo>
                    <a:pt x="51" y="22"/>
                  </a:lnTo>
                  <a:cubicBezTo>
                    <a:pt x="54" y="19"/>
                    <a:pt x="57" y="19"/>
                    <a:pt x="61" y="19"/>
                  </a:cubicBezTo>
                  <a:cubicBezTo>
                    <a:pt x="64" y="19"/>
                    <a:pt x="64" y="19"/>
                    <a:pt x="64" y="19"/>
                  </a:cubicBezTo>
                  <a:cubicBezTo>
                    <a:pt x="67" y="19"/>
                    <a:pt x="71" y="19"/>
                    <a:pt x="74" y="19"/>
                  </a:cubicBezTo>
                  <a:cubicBezTo>
                    <a:pt x="78" y="19"/>
                    <a:pt x="81" y="16"/>
                    <a:pt x="88" y="19"/>
                  </a:cubicBezTo>
                  <a:cubicBezTo>
                    <a:pt x="91" y="19"/>
                    <a:pt x="91" y="19"/>
                    <a:pt x="91" y="19"/>
                  </a:cubicBezTo>
                  <a:cubicBezTo>
                    <a:pt x="94" y="19"/>
                    <a:pt x="98" y="19"/>
                    <a:pt x="101" y="19"/>
                  </a:cubicBezTo>
                  <a:cubicBezTo>
                    <a:pt x="71" y="-7"/>
                    <a:pt x="34" y="-7"/>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8" name="Google Shape;2188;p48"/>
            <p:cNvSpPr/>
            <p:nvPr/>
          </p:nvSpPr>
          <p:spPr>
            <a:xfrm>
              <a:off x="4915080" y="4036680"/>
              <a:ext cx="15840" cy="6480"/>
            </a:xfrm>
            <a:custGeom>
              <a:avLst/>
              <a:gdLst/>
              <a:ahLst/>
              <a:cxnLst/>
              <a:rect l="l" t="t" r="r" b="b"/>
              <a:pathLst>
                <a:path w="44" h="18" extrusionOk="0">
                  <a:moveTo>
                    <a:pt x="0" y="12"/>
                  </a:moveTo>
                  <a:lnTo>
                    <a:pt x="0" y="12"/>
                  </a:lnTo>
                  <a:cubicBezTo>
                    <a:pt x="14" y="18"/>
                    <a:pt x="31" y="18"/>
                    <a:pt x="44" y="18"/>
                  </a:cubicBezTo>
                  <a:cubicBezTo>
                    <a:pt x="24" y="-5"/>
                    <a:pt x="14" y="-5"/>
                    <a:pt x="0"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9" name="Google Shape;2189;p48"/>
            <p:cNvSpPr/>
            <p:nvPr/>
          </p:nvSpPr>
          <p:spPr>
            <a:xfrm>
              <a:off x="4946760" y="4033800"/>
              <a:ext cx="13320" cy="6120"/>
            </a:xfrm>
            <a:custGeom>
              <a:avLst/>
              <a:gdLst/>
              <a:ahLst/>
              <a:cxnLst/>
              <a:rect l="l" t="t" r="r" b="b"/>
              <a:pathLst>
                <a:path w="37" h="17" extrusionOk="0">
                  <a:moveTo>
                    <a:pt x="0" y="17"/>
                  </a:moveTo>
                  <a:lnTo>
                    <a:pt x="0" y="17"/>
                  </a:lnTo>
                  <a:cubicBezTo>
                    <a:pt x="10" y="17"/>
                    <a:pt x="23" y="17"/>
                    <a:pt x="37" y="17"/>
                  </a:cubicBezTo>
                  <a:cubicBezTo>
                    <a:pt x="37" y="10"/>
                    <a:pt x="33" y="3"/>
                    <a:pt x="33" y="0"/>
                  </a:cubicBezTo>
                  <a:cubicBezTo>
                    <a:pt x="20" y="0"/>
                    <a:pt x="0" y="-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0" name="Google Shape;2190;p48"/>
            <p:cNvSpPr/>
            <p:nvPr/>
          </p:nvSpPr>
          <p:spPr>
            <a:xfrm>
              <a:off x="4764240" y="4039920"/>
              <a:ext cx="5040" cy="5760"/>
            </a:xfrm>
            <a:custGeom>
              <a:avLst/>
              <a:gdLst/>
              <a:ahLst/>
              <a:cxnLst/>
              <a:rect l="l" t="t" r="r" b="b"/>
              <a:pathLst>
                <a:path w="14" h="16" extrusionOk="0">
                  <a:moveTo>
                    <a:pt x="3" y="16"/>
                  </a:moveTo>
                  <a:lnTo>
                    <a:pt x="3" y="16"/>
                  </a:lnTo>
                  <a:cubicBezTo>
                    <a:pt x="7" y="16"/>
                    <a:pt x="7" y="16"/>
                    <a:pt x="10" y="16"/>
                  </a:cubicBezTo>
                  <a:cubicBezTo>
                    <a:pt x="13" y="9"/>
                    <a:pt x="20" y="0"/>
                    <a:pt x="7" y="0"/>
                  </a:cubicBezTo>
                  <a:cubicBezTo>
                    <a:pt x="-3" y="-4"/>
                    <a:pt x="0" y="9"/>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1" name="Google Shape;2191;p48"/>
            <p:cNvSpPr/>
            <p:nvPr/>
          </p:nvSpPr>
          <p:spPr>
            <a:xfrm>
              <a:off x="4908240" y="406980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2" name="Google Shape;2192;p48"/>
            <p:cNvSpPr/>
            <p:nvPr/>
          </p:nvSpPr>
          <p:spPr>
            <a:xfrm>
              <a:off x="4596120" y="4729680"/>
              <a:ext cx="197280" cy="29160"/>
            </a:xfrm>
            <a:custGeom>
              <a:avLst/>
              <a:gdLst/>
              <a:ahLst/>
              <a:cxnLst/>
              <a:rect l="l" t="t" r="r" b="b"/>
              <a:pathLst>
                <a:path w="548" h="81" extrusionOk="0">
                  <a:moveTo>
                    <a:pt x="0" y="60"/>
                  </a:moveTo>
                  <a:lnTo>
                    <a:pt x="0" y="60"/>
                  </a:lnTo>
                  <a:cubicBezTo>
                    <a:pt x="0" y="84"/>
                    <a:pt x="24" y="77"/>
                    <a:pt x="41" y="81"/>
                  </a:cubicBezTo>
                  <a:cubicBezTo>
                    <a:pt x="88" y="64"/>
                    <a:pt x="138" y="77"/>
                    <a:pt x="185" y="60"/>
                  </a:cubicBezTo>
                  <a:lnTo>
                    <a:pt x="185" y="60"/>
                  </a:lnTo>
                  <a:cubicBezTo>
                    <a:pt x="212" y="64"/>
                    <a:pt x="239" y="64"/>
                    <a:pt x="262" y="54"/>
                  </a:cubicBezTo>
                  <a:lnTo>
                    <a:pt x="262" y="54"/>
                  </a:lnTo>
                  <a:cubicBezTo>
                    <a:pt x="272" y="54"/>
                    <a:pt x="279" y="50"/>
                    <a:pt x="286" y="50"/>
                  </a:cubicBezTo>
                  <a:cubicBezTo>
                    <a:pt x="296" y="50"/>
                    <a:pt x="303" y="50"/>
                    <a:pt x="313" y="50"/>
                  </a:cubicBezTo>
                  <a:cubicBezTo>
                    <a:pt x="366" y="50"/>
                    <a:pt x="417" y="44"/>
                    <a:pt x="467" y="34"/>
                  </a:cubicBezTo>
                  <a:lnTo>
                    <a:pt x="467" y="34"/>
                  </a:lnTo>
                  <a:cubicBezTo>
                    <a:pt x="487" y="34"/>
                    <a:pt x="507" y="31"/>
                    <a:pt x="527" y="27"/>
                  </a:cubicBezTo>
                  <a:cubicBezTo>
                    <a:pt x="531" y="27"/>
                    <a:pt x="534" y="27"/>
                    <a:pt x="534" y="27"/>
                  </a:cubicBezTo>
                  <a:cubicBezTo>
                    <a:pt x="541" y="17"/>
                    <a:pt x="544" y="10"/>
                    <a:pt x="548" y="0"/>
                  </a:cubicBezTo>
                  <a:cubicBezTo>
                    <a:pt x="507" y="3"/>
                    <a:pt x="467" y="7"/>
                    <a:pt x="430" y="17"/>
                  </a:cubicBezTo>
                  <a:lnTo>
                    <a:pt x="430" y="17"/>
                  </a:lnTo>
                  <a:cubicBezTo>
                    <a:pt x="396" y="27"/>
                    <a:pt x="360" y="20"/>
                    <a:pt x="326" y="24"/>
                  </a:cubicBezTo>
                  <a:lnTo>
                    <a:pt x="326" y="24"/>
                  </a:lnTo>
                  <a:lnTo>
                    <a:pt x="326" y="24"/>
                  </a:lnTo>
                  <a:cubicBezTo>
                    <a:pt x="289" y="24"/>
                    <a:pt x="252" y="20"/>
                    <a:pt x="219" y="40"/>
                  </a:cubicBezTo>
                  <a:lnTo>
                    <a:pt x="219" y="40"/>
                  </a:lnTo>
                  <a:cubicBezTo>
                    <a:pt x="182" y="40"/>
                    <a:pt x="145" y="40"/>
                    <a:pt x="104" y="40"/>
                  </a:cubicBezTo>
                  <a:cubicBezTo>
                    <a:pt x="104" y="44"/>
                    <a:pt x="101" y="44"/>
                    <a:pt x="98" y="44"/>
                  </a:cubicBezTo>
                  <a:cubicBezTo>
                    <a:pt x="67" y="54"/>
                    <a:pt x="31" y="40"/>
                    <a:pt x="4" y="60"/>
                  </a:cubicBezTo>
                  <a:lnTo>
                    <a:pt x="0" y="6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3" name="Google Shape;2193;p48"/>
            <p:cNvSpPr/>
            <p:nvPr/>
          </p:nvSpPr>
          <p:spPr>
            <a:xfrm>
              <a:off x="4541400" y="4036320"/>
              <a:ext cx="10080" cy="6840"/>
            </a:xfrm>
            <a:custGeom>
              <a:avLst/>
              <a:gdLst/>
              <a:ahLst/>
              <a:cxnLst/>
              <a:rect l="l" t="t" r="r" b="b"/>
              <a:pathLst>
                <a:path w="28" h="19" extrusionOk="0">
                  <a:moveTo>
                    <a:pt x="15" y="19"/>
                  </a:moveTo>
                  <a:lnTo>
                    <a:pt x="15" y="19"/>
                  </a:lnTo>
                  <a:cubicBezTo>
                    <a:pt x="18" y="16"/>
                    <a:pt x="25" y="13"/>
                    <a:pt x="28" y="10"/>
                  </a:cubicBezTo>
                  <a:cubicBezTo>
                    <a:pt x="22" y="6"/>
                    <a:pt x="18" y="3"/>
                    <a:pt x="12" y="0"/>
                  </a:cubicBezTo>
                  <a:cubicBezTo>
                    <a:pt x="8" y="0"/>
                    <a:pt x="5" y="0"/>
                    <a:pt x="1" y="0"/>
                  </a:cubicBezTo>
                  <a:cubicBezTo>
                    <a:pt x="-2" y="10"/>
                    <a:pt x="1" y="16"/>
                    <a:pt x="15"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4" name="Google Shape;2194;p48"/>
            <p:cNvSpPr/>
            <p:nvPr/>
          </p:nvSpPr>
          <p:spPr>
            <a:xfrm>
              <a:off x="4498200" y="4023720"/>
              <a:ext cx="8640" cy="6480"/>
            </a:xfrm>
            <a:custGeom>
              <a:avLst/>
              <a:gdLst/>
              <a:ahLst/>
              <a:cxnLst/>
              <a:rect l="l" t="t" r="r" b="b"/>
              <a:pathLst>
                <a:path w="24" h="18" extrusionOk="0">
                  <a:moveTo>
                    <a:pt x="21" y="1"/>
                  </a:moveTo>
                  <a:lnTo>
                    <a:pt x="21" y="1"/>
                  </a:lnTo>
                  <a:cubicBezTo>
                    <a:pt x="10" y="-3"/>
                    <a:pt x="0" y="4"/>
                    <a:pt x="0" y="11"/>
                  </a:cubicBezTo>
                  <a:cubicBezTo>
                    <a:pt x="4" y="14"/>
                    <a:pt x="10" y="14"/>
                    <a:pt x="17" y="18"/>
                  </a:cubicBezTo>
                  <a:cubicBezTo>
                    <a:pt x="17" y="11"/>
                    <a:pt x="31" y="4"/>
                    <a:pt x="21"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5" name="Google Shape;2195;p48"/>
            <p:cNvSpPr/>
            <p:nvPr/>
          </p:nvSpPr>
          <p:spPr>
            <a:xfrm>
              <a:off x="4551480" y="4319640"/>
              <a:ext cx="3600" cy="1800"/>
            </a:xfrm>
            <a:custGeom>
              <a:avLst/>
              <a:gdLst/>
              <a:ahLst/>
              <a:cxnLst/>
              <a:rect l="l" t="t" r="r" b="b"/>
              <a:pathLst>
                <a:path w="10" h="5" extrusionOk="0">
                  <a:moveTo>
                    <a:pt x="0" y="5"/>
                  </a:moveTo>
                  <a:lnTo>
                    <a:pt x="0" y="5"/>
                  </a:lnTo>
                  <a:cubicBezTo>
                    <a:pt x="4" y="5"/>
                    <a:pt x="7" y="5"/>
                    <a:pt x="10" y="5"/>
                  </a:cubicBezTo>
                  <a:cubicBezTo>
                    <a:pt x="7" y="-2"/>
                    <a:pt x="4"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6" name="Google Shape;2196;p48"/>
            <p:cNvSpPr/>
            <p:nvPr/>
          </p:nvSpPr>
          <p:spPr>
            <a:xfrm>
              <a:off x="4611960" y="4026240"/>
              <a:ext cx="82080" cy="11880"/>
            </a:xfrm>
            <a:custGeom>
              <a:avLst/>
              <a:gdLst/>
              <a:ahLst/>
              <a:cxnLst/>
              <a:rect l="l" t="t" r="r" b="b"/>
              <a:pathLst>
                <a:path w="228" h="33" extrusionOk="0">
                  <a:moveTo>
                    <a:pt x="37" y="11"/>
                  </a:moveTo>
                  <a:lnTo>
                    <a:pt x="37" y="11"/>
                  </a:lnTo>
                  <a:cubicBezTo>
                    <a:pt x="30" y="24"/>
                    <a:pt x="7" y="17"/>
                    <a:pt x="0" y="28"/>
                  </a:cubicBezTo>
                  <a:cubicBezTo>
                    <a:pt x="23" y="28"/>
                    <a:pt x="50" y="28"/>
                    <a:pt x="74" y="28"/>
                  </a:cubicBezTo>
                  <a:cubicBezTo>
                    <a:pt x="80" y="21"/>
                    <a:pt x="91" y="21"/>
                    <a:pt x="101" y="24"/>
                  </a:cubicBezTo>
                  <a:cubicBezTo>
                    <a:pt x="114" y="31"/>
                    <a:pt x="127" y="31"/>
                    <a:pt x="141" y="21"/>
                  </a:cubicBezTo>
                  <a:lnTo>
                    <a:pt x="141" y="21"/>
                  </a:lnTo>
                  <a:cubicBezTo>
                    <a:pt x="151" y="21"/>
                    <a:pt x="158" y="21"/>
                    <a:pt x="165" y="28"/>
                  </a:cubicBezTo>
                  <a:cubicBezTo>
                    <a:pt x="175" y="34"/>
                    <a:pt x="181" y="34"/>
                    <a:pt x="188" y="28"/>
                  </a:cubicBezTo>
                  <a:cubicBezTo>
                    <a:pt x="198" y="17"/>
                    <a:pt x="215" y="21"/>
                    <a:pt x="228" y="17"/>
                  </a:cubicBezTo>
                  <a:cubicBezTo>
                    <a:pt x="228" y="11"/>
                    <a:pt x="225" y="4"/>
                    <a:pt x="215" y="0"/>
                  </a:cubicBezTo>
                  <a:cubicBezTo>
                    <a:pt x="201" y="7"/>
                    <a:pt x="191" y="11"/>
                    <a:pt x="175" y="4"/>
                  </a:cubicBezTo>
                  <a:cubicBezTo>
                    <a:pt x="161" y="0"/>
                    <a:pt x="148" y="0"/>
                    <a:pt x="141" y="11"/>
                  </a:cubicBezTo>
                  <a:lnTo>
                    <a:pt x="141" y="11"/>
                  </a:lnTo>
                  <a:lnTo>
                    <a:pt x="141" y="11"/>
                  </a:lnTo>
                  <a:cubicBezTo>
                    <a:pt x="104" y="11"/>
                    <a:pt x="70" y="4"/>
                    <a:pt x="3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7" name="Google Shape;2197;p48"/>
            <p:cNvSpPr/>
            <p:nvPr/>
          </p:nvSpPr>
          <p:spPr>
            <a:xfrm>
              <a:off x="4582800" y="4750560"/>
              <a:ext cx="9360" cy="8280"/>
            </a:xfrm>
            <a:custGeom>
              <a:avLst/>
              <a:gdLst/>
              <a:ahLst/>
              <a:cxnLst/>
              <a:rect l="l" t="t" r="r" b="b"/>
              <a:pathLst>
                <a:path w="26" h="23" extrusionOk="0">
                  <a:moveTo>
                    <a:pt x="17" y="23"/>
                  </a:moveTo>
                  <a:lnTo>
                    <a:pt x="17" y="23"/>
                  </a:lnTo>
                  <a:cubicBezTo>
                    <a:pt x="27" y="19"/>
                    <a:pt x="27" y="13"/>
                    <a:pt x="24" y="2"/>
                  </a:cubicBezTo>
                  <a:cubicBezTo>
                    <a:pt x="21" y="2"/>
                    <a:pt x="17" y="2"/>
                    <a:pt x="14" y="2"/>
                  </a:cubicBezTo>
                  <a:cubicBezTo>
                    <a:pt x="11" y="-1"/>
                    <a:pt x="7" y="-1"/>
                    <a:pt x="7" y="2"/>
                  </a:cubicBezTo>
                  <a:cubicBezTo>
                    <a:pt x="4" y="2"/>
                    <a:pt x="4" y="2"/>
                    <a:pt x="4" y="6"/>
                  </a:cubicBezTo>
                  <a:lnTo>
                    <a:pt x="4" y="6"/>
                  </a:lnTo>
                  <a:cubicBezTo>
                    <a:pt x="4" y="6"/>
                    <a:pt x="4" y="9"/>
                    <a:pt x="0" y="13"/>
                  </a:cubicBezTo>
                  <a:cubicBezTo>
                    <a:pt x="7" y="16"/>
                    <a:pt x="11" y="19"/>
                    <a:pt x="1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8" name="Google Shape;2198;p48"/>
            <p:cNvSpPr/>
            <p:nvPr/>
          </p:nvSpPr>
          <p:spPr>
            <a:xfrm>
              <a:off x="4555080" y="3600000"/>
              <a:ext cx="19440" cy="7200"/>
            </a:xfrm>
            <a:custGeom>
              <a:avLst/>
              <a:gdLst/>
              <a:ahLst/>
              <a:cxnLst/>
              <a:rect l="l" t="t" r="r" b="b"/>
              <a:pathLst>
                <a:path w="54" h="20" extrusionOk="0">
                  <a:moveTo>
                    <a:pt x="24" y="20"/>
                  </a:moveTo>
                  <a:lnTo>
                    <a:pt x="24" y="20"/>
                  </a:lnTo>
                  <a:cubicBezTo>
                    <a:pt x="34" y="16"/>
                    <a:pt x="44" y="16"/>
                    <a:pt x="54" y="13"/>
                  </a:cubicBezTo>
                  <a:cubicBezTo>
                    <a:pt x="51" y="10"/>
                    <a:pt x="44" y="6"/>
                    <a:pt x="41" y="0"/>
                  </a:cubicBezTo>
                  <a:cubicBezTo>
                    <a:pt x="31" y="0"/>
                    <a:pt x="24" y="0"/>
                    <a:pt x="14" y="0"/>
                  </a:cubicBezTo>
                  <a:cubicBezTo>
                    <a:pt x="10" y="6"/>
                    <a:pt x="7" y="10"/>
                    <a:pt x="0" y="16"/>
                  </a:cubicBezTo>
                  <a:cubicBezTo>
                    <a:pt x="7" y="16"/>
                    <a:pt x="10" y="16"/>
                    <a:pt x="14" y="20"/>
                  </a:cubicBezTo>
                  <a:cubicBezTo>
                    <a:pt x="17" y="16"/>
                    <a:pt x="20" y="16"/>
                    <a:pt x="2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9" name="Google Shape;2199;p48"/>
            <p:cNvSpPr/>
            <p:nvPr/>
          </p:nvSpPr>
          <p:spPr>
            <a:xfrm>
              <a:off x="5655600" y="3784680"/>
              <a:ext cx="57240" cy="13320"/>
            </a:xfrm>
            <a:custGeom>
              <a:avLst/>
              <a:gdLst/>
              <a:ahLst/>
              <a:cxnLst/>
              <a:rect l="l" t="t" r="r" b="b"/>
              <a:pathLst>
                <a:path w="159" h="37" extrusionOk="0">
                  <a:moveTo>
                    <a:pt x="108" y="27"/>
                  </a:moveTo>
                  <a:lnTo>
                    <a:pt x="108" y="27"/>
                  </a:lnTo>
                  <a:cubicBezTo>
                    <a:pt x="124" y="17"/>
                    <a:pt x="165" y="34"/>
                    <a:pt x="158" y="14"/>
                  </a:cubicBezTo>
                  <a:cubicBezTo>
                    <a:pt x="155" y="-13"/>
                    <a:pt x="121" y="7"/>
                    <a:pt x="101" y="7"/>
                  </a:cubicBezTo>
                  <a:cubicBezTo>
                    <a:pt x="77" y="3"/>
                    <a:pt x="50" y="0"/>
                    <a:pt x="27" y="10"/>
                  </a:cubicBezTo>
                  <a:lnTo>
                    <a:pt x="27" y="10"/>
                  </a:lnTo>
                  <a:cubicBezTo>
                    <a:pt x="10" y="0"/>
                    <a:pt x="7" y="10"/>
                    <a:pt x="0" y="21"/>
                  </a:cubicBezTo>
                  <a:cubicBezTo>
                    <a:pt x="7" y="21"/>
                    <a:pt x="10" y="21"/>
                    <a:pt x="17" y="21"/>
                  </a:cubicBezTo>
                  <a:cubicBezTo>
                    <a:pt x="20" y="21"/>
                    <a:pt x="23" y="21"/>
                    <a:pt x="27" y="21"/>
                  </a:cubicBezTo>
                  <a:cubicBezTo>
                    <a:pt x="50" y="44"/>
                    <a:pt x="87" y="37"/>
                    <a:pt x="108"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0" name="Google Shape;2200;p48"/>
            <p:cNvSpPr/>
            <p:nvPr/>
          </p:nvSpPr>
          <p:spPr>
            <a:xfrm>
              <a:off x="5614560" y="3804120"/>
              <a:ext cx="38520" cy="10800"/>
            </a:xfrm>
            <a:custGeom>
              <a:avLst/>
              <a:gdLst/>
              <a:ahLst/>
              <a:cxnLst/>
              <a:rect l="l" t="t" r="r" b="b"/>
              <a:pathLst>
                <a:path w="107" h="30" extrusionOk="0">
                  <a:moveTo>
                    <a:pt x="37" y="20"/>
                  </a:moveTo>
                  <a:lnTo>
                    <a:pt x="37" y="20"/>
                  </a:lnTo>
                  <a:cubicBezTo>
                    <a:pt x="54" y="34"/>
                    <a:pt x="77" y="30"/>
                    <a:pt x="97" y="27"/>
                  </a:cubicBezTo>
                  <a:cubicBezTo>
                    <a:pt x="104" y="24"/>
                    <a:pt x="107" y="17"/>
                    <a:pt x="107" y="10"/>
                  </a:cubicBezTo>
                  <a:cubicBezTo>
                    <a:pt x="107" y="3"/>
                    <a:pt x="101" y="0"/>
                    <a:pt x="91" y="0"/>
                  </a:cubicBezTo>
                  <a:cubicBezTo>
                    <a:pt x="74" y="0"/>
                    <a:pt x="54" y="3"/>
                    <a:pt x="37" y="10"/>
                  </a:cubicBezTo>
                  <a:cubicBezTo>
                    <a:pt x="23" y="0"/>
                    <a:pt x="13" y="7"/>
                    <a:pt x="0" y="13"/>
                  </a:cubicBezTo>
                  <a:cubicBezTo>
                    <a:pt x="0" y="24"/>
                    <a:pt x="7" y="30"/>
                    <a:pt x="23" y="30"/>
                  </a:cubicBezTo>
                  <a:cubicBezTo>
                    <a:pt x="27" y="27"/>
                    <a:pt x="33" y="24"/>
                    <a:pt x="3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1" name="Google Shape;2201;p48"/>
            <p:cNvSpPr/>
            <p:nvPr/>
          </p:nvSpPr>
          <p:spPr>
            <a:xfrm>
              <a:off x="5577120" y="3808080"/>
              <a:ext cx="6480" cy="6120"/>
            </a:xfrm>
            <a:custGeom>
              <a:avLst/>
              <a:gdLst/>
              <a:ahLst/>
              <a:cxnLst/>
              <a:rect l="l" t="t" r="r" b="b"/>
              <a:pathLst>
                <a:path w="18" h="17" extrusionOk="0">
                  <a:moveTo>
                    <a:pt x="13" y="16"/>
                  </a:moveTo>
                  <a:lnTo>
                    <a:pt x="13" y="16"/>
                  </a:lnTo>
                  <a:cubicBezTo>
                    <a:pt x="23" y="13"/>
                    <a:pt x="13" y="6"/>
                    <a:pt x="13" y="2"/>
                  </a:cubicBezTo>
                  <a:cubicBezTo>
                    <a:pt x="7" y="-1"/>
                    <a:pt x="3" y="-1"/>
                    <a:pt x="0" y="2"/>
                  </a:cubicBezTo>
                  <a:cubicBezTo>
                    <a:pt x="0" y="9"/>
                    <a:pt x="0" y="19"/>
                    <a:pt x="1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2" name="Google Shape;2202;p48"/>
            <p:cNvSpPr/>
            <p:nvPr/>
          </p:nvSpPr>
          <p:spPr>
            <a:xfrm>
              <a:off x="5586120" y="3785760"/>
              <a:ext cx="4320" cy="7200"/>
            </a:xfrm>
            <a:custGeom>
              <a:avLst/>
              <a:gdLst/>
              <a:ahLst/>
              <a:cxnLst/>
              <a:rect l="l" t="t" r="r" b="b"/>
              <a:pathLst>
                <a:path w="12" h="20" extrusionOk="0">
                  <a:moveTo>
                    <a:pt x="12" y="18"/>
                  </a:moveTo>
                  <a:lnTo>
                    <a:pt x="12" y="18"/>
                  </a:lnTo>
                  <a:cubicBezTo>
                    <a:pt x="12" y="11"/>
                    <a:pt x="12" y="4"/>
                    <a:pt x="12" y="0"/>
                  </a:cubicBezTo>
                  <a:cubicBezTo>
                    <a:pt x="-2" y="0"/>
                    <a:pt x="-2" y="7"/>
                    <a:pt x="2" y="14"/>
                  </a:cubicBezTo>
                  <a:cubicBezTo>
                    <a:pt x="2" y="21"/>
                    <a:pt x="9" y="21"/>
                    <a:pt x="12"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3" name="Google Shape;2203;p48"/>
            <p:cNvSpPr/>
            <p:nvPr/>
          </p:nvSpPr>
          <p:spPr>
            <a:xfrm>
              <a:off x="5604840" y="3813840"/>
              <a:ext cx="3960" cy="3600"/>
            </a:xfrm>
            <a:custGeom>
              <a:avLst/>
              <a:gdLst/>
              <a:ahLst/>
              <a:cxnLst/>
              <a:rect l="l" t="t" r="r" b="b"/>
              <a:pathLst>
                <a:path w="11" h="10" extrusionOk="0">
                  <a:moveTo>
                    <a:pt x="10" y="10"/>
                  </a:moveTo>
                  <a:lnTo>
                    <a:pt x="10" y="10"/>
                  </a:lnTo>
                  <a:cubicBezTo>
                    <a:pt x="10" y="7"/>
                    <a:pt x="14" y="0"/>
                    <a:pt x="7" y="0"/>
                  </a:cubicBezTo>
                  <a:cubicBezTo>
                    <a:pt x="0" y="0"/>
                    <a:pt x="0" y="7"/>
                    <a:pt x="0" y="10"/>
                  </a:cubicBezTo>
                  <a:cubicBezTo>
                    <a:pt x="3" y="10"/>
                    <a:pt x="7" y="10"/>
                    <a:pt x="1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4" name="Google Shape;2204;p48"/>
            <p:cNvSpPr/>
            <p:nvPr/>
          </p:nvSpPr>
          <p:spPr>
            <a:xfrm>
              <a:off x="5523840" y="3738960"/>
              <a:ext cx="160560" cy="16200"/>
            </a:xfrm>
            <a:custGeom>
              <a:avLst/>
              <a:gdLst/>
              <a:ahLst/>
              <a:cxnLst/>
              <a:rect l="l" t="t" r="r" b="b"/>
              <a:pathLst>
                <a:path w="446" h="45" extrusionOk="0">
                  <a:moveTo>
                    <a:pt x="416" y="43"/>
                  </a:moveTo>
                  <a:lnTo>
                    <a:pt x="416" y="43"/>
                  </a:lnTo>
                  <a:lnTo>
                    <a:pt x="416" y="43"/>
                  </a:lnTo>
                  <a:cubicBezTo>
                    <a:pt x="430" y="47"/>
                    <a:pt x="436" y="43"/>
                    <a:pt x="446" y="37"/>
                  </a:cubicBezTo>
                  <a:cubicBezTo>
                    <a:pt x="436" y="27"/>
                    <a:pt x="426" y="27"/>
                    <a:pt x="413" y="30"/>
                  </a:cubicBezTo>
                  <a:cubicBezTo>
                    <a:pt x="410" y="27"/>
                    <a:pt x="406" y="27"/>
                    <a:pt x="406" y="27"/>
                  </a:cubicBezTo>
                  <a:cubicBezTo>
                    <a:pt x="396" y="27"/>
                    <a:pt x="396" y="23"/>
                    <a:pt x="393" y="16"/>
                  </a:cubicBezTo>
                  <a:cubicBezTo>
                    <a:pt x="383" y="13"/>
                    <a:pt x="376" y="13"/>
                    <a:pt x="366" y="16"/>
                  </a:cubicBezTo>
                  <a:cubicBezTo>
                    <a:pt x="363" y="13"/>
                    <a:pt x="356" y="10"/>
                    <a:pt x="349" y="10"/>
                  </a:cubicBezTo>
                  <a:cubicBezTo>
                    <a:pt x="349" y="10"/>
                    <a:pt x="346" y="10"/>
                    <a:pt x="343" y="10"/>
                  </a:cubicBezTo>
                  <a:cubicBezTo>
                    <a:pt x="339" y="10"/>
                    <a:pt x="339" y="13"/>
                    <a:pt x="339" y="13"/>
                  </a:cubicBezTo>
                  <a:cubicBezTo>
                    <a:pt x="336" y="13"/>
                    <a:pt x="329" y="10"/>
                    <a:pt x="326" y="10"/>
                  </a:cubicBezTo>
                  <a:cubicBezTo>
                    <a:pt x="309" y="23"/>
                    <a:pt x="285" y="27"/>
                    <a:pt x="265" y="16"/>
                  </a:cubicBezTo>
                  <a:cubicBezTo>
                    <a:pt x="239" y="3"/>
                    <a:pt x="212" y="6"/>
                    <a:pt x="185" y="10"/>
                  </a:cubicBezTo>
                  <a:lnTo>
                    <a:pt x="185" y="10"/>
                  </a:lnTo>
                  <a:cubicBezTo>
                    <a:pt x="178" y="6"/>
                    <a:pt x="168" y="3"/>
                    <a:pt x="161" y="0"/>
                  </a:cubicBezTo>
                  <a:cubicBezTo>
                    <a:pt x="141" y="10"/>
                    <a:pt x="114" y="10"/>
                    <a:pt x="91" y="16"/>
                  </a:cubicBezTo>
                  <a:cubicBezTo>
                    <a:pt x="87" y="13"/>
                    <a:pt x="87" y="10"/>
                    <a:pt x="84" y="6"/>
                  </a:cubicBezTo>
                  <a:lnTo>
                    <a:pt x="84" y="6"/>
                  </a:lnTo>
                  <a:cubicBezTo>
                    <a:pt x="74" y="3"/>
                    <a:pt x="67" y="10"/>
                    <a:pt x="57" y="6"/>
                  </a:cubicBezTo>
                  <a:cubicBezTo>
                    <a:pt x="47" y="6"/>
                    <a:pt x="40" y="6"/>
                    <a:pt x="30" y="6"/>
                  </a:cubicBezTo>
                  <a:cubicBezTo>
                    <a:pt x="7" y="3"/>
                    <a:pt x="-7" y="6"/>
                    <a:pt x="3" y="27"/>
                  </a:cubicBezTo>
                  <a:cubicBezTo>
                    <a:pt x="7" y="27"/>
                    <a:pt x="7" y="27"/>
                    <a:pt x="7" y="27"/>
                  </a:cubicBezTo>
                  <a:cubicBezTo>
                    <a:pt x="14" y="33"/>
                    <a:pt x="24" y="30"/>
                    <a:pt x="34" y="33"/>
                  </a:cubicBezTo>
                  <a:cubicBezTo>
                    <a:pt x="50" y="37"/>
                    <a:pt x="67" y="33"/>
                    <a:pt x="84" y="27"/>
                  </a:cubicBezTo>
                  <a:cubicBezTo>
                    <a:pt x="91" y="33"/>
                    <a:pt x="101" y="37"/>
                    <a:pt x="111" y="37"/>
                  </a:cubicBezTo>
                  <a:cubicBezTo>
                    <a:pt x="135" y="30"/>
                    <a:pt x="161" y="30"/>
                    <a:pt x="188" y="30"/>
                  </a:cubicBezTo>
                  <a:cubicBezTo>
                    <a:pt x="235" y="33"/>
                    <a:pt x="279" y="53"/>
                    <a:pt x="329" y="37"/>
                  </a:cubicBezTo>
                  <a:cubicBezTo>
                    <a:pt x="339" y="47"/>
                    <a:pt x="353" y="43"/>
                    <a:pt x="366" y="43"/>
                  </a:cubicBezTo>
                  <a:lnTo>
                    <a:pt x="366" y="43"/>
                  </a:lnTo>
                  <a:lnTo>
                    <a:pt x="366" y="43"/>
                  </a:lnTo>
                  <a:cubicBezTo>
                    <a:pt x="383" y="43"/>
                    <a:pt x="400" y="43"/>
                    <a:pt x="416" y="4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5" name="Google Shape;2205;p48"/>
            <p:cNvSpPr/>
            <p:nvPr/>
          </p:nvSpPr>
          <p:spPr>
            <a:xfrm>
              <a:off x="5693040" y="3748680"/>
              <a:ext cx="9720" cy="7200"/>
            </a:xfrm>
            <a:custGeom>
              <a:avLst/>
              <a:gdLst/>
              <a:ahLst/>
              <a:cxnLst/>
              <a:rect l="l" t="t" r="r" b="b"/>
              <a:pathLst>
                <a:path w="27" h="20" extrusionOk="0">
                  <a:moveTo>
                    <a:pt x="10" y="0"/>
                  </a:moveTo>
                  <a:lnTo>
                    <a:pt x="10" y="0"/>
                  </a:lnTo>
                  <a:cubicBezTo>
                    <a:pt x="4" y="3"/>
                    <a:pt x="0" y="10"/>
                    <a:pt x="0" y="16"/>
                  </a:cubicBezTo>
                  <a:cubicBezTo>
                    <a:pt x="10" y="16"/>
                    <a:pt x="17" y="16"/>
                    <a:pt x="27" y="20"/>
                  </a:cubicBezTo>
                  <a:cubicBezTo>
                    <a:pt x="20" y="13"/>
                    <a:pt x="17" y="6"/>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6" name="Google Shape;2206;p48"/>
            <p:cNvSpPr/>
            <p:nvPr/>
          </p:nvSpPr>
          <p:spPr>
            <a:xfrm>
              <a:off x="5509440" y="3761640"/>
              <a:ext cx="4680" cy="2520"/>
            </a:xfrm>
            <a:custGeom>
              <a:avLst/>
              <a:gdLst/>
              <a:ahLst/>
              <a:cxnLst/>
              <a:rect l="l" t="t" r="r" b="b"/>
              <a:pathLst>
                <a:path w="13" h="7" extrusionOk="0">
                  <a:moveTo>
                    <a:pt x="0" y="4"/>
                  </a:moveTo>
                  <a:lnTo>
                    <a:pt x="0" y="4"/>
                  </a:lnTo>
                  <a:cubicBezTo>
                    <a:pt x="3" y="7"/>
                    <a:pt x="7" y="7"/>
                    <a:pt x="10" y="7"/>
                  </a:cubicBezTo>
                  <a:lnTo>
                    <a:pt x="13" y="4"/>
                  </a:lnTo>
                  <a:cubicBezTo>
                    <a:pt x="10" y="4"/>
                    <a:pt x="7" y="4"/>
                    <a:pt x="3" y="0"/>
                  </a:cubicBezTo>
                  <a:cubicBezTo>
                    <a:pt x="0" y="4"/>
                    <a:pt x="0"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7" name="Google Shape;2207;p48"/>
            <p:cNvSpPr/>
            <p:nvPr/>
          </p:nvSpPr>
          <p:spPr>
            <a:xfrm>
              <a:off x="5461200" y="3679560"/>
              <a:ext cx="8280" cy="2880"/>
            </a:xfrm>
            <a:custGeom>
              <a:avLst/>
              <a:gdLst/>
              <a:ahLst/>
              <a:cxnLst/>
              <a:rect l="l" t="t" r="r" b="b"/>
              <a:pathLst>
                <a:path w="23" h="8" extrusionOk="0">
                  <a:moveTo>
                    <a:pt x="23" y="0"/>
                  </a:moveTo>
                  <a:lnTo>
                    <a:pt x="23" y="0"/>
                  </a:lnTo>
                  <a:cubicBezTo>
                    <a:pt x="13" y="0"/>
                    <a:pt x="6" y="0"/>
                    <a:pt x="0" y="7"/>
                  </a:cubicBezTo>
                  <a:cubicBezTo>
                    <a:pt x="10" y="7"/>
                    <a:pt x="20"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8" name="Google Shape;2208;p48"/>
            <p:cNvSpPr/>
            <p:nvPr/>
          </p:nvSpPr>
          <p:spPr>
            <a:xfrm>
              <a:off x="5707440" y="3746160"/>
              <a:ext cx="8640" cy="4680"/>
            </a:xfrm>
            <a:custGeom>
              <a:avLst/>
              <a:gdLst/>
              <a:ahLst/>
              <a:cxnLst/>
              <a:rect l="l" t="t" r="r" b="b"/>
              <a:pathLst>
                <a:path w="24" h="13" extrusionOk="0">
                  <a:moveTo>
                    <a:pt x="24" y="0"/>
                  </a:moveTo>
                  <a:lnTo>
                    <a:pt x="24" y="0"/>
                  </a:lnTo>
                  <a:cubicBezTo>
                    <a:pt x="17" y="0"/>
                    <a:pt x="7" y="0"/>
                    <a:pt x="0" y="0"/>
                  </a:cubicBezTo>
                  <a:cubicBezTo>
                    <a:pt x="0" y="7"/>
                    <a:pt x="0" y="13"/>
                    <a:pt x="14" y="13"/>
                  </a:cubicBezTo>
                  <a:cubicBezTo>
                    <a:pt x="24" y="13"/>
                    <a:pt x="24" y="3"/>
                    <a:pt x="2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9" name="Google Shape;2209;p48"/>
            <p:cNvSpPr/>
            <p:nvPr/>
          </p:nvSpPr>
          <p:spPr>
            <a:xfrm>
              <a:off x="5070960" y="3553200"/>
              <a:ext cx="12960" cy="3600"/>
            </a:xfrm>
            <a:custGeom>
              <a:avLst/>
              <a:gdLst/>
              <a:ahLst/>
              <a:cxnLst/>
              <a:rect l="l" t="t" r="r" b="b"/>
              <a:pathLst>
                <a:path w="36" h="10" extrusionOk="0">
                  <a:moveTo>
                    <a:pt x="36" y="9"/>
                  </a:moveTo>
                  <a:lnTo>
                    <a:pt x="36" y="9"/>
                  </a:lnTo>
                  <a:cubicBezTo>
                    <a:pt x="26" y="-4"/>
                    <a:pt x="13" y="-1"/>
                    <a:pt x="0" y="2"/>
                  </a:cubicBezTo>
                  <a:cubicBezTo>
                    <a:pt x="10" y="12"/>
                    <a:pt x="23" y="9"/>
                    <a:pt x="36"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0" name="Google Shape;2210;p48"/>
            <p:cNvSpPr/>
            <p:nvPr/>
          </p:nvSpPr>
          <p:spPr>
            <a:xfrm>
              <a:off x="5116680" y="3552840"/>
              <a:ext cx="9720" cy="3600"/>
            </a:xfrm>
            <a:custGeom>
              <a:avLst/>
              <a:gdLst/>
              <a:ahLst/>
              <a:cxnLst/>
              <a:rect l="l" t="t" r="r" b="b"/>
              <a:pathLst>
                <a:path w="27" h="10" extrusionOk="0">
                  <a:moveTo>
                    <a:pt x="13" y="0"/>
                  </a:moveTo>
                  <a:lnTo>
                    <a:pt x="13" y="0"/>
                  </a:lnTo>
                  <a:cubicBezTo>
                    <a:pt x="10" y="0"/>
                    <a:pt x="7" y="0"/>
                    <a:pt x="0" y="0"/>
                  </a:cubicBezTo>
                  <a:cubicBezTo>
                    <a:pt x="0" y="3"/>
                    <a:pt x="0" y="6"/>
                    <a:pt x="3" y="10"/>
                  </a:cubicBezTo>
                  <a:cubicBezTo>
                    <a:pt x="10" y="10"/>
                    <a:pt x="17" y="10"/>
                    <a:pt x="27" y="10"/>
                  </a:cubicBezTo>
                  <a:cubicBezTo>
                    <a:pt x="24" y="6"/>
                    <a:pt x="17" y="3"/>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1" name="Google Shape;2211;p48"/>
            <p:cNvSpPr/>
            <p:nvPr/>
          </p:nvSpPr>
          <p:spPr>
            <a:xfrm>
              <a:off x="4912920" y="3811320"/>
              <a:ext cx="5760" cy="3600"/>
            </a:xfrm>
            <a:custGeom>
              <a:avLst/>
              <a:gdLst/>
              <a:ahLst/>
              <a:cxnLst/>
              <a:rect l="l" t="t" r="r" b="b"/>
              <a:pathLst>
                <a:path w="16" h="10" extrusionOk="0">
                  <a:moveTo>
                    <a:pt x="0" y="0"/>
                  </a:moveTo>
                  <a:lnTo>
                    <a:pt x="0" y="0"/>
                  </a:lnTo>
                  <a:cubicBezTo>
                    <a:pt x="0" y="4"/>
                    <a:pt x="0" y="7"/>
                    <a:pt x="0" y="10"/>
                  </a:cubicBezTo>
                  <a:cubicBezTo>
                    <a:pt x="6" y="10"/>
                    <a:pt x="16" y="10"/>
                    <a:pt x="16" y="4"/>
                  </a:cubicBezTo>
                  <a:cubicBezTo>
                    <a:pt x="16" y="0"/>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2" name="Google Shape;2212;p48"/>
            <p:cNvSpPr/>
            <p:nvPr/>
          </p:nvSpPr>
          <p:spPr>
            <a:xfrm>
              <a:off x="5083920" y="3765240"/>
              <a:ext cx="11160" cy="3960"/>
            </a:xfrm>
            <a:custGeom>
              <a:avLst/>
              <a:gdLst/>
              <a:ahLst/>
              <a:cxnLst/>
              <a:rect l="l" t="t" r="r" b="b"/>
              <a:pathLst>
                <a:path w="31" h="11" extrusionOk="0">
                  <a:moveTo>
                    <a:pt x="7" y="4"/>
                  </a:moveTo>
                  <a:lnTo>
                    <a:pt x="7" y="4"/>
                  </a:lnTo>
                  <a:cubicBezTo>
                    <a:pt x="4" y="4"/>
                    <a:pt x="4" y="7"/>
                    <a:pt x="0" y="11"/>
                  </a:cubicBezTo>
                  <a:lnTo>
                    <a:pt x="0" y="11"/>
                  </a:lnTo>
                  <a:cubicBezTo>
                    <a:pt x="4" y="11"/>
                    <a:pt x="11" y="11"/>
                    <a:pt x="14" y="11"/>
                  </a:cubicBezTo>
                  <a:cubicBezTo>
                    <a:pt x="17" y="7"/>
                    <a:pt x="24" y="7"/>
                    <a:pt x="31" y="4"/>
                  </a:cubicBezTo>
                  <a:cubicBezTo>
                    <a:pt x="24" y="-3"/>
                    <a:pt x="14" y="0"/>
                    <a:pt x="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3" name="Google Shape;2213;p48"/>
            <p:cNvSpPr/>
            <p:nvPr/>
          </p:nvSpPr>
          <p:spPr>
            <a:xfrm>
              <a:off x="5122800" y="3765240"/>
              <a:ext cx="3600" cy="2520"/>
            </a:xfrm>
            <a:custGeom>
              <a:avLst/>
              <a:gdLst/>
              <a:ahLst/>
              <a:cxnLst/>
              <a:rect l="l" t="t" r="r" b="b"/>
              <a:pathLst>
                <a:path w="10" h="7" extrusionOk="0">
                  <a:moveTo>
                    <a:pt x="10" y="0"/>
                  </a:moveTo>
                  <a:lnTo>
                    <a:pt x="10" y="0"/>
                  </a:lnTo>
                  <a:cubicBezTo>
                    <a:pt x="3" y="0"/>
                    <a:pt x="0" y="4"/>
                    <a:pt x="0" y="7"/>
                  </a:cubicBezTo>
                  <a:cubicBezTo>
                    <a:pt x="3" y="7"/>
                    <a:pt x="7" y="4"/>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4" name="Google Shape;2214;p48"/>
            <p:cNvSpPr/>
            <p:nvPr/>
          </p:nvSpPr>
          <p:spPr>
            <a:xfrm>
              <a:off x="4750920" y="3566160"/>
              <a:ext cx="50760" cy="7920"/>
            </a:xfrm>
            <a:custGeom>
              <a:avLst/>
              <a:gdLst/>
              <a:ahLst/>
              <a:cxnLst/>
              <a:rect l="l" t="t" r="r" b="b"/>
              <a:pathLst>
                <a:path w="141" h="22" extrusionOk="0">
                  <a:moveTo>
                    <a:pt x="141" y="10"/>
                  </a:moveTo>
                  <a:lnTo>
                    <a:pt x="141" y="10"/>
                  </a:lnTo>
                  <a:cubicBezTo>
                    <a:pt x="111" y="-4"/>
                    <a:pt x="70" y="10"/>
                    <a:pt x="37" y="0"/>
                  </a:cubicBezTo>
                  <a:cubicBezTo>
                    <a:pt x="20" y="3"/>
                    <a:pt x="7" y="6"/>
                    <a:pt x="0" y="20"/>
                  </a:cubicBezTo>
                  <a:cubicBezTo>
                    <a:pt x="47" y="17"/>
                    <a:pt x="97" y="30"/>
                    <a:pt x="14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5" name="Google Shape;2215;p48"/>
            <p:cNvSpPr/>
            <p:nvPr/>
          </p:nvSpPr>
          <p:spPr>
            <a:xfrm>
              <a:off x="4822920" y="3567240"/>
              <a:ext cx="9000" cy="6120"/>
            </a:xfrm>
            <a:custGeom>
              <a:avLst/>
              <a:gdLst/>
              <a:ahLst/>
              <a:cxnLst/>
              <a:rect l="l" t="t" r="r" b="b"/>
              <a:pathLst>
                <a:path w="25" h="17" extrusionOk="0">
                  <a:moveTo>
                    <a:pt x="25" y="7"/>
                  </a:moveTo>
                  <a:lnTo>
                    <a:pt x="25" y="7"/>
                  </a:lnTo>
                  <a:cubicBezTo>
                    <a:pt x="25" y="0"/>
                    <a:pt x="18" y="0"/>
                    <a:pt x="12" y="0"/>
                  </a:cubicBezTo>
                  <a:cubicBezTo>
                    <a:pt x="-5" y="3"/>
                    <a:pt x="1" y="10"/>
                    <a:pt x="5" y="17"/>
                  </a:cubicBezTo>
                  <a:lnTo>
                    <a:pt x="5" y="17"/>
                  </a:lnTo>
                  <a:cubicBezTo>
                    <a:pt x="15" y="17"/>
                    <a:pt x="28" y="17"/>
                    <a:pt x="25"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6" name="Google Shape;2216;p48"/>
            <p:cNvSpPr/>
            <p:nvPr/>
          </p:nvSpPr>
          <p:spPr>
            <a:xfrm>
              <a:off x="4842720" y="3568320"/>
              <a:ext cx="8640" cy="5040"/>
            </a:xfrm>
            <a:custGeom>
              <a:avLst/>
              <a:gdLst/>
              <a:ahLst/>
              <a:cxnLst/>
              <a:rect l="l" t="t" r="r" b="b"/>
              <a:pathLst>
                <a:path w="24" h="14" extrusionOk="0">
                  <a:moveTo>
                    <a:pt x="24" y="4"/>
                  </a:moveTo>
                  <a:lnTo>
                    <a:pt x="24" y="4"/>
                  </a:lnTo>
                  <a:cubicBezTo>
                    <a:pt x="24" y="4"/>
                    <a:pt x="20" y="0"/>
                    <a:pt x="17" y="0"/>
                  </a:cubicBezTo>
                  <a:cubicBezTo>
                    <a:pt x="10" y="4"/>
                    <a:pt x="3" y="4"/>
                    <a:pt x="0" y="11"/>
                  </a:cubicBezTo>
                  <a:cubicBezTo>
                    <a:pt x="0" y="11"/>
                    <a:pt x="3" y="11"/>
                    <a:pt x="7" y="14"/>
                  </a:cubicBezTo>
                  <a:cubicBezTo>
                    <a:pt x="17" y="14"/>
                    <a:pt x="24" y="14"/>
                    <a:pt x="2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7" name="Google Shape;2217;p48"/>
            <p:cNvSpPr/>
            <p:nvPr/>
          </p:nvSpPr>
          <p:spPr>
            <a:xfrm>
              <a:off x="4887720" y="3739680"/>
              <a:ext cx="5400" cy="6480"/>
            </a:xfrm>
            <a:custGeom>
              <a:avLst/>
              <a:gdLst/>
              <a:ahLst/>
              <a:cxnLst/>
              <a:rect l="l" t="t" r="r" b="b"/>
              <a:pathLst>
                <a:path w="15" h="18" extrusionOk="0">
                  <a:moveTo>
                    <a:pt x="3" y="1"/>
                  </a:moveTo>
                  <a:lnTo>
                    <a:pt x="3" y="1"/>
                  </a:lnTo>
                  <a:cubicBezTo>
                    <a:pt x="-4" y="4"/>
                    <a:pt x="6" y="11"/>
                    <a:pt x="6" y="14"/>
                  </a:cubicBezTo>
                  <a:cubicBezTo>
                    <a:pt x="6" y="18"/>
                    <a:pt x="6" y="18"/>
                    <a:pt x="6" y="18"/>
                  </a:cubicBezTo>
                  <a:cubicBezTo>
                    <a:pt x="13" y="14"/>
                    <a:pt x="19" y="8"/>
                    <a:pt x="13" y="1"/>
                  </a:cubicBezTo>
                  <a:cubicBezTo>
                    <a:pt x="13"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8" name="Google Shape;2218;p48"/>
            <p:cNvSpPr/>
            <p:nvPr/>
          </p:nvSpPr>
          <p:spPr>
            <a:xfrm>
              <a:off x="5404680" y="3632400"/>
              <a:ext cx="9360" cy="3600"/>
            </a:xfrm>
            <a:custGeom>
              <a:avLst/>
              <a:gdLst/>
              <a:ahLst/>
              <a:cxnLst/>
              <a:rect l="l" t="t" r="r" b="b"/>
              <a:pathLst>
                <a:path w="26" h="10" extrusionOk="0">
                  <a:moveTo>
                    <a:pt x="12" y="10"/>
                  </a:moveTo>
                  <a:lnTo>
                    <a:pt x="12" y="10"/>
                  </a:lnTo>
                  <a:cubicBezTo>
                    <a:pt x="19" y="7"/>
                    <a:pt x="22" y="4"/>
                    <a:pt x="26" y="0"/>
                  </a:cubicBezTo>
                  <a:cubicBezTo>
                    <a:pt x="16" y="0"/>
                    <a:pt x="9" y="0"/>
                    <a:pt x="2" y="0"/>
                  </a:cubicBezTo>
                  <a:cubicBezTo>
                    <a:pt x="-1" y="4"/>
                    <a:pt x="-1" y="7"/>
                    <a:pt x="2" y="10"/>
                  </a:cubicBezTo>
                  <a:cubicBezTo>
                    <a:pt x="6" y="10"/>
                    <a:pt x="9" y="10"/>
                    <a:pt x="12"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9" name="Google Shape;2219;p48"/>
            <p:cNvSpPr/>
            <p:nvPr/>
          </p:nvSpPr>
          <p:spPr>
            <a:xfrm>
              <a:off x="4610880" y="3574440"/>
              <a:ext cx="2160" cy="2520"/>
            </a:xfrm>
            <a:custGeom>
              <a:avLst/>
              <a:gdLst/>
              <a:ahLst/>
              <a:cxnLst/>
              <a:rect l="l" t="t" r="r" b="b"/>
              <a:pathLst>
                <a:path w="6" h="7" extrusionOk="0">
                  <a:moveTo>
                    <a:pt x="3" y="4"/>
                  </a:moveTo>
                  <a:lnTo>
                    <a:pt x="3" y="4"/>
                  </a:lnTo>
                  <a:cubicBezTo>
                    <a:pt x="0" y="4"/>
                    <a:pt x="0" y="4"/>
                    <a:pt x="0" y="7"/>
                  </a:cubicBezTo>
                  <a:lnTo>
                    <a:pt x="0" y="7"/>
                  </a:lnTo>
                  <a:cubicBezTo>
                    <a:pt x="3" y="4"/>
                    <a:pt x="3" y="4"/>
                    <a:pt x="6" y="0"/>
                  </a:cubicBezTo>
                  <a:cubicBezTo>
                    <a:pt x="6" y="0"/>
                    <a:pt x="3" y="0"/>
                    <a:pt x="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0" name="Google Shape;2220;p48"/>
            <p:cNvSpPr/>
            <p:nvPr/>
          </p:nvSpPr>
          <p:spPr>
            <a:xfrm>
              <a:off x="4951440" y="3739680"/>
              <a:ext cx="6120" cy="3960"/>
            </a:xfrm>
            <a:custGeom>
              <a:avLst/>
              <a:gdLst/>
              <a:ahLst/>
              <a:cxnLst/>
              <a:rect l="l" t="t" r="r" b="b"/>
              <a:pathLst>
                <a:path w="17" h="11" extrusionOk="0">
                  <a:moveTo>
                    <a:pt x="10" y="11"/>
                  </a:moveTo>
                  <a:lnTo>
                    <a:pt x="10" y="11"/>
                  </a:lnTo>
                  <a:cubicBezTo>
                    <a:pt x="14" y="11"/>
                    <a:pt x="17" y="8"/>
                    <a:pt x="17" y="8"/>
                  </a:cubicBezTo>
                  <a:cubicBezTo>
                    <a:pt x="17" y="1"/>
                    <a:pt x="10" y="-2"/>
                    <a:pt x="4" y="1"/>
                  </a:cubicBezTo>
                  <a:lnTo>
                    <a:pt x="0" y="8"/>
                  </a:lnTo>
                  <a:cubicBezTo>
                    <a:pt x="4" y="11"/>
                    <a:pt x="7" y="11"/>
                    <a:pt x="1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1" name="Google Shape;2221;p48"/>
            <p:cNvSpPr/>
            <p:nvPr/>
          </p:nvSpPr>
          <p:spPr>
            <a:xfrm>
              <a:off x="4642200" y="3556440"/>
              <a:ext cx="6120" cy="5760"/>
            </a:xfrm>
            <a:custGeom>
              <a:avLst/>
              <a:gdLst/>
              <a:ahLst/>
              <a:cxnLst/>
              <a:rect l="l" t="t" r="r" b="b"/>
              <a:pathLst>
                <a:path w="17" h="16" extrusionOk="0">
                  <a:moveTo>
                    <a:pt x="0" y="10"/>
                  </a:moveTo>
                  <a:lnTo>
                    <a:pt x="0" y="10"/>
                  </a:lnTo>
                  <a:cubicBezTo>
                    <a:pt x="0" y="13"/>
                    <a:pt x="7" y="16"/>
                    <a:pt x="7" y="16"/>
                  </a:cubicBezTo>
                  <a:cubicBezTo>
                    <a:pt x="17" y="13"/>
                    <a:pt x="17" y="6"/>
                    <a:pt x="17" y="0"/>
                  </a:cubicBezTo>
                  <a:lnTo>
                    <a:pt x="17" y="0"/>
                  </a:lnTo>
                  <a:cubicBezTo>
                    <a:pt x="10" y="3"/>
                    <a:pt x="0" y="3"/>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2" name="Google Shape;2222;p48"/>
            <p:cNvSpPr/>
            <p:nvPr/>
          </p:nvSpPr>
          <p:spPr>
            <a:xfrm>
              <a:off x="4638600" y="3567240"/>
              <a:ext cx="8280" cy="3600"/>
            </a:xfrm>
            <a:custGeom>
              <a:avLst/>
              <a:gdLst/>
              <a:ahLst/>
              <a:cxnLst/>
              <a:rect l="l" t="t" r="r" b="b"/>
              <a:pathLst>
                <a:path w="23" h="10" extrusionOk="0">
                  <a:moveTo>
                    <a:pt x="0" y="7"/>
                  </a:moveTo>
                  <a:lnTo>
                    <a:pt x="0" y="7"/>
                  </a:lnTo>
                  <a:lnTo>
                    <a:pt x="0" y="7"/>
                  </a:lnTo>
                  <a:cubicBezTo>
                    <a:pt x="6" y="7"/>
                    <a:pt x="13" y="14"/>
                    <a:pt x="23" y="7"/>
                  </a:cubicBezTo>
                  <a:cubicBezTo>
                    <a:pt x="23" y="7"/>
                    <a:pt x="20" y="3"/>
                    <a:pt x="20" y="0"/>
                  </a:cubicBezTo>
                  <a:cubicBezTo>
                    <a:pt x="10" y="-3"/>
                    <a:pt x="3" y="3"/>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3" name="Google Shape;2223;p48"/>
            <p:cNvSpPr/>
            <p:nvPr/>
          </p:nvSpPr>
          <p:spPr>
            <a:xfrm>
              <a:off x="4912920" y="3553920"/>
              <a:ext cx="19440" cy="6480"/>
            </a:xfrm>
            <a:custGeom>
              <a:avLst/>
              <a:gdLst/>
              <a:ahLst/>
              <a:cxnLst/>
              <a:rect l="l" t="t" r="r" b="b"/>
              <a:pathLst>
                <a:path w="54" h="18" extrusionOk="0">
                  <a:moveTo>
                    <a:pt x="20" y="17"/>
                  </a:moveTo>
                  <a:lnTo>
                    <a:pt x="20" y="17"/>
                  </a:lnTo>
                  <a:cubicBezTo>
                    <a:pt x="30" y="17"/>
                    <a:pt x="40" y="17"/>
                    <a:pt x="50" y="17"/>
                  </a:cubicBezTo>
                  <a:cubicBezTo>
                    <a:pt x="54" y="13"/>
                    <a:pt x="54" y="10"/>
                    <a:pt x="54" y="7"/>
                  </a:cubicBezTo>
                  <a:lnTo>
                    <a:pt x="54" y="7"/>
                  </a:lnTo>
                  <a:cubicBezTo>
                    <a:pt x="44" y="3"/>
                    <a:pt x="33" y="3"/>
                    <a:pt x="27" y="0"/>
                  </a:cubicBezTo>
                  <a:cubicBezTo>
                    <a:pt x="23" y="0"/>
                    <a:pt x="16" y="0"/>
                    <a:pt x="13" y="0"/>
                  </a:cubicBezTo>
                  <a:cubicBezTo>
                    <a:pt x="10" y="3"/>
                    <a:pt x="0" y="7"/>
                    <a:pt x="0" y="13"/>
                  </a:cubicBezTo>
                  <a:cubicBezTo>
                    <a:pt x="3" y="20"/>
                    <a:pt x="13" y="17"/>
                    <a:pt x="2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4" name="Google Shape;2224;p48"/>
            <p:cNvSpPr/>
            <p:nvPr/>
          </p:nvSpPr>
          <p:spPr>
            <a:xfrm>
              <a:off x="5001120" y="3569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5" name="Google Shape;2225;p48"/>
            <p:cNvSpPr/>
            <p:nvPr/>
          </p:nvSpPr>
          <p:spPr>
            <a:xfrm>
              <a:off x="5001120" y="3569760"/>
              <a:ext cx="1440" cy="1080"/>
            </a:xfrm>
            <a:custGeom>
              <a:avLst/>
              <a:gdLst/>
              <a:ahLst/>
              <a:cxnLst/>
              <a:rect l="l" t="t" r="r" b="b"/>
              <a:pathLst>
                <a:path w="4" h="3" extrusionOk="0">
                  <a:moveTo>
                    <a:pt x="3" y="3"/>
                  </a:moveTo>
                  <a:lnTo>
                    <a:pt x="3" y="3"/>
                  </a:lnTo>
                  <a:cubicBezTo>
                    <a:pt x="6" y="3"/>
                    <a:pt x="6" y="3"/>
                    <a:pt x="0" y="0"/>
                  </a:cubicBezTo>
                  <a:cubicBezTo>
                    <a:pt x="3" y="0"/>
                    <a:pt x="3" y="3"/>
                    <a:pt x="3"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6" name="Google Shape;2226;p48"/>
            <p:cNvSpPr/>
            <p:nvPr/>
          </p:nvSpPr>
          <p:spPr>
            <a:xfrm>
              <a:off x="4885200" y="3552840"/>
              <a:ext cx="15480" cy="8280"/>
            </a:xfrm>
            <a:custGeom>
              <a:avLst/>
              <a:gdLst/>
              <a:ahLst/>
              <a:cxnLst/>
              <a:rect l="l" t="t" r="r" b="b"/>
              <a:pathLst>
                <a:path w="43" h="23" extrusionOk="0">
                  <a:moveTo>
                    <a:pt x="26" y="0"/>
                  </a:moveTo>
                  <a:lnTo>
                    <a:pt x="26" y="0"/>
                  </a:lnTo>
                  <a:cubicBezTo>
                    <a:pt x="16" y="0"/>
                    <a:pt x="10" y="3"/>
                    <a:pt x="3" y="3"/>
                  </a:cubicBezTo>
                  <a:cubicBezTo>
                    <a:pt x="3" y="10"/>
                    <a:pt x="0" y="13"/>
                    <a:pt x="0" y="20"/>
                  </a:cubicBezTo>
                  <a:cubicBezTo>
                    <a:pt x="3" y="23"/>
                    <a:pt x="6" y="23"/>
                    <a:pt x="10" y="23"/>
                  </a:cubicBezTo>
                  <a:lnTo>
                    <a:pt x="13" y="20"/>
                  </a:lnTo>
                  <a:cubicBezTo>
                    <a:pt x="23" y="20"/>
                    <a:pt x="40" y="20"/>
                    <a:pt x="43" y="16"/>
                  </a:cubicBezTo>
                  <a:cubicBezTo>
                    <a:pt x="46" y="6"/>
                    <a:pt x="36" y="3"/>
                    <a:pt x="2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7" name="Google Shape;2227;p48"/>
            <p:cNvSpPr/>
            <p:nvPr/>
          </p:nvSpPr>
          <p:spPr>
            <a:xfrm>
              <a:off x="5131800" y="3803040"/>
              <a:ext cx="7920" cy="4680"/>
            </a:xfrm>
            <a:custGeom>
              <a:avLst/>
              <a:gdLst/>
              <a:ahLst/>
              <a:cxnLst/>
              <a:rect l="l" t="t" r="r" b="b"/>
              <a:pathLst>
                <a:path w="22" h="13" extrusionOk="0">
                  <a:moveTo>
                    <a:pt x="12" y="13"/>
                  </a:moveTo>
                  <a:lnTo>
                    <a:pt x="12" y="13"/>
                  </a:lnTo>
                  <a:cubicBezTo>
                    <a:pt x="15" y="10"/>
                    <a:pt x="18" y="10"/>
                    <a:pt x="22" y="6"/>
                  </a:cubicBezTo>
                  <a:cubicBezTo>
                    <a:pt x="15" y="3"/>
                    <a:pt x="8" y="-4"/>
                    <a:pt x="2" y="3"/>
                  </a:cubicBezTo>
                  <a:cubicBezTo>
                    <a:pt x="-5" y="6"/>
                    <a:pt x="5" y="10"/>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8" name="Google Shape;2228;p48"/>
            <p:cNvSpPr/>
            <p:nvPr/>
          </p:nvSpPr>
          <p:spPr>
            <a:xfrm>
              <a:off x="5474520" y="3747240"/>
              <a:ext cx="2160" cy="1440"/>
            </a:xfrm>
            <a:custGeom>
              <a:avLst/>
              <a:gdLst/>
              <a:ahLst/>
              <a:cxnLst/>
              <a:rect l="l" t="t" r="r" b="b"/>
              <a:pathLst>
                <a:path w="6" h="4" extrusionOk="0">
                  <a:moveTo>
                    <a:pt x="6" y="0"/>
                  </a:moveTo>
                  <a:lnTo>
                    <a:pt x="6" y="0"/>
                  </a:lnTo>
                  <a:lnTo>
                    <a:pt x="3" y="0"/>
                  </a:lnTo>
                  <a:cubicBezTo>
                    <a:pt x="3" y="0"/>
                    <a:pt x="3" y="4"/>
                    <a:pt x="0" y="4"/>
                  </a:cubicBezTo>
                  <a:cubicBezTo>
                    <a:pt x="3" y="0"/>
                    <a:pt x="6" y="0"/>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9" name="Google Shape;2229;p48"/>
            <p:cNvSpPr/>
            <p:nvPr/>
          </p:nvSpPr>
          <p:spPr>
            <a:xfrm>
              <a:off x="5474520" y="3748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0" name="Google Shape;2230;p48"/>
            <p:cNvSpPr/>
            <p:nvPr/>
          </p:nvSpPr>
          <p:spPr>
            <a:xfrm>
              <a:off x="5219280" y="3801600"/>
              <a:ext cx="38160" cy="8280"/>
            </a:xfrm>
            <a:custGeom>
              <a:avLst/>
              <a:gdLst/>
              <a:ahLst/>
              <a:cxnLst/>
              <a:rect l="l" t="t" r="r" b="b"/>
              <a:pathLst>
                <a:path w="106" h="23" extrusionOk="0">
                  <a:moveTo>
                    <a:pt x="24" y="17"/>
                  </a:moveTo>
                  <a:lnTo>
                    <a:pt x="24" y="17"/>
                  </a:lnTo>
                  <a:lnTo>
                    <a:pt x="27" y="20"/>
                  </a:lnTo>
                  <a:cubicBezTo>
                    <a:pt x="34" y="20"/>
                    <a:pt x="44" y="27"/>
                    <a:pt x="51" y="20"/>
                  </a:cubicBezTo>
                  <a:cubicBezTo>
                    <a:pt x="57" y="7"/>
                    <a:pt x="67" y="17"/>
                    <a:pt x="74" y="20"/>
                  </a:cubicBezTo>
                  <a:cubicBezTo>
                    <a:pt x="88" y="17"/>
                    <a:pt x="118" y="24"/>
                    <a:pt x="101" y="0"/>
                  </a:cubicBezTo>
                  <a:cubicBezTo>
                    <a:pt x="67" y="0"/>
                    <a:pt x="34" y="0"/>
                    <a:pt x="0" y="0"/>
                  </a:cubicBezTo>
                  <a:cubicBezTo>
                    <a:pt x="0" y="7"/>
                    <a:pt x="4" y="14"/>
                    <a:pt x="14" y="17"/>
                  </a:cubicBezTo>
                  <a:lnTo>
                    <a:pt x="14" y="17"/>
                  </a:lnTo>
                  <a:cubicBezTo>
                    <a:pt x="17" y="17"/>
                    <a:pt x="21" y="17"/>
                    <a:pt x="2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1" name="Google Shape;2231;p48"/>
            <p:cNvSpPr/>
            <p:nvPr/>
          </p:nvSpPr>
          <p:spPr>
            <a:xfrm>
              <a:off x="4825440" y="3795840"/>
              <a:ext cx="27000" cy="9000"/>
            </a:xfrm>
            <a:custGeom>
              <a:avLst/>
              <a:gdLst/>
              <a:ahLst/>
              <a:cxnLst/>
              <a:rect l="l" t="t" r="r" b="b"/>
              <a:pathLst>
                <a:path w="75" h="25" extrusionOk="0">
                  <a:moveTo>
                    <a:pt x="18" y="23"/>
                  </a:moveTo>
                  <a:lnTo>
                    <a:pt x="18" y="23"/>
                  </a:lnTo>
                  <a:cubicBezTo>
                    <a:pt x="38" y="26"/>
                    <a:pt x="55" y="23"/>
                    <a:pt x="75" y="23"/>
                  </a:cubicBezTo>
                  <a:cubicBezTo>
                    <a:pt x="72" y="19"/>
                    <a:pt x="65" y="13"/>
                    <a:pt x="62" y="6"/>
                  </a:cubicBezTo>
                  <a:cubicBezTo>
                    <a:pt x="48" y="6"/>
                    <a:pt x="31" y="9"/>
                    <a:pt x="21" y="0"/>
                  </a:cubicBezTo>
                  <a:cubicBezTo>
                    <a:pt x="11" y="0"/>
                    <a:pt x="1" y="0"/>
                    <a:pt x="1" y="9"/>
                  </a:cubicBezTo>
                  <a:cubicBezTo>
                    <a:pt x="-2" y="19"/>
                    <a:pt x="5" y="23"/>
                    <a:pt x="1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2" name="Google Shape;2232;p48"/>
            <p:cNvSpPr/>
            <p:nvPr/>
          </p:nvSpPr>
          <p:spPr>
            <a:xfrm>
              <a:off x="5511960" y="3744000"/>
              <a:ext cx="9360" cy="4680"/>
            </a:xfrm>
            <a:custGeom>
              <a:avLst/>
              <a:gdLst/>
              <a:ahLst/>
              <a:cxnLst/>
              <a:rect l="l" t="t" r="r" b="b"/>
              <a:pathLst>
                <a:path w="26" h="13" extrusionOk="0">
                  <a:moveTo>
                    <a:pt x="0" y="2"/>
                  </a:moveTo>
                  <a:lnTo>
                    <a:pt x="0" y="2"/>
                  </a:lnTo>
                  <a:cubicBezTo>
                    <a:pt x="0" y="6"/>
                    <a:pt x="0" y="9"/>
                    <a:pt x="0" y="13"/>
                  </a:cubicBezTo>
                  <a:cubicBezTo>
                    <a:pt x="10" y="13"/>
                    <a:pt x="16" y="13"/>
                    <a:pt x="26" y="13"/>
                  </a:cubicBezTo>
                  <a:cubicBezTo>
                    <a:pt x="26" y="-4"/>
                    <a:pt x="13"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3" name="Google Shape;2233;p48"/>
            <p:cNvSpPr/>
            <p:nvPr/>
          </p:nvSpPr>
          <p:spPr>
            <a:xfrm>
              <a:off x="4596120" y="4302000"/>
              <a:ext cx="102960" cy="16200"/>
            </a:xfrm>
            <a:custGeom>
              <a:avLst/>
              <a:gdLst/>
              <a:ahLst/>
              <a:cxnLst/>
              <a:rect l="l" t="t" r="r" b="b"/>
              <a:pathLst>
                <a:path w="286" h="45" extrusionOk="0">
                  <a:moveTo>
                    <a:pt x="215" y="20"/>
                  </a:moveTo>
                  <a:lnTo>
                    <a:pt x="215" y="20"/>
                  </a:lnTo>
                  <a:cubicBezTo>
                    <a:pt x="205" y="34"/>
                    <a:pt x="199" y="7"/>
                    <a:pt x="182" y="7"/>
                  </a:cubicBezTo>
                  <a:cubicBezTo>
                    <a:pt x="165" y="3"/>
                    <a:pt x="151" y="20"/>
                    <a:pt x="131" y="17"/>
                  </a:cubicBezTo>
                  <a:lnTo>
                    <a:pt x="131" y="17"/>
                  </a:lnTo>
                  <a:cubicBezTo>
                    <a:pt x="114" y="3"/>
                    <a:pt x="98" y="7"/>
                    <a:pt x="78" y="13"/>
                  </a:cubicBezTo>
                  <a:cubicBezTo>
                    <a:pt x="54" y="20"/>
                    <a:pt x="31" y="30"/>
                    <a:pt x="0" y="17"/>
                  </a:cubicBezTo>
                  <a:cubicBezTo>
                    <a:pt x="37" y="47"/>
                    <a:pt x="51" y="50"/>
                    <a:pt x="91" y="37"/>
                  </a:cubicBezTo>
                  <a:cubicBezTo>
                    <a:pt x="101" y="34"/>
                    <a:pt x="111" y="34"/>
                    <a:pt x="121" y="34"/>
                  </a:cubicBezTo>
                  <a:cubicBezTo>
                    <a:pt x="135" y="37"/>
                    <a:pt x="148" y="37"/>
                    <a:pt x="158" y="40"/>
                  </a:cubicBezTo>
                  <a:cubicBezTo>
                    <a:pt x="165" y="40"/>
                    <a:pt x="168" y="40"/>
                    <a:pt x="168" y="40"/>
                  </a:cubicBezTo>
                  <a:lnTo>
                    <a:pt x="171" y="37"/>
                  </a:lnTo>
                  <a:lnTo>
                    <a:pt x="171" y="37"/>
                  </a:lnTo>
                  <a:lnTo>
                    <a:pt x="171" y="37"/>
                  </a:lnTo>
                  <a:cubicBezTo>
                    <a:pt x="188" y="47"/>
                    <a:pt x="209" y="40"/>
                    <a:pt x="219" y="34"/>
                  </a:cubicBezTo>
                  <a:cubicBezTo>
                    <a:pt x="239" y="17"/>
                    <a:pt x="262" y="23"/>
                    <a:pt x="286" y="23"/>
                  </a:cubicBezTo>
                  <a:cubicBezTo>
                    <a:pt x="286" y="17"/>
                    <a:pt x="286" y="7"/>
                    <a:pt x="286" y="0"/>
                  </a:cubicBezTo>
                  <a:cubicBezTo>
                    <a:pt x="262" y="7"/>
                    <a:pt x="228" y="-10"/>
                    <a:pt x="215"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4" name="Google Shape;2234;p48"/>
            <p:cNvSpPr/>
            <p:nvPr/>
          </p:nvSpPr>
          <p:spPr>
            <a:xfrm>
              <a:off x="4866840" y="4293000"/>
              <a:ext cx="23040" cy="11520"/>
            </a:xfrm>
            <a:custGeom>
              <a:avLst/>
              <a:gdLst/>
              <a:ahLst/>
              <a:cxnLst/>
              <a:rect l="l" t="t" r="r" b="b"/>
              <a:pathLst>
                <a:path w="64" h="32" extrusionOk="0">
                  <a:moveTo>
                    <a:pt x="14" y="5"/>
                  </a:moveTo>
                  <a:lnTo>
                    <a:pt x="14" y="5"/>
                  </a:lnTo>
                  <a:cubicBezTo>
                    <a:pt x="7" y="15"/>
                    <a:pt x="4" y="22"/>
                    <a:pt x="0" y="32"/>
                  </a:cubicBezTo>
                  <a:cubicBezTo>
                    <a:pt x="20" y="32"/>
                    <a:pt x="44" y="32"/>
                    <a:pt x="64" y="32"/>
                  </a:cubicBezTo>
                  <a:cubicBezTo>
                    <a:pt x="64" y="25"/>
                    <a:pt x="64" y="22"/>
                    <a:pt x="64" y="15"/>
                  </a:cubicBezTo>
                  <a:cubicBezTo>
                    <a:pt x="47" y="12"/>
                    <a:pt x="34" y="-9"/>
                    <a:pt x="14"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5" name="Google Shape;2235;p48"/>
            <p:cNvSpPr/>
            <p:nvPr/>
          </p:nvSpPr>
          <p:spPr>
            <a:xfrm>
              <a:off x="4987800" y="4290840"/>
              <a:ext cx="18000" cy="6840"/>
            </a:xfrm>
            <a:custGeom>
              <a:avLst/>
              <a:gdLst/>
              <a:ahLst/>
              <a:cxnLst/>
              <a:rect l="l" t="t" r="r" b="b"/>
              <a:pathLst>
                <a:path w="50" h="19" extrusionOk="0">
                  <a:moveTo>
                    <a:pt x="0" y="18"/>
                  </a:moveTo>
                  <a:lnTo>
                    <a:pt x="0" y="18"/>
                  </a:lnTo>
                  <a:cubicBezTo>
                    <a:pt x="20" y="21"/>
                    <a:pt x="33" y="14"/>
                    <a:pt x="50" y="4"/>
                  </a:cubicBezTo>
                  <a:cubicBezTo>
                    <a:pt x="30" y="-3"/>
                    <a:pt x="13" y="1"/>
                    <a:pt x="0" y="4"/>
                  </a:cubicBezTo>
                  <a:cubicBezTo>
                    <a:pt x="0" y="7"/>
                    <a:pt x="0" y="14"/>
                    <a:pt x="0"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6" name="Google Shape;2236;p48"/>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7" name="Google Shape;2237;p48"/>
            <p:cNvSpPr/>
            <p:nvPr/>
          </p:nvSpPr>
          <p:spPr>
            <a:xfrm>
              <a:off x="4713480" y="4300920"/>
              <a:ext cx="13320" cy="7200"/>
            </a:xfrm>
            <a:custGeom>
              <a:avLst/>
              <a:gdLst/>
              <a:ahLst/>
              <a:cxnLst/>
              <a:rect l="l" t="t" r="r" b="b"/>
              <a:pathLst>
                <a:path w="37" h="20" extrusionOk="0">
                  <a:moveTo>
                    <a:pt x="0" y="3"/>
                  </a:moveTo>
                  <a:lnTo>
                    <a:pt x="0" y="3"/>
                  </a:lnTo>
                  <a:cubicBezTo>
                    <a:pt x="3" y="20"/>
                    <a:pt x="17" y="26"/>
                    <a:pt x="37" y="10"/>
                  </a:cubicBezTo>
                  <a:cubicBezTo>
                    <a:pt x="30" y="6"/>
                    <a:pt x="20" y="3"/>
                    <a:pt x="13" y="0"/>
                  </a:cubicBezTo>
                  <a:cubicBezTo>
                    <a:pt x="7" y="0"/>
                    <a:pt x="3"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8" name="Google Shape;2238;p48"/>
            <p:cNvSpPr/>
            <p:nvPr/>
          </p:nvSpPr>
          <p:spPr>
            <a:xfrm>
              <a:off x="4703760" y="4300920"/>
              <a:ext cx="5040" cy="8280"/>
            </a:xfrm>
            <a:custGeom>
              <a:avLst/>
              <a:gdLst/>
              <a:ahLst/>
              <a:cxnLst/>
              <a:rect l="l" t="t" r="r" b="b"/>
              <a:pathLst>
                <a:path w="14" h="23" extrusionOk="0">
                  <a:moveTo>
                    <a:pt x="0" y="3"/>
                  </a:moveTo>
                  <a:lnTo>
                    <a:pt x="0" y="3"/>
                  </a:lnTo>
                  <a:cubicBezTo>
                    <a:pt x="0" y="10"/>
                    <a:pt x="4" y="16"/>
                    <a:pt x="4" y="23"/>
                  </a:cubicBezTo>
                  <a:cubicBezTo>
                    <a:pt x="17" y="16"/>
                    <a:pt x="14" y="6"/>
                    <a:pt x="14" y="0"/>
                  </a:cubicBezTo>
                  <a:cubicBezTo>
                    <a:pt x="10" y="0"/>
                    <a:pt x="4"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9" name="Google Shape;2239;p48"/>
            <p:cNvSpPr/>
            <p:nvPr/>
          </p:nvSpPr>
          <p:spPr>
            <a:xfrm>
              <a:off x="4834440" y="4268880"/>
              <a:ext cx="3600" cy="5400"/>
            </a:xfrm>
            <a:custGeom>
              <a:avLst/>
              <a:gdLst/>
              <a:ahLst/>
              <a:cxnLst/>
              <a:rect l="l" t="t" r="r" b="b"/>
              <a:pathLst>
                <a:path w="10" h="15" extrusionOk="0">
                  <a:moveTo>
                    <a:pt x="10" y="1"/>
                  </a:moveTo>
                  <a:lnTo>
                    <a:pt x="10" y="1"/>
                  </a:lnTo>
                  <a:cubicBezTo>
                    <a:pt x="10" y="1"/>
                    <a:pt x="6" y="-2"/>
                    <a:pt x="0" y="1"/>
                  </a:cubicBezTo>
                  <a:cubicBezTo>
                    <a:pt x="0" y="5"/>
                    <a:pt x="0" y="11"/>
                    <a:pt x="0" y="15"/>
                  </a:cubicBezTo>
                  <a:cubicBezTo>
                    <a:pt x="13" y="15"/>
                    <a:pt x="10" y="8"/>
                    <a:pt x="10"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0" name="Google Shape;2240;p48"/>
            <p:cNvSpPr/>
            <p:nvPr/>
          </p:nvSpPr>
          <p:spPr>
            <a:xfrm>
              <a:off x="4815000" y="4275360"/>
              <a:ext cx="4680" cy="2520"/>
            </a:xfrm>
            <a:custGeom>
              <a:avLst/>
              <a:gdLst/>
              <a:ahLst/>
              <a:cxnLst/>
              <a:rect l="l" t="t" r="r" b="b"/>
              <a:pathLst>
                <a:path w="13" h="7" extrusionOk="0">
                  <a:moveTo>
                    <a:pt x="13" y="7"/>
                  </a:moveTo>
                  <a:lnTo>
                    <a:pt x="13" y="7"/>
                  </a:lnTo>
                  <a:cubicBezTo>
                    <a:pt x="10" y="4"/>
                    <a:pt x="7" y="4"/>
                    <a:pt x="0" y="0"/>
                  </a:cubicBezTo>
                  <a:cubicBezTo>
                    <a:pt x="0" y="0"/>
                    <a:pt x="3" y="4"/>
                    <a:pt x="3" y="7"/>
                  </a:cubicBezTo>
                  <a:cubicBezTo>
                    <a:pt x="7" y="7"/>
                    <a:pt x="10" y="7"/>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1" name="Google Shape;2241;p48"/>
            <p:cNvSpPr/>
            <p:nvPr/>
          </p:nvSpPr>
          <p:spPr>
            <a:xfrm>
              <a:off x="5349960" y="4280040"/>
              <a:ext cx="39960" cy="8640"/>
            </a:xfrm>
            <a:custGeom>
              <a:avLst/>
              <a:gdLst/>
              <a:ahLst/>
              <a:cxnLst/>
              <a:rect l="l" t="t" r="r" b="b"/>
              <a:pathLst>
                <a:path w="111" h="24" extrusionOk="0">
                  <a:moveTo>
                    <a:pt x="37" y="4"/>
                  </a:moveTo>
                  <a:lnTo>
                    <a:pt x="37" y="4"/>
                  </a:lnTo>
                  <a:cubicBezTo>
                    <a:pt x="30" y="17"/>
                    <a:pt x="7" y="11"/>
                    <a:pt x="0" y="24"/>
                  </a:cubicBezTo>
                  <a:cubicBezTo>
                    <a:pt x="30" y="20"/>
                    <a:pt x="60" y="20"/>
                    <a:pt x="94" y="20"/>
                  </a:cubicBezTo>
                  <a:cubicBezTo>
                    <a:pt x="104" y="20"/>
                    <a:pt x="111" y="20"/>
                    <a:pt x="111" y="11"/>
                  </a:cubicBezTo>
                  <a:cubicBezTo>
                    <a:pt x="111" y="4"/>
                    <a:pt x="101" y="4"/>
                    <a:pt x="94" y="1"/>
                  </a:cubicBezTo>
                  <a:cubicBezTo>
                    <a:pt x="74" y="-3"/>
                    <a:pt x="57" y="7"/>
                    <a:pt x="3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2" name="Google Shape;2242;p48"/>
            <p:cNvSpPr/>
            <p:nvPr/>
          </p:nvSpPr>
          <p:spPr>
            <a:xfrm>
              <a:off x="5483880" y="4247640"/>
              <a:ext cx="235440" cy="14760"/>
            </a:xfrm>
            <a:custGeom>
              <a:avLst/>
              <a:gdLst/>
              <a:ahLst/>
              <a:cxnLst/>
              <a:rect l="l" t="t" r="r" b="b"/>
              <a:pathLst>
                <a:path w="654" h="41" extrusionOk="0">
                  <a:moveTo>
                    <a:pt x="480" y="20"/>
                  </a:moveTo>
                  <a:lnTo>
                    <a:pt x="480" y="20"/>
                  </a:lnTo>
                  <a:lnTo>
                    <a:pt x="480" y="20"/>
                  </a:lnTo>
                  <a:cubicBezTo>
                    <a:pt x="470" y="10"/>
                    <a:pt x="457" y="10"/>
                    <a:pt x="440" y="6"/>
                  </a:cubicBezTo>
                  <a:cubicBezTo>
                    <a:pt x="400" y="0"/>
                    <a:pt x="360" y="0"/>
                    <a:pt x="323" y="3"/>
                  </a:cubicBezTo>
                  <a:cubicBezTo>
                    <a:pt x="299" y="3"/>
                    <a:pt x="279" y="10"/>
                    <a:pt x="259" y="0"/>
                  </a:cubicBezTo>
                  <a:cubicBezTo>
                    <a:pt x="239" y="10"/>
                    <a:pt x="215" y="3"/>
                    <a:pt x="198" y="10"/>
                  </a:cubicBezTo>
                  <a:lnTo>
                    <a:pt x="198" y="10"/>
                  </a:lnTo>
                  <a:cubicBezTo>
                    <a:pt x="151" y="-4"/>
                    <a:pt x="108" y="13"/>
                    <a:pt x="64" y="10"/>
                  </a:cubicBezTo>
                  <a:cubicBezTo>
                    <a:pt x="51" y="23"/>
                    <a:pt x="27" y="20"/>
                    <a:pt x="7" y="20"/>
                  </a:cubicBezTo>
                  <a:cubicBezTo>
                    <a:pt x="0" y="20"/>
                    <a:pt x="-3" y="23"/>
                    <a:pt x="4" y="27"/>
                  </a:cubicBezTo>
                  <a:cubicBezTo>
                    <a:pt x="7" y="30"/>
                    <a:pt x="11" y="30"/>
                    <a:pt x="14" y="30"/>
                  </a:cubicBezTo>
                  <a:cubicBezTo>
                    <a:pt x="47" y="30"/>
                    <a:pt x="81" y="30"/>
                    <a:pt x="114" y="30"/>
                  </a:cubicBezTo>
                  <a:lnTo>
                    <a:pt x="114" y="30"/>
                  </a:lnTo>
                  <a:cubicBezTo>
                    <a:pt x="125" y="33"/>
                    <a:pt x="135" y="37"/>
                    <a:pt x="141" y="30"/>
                  </a:cubicBezTo>
                  <a:cubicBezTo>
                    <a:pt x="148" y="33"/>
                    <a:pt x="151" y="33"/>
                    <a:pt x="155" y="30"/>
                  </a:cubicBezTo>
                  <a:lnTo>
                    <a:pt x="155" y="30"/>
                  </a:lnTo>
                  <a:cubicBezTo>
                    <a:pt x="185" y="40"/>
                    <a:pt x="218" y="23"/>
                    <a:pt x="246" y="37"/>
                  </a:cubicBezTo>
                  <a:cubicBezTo>
                    <a:pt x="323" y="37"/>
                    <a:pt x="400" y="40"/>
                    <a:pt x="477" y="40"/>
                  </a:cubicBezTo>
                  <a:cubicBezTo>
                    <a:pt x="480" y="40"/>
                    <a:pt x="484" y="40"/>
                    <a:pt x="487" y="40"/>
                  </a:cubicBezTo>
                  <a:cubicBezTo>
                    <a:pt x="541" y="43"/>
                    <a:pt x="591" y="40"/>
                    <a:pt x="645" y="37"/>
                  </a:cubicBezTo>
                  <a:cubicBezTo>
                    <a:pt x="665" y="23"/>
                    <a:pt x="648" y="17"/>
                    <a:pt x="632" y="17"/>
                  </a:cubicBezTo>
                  <a:cubicBezTo>
                    <a:pt x="588" y="17"/>
                    <a:pt x="544" y="10"/>
                    <a:pt x="504" y="20"/>
                  </a:cubicBezTo>
                  <a:lnTo>
                    <a:pt x="504" y="20"/>
                  </a:lnTo>
                  <a:cubicBezTo>
                    <a:pt x="497" y="20"/>
                    <a:pt x="487" y="20"/>
                    <a:pt x="480"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3" name="Google Shape;2243;p48"/>
            <p:cNvSpPr/>
            <p:nvPr/>
          </p:nvSpPr>
          <p:spPr>
            <a:xfrm>
              <a:off x="5010840" y="4186080"/>
              <a:ext cx="1440" cy="1080"/>
            </a:xfrm>
            <a:custGeom>
              <a:avLst/>
              <a:gdLst/>
              <a:ahLst/>
              <a:cxnLst/>
              <a:rect l="l" t="t" r="r" b="b"/>
              <a:pathLst>
                <a:path w="4" h="3" extrusionOk="0">
                  <a:moveTo>
                    <a:pt x="0" y="0"/>
                  </a:moveTo>
                  <a:lnTo>
                    <a:pt x="0" y="0"/>
                  </a:lnTo>
                  <a:lnTo>
                    <a:pt x="0" y="0"/>
                  </a:lnTo>
                  <a:lnTo>
                    <a:pt x="3" y="3"/>
                  </a:lnTo>
                  <a:cubicBezTo>
                    <a:pt x="6" y="3"/>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4" name="Google Shape;2244;p48"/>
            <p:cNvSpPr/>
            <p:nvPr/>
          </p:nvSpPr>
          <p:spPr>
            <a:xfrm>
              <a:off x="4763160" y="4300920"/>
              <a:ext cx="5760" cy="3600"/>
            </a:xfrm>
            <a:custGeom>
              <a:avLst/>
              <a:gdLst/>
              <a:ahLst/>
              <a:cxnLst/>
              <a:rect l="l" t="t" r="r" b="b"/>
              <a:pathLst>
                <a:path w="16" h="10" extrusionOk="0">
                  <a:moveTo>
                    <a:pt x="0" y="3"/>
                  </a:moveTo>
                  <a:lnTo>
                    <a:pt x="0" y="3"/>
                  </a:lnTo>
                  <a:cubicBezTo>
                    <a:pt x="3" y="6"/>
                    <a:pt x="3" y="10"/>
                    <a:pt x="6" y="10"/>
                  </a:cubicBezTo>
                  <a:cubicBezTo>
                    <a:pt x="13" y="10"/>
                    <a:pt x="16" y="6"/>
                    <a:pt x="16" y="0"/>
                  </a:cubicBezTo>
                  <a:lnTo>
                    <a:pt x="16" y="0"/>
                  </a:lnTo>
                  <a:cubicBezTo>
                    <a:pt x="10" y="3"/>
                    <a:pt x="6" y="3"/>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5" name="Google Shape;2245;p48"/>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6" name="Google Shape;2246;p48"/>
            <p:cNvSpPr/>
            <p:nvPr/>
          </p:nvSpPr>
          <p:spPr>
            <a:xfrm>
              <a:off x="4726800" y="4303440"/>
              <a:ext cx="2520" cy="1080"/>
            </a:xfrm>
            <a:custGeom>
              <a:avLst/>
              <a:gdLst/>
              <a:ahLst/>
              <a:cxnLst/>
              <a:rect l="l" t="t" r="r" b="b"/>
              <a:pathLst>
                <a:path w="7" h="3" extrusionOk="0">
                  <a:moveTo>
                    <a:pt x="0" y="3"/>
                  </a:moveTo>
                  <a:lnTo>
                    <a:pt x="0" y="3"/>
                  </a:lnTo>
                  <a:cubicBezTo>
                    <a:pt x="3" y="3"/>
                    <a:pt x="7" y="3"/>
                    <a:pt x="7" y="3"/>
                  </a:cubicBezTo>
                  <a:cubicBezTo>
                    <a:pt x="7"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7" name="Google Shape;2247;p48"/>
            <p:cNvSpPr/>
            <p:nvPr/>
          </p:nvSpPr>
          <p:spPr>
            <a:xfrm>
              <a:off x="5449320" y="4252320"/>
              <a:ext cx="5760" cy="5040"/>
            </a:xfrm>
            <a:custGeom>
              <a:avLst/>
              <a:gdLst/>
              <a:ahLst/>
              <a:cxnLst/>
              <a:rect l="l" t="t" r="r" b="b"/>
              <a:pathLst>
                <a:path w="16" h="14" extrusionOk="0">
                  <a:moveTo>
                    <a:pt x="6" y="0"/>
                  </a:moveTo>
                  <a:lnTo>
                    <a:pt x="6" y="0"/>
                  </a:lnTo>
                  <a:cubicBezTo>
                    <a:pt x="6" y="4"/>
                    <a:pt x="-8" y="10"/>
                    <a:pt x="6" y="14"/>
                  </a:cubicBezTo>
                  <a:cubicBezTo>
                    <a:pt x="9" y="14"/>
                    <a:pt x="13" y="14"/>
                    <a:pt x="13" y="14"/>
                  </a:cubicBezTo>
                  <a:cubicBezTo>
                    <a:pt x="19" y="7"/>
                    <a:pt x="16"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8" name="Google Shape;2248;p48"/>
            <p:cNvSpPr/>
            <p:nvPr/>
          </p:nvSpPr>
          <p:spPr>
            <a:xfrm>
              <a:off x="4589640" y="4204800"/>
              <a:ext cx="72000" cy="10080"/>
            </a:xfrm>
            <a:custGeom>
              <a:avLst/>
              <a:gdLst/>
              <a:ahLst/>
              <a:cxnLst/>
              <a:rect l="l" t="t" r="r" b="b"/>
              <a:pathLst>
                <a:path w="200" h="28" extrusionOk="0">
                  <a:moveTo>
                    <a:pt x="153" y="11"/>
                  </a:moveTo>
                  <a:lnTo>
                    <a:pt x="153" y="11"/>
                  </a:lnTo>
                  <a:lnTo>
                    <a:pt x="153" y="8"/>
                  </a:lnTo>
                  <a:cubicBezTo>
                    <a:pt x="149" y="8"/>
                    <a:pt x="146" y="5"/>
                    <a:pt x="139" y="1"/>
                  </a:cubicBezTo>
                  <a:cubicBezTo>
                    <a:pt x="129" y="1"/>
                    <a:pt x="119" y="-2"/>
                    <a:pt x="109" y="1"/>
                  </a:cubicBezTo>
                  <a:cubicBezTo>
                    <a:pt x="85" y="1"/>
                    <a:pt x="59" y="1"/>
                    <a:pt x="32" y="5"/>
                  </a:cubicBezTo>
                  <a:lnTo>
                    <a:pt x="32" y="5"/>
                  </a:lnTo>
                  <a:cubicBezTo>
                    <a:pt x="28" y="5"/>
                    <a:pt x="25" y="5"/>
                    <a:pt x="22" y="5"/>
                  </a:cubicBezTo>
                  <a:cubicBezTo>
                    <a:pt x="12" y="8"/>
                    <a:pt x="-5" y="11"/>
                    <a:pt x="2" y="22"/>
                  </a:cubicBezTo>
                  <a:cubicBezTo>
                    <a:pt x="12" y="32"/>
                    <a:pt x="25" y="28"/>
                    <a:pt x="35" y="22"/>
                  </a:cubicBezTo>
                  <a:cubicBezTo>
                    <a:pt x="65" y="22"/>
                    <a:pt x="96" y="15"/>
                    <a:pt x="126" y="28"/>
                  </a:cubicBezTo>
                  <a:cubicBezTo>
                    <a:pt x="129" y="28"/>
                    <a:pt x="132" y="28"/>
                    <a:pt x="136" y="28"/>
                  </a:cubicBezTo>
                  <a:cubicBezTo>
                    <a:pt x="142" y="25"/>
                    <a:pt x="146" y="22"/>
                    <a:pt x="149" y="18"/>
                  </a:cubicBezTo>
                  <a:lnTo>
                    <a:pt x="149" y="18"/>
                  </a:lnTo>
                  <a:cubicBezTo>
                    <a:pt x="166" y="22"/>
                    <a:pt x="183" y="22"/>
                    <a:pt x="200" y="18"/>
                  </a:cubicBezTo>
                  <a:cubicBezTo>
                    <a:pt x="186" y="8"/>
                    <a:pt x="169" y="11"/>
                    <a:pt x="153"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9" name="Google Shape;2249;p48"/>
            <p:cNvSpPr/>
            <p:nvPr/>
          </p:nvSpPr>
          <p:spPr>
            <a:xfrm>
              <a:off x="5124600" y="4156920"/>
              <a:ext cx="2880" cy="1440"/>
            </a:xfrm>
            <a:custGeom>
              <a:avLst/>
              <a:gdLst/>
              <a:ahLst/>
              <a:cxnLst/>
              <a:rect l="l" t="t" r="r" b="b"/>
              <a:pathLst>
                <a:path w="8" h="4" extrusionOk="0">
                  <a:moveTo>
                    <a:pt x="8" y="4"/>
                  </a:moveTo>
                  <a:lnTo>
                    <a:pt x="8" y="4"/>
                  </a:lnTo>
                  <a:lnTo>
                    <a:pt x="8" y="0"/>
                  </a:lnTo>
                  <a:lnTo>
                    <a:pt x="5" y="0"/>
                  </a:lnTo>
                  <a:cubicBezTo>
                    <a:pt x="-2" y="0"/>
                    <a:pt x="-2" y="4"/>
                    <a:pt x="2" y="4"/>
                  </a:cubicBezTo>
                  <a:cubicBezTo>
                    <a:pt x="5" y="4"/>
                    <a:pt x="8" y="4"/>
                    <a:pt x="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0" name="Google Shape;2250;p48"/>
            <p:cNvSpPr/>
            <p:nvPr/>
          </p:nvSpPr>
          <p:spPr>
            <a:xfrm>
              <a:off x="4791960" y="4146120"/>
              <a:ext cx="14400" cy="4680"/>
            </a:xfrm>
            <a:custGeom>
              <a:avLst/>
              <a:gdLst/>
              <a:ahLst/>
              <a:cxnLst/>
              <a:rect l="l" t="t" r="r" b="b"/>
              <a:pathLst>
                <a:path w="40" h="13" extrusionOk="0">
                  <a:moveTo>
                    <a:pt x="40" y="10"/>
                  </a:moveTo>
                  <a:lnTo>
                    <a:pt x="40" y="10"/>
                  </a:lnTo>
                  <a:lnTo>
                    <a:pt x="40" y="10"/>
                  </a:lnTo>
                  <a:cubicBezTo>
                    <a:pt x="27" y="-4"/>
                    <a:pt x="13" y="-4"/>
                    <a:pt x="0" y="10"/>
                  </a:cubicBezTo>
                  <a:lnTo>
                    <a:pt x="0" y="10"/>
                  </a:lnTo>
                  <a:cubicBezTo>
                    <a:pt x="13" y="13"/>
                    <a:pt x="27" y="13"/>
                    <a:pt x="4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1" name="Google Shape;2251;p48"/>
            <p:cNvSpPr/>
            <p:nvPr/>
          </p:nvSpPr>
          <p:spPr>
            <a:xfrm>
              <a:off x="4955040" y="4066200"/>
              <a:ext cx="1440" cy="0"/>
            </a:xfrm>
            <a:custGeom>
              <a:avLst/>
              <a:gdLst/>
              <a:ahLst/>
              <a:cxnLst/>
              <a:rect l="l" t="t" r="r" b="b"/>
              <a:pathLst>
                <a:path w="4" h="120000" extrusionOk="0">
                  <a:moveTo>
                    <a:pt x="0" y="0"/>
                  </a:moveTo>
                  <a:lnTo>
                    <a:pt x="0" y="0"/>
                  </a:lnTo>
                  <a:lnTo>
                    <a:pt x="4" y="0"/>
                  </a:lnTo>
                  <a:lnTo>
                    <a:pt x="4"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2" name="Google Shape;2252;p48"/>
            <p:cNvSpPr/>
            <p:nvPr/>
          </p:nvSpPr>
          <p:spPr>
            <a:xfrm>
              <a:off x="5002200" y="40626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3" name="Google Shape;2253;p48"/>
            <p:cNvSpPr/>
            <p:nvPr/>
          </p:nvSpPr>
          <p:spPr>
            <a:xfrm>
              <a:off x="4786560" y="4301640"/>
              <a:ext cx="10080" cy="6480"/>
            </a:xfrm>
            <a:custGeom>
              <a:avLst/>
              <a:gdLst/>
              <a:ahLst/>
              <a:cxnLst/>
              <a:rect l="l" t="t" r="r" b="b"/>
              <a:pathLst>
                <a:path w="28" h="18" extrusionOk="0">
                  <a:moveTo>
                    <a:pt x="2" y="1"/>
                  </a:moveTo>
                  <a:lnTo>
                    <a:pt x="2" y="1"/>
                  </a:lnTo>
                  <a:cubicBezTo>
                    <a:pt x="-5" y="8"/>
                    <a:pt x="15" y="11"/>
                    <a:pt x="15" y="18"/>
                  </a:cubicBezTo>
                  <a:cubicBezTo>
                    <a:pt x="19" y="18"/>
                    <a:pt x="25" y="18"/>
                    <a:pt x="28" y="18"/>
                  </a:cubicBezTo>
                  <a:cubicBezTo>
                    <a:pt x="28" y="14"/>
                    <a:pt x="28" y="11"/>
                    <a:pt x="25" y="8"/>
                  </a:cubicBezTo>
                  <a:cubicBezTo>
                    <a:pt x="22" y="1"/>
                    <a:pt x="9"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4" name="Google Shape;2254;p48"/>
            <p:cNvSpPr/>
            <p:nvPr/>
          </p:nvSpPr>
          <p:spPr>
            <a:xfrm>
              <a:off x="5678640" y="5182920"/>
              <a:ext cx="96840" cy="68760"/>
            </a:xfrm>
            <a:custGeom>
              <a:avLst/>
              <a:gdLst/>
              <a:ahLst/>
              <a:cxnLst/>
              <a:rect l="l" t="t" r="r" b="b"/>
              <a:pathLst>
                <a:path w="269" h="191" extrusionOk="0">
                  <a:moveTo>
                    <a:pt x="91" y="44"/>
                  </a:moveTo>
                  <a:lnTo>
                    <a:pt x="91" y="44"/>
                  </a:lnTo>
                  <a:cubicBezTo>
                    <a:pt x="80" y="40"/>
                    <a:pt x="74" y="37"/>
                    <a:pt x="64" y="33"/>
                  </a:cubicBezTo>
                  <a:lnTo>
                    <a:pt x="64" y="33"/>
                  </a:lnTo>
                  <a:cubicBezTo>
                    <a:pt x="64" y="33"/>
                    <a:pt x="64" y="30"/>
                    <a:pt x="64" y="27"/>
                  </a:cubicBezTo>
                  <a:cubicBezTo>
                    <a:pt x="60" y="23"/>
                    <a:pt x="60" y="23"/>
                    <a:pt x="57" y="23"/>
                  </a:cubicBezTo>
                  <a:cubicBezTo>
                    <a:pt x="37" y="20"/>
                    <a:pt x="23" y="-10"/>
                    <a:pt x="6" y="3"/>
                  </a:cubicBezTo>
                  <a:cubicBezTo>
                    <a:pt x="-14" y="23"/>
                    <a:pt x="20" y="33"/>
                    <a:pt x="40" y="44"/>
                  </a:cubicBezTo>
                  <a:cubicBezTo>
                    <a:pt x="54" y="54"/>
                    <a:pt x="64" y="64"/>
                    <a:pt x="77" y="70"/>
                  </a:cubicBezTo>
                  <a:lnTo>
                    <a:pt x="77" y="70"/>
                  </a:lnTo>
                  <a:cubicBezTo>
                    <a:pt x="84" y="80"/>
                    <a:pt x="91" y="87"/>
                    <a:pt x="104" y="90"/>
                  </a:cubicBezTo>
                  <a:lnTo>
                    <a:pt x="104" y="90"/>
                  </a:lnTo>
                  <a:cubicBezTo>
                    <a:pt x="111" y="101"/>
                    <a:pt x="124" y="107"/>
                    <a:pt x="141" y="111"/>
                  </a:cubicBezTo>
                  <a:lnTo>
                    <a:pt x="141" y="111"/>
                  </a:lnTo>
                  <a:lnTo>
                    <a:pt x="141" y="111"/>
                  </a:lnTo>
                  <a:cubicBezTo>
                    <a:pt x="141" y="114"/>
                    <a:pt x="141" y="114"/>
                    <a:pt x="144" y="118"/>
                  </a:cubicBezTo>
                  <a:lnTo>
                    <a:pt x="144" y="118"/>
                  </a:lnTo>
                  <a:lnTo>
                    <a:pt x="144" y="118"/>
                  </a:lnTo>
                  <a:cubicBezTo>
                    <a:pt x="151" y="124"/>
                    <a:pt x="161" y="134"/>
                    <a:pt x="168" y="144"/>
                  </a:cubicBezTo>
                  <a:cubicBezTo>
                    <a:pt x="171" y="147"/>
                    <a:pt x="174" y="151"/>
                    <a:pt x="181" y="154"/>
                  </a:cubicBezTo>
                  <a:lnTo>
                    <a:pt x="181" y="154"/>
                  </a:lnTo>
                  <a:cubicBezTo>
                    <a:pt x="188" y="161"/>
                    <a:pt x="195" y="168"/>
                    <a:pt x="208" y="171"/>
                  </a:cubicBezTo>
                  <a:cubicBezTo>
                    <a:pt x="208" y="175"/>
                    <a:pt x="208" y="175"/>
                    <a:pt x="208" y="175"/>
                  </a:cubicBezTo>
                  <a:cubicBezTo>
                    <a:pt x="215" y="178"/>
                    <a:pt x="211" y="188"/>
                    <a:pt x="221" y="191"/>
                  </a:cubicBezTo>
                  <a:cubicBezTo>
                    <a:pt x="225" y="188"/>
                    <a:pt x="225" y="188"/>
                    <a:pt x="225" y="188"/>
                  </a:cubicBezTo>
                  <a:cubicBezTo>
                    <a:pt x="231" y="188"/>
                    <a:pt x="241" y="191"/>
                    <a:pt x="248" y="191"/>
                  </a:cubicBezTo>
                  <a:cubicBezTo>
                    <a:pt x="268" y="188"/>
                    <a:pt x="275" y="181"/>
                    <a:pt x="262" y="171"/>
                  </a:cubicBezTo>
                  <a:cubicBezTo>
                    <a:pt x="235" y="151"/>
                    <a:pt x="218" y="124"/>
                    <a:pt x="181" y="111"/>
                  </a:cubicBezTo>
                  <a:cubicBezTo>
                    <a:pt x="174" y="107"/>
                    <a:pt x="171" y="104"/>
                    <a:pt x="168" y="101"/>
                  </a:cubicBezTo>
                  <a:lnTo>
                    <a:pt x="168" y="101"/>
                  </a:lnTo>
                  <a:lnTo>
                    <a:pt x="168" y="101"/>
                  </a:lnTo>
                  <a:cubicBezTo>
                    <a:pt x="164" y="94"/>
                    <a:pt x="161" y="90"/>
                    <a:pt x="154" y="90"/>
                  </a:cubicBezTo>
                  <a:cubicBezTo>
                    <a:pt x="151" y="90"/>
                    <a:pt x="148" y="87"/>
                    <a:pt x="144" y="87"/>
                  </a:cubicBezTo>
                  <a:cubicBezTo>
                    <a:pt x="134" y="77"/>
                    <a:pt x="124" y="70"/>
                    <a:pt x="117" y="64"/>
                  </a:cubicBezTo>
                  <a:lnTo>
                    <a:pt x="117" y="64"/>
                  </a:lnTo>
                  <a:lnTo>
                    <a:pt x="117" y="64"/>
                  </a:lnTo>
                  <a:cubicBezTo>
                    <a:pt x="114" y="57"/>
                    <a:pt x="111" y="54"/>
                    <a:pt x="104" y="54"/>
                  </a:cubicBezTo>
                  <a:lnTo>
                    <a:pt x="104" y="54"/>
                  </a:lnTo>
                  <a:lnTo>
                    <a:pt x="104" y="54"/>
                  </a:lnTo>
                  <a:lnTo>
                    <a:pt x="104" y="54"/>
                  </a:lnTo>
                  <a:cubicBezTo>
                    <a:pt x="101" y="47"/>
                    <a:pt x="97" y="47"/>
                    <a:pt x="91" y="44"/>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5" name="Google Shape;2255;p48"/>
            <p:cNvSpPr/>
            <p:nvPr/>
          </p:nvSpPr>
          <p:spPr>
            <a:xfrm>
              <a:off x="4672080" y="5443920"/>
              <a:ext cx="146520" cy="14040"/>
            </a:xfrm>
            <a:custGeom>
              <a:avLst/>
              <a:gdLst/>
              <a:ahLst/>
              <a:cxnLst/>
              <a:rect l="l" t="t" r="r" b="b"/>
              <a:pathLst>
                <a:path w="407" h="39" extrusionOk="0">
                  <a:moveTo>
                    <a:pt x="1" y="20"/>
                  </a:moveTo>
                  <a:lnTo>
                    <a:pt x="1" y="20"/>
                  </a:lnTo>
                  <a:cubicBezTo>
                    <a:pt x="-2" y="27"/>
                    <a:pt x="1" y="33"/>
                    <a:pt x="11" y="33"/>
                  </a:cubicBezTo>
                  <a:lnTo>
                    <a:pt x="11" y="33"/>
                  </a:lnTo>
                  <a:lnTo>
                    <a:pt x="11" y="33"/>
                  </a:lnTo>
                  <a:cubicBezTo>
                    <a:pt x="14" y="37"/>
                    <a:pt x="21" y="37"/>
                    <a:pt x="24" y="37"/>
                  </a:cubicBezTo>
                  <a:cubicBezTo>
                    <a:pt x="21" y="33"/>
                    <a:pt x="21" y="33"/>
                    <a:pt x="17" y="33"/>
                  </a:cubicBezTo>
                  <a:lnTo>
                    <a:pt x="21" y="33"/>
                  </a:lnTo>
                  <a:cubicBezTo>
                    <a:pt x="24" y="33"/>
                    <a:pt x="24" y="33"/>
                    <a:pt x="24" y="37"/>
                  </a:cubicBezTo>
                  <a:cubicBezTo>
                    <a:pt x="28" y="37"/>
                    <a:pt x="34" y="37"/>
                    <a:pt x="38" y="37"/>
                  </a:cubicBezTo>
                  <a:lnTo>
                    <a:pt x="38" y="37"/>
                  </a:lnTo>
                  <a:lnTo>
                    <a:pt x="38" y="37"/>
                  </a:lnTo>
                  <a:cubicBezTo>
                    <a:pt x="51" y="33"/>
                    <a:pt x="61" y="33"/>
                    <a:pt x="75" y="33"/>
                  </a:cubicBezTo>
                  <a:cubicBezTo>
                    <a:pt x="78" y="33"/>
                    <a:pt x="85" y="37"/>
                    <a:pt x="88" y="37"/>
                  </a:cubicBezTo>
                  <a:cubicBezTo>
                    <a:pt x="112" y="40"/>
                    <a:pt x="132" y="40"/>
                    <a:pt x="152" y="37"/>
                  </a:cubicBezTo>
                  <a:cubicBezTo>
                    <a:pt x="159" y="37"/>
                    <a:pt x="162" y="37"/>
                    <a:pt x="165" y="37"/>
                  </a:cubicBezTo>
                  <a:cubicBezTo>
                    <a:pt x="212" y="37"/>
                    <a:pt x="256" y="37"/>
                    <a:pt x="299" y="37"/>
                  </a:cubicBezTo>
                  <a:cubicBezTo>
                    <a:pt x="313" y="37"/>
                    <a:pt x="327" y="33"/>
                    <a:pt x="333" y="27"/>
                  </a:cubicBezTo>
                  <a:lnTo>
                    <a:pt x="333" y="27"/>
                  </a:lnTo>
                  <a:lnTo>
                    <a:pt x="333" y="27"/>
                  </a:lnTo>
                  <a:cubicBezTo>
                    <a:pt x="377" y="27"/>
                    <a:pt x="377" y="27"/>
                    <a:pt x="407" y="0"/>
                  </a:cubicBezTo>
                  <a:cubicBezTo>
                    <a:pt x="367" y="3"/>
                    <a:pt x="330" y="7"/>
                    <a:pt x="296" y="10"/>
                  </a:cubicBezTo>
                  <a:cubicBezTo>
                    <a:pt x="242" y="7"/>
                    <a:pt x="189" y="7"/>
                    <a:pt x="138" y="27"/>
                  </a:cubicBezTo>
                  <a:lnTo>
                    <a:pt x="138" y="27"/>
                  </a:lnTo>
                  <a:cubicBezTo>
                    <a:pt x="95" y="10"/>
                    <a:pt x="45" y="23"/>
                    <a:pt x="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6" name="Google Shape;2256;p48"/>
            <p:cNvSpPr/>
            <p:nvPr/>
          </p:nvSpPr>
          <p:spPr>
            <a:xfrm>
              <a:off x="4639680" y="5453640"/>
              <a:ext cx="6120" cy="6120"/>
            </a:xfrm>
            <a:custGeom>
              <a:avLst/>
              <a:gdLst/>
              <a:ahLst/>
              <a:cxnLst/>
              <a:rect l="l" t="t" r="r" b="b"/>
              <a:pathLst>
                <a:path w="17" h="17" extrusionOk="0">
                  <a:moveTo>
                    <a:pt x="0" y="0"/>
                  </a:moveTo>
                  <a:lnTo>
                    <a:pt x="0" y="0"/>
                  </a:lnTo>
                  <a:cubicBezTo>
                    <a:pt x="0" y="6"/>
                    <a:pt x="0" y="10"/>
                    <a:pt x="0" y="17"/>
                  </a:cubicBezTo>
                  <a:cubicBezTo>
                    <a:pt x="3" y="17"/>
                    <a:pt x="7" y="17"/>
                    <a:pt x="10" y="17"/>
                  </a:cubicBezTo>
                  <a:cubicBezTo>
                    <a:pt x="17" y="10"/>
                    <a:pt x="27"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7" name="Google Shape;2257;p48"/>
            <p:cNvSpPr/>
            <p:nvPr/>
          </p:nvSpPr>
          <p:spPr>
            <a:xfrm>
              <a:off x="4610880" y="5397840"/>
              <a:ext cx="248760" cy="18000"/>
            </a:xfrm>
            <a:custGeom>
              <a:avLst/>
              <a:gdLst/>
              <a:ahLst/>
              <a:cxnLst/>
              <a:rect l="l" t="t" r="r" b="b"/>
              <a:pathLst>
                <a:path w="691" h="50" extrusionOk="0">
                  <a:moveTo>
                    <a:pt x="0" y="34"/>
                  </a:moveTo>
                  <a:lnTo>
                    <a:pt x="0" y="34"/>
                  </a:lnTo>
                  <a:cubicBezTo>
                    <a:pt x="26" y="61"/>
                    <a:pt x="60" y="47"/>
                    <a:pt x="94" y="44"/>
                  </a:cubicBezTo>
                  <a:cubicBezTo>
                    <a:pt x="144" y="41"/>
                    <a:pt x="198" y="51"/>
                    <a:pt x="248" y="37"/>
                  </a:cubicBezTo>
                  <a:cubicBezTo>
                    <a:pt x="339" y="34"/>
                    <a:pt x="429" y="41"/>
                    <a:pt x="520" y="27"/>
                  </a:cubicBezTo>
                  <a:lnTo>
                    <a:pt x="520" y="27"/>
                  </a:lnTo>
                  <a:lnTo>
                    <a:pt x="520" y="27"/>
                  </a:lnTo>
                  <a:cubicBezTo>
                    <a:pt x="526" y="27"/>
                    <a:pt x="533" y="27"/>
                    <a:pt x="543" y="24"/>
                  </a:cubicBezTo>
                  <a:cubicBezTo>
                    <a:pt x="634" y="31"/>
                    <a:pt x="644" y="27"/>
                    <a:pt x="691" y="7"/>
                  </a:cubicBezTo>
                  <a:cubicBezTo>
                    <a:pt x="688" y="-3"/>
                    <a:pt x="678" y="0"/>
                    <a:pt x="671" y="0"/>
                  </a:cubicBezTo>
                  <a:cubicBezTo>
                    <a:pt x="584" y="11"/>
                    <a:pt x="497" y="7"/>
                    <a:pt x="409" y="11"/>
                  </a:cubicBezTo>
                  <a:cubicBezTo>
                    <a:pt x="402" y="11"/>
                    <a:pt x="396" y="14"/>
                    <a:pt x="389" y="17"/>
                  </a:cubicBezTo>
                  <a:lnTo>
                    <a:pt x="389" y="17"/>
                  </a:lnTo>
                  <a:lnTo>
                    <a:pt x="389" y="17"/>
                  </a:lnTo>
                  <a:cubicBezTo>
                    <a:pt x="319" y="14"/>
                    <a:pt x="248" y="14"/>
                    <a:pt x="181" y="27"/>
                  </a:cubicBezTo>
                  <a:lnTo>
                    <a:pt x="181" y="27"/>
                  </a:lnTo>
                  <a:lnTo>
                    <a:pt x="181" y="27"/>
                  </a:lnTo>
                  <a:cubicBezTo>
                    <a:pt x="120" y="24"/>
                    <a:pt x="60" y="31"/>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8" name="Google Shape;2258;p48"/>
            <p:cNvSpPr/>
            <p:nvPr/>
          </p:nvSpPr>
          <p:spPr>
            <a:xfrm>
              <a:off x="4940640" y="5384160"/>
              <a:ext cx="18000" cy="6480"/>
            </a:xfrm>
            <a:custGeom>
              <a:avLst/>
              <a:gdLst/>
              <a:ahLst/>
              <a:cxnLst/>
              <a:rect l="l" t="t" r="r" b="b"/>
              <a:pathLst>
                <a:path w="50" h="18" extrusionOk="0">
                  <a:moveTo>
                    <a:pt x="50" y="8"/>
                  </a:moveTo>
                  <a:lnTo>
                    <a:pt x="50" y="8"/>
                  </a:lnTo>
                  <a:lnTo>
                    <a:pt x="50" y="8"/>
                  </a:lnTo>
                  <a:cubicBezTo>
                    <a:pt x="27" y="-9"/>
                    <a:pt x="13" y="2"/>
                    <a:pt x="0" y="18"/>
                  </a:cubicBezTo>
                  <a:cubicBezTo>
                    <a:pt x="13" y="18"/>
                    <a:pt x="24" y="18"/>
                    <a:pt x="37" y="18"/>
                  </a:cubicBezTo>
                  <a:cubicBezTo>
                    <a:pt x="44" y="15"/>
                    <a:pt x="47" y="12"/>
                    <a:pt x="50"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9" name="Google Shape;2259;p48"/>
            <p:cNvSpPr/>
            <p:nvPr/>
          </p:nvSpPr>
          <p:spPr>
            <a:xfrm>
              <a:off x="4968360" y="5397840"/>
              <a:ext cx="5040" cy="2520"/>
            </a:xfrm>
            <a:custGeom>
              <a:avLst/>
              <a:gdLst/>
              <a:ahLst/>
              <a:cxnLst/>
              <a:rect l="l" t="t" r="r" b="b"/>
              <a:pathLst>
                <a:path w="14" h="7" extrusionOk="0">
                  <a:moveTo>
                    <a:pt x="0" y="4"/>
                  </a:moveTo>
                  <a:lnTo>
                    <a:pt x="0" y="4"/>
                  </a:lnTo>
                  <a:cubicBezTo>
                    <a:pt x="0" y="7"/>
                    <a:pt x="0" y="7"/>
                    <a:pt x="0" y="7"/>
                  </a:cubicBezTo>
                  <a:cubicBezTo>
                    <a:pt x="7" y="7"/>
                    <a:pt x="10" y="7"/>
                    <a:pt x="14" y="7"/>
                  </a:cubicBezTo>
                  <a:cubicBezTo>
                    <a:pt x="14" y="4"/>
                    <a:pt x="7" y="0"/>
                    <a:pt x="4" y="0"/>
                  </a:cubicBezTo>
                  <a:lnTo>
                    <a:pt x="0"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0" name="Google Shape;2260;p48"/>
            <p:cNvSpPr/>
            <p:nvPr/>
          </p:nvSpPr>
          <p:spPr>
            <a:xfrm>
              <a:off x="4668840" y="5583240"/>
              <a:ext cx="466560" cy="29880"/>
            </a:xfrm>
            <a:custGeom>
              <a:avLst/>
              <a:gdLst/>
              <a:ahLst/>
              <a:cxnLst/>
              <a:rect l="l" t="t" r="r" b="b"/>
              <a:pathLst>
                <a:path w="1296" h="83" extrusionOk="0">
                  <a:moveTo>
                    <a:pt x="1153" y="6"/>
                  </a:moveTo>
                  <a:lnTo>
                    <a:pt x="1153" y="6"/>
                  </a:lnTo>
                  <a:cubicBezTo>
                    <a:pt x="1133" y="6"/>
                    <a:pt x="1113" y="9"/>
                    <a:pt x="1093" y="9"/>
                  </a:cubicBezTo>
                  <a:cubicBezTo>
                    <a:pt x="1060" y="23"/>
                    <a:pt x="1023" y="13"/>
                    <a:pt x="987" y="19"/>
                  </a:cubicBezTo>
                  <a:lnTo>
                    <a:pt x="987" y="19"/>
                  </a:lnTo>
                  <a:lnTo>
                    <a:pt x="987" y="19"/>
                  </a:lnTo>
                  <a:cubicBezTo>
                    <a:pt x="953" y="19"/>
                    <a:pt x="916" y="13"/>
                    <a:pt x="883" y="26"/>
                  </a:cubicBezTo>
                  <a:cubicBezTo>
                    <a:pt x="805" y="29"/>
                    <a:pt x="725" y="19"/>
                    <a:pt x="651" y="33"/>
                  </a:cubicBezTo>
                  <a:lnTo>
                    <a:pt x="651" y="33"/>
                  </a:lnTo>
                  <a:lnTo>
                    <a:pt x="651" y="33"/>
                  </a:lnTo>
                  <a:cubicBezTo>
                    <a:pt x="634" y="33"/>
                    <a:pt x="617" y="33"/>
                    <a:pt x="601" y="36"/>
                  </a:cubicBezTo>
                  <a:cubicBezTo>
                    <a:pt x="486" y="33"/>
                    <a:pt x="376" y="39"/>
                    <a:pt x="265" y="53"/>
                  </a:cubicBezTo>
                  <a:lnTo>
                    <a:pt x="265" y="53"/>
                  </a:lnTo>
                  <a:lnTo>
                    <a:pt x="265" y="53"/>
                  </a:lnTo>
                  <a:cubicBezTo>
                    <a:pt x="251" y="53"/>
                    <a:pt x="238" y="53"/>
                    <a:pt x="228" y="53"/>
                  </a:cubicBezTo>
                  <a:cubicBezTo>
                    <a:pt x="215" y="56"/>
                    <a:pt x="201" y="56"/>
                    <a:pt x="188" y="56"/>
                  </a:cubicBezTo>
                  <a:cubicBezTo>
                    <a:pt x="158" y="53"/>
                    <a:pt x="124" y="49"/>
                    <a:pt x="94" y="60"/>
                  </a:cubicBezTo>
                  <a:lnTo>
                    <a:pt x="94" y="60"/>
                  </a:lnTo>
                  <a:cubicBezTo>
                    <a:pt x="87" y="63"/>
                    <a:pt x="80" y="63"/>
                    <a:pt x="74" y="63"/>
                  </a:cubicBezTo>
                  <a:cubicBezTo>
                    <a:pt x="47" y="60"/>
                    <a:pt x="23" y="60"/>
                    <a:pt x="0" y="70"/>
                  </a:cubicBezTo>
                  <a:cubicBezTo>
                    <a:pt x="47" y="90"/>
                    <a:pt x="101" y="80"/>
                    <a:pt x="151" y="83"/>
                  </a:cubicBezTo>
                  <a:cubicBezTo>
                    <a:pt x="161" y="80"/>
                    <a:pt x="174" y="80"/>
                    <a:pt x="188" y="80"/>
                  </a:cubicBezTo>
                  <a:cubicBezTo>
                    <a:pt x="191" y="80"/>
                    <a:pt x="191" y="76"/>
                    <a:pt x="191" y="73"/>
                  </a:cubicBezTo>
                  <a:lnTo>
                    <a:pt x="191" y="73"/>
                  </a:lnTo>
                  <a:cubicBezTo>
                    <a:pt x="221" y="80"/>
                    <a:pt x="251" y="83"/>
                    <a:pt x="275" y="70"/>
                  </a:cubicBezTo>
                  <a:cubicBezTo>
                    <a:pt x="278" y="70"/>
                    <a:pt x="282" y="73"/>
                    <a:pt x="288" y="73"/>
                  </a:cubicBezTo>
                  <a:cubicBezTo>
                    <a:pt x="359" y="66"/>
                    <a:pt x="429" y="80"/>
                    <a:pt x="497" y="63"/>
                  </a:cubicBezTo>
                  <a:cubicBezTo>
                    <a:pt x="537" y="60"/>
                    <a:pt x="574" y="56"/>
                    <a:pt x="614" y="53"/>
                  </a:cubicBezTo>
                  <a:cubicBezTo>
                    <a:pt x="624" y="53"/>
                    <a:pt x="631" y="53"/>
                    <a:pt x="641" y="53"/>
                  </a:cubicBezTo>
                  <a:lnTo>
                    <a:pt x="641" y="53"/>
                  </a:lnTo>
                  <a:cubicBezTo>
                    <a:pt x="658" y="53"/>
                    <a:pt x="678" y="56"/>
                    <a:pt x="694" y="46"/>
                  </a:cubicBezTo>
                  <a:cubicBezTo>
                    <a:pt x="708" y="49"/>
                    <a:pt x="718" y="49"/>
                    <a:pt x="732" y="46"/>
                  </a:cubicBezTo>
                  <a:cubicBezTo>
                    <a:pt x="779" y="49"/>
                    <a:pt x="825" y="46"/>
                    <a:pt x="872" y="42"/>
                  </a:cubicBezTo>
                  <a:lnTo>
                    <a:pt x="872" y="42"/>
                  </a:lnTo>
                  <a:lnTo>
                    <a:pt x="872" y="42"/>
                  </a:lnTo>
                  <a:cubicBezTo>
                    <a:pt x="916" y="46"/>
                    <a:pt x="960" y="46"/>
                    <a:pt x="1000" y="39"/>
                  </a:cubicBezTo>
                  <a:cubicBezTo>
                    <a:pt x="1007" y="39"/>
                    <a:pt x="1013" y="39"/>
                    <a:pt x="1017" y="36"/>
                  </a:cubicBezTo>
                  <a:cubicBezTo>
                    <a:pt x="1073" y="36"/>
                    <a:pt x="1127" y="36"/>
                    <a:pt x="1180" y="26"/>
                  </a:cubicBezTo>
                  <a:lnTo>
                    <a:pt x="1180" y="26"/>
                  </a:lnTo>
                  <a:cubicBezTo>
                    <a:pt x="1190" y="26"/>
                    <a:pt x="1197" y="26"/>
                    <a:pt x="1207" y="26"/>
                  </a:cubicBezTo>
                  <a:cubicBezTo>
                    <a:pt x="1214" y="26"/>
                    <a:pt x="1224" y="26"/>
                    <a:pt x="1234" y="26"/>
                  </a:cubicBezTo>
                  <a:lnTo>
                    <a:pt x="1234" y="26"/>
                  </a:lnTo>
                  <a:lnTo>
                    <a:pt x="1234" y="26"/>
                  </a:lnTo>
                  <a:cubicBezTo>
                    <a:pt x="1251" y="23"/>
                    <a:pt x="1271" y="26"/>
                    <a:pt x="1288" y="19"/>
                  </a:cubicBezTo>
                  <a:cubicBezTo>
                    <a:pt x="1294" y="16"/>
                    <a:pt x="1298" y="13"/>
                    <a:pt x="1294" y="9"/>
                  </a:cubicBezTo>
                  <a:lnTo>
                    <a:pt x="1294" y="9"/>
                  </a:lnTo>
                  <a:lnTo>
                    <a:pt x="1294" y="9"/>
                  </a:lnTo>
                  <a:cubicBezTo>
                    <a:pt x="1281" y="-4"/>
                    <a:pt x="1268" y="-1"/>
                    <a:pt x="1254" y="6"/>
                  </a:cubicBezTo>
                  <a:cubicBezTo>
                    <a:pt x="1237" y="6"/>
                    <a:pt x="1224" y="6"/>
                    <a:pt x="1207" y="9"/>
                  </a:cubicBezTo>
                  <a:lnTo>
                    <a:pt x="1207" y="9"/>
                  </a:lnTo>
                  <a:lnTo>
                    <a:pt x="1207" y="9"/>
                  </a:lnTo>
                  <a:cubicBezTo>
                    <a:pt x="1197" y="9"/>
                    <a:pt x="1190" y="9"/>
                    <a:pt x="1180" y="9"/>
                  </a:cubicBezTo>
                  <a:lnTo>
                    <a:pt x="1180" y="9"/>
                  </a:lnTo>
                  <a:lnTo>
                    <a:pt x="1180" y="9"/>
                  </a:lnTo>
                  <a:cubicBezTo>
                    <a:pt x="1170" y="9"/>
                    <a:pt x="1164" y="6"/>
                    <a:pt x="1153" y="6"/>
                  </a:cubicBezTo>
                  <a:moveTo>
                    <a:pt x="124" y="63"/>
                  </a:moveTo>
                  <a:lnTo>
                    <a:pt x="124" y="63"/>
                  </a:lnTo>
                  <a:moveTo>
                    <a:pt x="164" y="66"/>
                  </a:moveTo>
                  <a:lnTo>
                    <a:pt x="164" y="66"/>
                  </a:lnTo>
                  <a:lnTo>
                    <a:pt x="164" y="66"/>
                  </a:lnTo>
                  <a:lnTo>
                    <a:pt x="164" y="63"/>
                  </a:lnTo>
                  <a:cubicBezTo>
                    <a:pt x="164" y="66"/>
                    <a:pt x="164" y="66"/>
                    <a:pt x="164" y="6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1" name="Google Shape;2261;p48"/>
            <p:cNvSpPr/>
            <p:nvPr/>
          </p:nvSpPr>
          <p:spPr>
            <a:xfrm>
              <a:off x="4605840" y="5608440"/>
              <a:ext cx="55440" cy="9000"/>
            </a:xfrm>
            <a:custGeom>
              <a:avLst/>
              <a:gdLst/>
              <a:ahLst/>
              <a:cxnLst/>
              <a:rect l="l" t="t" r="r" b="b"/>
              <a:pathLst>
                <a:path w="154" h="25" extrusionOk="0">
                  <a:moveTo>
                    <a:pt x="144" y="3"/>
                  </a:moveTo>
                  <a:lnTo>
                    <a:pt x="144" y="3"/>
                  </a:lnTo>
                  <a:cubicBezTo>
                    <a:pt x="97" y="3"/>
                    <a:pt x="47" y="-7"/>
                    <a:pt x="0" y="10"/>
                  </a:cubicBezTo>
                  <a:cubicBezTo>
                    <a:pt x="7" y="20"/>
                    <a:pt x="20" y="20"/>
                    <a:pt x="30" y="20"/>
                  </a:cubicBezTo>
                  <a:cubicBezTo>
                    <a:pt x="61" y="23"/>
                    <a:pt x="87" y="30"/>
                    <a:pt x="118" y="20"/>
                  </a:cubicBezTo>
                  <a:cubicBezTo>
                    <a:pt x="128" y="10"/>
                    <a:pt x="134" y="20"/>
                    <a:pt x="144" y="23"/>
                  </a:cubicBezTo>
                  <a:cubicBezTo>
                    <a:pt x="155" y="16"/>
                    <a:pt x="161" y="3"/>
                    <a:pt x="14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2" name="Google Shape;2262;p48"/>
            <p:cNvSpPr/>
            <p:nvPr/>
          </p:nvSpPr>
          <p:spPr>
            <a:xfrm>
              <a:off x="5698080" y="4764240"/>
              <a:ext cx="26280" cy="10440"/>
            </a:xfrm>
            <a:custGeom>
              <a:avLst/>
              <a:gdLst/>
              <a:ahLst/>
              <a:cxnLst/>
              <a:rect l="l" t="t" r="r" b="b"/>
              <a:pathLst>
                <a:path w="73" h="29" extrusionOk="0">
                  <a:moveTo>
                    <a:pt x="57" y="2"/>
                  </a:moveTo>
                  <a:lnTo>
                    <a:pt x="57" y="2"/>
                  </a:lnTo>
                  <a:cubicBezTo>
                    <a:pt x="53" y="2"/>
                    <a:pt x="50" y="2"/>
                    <a:pt x="50" y="2"/>
                  </a:cubicBezTo>
                  <a:cubicBezTo>
                    <a:pt x="47" y="5"/>
                    <a:pt x="40" y="5"/>
                    <a:pt x="37" y="2"/>
                  </a:cubicBezTo>
                  <a:cubicBezTo>
                    <a:pt x="23" y="2"/>
                    <a:pt x="10" y="2"/>
                    <a:pt x="0" y="12"/>
                  </a:cubicBezTo>
                  <a:cubicBezTo>
                    <a:pt x="13" y="32"/>
                    <a:pt x="33" y="32"/>
                    <a:pt x="60" y="25"/>
                  </a:cubicBezTo>
                  <a:cubicBezTo>
                    <a:pt x="87" y="18"/>
                    <a:pt x="63" y="12"/>
                    <a:pt x="63" y="2"/>
                  </a:cubicBezTo>
                  <a:lnTo>
                    <a:pt x="63" y="2"/>
                  </a:lnTo>
                  <a:cubicBezTo>
                    <a:pt x="60" y="2"/>
                    <a:pt x="57" y="-2"/>
                    <a:pt x="57"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3" name="Google Shape;2263;p48"/>
            <p:cNvSpPr/>
            <p:nvPr/>
          </p:nvSpPr>
          <p:spPr>
            <a:xfrm>
              <a:off x="5376240" y="4763520"/>
              <a:ext cx="175680" cy="14760"/>
            </a:xfrm>
            <a:custGeom>
              <a:avLst/>
              <a:gdLst/>
              <a:ahLst/>
              <a:cxnLst/>
              <a:rect l="l" t="t" r="r" b="b"/>
              <a:pathLst>
                <a:path w="488" h="41" extrusionOk="0">
                  <a:moveTo>
                    <a:pt x="488" y="20"/>
                  </a:moveTo>
                  <a:lnTo>
                    <a:pt x="488" y="20"/>
                  </a:lnTo>
                  <a:cubicBezTo>
                    <a:pt x="488" y="14"/>
                    <a:pt x="474" y="14"/>
                    <a:pt x="464" y="10"/>
                  </a:cubicBezTo>
                  <a:lnTo>
                    <a:pt x="460" y="14"/>
                  </a:lnTo>
                  <a:cubicBezTo>
                    <a:pt x="454" y="10"/>
                    <a:pt x="447" y="7"/>
                    <a:pt x="440" y="4"/>
                  </a:cubicBezTo>
                  <a:cubicBezTo>
                    <a:pt x="393" y="4"/>
                    <a:pt x="346" y="4"/>
                    <a:pt x="299" y="4"/>
                  </a:cubicBezTo>
                  <a:cubicBezTo>
                    <a:pt x="263" y="10"/>
                    <a:pt x="229" y="-3"/>
                    <a:pt x="192" y="0"/>
                  </a:cubicBezTo>
                  <a:cubicBezTo>
                    <a:pt x="178" y="0"/>
                    <a:pt x="172" y="4"/>
                    <a:pt x="165" y="10"/>
                  </a:cubicBezTo>
                  <a:cubicBezTo>
                    <a:pt x="159" y="7"/>
                    <a:pt x="148" y="7"/>
                    <a:pt x="142" y="4"/>
                  </a:cubicBezTo>
                  <a:cubicBezTo>
                    <a:pt x="115" y="-3"/>
                    <a:pt x="91" y="10"/>
                    <a:pt x="68" y="14"/>
                  </a:cubicBezTo>
                  <a:cubicBezTo>
                    <a:pt x="54" y="20"/>
                    <a:pt x="38" y="4"/>
                    <a:pt x="24" y="14"/>
                  </a:cubicBezTo>
                  <a:cubicBezTo>
                    <a:pt x="17" y="10"/>
                    <a:pt x="7" y="10"/>
                    <a:pt x="1" y="17"/>
                  </a:cubicBezTo>
                  <a:cubicBezTo>
                    <a:pt x="-3" y="17"/>
                    <a:pt x="1" y="24"/>
                    <a:pt x="1" y="24"/>
                  </a:cubicBezTo>
                  <a:cubicBezTo>
                    <a:pt x="11" y="30"/>
                    <a:pt x="14" y="27"/>
                    <a:pt x="21" y="24"/>
                  </a:cubicBezTo>
                  <a:cubicBezTo>
                    <a:pt x="21" y="24"/>
                    <a:pt x="21" y="27"/>
                    <a:pt x="24" y="27"/>
                  </a:cubicBezTo>
                  <a:cubicBezTo>
                    <a:pt x="31" y="41"/>
                    <a:pt x="54" y="30"/>
                    <a:pt x="68" y="41"/>
                  </a:cubicBezTo>
                  <a:cubicBezTo>
                    <a:pt x="74" y="41"/>
                    <a:pt x="85" y="41"/>
                    <a:pt x="91" y="41"/>
                  </a:cubicBezTo>
                  <a:cubicBezTo>
                    <a:pt x="101" y="34"/>
                    <a:pt x="111" y="37"/>
                    <a:pt x="121" y="41"/>
                  </a:cubicBezTo>
                  <a:cubicBezTo>
                    <a:pt x="131" y="41"/>
                    <a:pt x="145" y="41"/>
                    <a:pt x="155" y="41"/>
                  </a:cubicBezTo>
                  <a:cubicBezTo>
                    <a:pt x="159" y="37"/>
                    <a:pt x="165" y="34"/>
                    <a:pt x="169" y="30"/>
                  </a:cubicBezTo>
                  <a:cubicBezTo>
                    <a:pt x="169" y="34"/>
                    <a:pt x="172" y="34"/>
                    <a:pt x="175" y="34"/>
                  </a:cubicBezTo>
                  <a:cubicBezTo>
                    <a:pt x="219" y="34"/>
                    <a:pt x="263" y="37"/>
                    <a:pt x="306" y="41"/>
                  </a:cubicBezTo>
                  <a:cubicBezTo>
                    <a:pt x="316" y="37"/>
                    <a:pt x="330" y="34"/>
                    <a:pt x="340" y="30"/>
                  </a:cubicBezTo>
                  <a:cubicBezTo>
                    <a:pt x="360" y="34"/>
                    <a:pt x="383" y="34"/>
                    <a:pt x="403" y="30"/>
                  </a:cubicBezTo>
                  <a:cubicBezTo>
                    <a:pt x="407" y="34"/>
                    <a:pt x="410" y="34"/>
                    <a:pt x="410" y="34"/>
                  </a:cubicBezTo>
                  <a:cubicBezTo>
                    <a:pt x="420" y="37"/>
                    <a:pt x="430" y="41"/>
                    <a:pt x="440" y="37"/>
                  </a:cubicBezTo>
                  <a:cubicBezTo>
                    <a:pt x="447" y="37"/>
                    <a:pt x="450" y="37"/>
                    <a:pt x="457" y="34"/>
                  </a:cubicBezTo>
                  <a:lnTo>
                    <a:pt x="457" y="30"/>
                  </a:lnTo>
                  <a:cubicBezTo>
                    <a:pt x="460" y="30"/>
                    <a:pt x="464" y="30"/>
                    <a:pt x="467" y="30"/>
                  </a:cubicBezTo>
                  <a:cubicBezTo>
                    <a:pt x="477" y="30"/>
                    <a:pt x="488" y="30"/>
                    <a:pt x="48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4" name="Google Shape;2264;p48"/>
            <p:cNvSpPr/>
            <p:nvPr/>
          </p:nvSpPr>
          <p:spPr>
            <a:xfrm>
              <a:off x="5567400" y="47358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5" name="Google Shape;2265;p48"/>
            <p:cNvSpPr/>
            <p:nvPr/>
          </p:nvSpPr>
          <p:spPr>
            <a:xfrm>
              <a:off x="5567400" y="4735800"/>
              <a:ext cx="3600" cy="3600"/>
            </a:xfrm>
            <a:custGeom>
              <a:avLst/>
              <a:gdLst/>
              <a:ahLst/>
              <a:cxnLst/>
              <a:rect l="l" t="t" r="r" b="b"/>
              <a:pathLst>
                <a:path w="10" h="10" extrusionOk="0">
                  <a:moveTo>
                    <a:pt x="10" y="7"/>
                  </a:moveTo>
                  <a:lnTo>
                    <a:pt x="10" y="7"/>
                  </a:lnTo>
                  <a:cubicBezTo>
                    <a:pt x="10" y="3"/>
                    <a:pt x="7" y="0"/>
                    <a:pt x="0" y="0"/>
                  </a:cubicBezTo>
                  <a:cubicBezTo>
                    <a:pt x="3" y="3"/>
                    <a:pt x="3" y="7"/>
                    <a:pt x="3" y="10"/>
                  </a:cubicBezTo>
                  <a:cubicBezTo>
                    <a:pt x="7" y="10"/>
                    <a:pt x="10" y="10"/>
                    <a:pt x="1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6" name="Google Shape;2266;p48"/>
            <p:cNvSpPr/>
            <p:nvPr/>
          </p:nvSpPr>
          <p:spPr>
            <a:xfrm>
              <a:off x="5608440" y="4749120"/>
              <a:ext cx="8280" cy="5400"/>
            </a:xfrm>
            <a:custGeom>
              <a:avLst/>
              <a:gdLst/>
              <a:ahLst/>
              <a:cxnLst/>
              <a:rect l="l" t="t" r="r" b="b"/>
              <a:pathLst>
                <a:path w="23" h="15" extrusionOk="0">
                  <a:moveTo>
                    <a:pt x="20" y="13"/>
                  </a:moveTo>
                  <a:lnTo>
                    <a:pt x="20" y="13"/>
                  </a:lnTo>
                  <a:cubicBezTo>
                    <a:pt x="27" y="10"/>
                    <a:pt x="17" y="3"/>
                    <a:pt x="14" y="0"/>
                  </a:cubicBezTo>
                  <a:cubicBezTo>
                    <a:pt x="10" y="0"/>
                    <a:pt x="7" y="3"/>
                    <a:pt x="0" y="6"/>
                  </a:cubicBezTo>
                  <a:cubicBezTo>
                    <a:pt x="4" y="13"/>
                    <a:pt x="10" y="17"/>
                    <a:pt x="2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7" name="Google Shape;2267;p48"/>
            <p:cNvSpPr/>
            <p:nvPr/>
          </p:nvSpPr>
          <p:spPr>
            <a:xfrm>
              <a:off x="4624560" y="4851360"/>
              <a:ext cx="5400" cy="2880"/>
            </a:xfrm>
            <a:custGeom>
              <a:avLst/>
              <a:gdLst/>
              <a:ahLst/>
              <a:cxnLst/>
              <a:rect l="l" t="t" r="r" b="b"/>
              <a:pathLst>
                <a:path w="15" h="8" extrusionOk="0">
                  <a:moveTo>
                    <a:pt x="2" y="1"/>
                  </a:moveTo>
                  <a:lnTo>
                    <a:pt x="2" y="1"/>
                  </a:lnTo>
                  <a:cubicBezTo>
                    <a:pt x="-5" y="11"/>
                    <a:pt x="9" y="4"/>
                    <a:pt x="15" y="8"/>
                  </a:cubicBezTo>
                  <a:lnTo>
                    <a:pt x="15" y="8"/>
                  </a:lnTo>
                  <a:cubicBezTo>
                    <a:pt x="12" y="4"/>
                    <a:pt x="2"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8" name="Google Shape;2268;p48"/>
            <p:cNvSpPr/>
            <p:nvPr/>
          </p:nvSpPr>
          <p:spPr>
            <a:xfrm>
              <a:off x="5385600" y="4808160"/>
              <a:ext cx="65880" cy="16560"/>
            </a:xfrm>
            <a:custGeom>
              <a:avLst/>
              <a:gdLst/>
              <a:ahLst/>
              <a:cxnLst/>
              <a:rect l="l" t="t" r="r" b="b"/>
              <a:pathLst>
                <a:path w="183" h="46" extrusionOk="0">
                  <a:moveTo>
                    <a:pt x="126" y="31"/>
                  </a:moveTo>
                  <a:lnTo>
                    <a:pt x="126" y="31"/>
                  </a:lnTo>
                  <a:cubicBezTo>
                    <a:pt x="129" y="27"/>
                    <a:pt x="133" y="27"/>
                    <a:pt x="133" y="27"/>
                  </a:cubicBezTo>
                  <a:cubicBezTo>
                    <a:pt x="139" y="27"/>
                    <a:pt x="146" y="27"/>
                    <a:pt x="156" y="24"/>
                  </a:cubicBezTo>
                  <a:cubicBezTo>
                    <a:pt x="159" y="24"/>
                    <a:pt x="166" y="24"/>
                    <a:pt x="173" y="24"/>
                  </a:cubicBezTo>
                  <a:cubicBezTo>
                    <a:pt x="176" y="24"/>
                    <a:pt x="176" y="24"/>
                    <a:pt x="180" y="24"/>
                  </a:cubicBezTo>
                  <a:cubicBezTo>
                    <a:pt x="183" y="17"/>
                    <a:pt x="183" y="7"/>
                    <a:pt x="183" y="0"/>
                  </a:cubicBezTo>
                  <a:cubicBezTo>
                    <a:pt x="176" y="0"/>
                    <a:pt x="166" y="0"/>
                    <a:pt x="159" y="0"/>
                  </a:cubicBezTo>
                  <a:cubicBezTo>
                    <a:pt x="149" y="7"/>
                    <a:pt x="133" y="7"/>
                    <a:pt x="119" y="7"/>
                  </a:cubicBezTo>
                  <a:lnTo>
                    <a:pt x="119" y="7"/>
                  </a:lnTo>
                  <a:cubicBezTo>
                    <a:pt x="105" y="4"/>
                    <a:pt x="92" y="4"/>
                    <a:pt x="79" y="7"/>
                  </a:cubicBezTo>
                  <a:cubicBezTo>
                    <a:pt x="82" y="10"/>
                    <a:pt x="82" y="10"/>
                    <a:pt x="82" y="10"/>
                  </a:cubicBezTo>
                  <a:cubicBezTo>
                    <a:pt x="75" y="10"/>
                    <a:pt x="72" y="10"/>
                    <a:pt x="65" y="10"/>
                  </a:cubicBezTo>
                  <a:cubicBezTo>
                    <a:pt x="62" y="10"/>
                    <a:pt x="59" y="10"/>
                    <a:pt x="55" y="10"/>
                  </a:cubicBezTo>
                  <a:cubicBezTo>
                    <a:pt x="48" y="10"/>
                    <a:pt x="45" y="10"/>
                    <a:pt x="38" y="10"/>
                  </a:cubicBezTo>
                  <a:cubicBezTo>
                    <a:pt x="35" y="10"/>
                    <a:pt x="32" y="10"/>
                    <a:pt x="28" y="10"/>
                  </a:cubicBezTo>
                  <a:cubicBezTo>
                    <a:pt x="-2" y="17"/>
                    <a:pt x="-12" y="24"/>
                    <a:pt x="18" y="41"/>
                  </a:cubicBezTo>
                  <a:cubicBezTo>
                    <a:pt x="42" y="47"/>
                    <a:pt x="65" y="47"/>
                    <a:pt x="89" y="44"/>
                  </a:cubicBezTo>
                  <a:cubicBezTo>
                    <a:pt x="95" y="41"/>
                    <a:pt x="99" y="41"/>
                    <a:pt x="105" y="37"/>
                  </a:cubicBezTo>
                  <a:cubicBezTo>
                    <a:pt x="109" y="34"/>
                    <a:pt x="109" y="34"/>
                    <a:pt x="112" y="31"/>
                  </a:cubicBezTo>
                  <a:cubicBezTo>
                    <a:pt x="116" y="31"/>
                    <a:pt x="116" y="27"/>
                    <a:pt x="119" y="27"/>
                  </a:cubicBezTo>
                  <a:lnTo>
                    <a:pt x="119" y="27"/>
                  </a:lnTo>
                  <a:lnTo>
                    <a:pt x="119" y="27"/>
                  </a:lnTo>
                  <a:cubicBezTo>
                    <a:pt x="122" y="27"/>
                    <a:pt x="126" y="31"/>
                    <a:pt x="12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9" name="Google Shape;2269;p48"/>
            <p:cNvSpPr/>
            <p:nvPr/>
          </p:nvSpPr>
          <p:spPr>
            <a:xfrm>
              <a:off x="5285880" y="4827960"/>
              <a:ext cx="7200" cy="3240"/>
            </a:xfrm>
            <a:custGeom>
              <a:avLst/>
              <a:gdLst/>
              <a:ahLst/>
              <a:cxnLst/>
              <a:rect l="l" t="t" r="r" b="b"/>
              <a:pathLst>
                <a:path w="20" h="9" extrusionOk="0">
                  <a:moveTo>
                    <a:pt x="0" y="2"/>
                  </a:moveTo>
                  <a:lnTo>
                    <a:pt x="0" y="2"/>
                  </a:lnTo>
                  <a:cubicBezTo>
                    <a:pt x="3" y="9"/>
                    <a:pt x="10" y="9"/>
                    <a:pt x="20" y="9"/>
                  </a:cubicBezTo>
                  <a:cubicBezTo>
                    <a:pt x="17" y="-1"/>
                    <a:pt x="10"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0" name="Google Shape;2270;p48"/>
            <p:cNvSpPr/>
            <p:nvPr/>
          </p:nvSpPr>
          <p:spPr>
            <a:xfrm>
              <a:off x="4453560" y="4900320"/>
              <a:ext cx="2160" cy="2160"/>
            </a:xfrm>
            <a:custGeom>
              <a:avLst/>
              <a:gdLst/>
              <a:ahLst/>
              <a:cxnLst/>
              <a:rect l="l" t="t" r="r" b="b"/>
              <a:pathLst>
                <a:path w="6" h="6" extrusionOk="0">
                  <a:moveTo>
                    <a:pt x="4" y="6"/>
                  </a:moveTo>
                  <a:lnTo>
                    <a:pt x="4" y="6"/>
                  </a:lnTo>
                  <a:cubicBezTo>
                    <a:pt x="7" y="3"/>
                    <a:pt x="7" y="3"/>
                    <a:pt x="0" y="0"/>
                  </a:cubicBezTo>
                  <a:lnTo>
                    <a:pt x="0" y="0"/>
                  </a:lnTo>
                  <a:cubicBezTo>
                    <a:pt x="0" y="3"/>
                    <a:pt x="0" y="6"/>
                    <a:pt x="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1" name="Google Shape;2271;p48"/>
            <p:cNvSpPr/>
            <p:nvPr/>
          </p:nvSpPr>
          <p:spPr>
            <a:xfrm>
              <a:off x="5373000" y="4821480"/>
              <a:ext cx="3600" cy="1440"/>
            </a:xfrm>
            <a:custGeom>
              <a:avLst/>
              <a:gdLst/>
              <a:ahLst/>
              <a:cxnLst/>
              <a:rect l="l" t="t" r="r" b="b"/>
              <a:pathLst>
                <a:path w="10" h="4" extrusionOk="0">
                  <a:moveTo>
                    <a:pt x="6" y="0"/>
                  </a:moveTo>
                  <a:lnTo>
                    <a:pt x="6" y="0"/>
                  </a:lnTo>
                  <a:lnTo>
                    <a:pt x="10" y="0"/>
                  </a:lnTo>
                  <a:cubicBezTo>
                    <a:pt x="6" y="0"/>
                    <a:pt x="3" y="0"/>
                    <a:pt x="0" y="4"/>
                  </a:cubicBezTo>
                  <a:cubicBezTo>
                    <a:pt x="3" y="4"/>
                    <a:pt x="3"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2" name="Google Shape;2272;p48"/>
            <p:cNvSpPr/>
            <p:nvPr/>
          </p:nvSpPr>
          <p:spPr>
            <a:xfrm>
              <a:off x="5373000" y="4822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3" name="Google Shape;2273;p48"/>
            <p:cNvSpPr/>
            <p:nvPr/>
          </p:nvSpPr>
          <p:spPr>
            <a:xfrm>
              <a:off x="5377680" y="4819680"/>
              <a:ext cx="1080" cy="1800"/>
            </a:xfrm>
            <a:custGeom>
              <a:avLst/>
              <a:gdLst/>
              <a:ahLst/>
              <a:cxnLst/>
              <a:rect l="l" t="t" r="r" b="b"/>
              <a:pathLst>
                <a:path w="3" h="5" extrusionOk="0">
                  <a:moveTo>
                    <a:pt x="0" y="5"/>
                  </a:moveTo>
                  <a:lnTo>
                    <a:pt x="0" y="5"/>
                  </a:lnTo>
                  <a:cubicBezTo>
                    <a:pt x="0" y="2"/>
                    <a:pt x="3" y="2"/>
                    <a:pt x="3" y="2"/>
                  </a:cubicBezTo>
                  <a:cubicBezTo>
                    <a:pt x="3" y="-1"/>
                    <a:pt x="0" y="-1"/>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4" name="Google Shape;2274;p48"/>
            <p:cNvSpPr/>
            <p:nvPr/>
          </p:nvSpPr>
          <p:spPr>
            <a:xfrm>
              <a:off x="5376600" y="482148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5" name="Google Shape;2275;p48"/>
            <p:cNvSpPr/>
            <p:nvPr/>
          </p:nvSpPr>
          <p:spPr>
            <a:xfrm>
              <a:off x="5461200" y="4804560"/>
              <a:ext cx="32400" cy="11160"/>
            </a:xfrm>
            <a:custGeom>
              <a:avLst/>
              <a:gdLst/>
              <a:ahLst/>
              <a:cxnLst/>
              <a:rect l="l" t="t" r="r" b="b"/>
              <a:pathLst>
                <a:path w="90" h="31" extrusionOk="0">
                  <a:moveTo>
                    <a:pt x="0" y="27"/>
                  </a:moveTo>
                  <a:lnTo>
                    <a:pt x="0" y="27"/>
                  </a:lnTo>
                  <a:lnTo>
                    <a:pt x="0" y="27"/>
                  </a:lnTo>
                  <a:cubicBezTo>
                    <a:pt x="6" y="34"/>
                    <a:pt x="16" y="30"/>
                    <a:pt x="23" y="30"/>
                  </a:cubicBezTo>
                  <a:cubicBezTo>
                    <a:pt x="33" y="30"/>
                    <a:pt x="43" y="34"/>
                    <a:pt x="50" y="27"/>
                  </a:cubicBezTo>
                  <a:cubicBezTo>
                    <a:pt x="57" y="27"/>
                    <a:pt x="67" y="27"/>
                    <a:pt x="74" y="27"/>
                  </a:cubicBezTo>
                  <a:cubicBezTo>
                    <a:pt x="77" y="24"/>
                    <a:pt x="84" y="24"/>
                    <a:pt x="87" y="24"/>
                  </a:cubicBezTo>
                  <a:cubicBezTo>
                    <a:pt x="87" y="20"/>
                    <a:pt x="90" y="20"/>
                    <a:pt x="90" y="17"/>
                  </a:cubicBezTo>
                  <a:cubicBezTo>
                    <a:pt x="90" y="14"/>
                    <a:pt x="90" y="7"/>
                    <a:pt x="87" y="0"/>
                  </a:cubicBezTo>
                  <a:cubicBezTo>
                    <a:pt x="74" y="0"/>
                    <a:pt x="57" y="0"/>
                    <a:pt x="40" y="0"/>
                  </a:cubicBezTo>
                  <a:cubicBezTo>
                    <a:pt x="27" y="10"/>
                    <a:pt x="-4" y="7"/>
                    <a:pt x="0"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6" name="Google Shape;2276;p48"/>
            <p:cNvSpPr/>
            <p:nvPr/>
          </p:nvSpPr>
          <p:spPr>
            <a:xfrm>
              <a:off x="4940640" y="5063400"/>
              <a:ext cx="269280" cy="19080"/>
            </a:xfrm>
            <a:custGeom>
              <a:avLst/>
              <a:gdLst/>
              <a:ahLst/>
              <a:cxnLst/>
              <a:rect l="l" t="t" r="r" b="b"/>
              <a:pathLst>
                <a:path w="748" h="53" extrusionOk="0">
                  <a:moveTo>
                    <a:pt x="670" y="26"/>
                  </a:moveTo>
                  <a:lnTo>
                    <a:pt x="670" y="26"/>
                  </a:lnTo>
                  <a:cubicBezTo>
                    <a:pt x="697" y="26"/>
                    <a:pt x="724" y="33"/>
                    <a:pt x="748" y="16"/>
                  </a:cubicBezTo>
                  <a:cubicBezTo>
                    <a:pt x="737" y="6"/>
                    <a:pt x="707" y="20"/>
                    <a:pt x="711" y="0"/>
                  </a:cubicBezTo>
                  <a:cubicBezTo>
                    <a:pt x="691" y="3"/>
                    <a:pt x="674" y="10"/>
                    <a:pt x="657" y="16"/>
                  </a:cubicBezTo>
                  <a:lnTo>
                    <a:pt x="657" y="16"/>
                  </a:lnTo>
                  <a:cubicBezTo>
                    <a:pt x="623" y="13"/>
                    <a:pt x="590" y="13"/>
                    <a:pt x="556" y="16"/>
                  </a:cubicBezTo>
                  <a:lnTo>
                    <a:pt x="556" y="16"/>
                  </a:lnTo>
                  <a:cubicBezTo>
                    <a:pt x="526" y="3"/>
                    <a:pt x="496" y="10"/>
                    <a:pt x="466" y="16"/>
                  </a:cubicBezTo>
                  <a:cubicBezTo>
                    <a:pt x="455" y="6"/>
                    <a:pt x="442" y="0"/>
                    <a:pt x="425" y="3"/>
                  </a:cubicBezTo>
                  <a:cubicBezTo>
                    <a:pt x="402" y="6"/>
                    <a:pt x="375" y="-7"/>
                    <a:pt x="348" y="6"/>
                  </a:cubicBezTo>
                  <a:lnTo>
                    <a:pt x="345" y="10"/>
                  </a:lnTo>
                  <a:cubicBezTo>
                    <a:pt x="328" y="13"/>
                    <a:pt x="315" y="13"/>
                    <a:pt x="298" y="16"/>
                  </a:cubicBezTo>
                  <a:cubicBezTo>
                    <a:pt x="284" y="16"/>
                    <a:pt x="272" y="16"/>
                    <a:pt x="258" y="16"/>
                  </a:cubicBezTo>
                  <a:cubicBezTo>
                    <a:pt x="228" y="16"/>
                    <a:pt x="198" y="6"/>
                    <a:pt x="168" y="26"/>
                  </a:cubicBezTo>
                  <a:lnTo>
                    <a:pt x="168" y="26"/>
                  </a:lnTo>
                  <a:cubicBezTo>
                    <a:pt x="151" y="10"/>
                    <a:pt x="134" y="26"/>
                    <a:pt x="117" y="26"/>
                  </a:cubicBezTo>
                  <a:cubicBezTo>
                    <a:pt x="94" y="40"/>
                    <a:pt x="81" y="20"/>
                    <a:pt x="64" y="16"/>
                  </a:cubicBezTo>
                  <a:cubicBezTo>
                    <a:pt x="60" y="20"/>
                    <a:pt x="57" y="23"/>
                    <a:pt x="50" y="23"/>
                  </a:cubicBezTo>
                  <a:lnTo>
                    <a:pt x="50" y="23"/>
                  </a:lnTo>
                  <a:cubicBezTo>
                    <a:pt x="47" y="23"/>
                    <a:pt x="44" y="26"/>
                    <a:pt x="40" y="26"/>
                  </a:cubicBezTo>
                  <a:cubicBezTo>
                    <a:pt x="30" y="40"/>
                    <a:pt x="0" y="33"/>
                    <a:pt x="0" y="53"/>
                  </a:cubicBezTo>
                  <a:cubicBezTo>
                    <a:pt x="7" y="53"/>
                    <a:pt x="10" y="53"/>
                    <a:pt x="13" y="53"/>
                  </a:cubicBezTo>
                  <a:cubicBezTo>
                    <a:pt x="17" y="50"/>
                    <a:pt x="24" y="47"/>
                    <a:pt x="30" y="47"/>
                  </a:cubicBezTo>
                  <a:cubicBezTo>
                    <a:pt x="34" y="47"/>
                    <a:pt x="34" y="47"/>
                    <a:pt x="37" y="47"/>
                  </a:cubicBezTo>
                  <a:cubicBezTo>
                    <a:pt x="64" y="57"/>
                    <a:pt x="91" y="40"/>
                    <a:pt x="117" y="43"/>
                  </a:cubicBezTo>
                  <a:lnTo>
                    <a:pt x="117" y="43"/>
                  </a:lnTo>
                  <a:cubicBezTo>
                    <a:pt x="121" y="43"/>
                    <a:pt x="124" y="43"/>
                    <a:pt x="131" y="43"/>
                  </a:cubicBezTo>
                  <a:lnTo>
                    <a:pt x="131" y="43"/>
                  </a:lnTo>
                  <a:lnTo>
                    <a:pt x="131" y="43"/>
                  </a:lnTo>
                  <a:cubicBezTo>
                    <a:pt x="138" y="43"/>
                    <a:pt x="148" y="43"/>
                    <a:pt x="154" y="43"/>
                  </a:cubicBezTo>
                  <a:cubicBezTo>
                    <a:pt x="158" y="43"/>
                    <a:pt x="164" y="43"/>
                    <a:pt x="168" y="43"/>
                  </a:cubicBezTo>
                  <a:lnTo>
                    <a:pt x="168" y="43"/>
                  </a:lnTo>
                  <a:cubicBezTo>
                    <a:pt x="191" y="47"/>
                    <a:pt x="211" y="33"/>
                    <a:pt x="235" y="33"/>
                  </a:cubicBezTo>
                  <a:lnTo>
                    <a:pt x="235" y="33"/>
                  </a:lnTo>
                  <a:lnTo>
                    <a:pt x="235" y="33"/>
                  </a:lnTo>
                  <a:cubicBezTo>
                    <a:pt x="265" y="36"/>
                    <a:pt x="294" y="40"/>
                    <a:pt x="325" y="26"/>
                  </a:cubicBezTo>
                  <a:lnTo>
                    <a:pt x="325" y="26"/>
                  </a:lnTo>
                  <a:cubicBezTo>
                    <a:pt x="338" y="30"/>
                    <a:pt x="348" y="36"/>
                    <a:pt x="362" y="26"/>
                  </a:cubicBezTo>
                  <a:lnTo>
                    <a:pt x="362" y="26"/>
                  </a:lnTo>
                  <a:lnTo>
                    <a:pt x="362" y="26"/>
                  </a:lnTo>
                  <a:cubicBezTo>
                    <a:pt x="385" y="30"/>
                    <a:pt x="412" y="33"/>
                    <a:pt x="439" y="33"/>
                  </a:cubicBezTo>
                  <a:cubicBezTo>
                    <a:pt x="452" y="43"/>
                    <a:pt x="466" y="43"/>
                    <a:pt x="476" y="33"/>
                  </a:cubicBezTo>
                  <a:lnTo>
                    <a:pt x="476" y="33"/>
                  </a:lnTo>
                  <a:cubicBezTo>
                    <a:pt x="486" y="26"/>
                    <a:pt x="502" y="26"/>
                    <a:pt x="516" y="26"/>
                  </a:cubicBezTo>
                  <a:cubicBezTo>
                    <a:pt x="519" y="26"/>
                    <a:pt x="526" y="26"/>
                    <a:pt x="529" y="26"/>
                  </a:cubicBezTo>
                  <a:cubicBezTo>
                    <a:pt x="533" y="26"/>
                    <a:pt x="536" y="26"/>
                    <a:pt x="543" y="26"/>
                  </a:cubicBezTo>
                  <a:lnTo>
                    <a:pt x="543" y="26"/>
                  </a:lnTo>
                  <a:lnTo>
                    <a:pt x="543" y="26"/>
                  </a:lnTo>
                  <a:cubicBezTo>
                    <a:pt x="583" y="30"/>
                    <a:pt x="627" y="26"/>
                    <a:pt x="670"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7" name="Google Shape;2277;p48"/>
            <p:cNvSpPr/>
            <p:nvPr/>
          </p:nvSpPr>
          <p:spPr>
            <a:xfrm>
              <a:off x="4496040" y="5051160"/>
              <a:ext cx="572040" cy="16200"/>
            </a:xfrm>
            <a:custGeom>
              <a:avLst/>
              <a:gdLst/>
              <a:ahLst/>
              <a:cxnLst/>
              <a:rect l="l" t="t" r="r" b="b"/>
              <a:pathLst>
                <a:path w="1589" h="45" extrusionOk="0">
                  <a:moveTo>
                    <a:pt x="114" y="27"/>
                  </a:moveTo>
                  <a:lnTo>
                    <a:pt x="114" y="27"/>
                  </a:lnTo>
                  <a:cubicBezTo>
                    <a:pt x="117" y="27"/>
                    <a:pt x="124" y="27"/>
                    <a:pt x="127" y="24"/>
                  </a:cubicBezTo>
                  <a:cubicBezTo>
                    <a:pt x="161" y="40"/>
                    <a:pt x="195" y="34"/>
                    <a:pt x="231" y="30"/>
                  </a:cubicBezTo>
                  <a:lnTo>
                    <a:pt x="231" y="30"/>
                  </a:lnTo>
                  <a:cubicBezTo>
                    <a:pt x="235" y="30"/>
                    <a:pt x="238" y="30"/>
                    <a:pt x="241" y="30"/>
                  </a:cubicBezTo>
                  <a:cubicBezTo>
                    <a:pt x="258" y="30"/>
                    <a:pt x="278" y="30"/>
                    <a:pt x="295" y="30"/>
                  </a:cubicBezTo>
                  <a:lnTo>
                    <a:pt x="295" y="30"/>
                  </a:lnTo>
                  <a:cubicBezTo>
                    <a:pt x="302" y="30"/>
                    <a:pt x="312" y="34"/>
                    <a:pt x="319" y="34"/>
                  </a:cubicBezTo>
                  <a:cubicBezTo>
                    <a:pt x="359" y="34"/>
                    <a:pt x="396" y="34"/>
                    <a:pt x="436" y="30"/>
                  </a:cubicBezTo>
                  <a:cubicBezTo>
                    <a:pt x="547" y="30"/>
                    <a:pt x="661" y="30"/>
                    <a:pt x="772" y="30"/>
                  </a:cubicBezTo>
                  <a:lnTo>
                    <a:pt x="772" y="30"/>
                  </a:lnTo>
                  <a:cubicBezTo>
                    <a:pt x="802" y="34"/>
                    <a:pt x="832" y="34"/>
                    <a:pt x="862" y="34"/>
                  </a:cubicBezTo>
                  <a:cubicBezTo>
                    <a:pt x="869" y="37"/>
                    <a:pt x="879" y="37"/>
                    <a:pt x="889" y="34"/>
                  </a:cubicBezTo>
                  <a:lnTo>
                    <a:pt x="893" y="30"/>
                  </a:lnTo>
                  <a:cubicBezTo>
                    <a:pt x="913" y="30"/>
                    <a:pt x="933" y="30"/>
                    <a:pt x="953" y="30"/>
                  </a:cubicBezTo>
                  <a:cubicBezTo>
                    <a:pt x="956" y="34"/>
                    <a:pt x="960" y="34"/>
                    <a:pt x="963" y="30"/>
                  </a:cubicBezTo>
                  <a:cubicBezTo>
                    <a:pt x="963" y="34"/>
                    <a:pt x="966" y="34"/>
                    <a:pt x="966" y="34"/>
                  </a:cubicBezTo>
                  <a:cubicBezTo>
                    <a:pt x="1010" y="50"/>
                    <a:pt x="1060" y="40"/>
                    <a:pt x="1104" y="40"/>
                  </a:cubicBezTo>
                  <a:cubicBezTo>
                    <a:pt x="1117" y="40"/>
                    <a:pt x="1131" y="34"/>
                    <a:pt x="1145" y="37"/>
                  </a:cubicBezTo>
                  <a:cubicBezTo>
                    <a:pt x="1148" y="37"/>
                    <a:pt x="1151" y="37"/>
                    <a:pt x="1158" y="37"/>
                  </a:cubicBezTo>
                  <a:cubicBezTo>
                    <a:pt x="1164" y="30"/>
                    <a:pt x="1171" y="34"/>
                    <a:pt x="1178" y="37"/>
                  </a:cubicBezTo>
                  <a:cubicBezTo>
                    <a:pt x="1185" y="37"/>
                    <a:pt x="1191" y="37"/>
                    <a:pt x="1198" y="34"/>
                  </a:cubicBezTo>
                  <a:cubicBezTo>
                    <a:pt x="1202" y="34"/>
                    <a:pt x="1202" y="34"/>
                    <a:pt x="1205" y="30"/>
                  </a:cubicBezTo>
                  <a:cubicBezTo>
                    <a:pt x="1212" y="30"/>
                    <a:pt x="1218" y="30"/>
                    <a:pt x="1225" y="30"/>
                  </a:cubicBezTo>
                  <a:cubicBezTo>
                    <a:pt x="1228" y="34"/>
                    <a:pt x="1235" y="37"/>
                    <a:pt x="1238" y="37"/>
                  </a:cubicBezTo>
                  <a:cubicBezTo>
                    <a:pt x="1252" y="40"/>
                    <a:pt x="1265" y="40"/>
                    <a:pt x="1272" y="34"/>
                  </a:cubicBezTo>
                  <a:cubicBezTo>
                    <a:pt x="1279" y="37"/>
                    <a:pt x="1285" y="37"/>
                    <a:pt x="1292" y="37"/>
                  </a:cubicBezTo>
                  <a:cubicBezTo>
                    <a:pt x="1305" y="34"/>
                    <a:pt x="1316" y="37"/>
                    <a:pt x="1329" y="40"/>
                  </a:cubicBezTo>
                  <a:cubicBezTo>
                    <a:pt x="1373" y="47"/>
                    <a:pt x="1416" y="47"/>
                    <a:pt x="1460" y="40"/>
                  </a:cubicBezTo>
                  <a:cubicBezTo>
                    <a:pt x="1467" y="37"/>
                    <a:pt x="1470" y="34"/>
                    <a:pt x="1470" y="34"/>
                  </a:cubicBezTo>
                  <a:cubicBezTo>
                    <a:pt x="1500" y="50"/>
                    <a:pt x="1533" y="44"/>
                    <a:pt x="1569" y="40"/>
                  </a:cubicBezTo>
                  <a:cubicBezTo>
                    <a:pt x="1576" y="40"/>
                    <a:pt x="1580" y="37"/>
                    <a:pt x="1587" y="34"/>
                  </a:cubicBezTo>
                  <a:cubicBezTo>
                    <a:pt x="1590" y="27"/>
                    <a:pt x="1587" y="24"/>
                    <a:pt x="1583" y="20"/>
                  </a:cubicBezTo>
                  <a:cubicBezTo>
                    <a:pt x="1583" y="17"/>
                    <a:pt x="1583" y="17"/>
                    <a:pt x="1583" y="13"/>
                  </a:cubicBezTo>
                  <a:cubicBezTo>
                    <a:pt x="1580" y="13"/>
                    <a:pt x="1580" y="13"/>
                    <a:pt x="1576" y="13"/>
                  </a:cubicBezTo>
                  <a:cubicBezTo>
                    <a:pt x="1573" y="13"/>
                    <a:pt x="1566" y="10"/>
                    <a:pt x="1563" y="10"/>
                  </a:cubicBezTo>
                  <a:cubicBezTo>
                    <a:pt x="1560" y="10"/>
                    <a:pt x="1560" y="10"/>
                    <a:pt x="1556" y="10"/>
                  </a:cubicBezTo>
                  <a:lnTo>
                    <a:pt x="1553" y="7"/>
                  </a:lnTo>
                  <a:cubicBezTo>
                    <a:pt x="1546" y="7"/>
                    <a:pt x="1540" y="7"/>
                    <a:pt x="1533" y="3"/>
                  </a:cubicBezTo>
                  <a:cubicBezTo>
                    <a:pt x="1529" y="3"/>
                    <a:pt x="1526" y="3"/>
                    <a:pt x="1523" y="3"/>
                  </a:cubicBezTo>
                  <a:lnTo>
                    <a:pt x="1519" y="7"/>
                  </a:lnTo>
                  <a:cubicBezTo>
                    <a:pt x="1517" y="7"/>
                    <a:pt x="1517" y="7"/>
                    <a:pt x="1517" y="10"/>
                  </a:cubicBezTo>
                  <a:cubicBezTo>
                    <a:pt x="1507" y="10"/>
                    <a:pt x="1500" y="10"/>
                    <a:pt x="1493" y="3"/>
                  </a:cubicBezTo>
                  <a:cubicBezTo>
                    <a:pt x="1490" y="7"/>
                    <a:pt x="1487" y="7"/>
                    <a:pt x="1483" y="7"/>
                  </a:cubicBezTo>
                  <a:cubicBezTo>
                    <a:pt x="1477" y="7"/>
                    <a:pt x="1470" y="7"/>
                    <a:pt x="1470" y="13"/>
                  </a:cubicBezTo>
                  <a:cubicBezTo>
                    <a:pt x="1467" y="10"/>
                    <a:pt x="1460" y="7"/>
                    <a:pt x="1456" y="3"/>
                  </a:cubicBezTo>
                  <a:cubicBezTo>
                    <a:pt x="1446" y="3"/>
                    <a:pt x="1440" y="7"/>
                    <a:pt x="1433" y="7"/>
                  </a:cubicBezTo>
                  <a:cubicBezTo>
                    <a:pt x="1383" y="13"/>
                    <a:pt x="1332" y="7"/>
                    <a:pt x="1282" y="10"/>
                  </a:cubicBezTo>
                  <a:cubicBezTo>
                    <a:pt x="1279" y="10"/>
                    <a:pt x="1279" y="10"/>
                    <a:pt x="1275" y="13"/>
                  </a:cubicBezTo>
                  <a:cubicBezTo>
                    <a:pt x="1275" y="10"/>
                    <a:pt x="1275" y="7"/>
                    <a:pt x="1275" y="3"/>
                  </a:cubicBezTo>
                  <a:cubicBezTo>
                    <a:pt x="1262" y="7"/>
                    <a:pt x="1252" y="7"/>
                    <a:pt x="1238" y="7"/>
                  </a:cubicBezTo>
                  <a:cubicBezTo>
                    <a:pt x="1232" y="7"/>
                    <a:pt x="1225" y="10"/>
                    <a:pt x="1222" y="13"/>
                  </a:cubicBezTo>
                  <a:cubicBezTo>
                    <a:pt x="1218" y="13"/>
                    <a:pt x="1218" y="13"/>
                    <a:pt x="1215" y="13"/>
                  </a:cubicBezTo>
                  <a:cubicBezTo>
                    <a:pt x="1215" y="10"/>
                    <a:pt x="1212" y="7"/>
                    <a:pt x="1208" y="3"/>
                  </a:cubicBezTo>
                  <a:cubicBezTo>
                    <a:pt x="1198" y="7"/>
                    <a:pt x="1185" y="7"/>
                    <a:pt x="1174" y="7"/>
                  </a:cubicBezTo>
                  <a:cubicBezTo>
                    <a:pt x="1168" y="7"/>
                    <a:pt x="1161" y="10"/>
                    <a:pt x="1158" y="7"/>
                  </a:cubicBezTo>
                  <a:cubicBezTo>
                    <a:pt x="1145" y="7"/>
                    <a:pt x="1131" y="3"/>
                    <a:pt x="1121" y="3"/>
                  </a:cubicBezTo>
                  <a:cubicBezTo>
                    <a:pt x="1111" y="0"/>
                    <a:pt x="1104" y="0"/>
                    <a:pt x="1094" y="3"/>
                  </a:cubicBezTo>
                  <a:cubicBezTo>
                    <a:pt x="1091" y="3"/>
                    <a:pt x="1084" y="3"/>
                    <a:pt x="1081" y="3"/>
                  </a:cubicBezTo>
                  <a:cubicBezTo>
                    <a:pt x="1077" y="7"/>
                    <a:pt x="1074" y="7"/>
                    <a:pt x="1070" y="7"/>
                  </a:cubicBezTo>
                  <a:cubicBezTo>
                    <a:pt x="1067" y="7"/>
                    <a:pt x="1067" y="7"/>
                    <a:pt x="1067" y="7"/>
                  </a:cubicBezTo>
                  <a:cubicBezTo>
                    <a:pt x="1060" y="7"/>
                    <a:pt x="1050" y="7"/>
                    <a:pt x="1044" y="7"/>
                  </a:cubicBezTo>
                  <a:cubicBezTo>
                    <a:pt x="1020" y="17"/>
                    <a:pt x="987" y="0"/>
                    <a:pt x="966" y="20"/>
                  </a:cubicBezTo>
                  <a:cubicBezTo>
                    <a:pt x="960" y="13"/>
                    <a:pt x="956" y="10"/>
                    <a:pt x="950" y="7"/>
                  </a:cubicBezTo>
                  <a:cubicBezTo>
                    <a:pt x="946" y="7"/>
                    <a:pt x="943" y="7"/>
                    <a:pt x="940" y="7"/>
                  </a:cubicBezTo>
                  <a:cubicBezTo>
                    <a:pt x="926" y="20"/>
                    <a:pt x="906" y="10"/>
                    <a:pt x="889" y="13"/>
                  </a:cubicBezTo>
                  <a:lnTo>
                    <a:pt x="889" y="13"/>
                  </a:lnTo>
                  <a:cubicBezTo>
                    <a:pt x="876" y="7"/>
                    <a:pt x="862" y="10"/>
                    <a:pt x="849" y="7"/>
                  </a:cubicBezTo>
                  <a:cubicBezTo>
                    <a:pt x="839" y="7"/>
                    <a:pt x="832" y="3"/>
                    <a:pt x="822" y="3"/>
                  </a:cubicBezTo>
                  <a:cubicBezTo>
                    <a:pt x="819" y="0"/>
                    <a:pt x="816" y="3"/>
                    <a:pt x="809" y="7"/>
                  </a:cubicBezTo>
                  <a:cubicBezTo>
                    <a:pt x="805" y="7"/>
                    <a:pt x="802" y="7"/>
                    <a:pt x="795" y="7"/>
                  </a:cubicBezTo>
                  <a:cubicBezTo>
                    <a:pt x="792" y="7"/>
                    <a:pt x="788" y="7"/>
                    <a:pt x="785" y="3"/>
                  </a:cubicBezTo>
                  <a:cubicBezTo>
                    <a:pt x="778" y="3"/>
                    <a:pt x="775" y="3"/>
                    <a:pt x="772" y="7"/>
                  </a:cubicBezTo>
                  <a:cubicBezTo>
                    <a:pt x="768" y="7"/>
                    <a:pt x="765" y="7"/>
                    <a:pt x="762" y="7"/>
                  </a:cubicBezTo>
                  <a:cubicBezTo>
                    <a:pt x="758" y="7"/>
                    <a:pt x="758" y="7"/>
                    <a:pt x="758" y="7"/>
                  </a:cubicBezTo>
                  <a:cubicBezTo>
                    <a:pt x="755" y="7"/>
                    <a:pt x="752" y="7"/>
                    <a:pt x="748" y="7"/>
                  </a:cubicBezTo>
                  <a:cubicBezTo>
                    <a:pt x="745" y="7"/>
                    <a:pt x="742" y="7"/>
                    <a:pt x="742" y="10"/>
                  </a:cubicBezTo>
                  <a:cubicBezTo>
                    <a:pt x="738" y="7"/>
                    <a:pt x="735" y="7"/>
                    <a:pt x="731" y="3"/>
                  </a:cubicBezTo>
                  <a:cubicBezTo>
                    <a:pt x="728" y="3"/>
                    <a:pt x="725" y="3"/>
                    <a:pt x="718" y="3"/>
                  </a:cubicBezTo>
                  <a:cubicBezTo>
                    <a:pt x="705" y="0"/>
                    <a:pt x="695" y="0"/>
                    <a:pt x="681" y="3"/>
                  </a:cubicBezTo>
                  <a:cubicBezTo>
                    <a:pt x="678" y="3"/>
                    <a:pt x="671" y="3"/>
                    <a:pt x="668" y="3"/>
                  </a:cubicBezTo>
                  <a:cubicBezTo>
                    <a:pt x="641" y="0"/>
                    <a:pt x="617" y="0"/>
                    <a:pt x="591" y="3"/>
                  </a:cubicBezTo>
                  <a:cubicBezTo>
                    <a:pt x="587" y="3"/>
                    <a:pt x="581" y="3"/>
                    <a:pt x="577" y="3"/>
                  </a:cubicBezTo>
                  <a:cubicBezTo>
                    <a:pt x="574" y="0"/>
                    <a:pt x="570" y="0"/>
                    <a:pt x="564" y="3"/>
                  </a:cubicBezTo>
                  <a:cubicBezTo>
                    <a:pt x="557" y="3"/>
                    <a:pt x="547" y="3"/>
                    <a:pt x="540" y="3"/>
                  </a:cubicBezTo>
                  <a:cubicBezTo>
                    <a:pt x="530" y="0"/>
                    <a:pt x="520" y="0"/>
                    <a:pt x="513" y="7"/>
                  </a:cubicBezTo>
                  <a:cubicBezTo>
                    <a:pt x="500" y="10"/>
                    <a:pt x="487" y="10"/>
                    <a:pt x="473" y="7"/>
                  </a:cubicBezTo>
                  <a:cubicBezTo>
                    <a:pt x="470" y="7"/>
                    <a:pt x="466" y="7"/>
                    <a:pt x="463" y="7"/>
                  </a:cubicBezTo>
                  <a:cubicBezTo>
                    <a:pt x="460" y="7"/>
                    <a:pt x="456" y="10"/>
                    <a:pt x="453" y="7"/>
                  </a:cubicBezTo>
                  <a:cubicBezTo>
                    <a:pt x="449" y="7"/>
                    <a:pt x="449" y="7"/>
                    <a:pt x="449" y="3"/>
                  </a:cubicBezTo>
                  <a:cubicBezTo>
                    <a:pt x="443" y="3"/>
                    <a:pt x="439" y="3"/>
                    <a:pt x="436" y="3"/>
                  </a:cubicBezTo>
                  <a:cubicBezTo>
                    <a:pt x="429" y="0"/>
                    <a:pt x="426" y="3"/>
                    <a:pt x="423" y="7"/>
                  </a:cubicBezTo>
                  <a:cubicBezTo>
                    <a:pt x="423" y="3"/>
                    <a:pt x="423" y="3"/>
                    <a:pt x="423" y="3"/>
                  </a:cubicBezTo>
                  <a:cubicBezTo>
                    <a:pt x="419" y="7"/>
                    <a:pt x="419" y="10"/>
                    <a:pt x="416" y="10"/>
                  </a:cubicBezTo>
                  <a:lnTo>
                    <a:pt x="413" y="10"/>
                  </a:lnTo>
                  <a:cubicBezTo>
                    <a:pt x="413" y="7"/>
                    <a:pt x="413" y="7"/>
                    <a:pt x="406" y="7"/>
                  </a:cubicBezTo>
                  <a:cubicBezTo>
                    <a:pt x="402" y="7"/>
                    <a:pt x="399" y="7"/>
                    <a:pt x="396" y="3"/>
                  </a:cubicBezTo>
                  <a:cubicBezTo>
                    <a:pt x="392" y="3"/>
                    <a:pt x="389" y="0"/>
                    <a:pt x="382" y="3"/>
                  </a:cubicBezTo>
                  <a:cubicBezTo>
                    <a:pt x="386" y="7"/>
                    <a:pt x="386" y="7"/>
                    <a:pt x="386" y="7"/>
                  </a:cubicBezTo>
                  <a:lnTo>
                    <a:pt x="386" y="7"/>
                  </a:lnTo>
                  <a:cubicBezTo>
                    <a:pt x="379" y="3"/>
                    <a:pt x="376" y="3"/>
                    <a:pt x="369" y="3"/>
                  </a:cubicBezTo>
                  <a:cubicBezTo>
                    <a:pt x="366" y="0"/>
                    <a:pt x="362" y="0"/>
                    <a:pt x="359" y="3"/>
                  </a:cubicBezTo>
                  <a:cubicBezTo>
                    <a:pt x="349" y="3"/>
                    <a:pt x="342" y="3"/>
                    <a:pt x="332" y="3"/>
                  </a:cubicBezTo>
                  <a:cubicBezTo>
                    <a:pt x="319" y="0"/>
                    <a:pt x="305" y="-3"/>
                    <a:pt x="295" y="7"/>
                  </a:cubicBezTo>
                  <a:cubicBezTo>
                    <a:pt x="295" y="3"/>
                    <a:pt x="295" y="3"/>
                    <a:pt x="295" y="3"/>
                  </a:cubicBezTo>
                  <a:cubicBezTo>
                    <a:pt x="288" y="7"/>
                    <a:pt x="288" y="7"/>
                    <a:pt x="288" y="7"/>
                  </a:cubicBezTo>
                  <a:cubicBezTo>
                    <a:pt x="292" y="10"/>
                    <a:pt x="292" y="10"/>
                    <a:pt x="292" y="10"/>
                  </a:cubicBezTo>
                  <a:cubicBezTo>
                    <a:pt x="285" y="7"/>
                    <a:pt x="282" y="7"/>
                    <a:pt x="278" y="7"/>
                  </a:cubicBezTo>
                  <a:cubicBezTo>
                    <a:pt x="275" y="7"/>
                    <a:pt x="272" y="7"/>
                    <a:pt x="268" y="3"/>
                  </a:cubicBezTo>
                  <a:cubicBezTo>
                    <a:pt x="262" y="0"/>
                    <a:pt x="252" y="0"/>
                    <a:pt x="241" y="3"/>
                  </a:cubicBezTo>
                  <a:cubicBezTo>
                    <a:pt x="228" y="3"/>
                    <a:pt x="218" y="3"/>
                    <a:pt x="205" y="3"/>
                  </a:cubicBezTo>
                  <a:cubicBezTo>
                    <a:pt x="201" y="7"/>
                    <a:pt x="198" y="7"/>
                    <a:pt x="195" y="7"/>
                  </a:cubicBezTo>
                  <a:cubicBezTo>
                    <a:pt x="191" y="7"/>
                    <a:pt x="191" y="7"/>
                    <a:pt x="191" y="3"/>
                  </a:cubicBezTo>
                  <a:cubicBezTo>
                    <a:pt x="171" y="3"/>
                    <a:pt x="148" y="3"/>
                    <a:pt x="127" y="3"/>
                  </a:cubicBezTo>
                  <a:cubicBezTo>
                    <a:pt x="124" y="7"/>
                    <a:pt x="120" y="10"/>
                    <a:pt x="117" y="7"/>
                  </a:cubicBezTo>
                  <a:cubicBezTo>
                    <a:pt x="114" y="7"/>
                    <a:pt x="110" y="7"/>
                    <a:pt x="110" y="7"/>
                  </a:cubicBezTo>
                  <a:cubicBezTo>
                    <a:pt x="107" y="7"/>
                    <a:pt x="107" y="7"/>
                    <a:pt x="104" y="7"/>
                  </a:cubicBezTo>
                  <a:cubicBezTo>
                    <a:pt x="100" y="10"/>
                    <a:pt x="100" y="17"/>
                    <a:pt x="97" y="20"/>
                  </a:cubicBezTo>
                  <a:lnTo>
                    <a:pt x="97" y="20"/>
                  </a:lnTo>
                  <a:cubicBezTo>
                    <a:pt x="67" y="7"/>
                    <a:pt x="33" y="13"/>
                    <a:pt x="0" y="24"/>
                  </a:cubicBezTo>
                  <a:cubicBezTo>
                    <a:pt x="40" y="37"/>
                    <a:pt x="77" y="37"/>
                    <a:pt x="114" y="27"/>
                  </a:cubicBezTo>
                  <a:moveTo>
                    <a:pt x="349" y="17"/>
                  </a:moveTo>
                  <a:lnTo>
                    <a:pt x="349" y="17"/>
                  </a:lnTo>
                  <a:lnTo>
                    <a:pt x="349" y="17"/>
                  </a:lnTo>
                  <a:lnTo>
                    <a:pt x="349" y="13"/>
                  </a:lnTo>
                  <a:lnTo>
                    <a:pt x="349" y="1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8" name="Google Shape;2278;p48"/>
            <p:cNvSpPr/>
            <p:nvPr/>
          </p:nvSpPr>
          <p:spPr>
            <a:xfrm>
              <a:off x="4486320" y="5055840"/>
              <a:ext cx="4680" cy="7560"/>
            </a:xfrm>
            <a:custGeom>
              <a:avLst/>
              <a:gdLst/>
              <a:ahLst/>
              <a:cxnLst/>
              <a:rect l="l" t="t" r="r" b="b"/>
              <a:pathLst>
                <a:path w="13" h="21" extrusionOk="0">
                  <a:moveTo>
                    <a:pt x="0" y="0"/>
                  </a:moveTo>
                  <a:lnTo>
                    <a:pt x="0" y="0"/>
                  </a:lnTo>
                  <a:cubicBezTo>
                    <a:pt x="0" y="7"/>
                    <a:pt x="0" y="14"/>
                    <a:pt x="0" y="21"/>
                  </a:cubicBezTo>
                  <a:cubicBezTo>
                    <a:pt x="17" y="14"/>
                    <a:pt x="17" y="7"/>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9" name="Google Shape;2279;p48"/>
            <p:cNvSpPr/>
            <p:nvPr/>
          </p:nvSpPr>
          <p:spPr>
            <a:xfrm>
              <a:off x="4514040" y="5010120"/>
              <a:ext cx="478440" cy="15120"/>
            </a:xfrm>
            <a:custGeom>
              <a:avLst/>
              <a:gdLst/>
              <a:ahLst/>
              <a:cxnLst/>
              <a:rect l="l" t="t" r="r" b="b"/>
              <a:pathLst>
                <a:path w="1329" h="42" extrusionOk="0">
                  <a:moveTo>
                    <a:pt x="0" y="37"/>
                  </a:moveTo>
                  <a:lnTo>
                    <a:pt x="0" y="37"/>
                  </a:lnTo>
                  <a:cubicBezTo>
                    <a:pt x="7" y="37"/>
                    <a:pt x="17" y="37"/>
                    <a:pt x="24" y="37"/>
                  </a:cubicBezTo>
                  <a:cubicBezTo>
                    <a:pt x="27" y="34"/>
                    <a:pt x="27" y="34"/>
                    <a:pt x="27" y="30"/>
                  </a:cubicBezTo>
                  <a:cubicBezTo>
                    <a:pt x="30" y="34"/>
                    <a:pt x="34" y="34"/>
                    <a:pt x="41" y="37"/>
                  </a:cubicBezTo>
                  <a:cubicBezTo>
                    <a:pt x="44" y="34"/>
                    <a:pt x="47" y="34"/>
                    <a:pt x="47" y="37"/>
                  </a:cubicBezTo>
                  <a:cubicBezTo>
                    <a:pt x="64" y="30"/>
                    <a:pt x="77" y="30"/>
                    <a:pt x="91" y="37"/>
                  </a:cubicBezTo>
                  <a:cubicBezTo>
                    <a:pt x="94" y="34"/>
                    <a:pt x="98" y="34"/>
                    <a:pt x="101" y="37"/>
                  </a:cubicBezTo>
                  <a:cubicBezTo>
                    <a:pt x="104" y="34"/>
                    <a:pt x="108" y="34"/>
                    <a:pt x="111" y="34"/>
                  </a:cubicBezTo>
                  <a:cubicBezTo>
                    <a:pt x="114" y="34"/>
                    <a:pt x="118" y="34"/>
                    <a:pt x="118" y="37"/>
                  </a:cubicBezTo>
                  <a:cubicBezTo>
                    <a:pt x="121" y="34"/>
                    <a:pt x="124" y="34"/>
                    <a:pt x="124" y="37"/>
                  </a:cubicBezTo>
                  <a:cubicBezTo>
                    <a:pt x="131" y="34"/>
                    <a:pt x="138" y="34"/>
                    <a:pt x="145" y="37"/>
                  </a:cubicBezTo>
                  <a:cubicBezTo>
                    <a:pt x="145" y="34"/>
                    <a:pt x="148" y="34"/>
                    <a:pt x="151" y="37"/>
                  </a:cubicBezTo>
                  <a:cubicBezTo>
                    <a:pt x="171" y="30"/>
                    <a:pt x="188" y="30"/>
                    <a:pt x="208" y="37"/>
                  </a:cubicBezTo>
                  <a:cubicBezTo>
                    <a:pt x="215" y="37"/>
                    <a:pt x="222" y="37"/>
                    <a:pt x="228" y="37"/>
                  </a:cubicBezTo>
                  <a:cubicBezTo>
                    <a:pt x="232" y="34"/>
                    <a:pt x="235" y="34"/>
                    <a:pt x="238" y="30"/>
                  </a:cubicBezTo>
                  <a:lnTo>
                    <a:pt x="238" y="27"/>
                  </a:lnTo>
                  <a:cubicBezTo>
                    <a:pt x="249" y="27"/>
                    <a:pt x="259" y="27"/>
                    <a:pt x="269" y="27"/>
                  </a:cubicBezTo>
                  <a:cubicBezTo>
                    <a:pt x="272" y="30"/>
                    <a:pt x="275" y="30"/>
                    <a:pt x="282" y="30"/>
                  </a:cubicBezTo>
                  <a:cubicBezTo>
                    <a:pt x="356" y="30"/>
                    <a:pt x="427" y="34"/>
                    <a:pt x="500" y="30"/>
                  </a:cubicBezTo>
                  <a:cubicBezTo>
                    <a:pt x="500" y="30"/>
                    <a:pt x="500" y="27"/>
                    <a:pt x="504" y="27"/>
                  </a:cubicBezTo>
                  <a:cubicBezTo>
                    <a:pt x="510" y="27"/>
                    <a:pt x="520" y="27"/>
                    <a:pt x="527" y="27"/>
                  </a:cubicBezTo>
                  <a:cubicBezTo>
                    <a:pt x="574" y="27"/>
                    <a:pt x="618" y="27"/>
                    <a:pt x="665" y="30"/>
                  </a:cubicBezTo>
                  <a:lnTo>
                    <a:pt x="665" y="30"/>
                  </a:lnTo>
                  <a:cubicBezTo>
                    <a:pt x="665" y="34"/>
                    <a:pt x="668" y="34"/>
                    <a:pt x="671" y="37"/>
                  </a:cubicBezTo>
                  <a:cubicBezTo>
                    <a:pt x="732" y="37"/>
                    <a:pt x="792" y="37"/>
                    <a:pt x="849" y="37"/>
                  </a:cubicBezTo>
                  <a:cubicBezTo>
                    <a:pt x="856" y="40"/>
                    <a:pt x="859" y="40"/>
                    <a:pt x="866" y="37"/>
                  </a:cubicBezTo>
                  <a:cubicBezTo>
                    <a:pt x="866" y="37"/>
                    <a:pt x="870" y="37"/>
                    <a:pt x="870" y="34"/>
                  </a:cubicBezTo>
                  <a:cubicBezTo>
                    <a:pt x="876" y="34"/>
                    <a:pt x="880" y="34"/>
                    <a:pt x="886" y="34"/>
                  </a:cubicBezTo>
                  <a:lnTo>
                    <a:pt x="886" y="37"/>
                  </a:lnTo>
                  <a:cubicBezTo>
                    <a:pt x="890" y="37"/>
                    <a:pt x="893" y="40"/>
                    <a:pt x="896" y="40"/>
                  </a:cubicBezTo>
                  <a:cubicBezTo>
                    <a:pt x="900" y="40"/>
                    <a:pt x="900" y="37"/>
                    <a:pt x="900" y="37"/>
                  </a:cubicBezTo>
                  <a:cubicBezTo>
                    <a:pt x="910" y="37"/>
                    <a:pt x="920" y="37"/>
                    <a:pt x="930" y="37"/>
                  </a:cubicBezTo>
                  <a:cubicBezTo>
                    <a:pt x="937" y="40"/>
                    <a:pt x="943" y="40"/>
                    <a:pt x="953" y="37"/>
                  </a:cubicBezTo>
                  <a:cubicBezTo>
                    <a:pt x="957" y="37"/>
                    <a:pt x="963" y="37"/>
                    <a:pt x="967" y="40"/>
                  </a:cubicBezTo>
                  <a:cubicBezTo>
                    <a:pt x="987" y="40"/>
                    <a:pt x="1010" y="44"/>
                    <a:pt x="1031" y="37"/>
                  </a:cubicBezTo>
                  <a:cubicBezTo>
                    <a:pt x="1034" y="37"/>
                    <a:pt x="1041" y="37"/>
                    <a:pt x="1044" y="37"/>
                  </a:cubicBezTo>
                  <a:cubicBezTo>
                    <a:pt x="1047" y="40"/>
                    <a:pt x="1051" y="40"/>
                    <a:pt x="1057" y="37"/>
                  </a:cubicBezTo>
                  <a:cubicBezTo>
                    <a:pt x="1061" y="37"/>
                    <a:pt x="1067" y="37"/>
                    <a:pt x="1071" y="37"/>
                  </a:cubicBezTo>
                  <a:cubicBezTo>
                    <a:pt x="1111" y="44"/>
                    <a:pt x="1152" y="40"/>
                    <a:pt x="1192" y="40"/>
                  </a:cubicBezTo>
                  <a:cubicBezTo>
                    <a:pt x="1198" y="40"/>
                    <a:pt x="1205" y="40"/>
                    <a:pt x="1212" y="37"/>
                  </a:cubicBezTo>
                  <a:cubicBezTo>
                    <a:pt x="1215" y="37"/>
                    <a:pt x="1219" y="37"/>
                    <a:pt x="1222" y="37"/>
                  </a:cubicBezTo>
                  <a:cubicBezTo>
                    <a:pt x="1259" y="44"/>
                    <a:pt x="1292" y="44"/>
                    <a:pt x="1329" y="37"/>
                  </a:cubicBezTo>
                  <a:lnTo>
                    <a:pt x="1329" y="37"/>
                  </a:lnTo>
                  <a:cubicBezTo>
                    <a:pt x="1319" y="7"/>
                    <a:pt x="1282" y="30"/>
                    <a:pt x="1262" y="20"/>
                  </a:cubicBezTo>
                  <a:cubicBezTo>
                    <a:pt x="1175" y="17"/>
                    <a:pt x="1084" y="20"/>
                    <a:pt x="997" y="13"/>
                  </a:cubicBezTo>
                  <a:cubicBezTo>
                    <a:pt x="940" y="10"/>
                    <a:pt x="883" y="10"/>
                    <a:pt x="826" y="7"/>
                  </a:cubicBezTo>
                  <a:lnTo>
                    <a:pt x="826" y="7"/>
                  </a:lnTo>
                  <a:lnTo>
                    <a:pt x="826" y="7"/>
                  </a:lnTo>
                  <a:cubicBezTo>
                    <a:pt x="799" y="7"/>
                    <a:pt x="772" y="3"/>
                    <a:pt x="749" y="10"/>
                  </a:cubicBezTo>
                  <a:lnTo>
                    <a:pt x="749" y="10"/>
                  </a:lnTo>
                  <a:cubicBezTo>
                    <a:pt x="722" y="10"/>
                    <a:pt x="695" y="10"/>
                    <a:pt x="668" y="7"/>
                  </a:cubicBezTo>
                  <a:lnTo>
                    <a:pt x="668" y="7"/>
                  </a:lnTo>
                  <a:cubicBezTo>
                    <a:pt x="621" y="7"/>
                    <a:pt x="574" y="10"/>
                    <a:pt x="527" y="10"/>
                  </a:cubicBezTo>
                  <a:cubicBezTo>
                    <a:pt x="520" y="7"/>
                    <a:pt x="510" y="0"/>
                    <a:pt x="500" y="7"/>
                  </a:cubicBezTo>
                  <a:cubicBezTo>
                    <a:pt x="443" y="0"/>
                    <a:pt x="383" y="0"/>
                    <a:pt x="322" y="7"/>
                  </a:cubicBezTo>
                  <a:lnTo>
                    <a:pt x="322" y="7"/>
                  </a:lnTo>
                  <a:cubicBezTo>
                    <a:pt x="306" y="-3"/>
                    <a:pt x="282" y="0"/>
                    <a:pt x="259" y="0"/>
                  </a:cubicBezTo>
                  <a:cubicBezTo>
                    <a:pt x="259" y="3"/>
                    <a:pt x="259" y="3"/>
                    <a:pt x="255" y="7"/>
                  </a:cubicBezTo>
                  <a:lnTo>
                    <a:pt x="255" y="3"/>
                  </a:lnTo>
                  <a:cubicBezTo>
                    <a:pt x="249" y="3"/>
                    <a:pt x="242" y="3"/>
                    <a:pt x="235" y="3"/>
                  </a:cubicBezTo>
                  <a:cubicBezTo>
                    <a:pt x="202" y="7"/>
                    <a:pt x="165" y="0"/>
                    <a:pt x="128" y="10"/>
                  </a:cubicBezTo>
                  <a:lnTo>
                    <a:pt x="128" y="10"/>
                  </a:lnTo>
                  <a:cubicBezTo>
                    <a:pt x="124" y="10"/>
                    <a:pt x="121" y="10"/>
                    <a:pt x="118" y="10"/>
                  </a:cubicBezTo>
                  <a:cubicBezTo>
                    <a:pt x="114" y="10"/>
                    <a:pt x="114" y="10"/>
                    <a:pt x="114" y="10"/>
                  </a:cubicBezTo>
                  <a:cubicBezTo>
                    <a:pt x="108" y="10"/>
                    <a:pt x="104" y="10"/>
                    <a:pt x="101" y="7"/>
                  </a:cubicBezTo>
                  <a:cubicBezTo>
                    <a:pt x="98" y="7"/>
                    <a:pt x="98" y="7"/>
                    <a:pt x="94" y="7"/>
                  </a:cubicBezTo>
                  <a:cubicBezTo>
                    <a:pt x="91" y="7"/>
                    <a:pt x="91" y="7"/>
                    <a:pt x="91" y="7"/>
                  </a:cubicBezTo>
                  <a:cubicBezTo>
                    <a:pt x="84" y="7"/>
                    <a:pt x="81" y="7"/>
                    <a:pt x="77" y="10"/>
                  </a:cubicBezTo>
                  <a:cubicBezTo>
                    <a:pt x="67" y="13"/>
                    <a:pt x="57" y="13"/>
                    <a:pt x="47" y="10"/>
                  </a:cubicBezTo>
                  <a:cubicBezTo>
                    <a:pt x="41" y="10"/>
                    <a:pt x="34" y="10"/>
                    <a:pt x="27" y="10"/>
                  </a:cubicBezTo>
                  <a:cubicBezTo>
                    <a:pt x="24" y="10"/>
                    <a:pt x="20" y="13"/>
                    <a:pt x="17" y="17"/>
                  </a:cubicBezTo>
                  <a:lnTo>
                    <a:pt x="17" y="17"/>
                  </a:lnTo>
                  <a:lnTo>
                    <a:pt x="13" y="17"/>
                  </a:lnTo>
                  <a:cubicBezTo>
                    <a:pt x="7" y="23"/>
                    <a:pt x="3" y="30"/>
                    <a:pt x="0" y="37"/>
                  </a:cubicBezTo>
                  <a:moveTo>
                    <a:pt x="259" y="10"/>
                  </a:moveTo>
                  <a:lnTo>
                    <a:pt x="259" y="1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0" name="Google Shape;2280;p48"/>
            <p:cNvSpPr/>
            <p:nvPr/>
          </p:nvSpPr>
          <p:spPr>
            <a:xfrm>
              <a:off x="5590440" y="508860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1" name="Google Shape;2281;p48"/>
            <p:cNvSpPr/>
            <p:nvPr/>
          </p:nvSpPr>
          <p:spPr>
            <a:xfrm>
              <a:off x="5209920" y="4559400"/>
              <a:ext cx="7560" cy="7200"/>
            </a:xfrm>
            <a:custGeom>
              <a:avLst/>
              <a:gdLst/>
              <a:ahLst/>
              <a:cxnLst/>
              <a:rect l="l" t="t" r="r" b="b"/>
              <a:pathLst>
                <a:path w="21" h="20" extrusionOk="0">
                  <a:moveTo>
                    <a:pt x="20" y="10"/>
                  </a:moveTo>
                  <a:lnTo>
                    <a:pt x="20" y="10"/>
                  </a:lnTo>
                  <a:cubicBezTo>
                    <a:pt x="20" y="3"/>
                    <a:pt x="10" y="0"/>
                    <a:pt x="0" y="0"/>
                  </a:cubicBezTo>
                  <a:cubicBezTo>
                    <a:pt x="0" y="7"/>
                    <a:pt x="0" y="13"/>
                    <a:pt x="0" y="20"/>
                  </a:cubicBezTo>
                  <a:cubicBezTo>
                    <a:pt x="10" y="20"/>
                    <a:pt x="23" y="20"/>
                    <a:pt x="2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2" name="Google Shape;2282;p48"/>
            <p:cNvSpPr/>
            <p:nvPr/>
          </p:nvSpPr>
          <p:spPr>
            <a:xfrm>
              <a:off x="5260320" y="4539960"/>
              <a:ext cx="111240" cy="7920"/>
            </a:xfrm>
            <a:custGeom>
              <a:avLst/>
              <a:gdLst/>
              <a:ahLst/>
              <a:cxnLst/>
              <a:rect l="l" t="t" r="r" b="b"/>
              <a:pathLst>
                <a:path w="309" h="22" extrusionOk="0">
                  <a:moveTo>
                    <a:pt x="0" y="17"/>
                  </a:moveTo>
                  <a:lnTo>
                    <a:pt x="0" y="17"/>
                  </a:lnTo>
                  <a:cubicBezTo>
                    <a:pt x="4" y="20"/>
                    <a:pt x="10" y="27"/>
                    <a:pt x="14" y="17"/>
                  </a:cubicBezTo>
                  <a:lnTo>
                    <a:pt x="14" y="17"/>
                  </a:lnTo>
                  <a:cubicBezTo>
                    <a:pt x="24" y="17"/>
                    <a:pt x="27" y="14"/>
                    <a:pt x="27" y="10"/>
                  </a:cubicBezTo>
                  <a:cubicBezTo>
                    <a:pt x="44" y="10"/>
                    <a:pt x="61" y="14"/>
                    <a:pt x="78" y="17"/>
                  </a:cubicBezTo>
                  <a:lnTo>
                    <a:pt x="78" y="17"/>
                  </a:lnTo>
                  <a:cubicBezTo>
                    <a:pt x="121" y="17"/>
                    <a:pt x="165" y="17"/>
                    <a:pt x="209" y="17"/>
                  </a:cubicBezTo>
                  <a:cubicBezTo>
                    <a:pt x="219" y="17"/>
                    <a:pt x="225" y="17"/>
                    <a:pt x="235" y="17"/>
                  </a:cubicBezTo>
                  <a:cubicBezTo>
                    <a:pt x="239" y="20"/>
                    <a:pt x="242" y="20"/>
                    <a:pt x="246" y="20"/>
                  </a:cubicBezTo>
                  <a:cubicBezTo>
                    <a:pt x="249" y="20"/>
                    <a:pt x="256" y="20"/>
                    <a:pt x="262" y="20"/>
                  </a:cubicBezTo>
                  <a:cubicBezTo>
                    <a:pt x="262" y="20"/>
                    <a:pt x="266" y="20"/>
                    <a:pt x="266" y="17"/>
                  </a:cubicBezTo>
                  <a:cubicBezTo>
                    <a:pt x="286" y="20"/>
                    <a:pt x="303" y="17"/>
                    <a:pt x="309" y="0"/>
                  </a:cubicBezTo>
                  <a:cubicBezTo>
                    <a:pt x="299" y="0"/>
                    <a:pt x="286" y="0"/>
                    <a:pt x="272" y="0"/>
                  </a:cubicBezTo>
                  <a:lnTo>
                    <a:pt x="272" y="0"/>
                  </a:lnTo>
                  <a:cubicBezTo>
                    <a:pt x="239" y="0"/>
                    <a:pt x="205" y="0"/>
                    <a:pt x="168" y="0"/>
                  </a:cubicBezTo>
                  <a:lnTo>
                    <a:pt x="168" y="0"/>
                  </a:lnTo>
                  <a:cubicBezTo>
                    <a:pt x="162" y="0"/>
                    <a:pt x="152" y="0"/>
                    <a:pt x="145" y="0"/>
                  </a:cubicBezTo>
                  <a:cubicBezTo>
                    <a:pt x="125" y="0"/>
                    <a:pt x="101" y="0"/>
                    <a:pt x="78" y="0"/>
                  </a:cubicBezTo>
                  <a:lnTo>
                    <a:pt x="78" y="0"/>
                  </a:lnTo>
                  <a:lnTo>
                    <a:pt x="78" y="0"/>
                  </a:lnTo>
                  <a:cubicBezTo>
                    <a:pt x="61" y="0"/>
                    <a:pt x="44" y="0"/>
                    <a:pt x="27" y="0"/>
                  </a:cubicBezTo>
                  <a:cubicBezTo>
                    <a:pt x="27" y="4"/>
                    <a:pt x="27" y="7"/>
                    <a:pt x="27" y="10"/>
                  </a:cubicBezTo>
                  <a:cubicBezTo>
                    <a:pt x="24" y="10"/>
                    <a:pt x="21" y="7"/>
                    <a:pt x="14" y="7"/>
                  </a:cubicBezTo>
                  <a:cubicBezTo>
                    <a:pt x="7" y="10"/>
                    <a:pt x="4" y="1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3" name="Google Shape;2283;p48"/>
            <p:cNvSpPr/>
            <p:nvPr/>
          </p:nvSpPr>
          <p:spPr>
            <a:xfrm>
              <a:off x="4489920" y="4590720"/>
              <a:ext cx="933480" cy="56520"/>
            </a:xfrm>
            <a:custGeom>
              <a:avLst/>
              <a:gdLst/>
              <a:ahLst/>
              <a:cxnLst/>
              <a:rect l="l" t="t" r="r" b="b"/>
              <a:pathLst>
                <a:path w="2593" h="157" extrusionOk="0">
                  <a:moveTo>
                    <a:pt x="2466" y="27"/>
                  </a:moveTo>
                  <a:lnTo>
                    <a:pt x="2466" y="27"/>
                  </a:lnTo>
                  <a:lnTo>
                    <a:pt x="2466" y="27"/>
                  </a:lnTo>
                  <a:cubicBezTo>
                    <a:pt x="2476" y="24"/>
                    <a:pt x="2490" y="24"/>
                    <a:pt x="2503" y="24"/>
                  </a:cubicBezTo>
                  <a:cubicBezTo>
                    <a:pt x="2523" y="24"/>
                    <a:pt x="2547" y="24"/>
                    <a:pt x="2567" y="24"/>
                  </a:cubicBezTo>
                  <a:cubicBezTo>
                    <a:pt x="2587" y="24"/>
                    <a:pt x="2597" y="14"/>
                    <a:pt x="2590" y="0"/>
                  </a:cubicBezTo>
                  <a:cubicBezTo>
                    <a:pt x="2540" y="3"/>
                    <a:pt x="2490" y="7"/>
                    <a:pt x="2439" y="7"/>
                  </a:cubicBezTo>
                  <a:cubicBezTo>
                    <a:pt x="2426" y="0"/>
                    <a:pt x="2426" y="7"/>
                    <a:pt x="2426" y="14"/>
                  </a:cubicBezTo>
                  <a:cubicBezTo>
                    <a:pt x="2422" y="10"/>
                    <a:pt x="2422" y="10"/>
                    <a:pt x="2419" y="10"/>
                  </a:cubicBezTo>
                  <a:cubicBezTo>
                    <a:pt x="2412" y="7"/>
                    <a:pt x="2409" y="7"/>
                    <a:pt x="2402" y="7"/>
                  </a:cubicBezTo>
                  <a:lnTo>
                    <a:pt x="2402" y="7"/>
                  </a:lnTo>
                  <a:lnTo>
                    <a:pt x="2402" y="7"/>
                  </a:lnTo>
                  <a:lnTo>
                    <a:pt x="2399" y="7"/>
                  </a:lnTo>
                  <a:cubicBezTo>
                    <a:pt x="2392" y="7"/>
                    <a:pt x="2386" y="7"/>
                    <a:pt x="2379" y="10"/>
                  </a:cubicBezTo>
                  <a:cubicBezTo>
                    <a:pt x="2375" y="10"/>
                    <a:pt x="2372" y="14"/>
                    <a:pt x="2369" y="14"/>
                  </a:cubicBezTo>
                  <a:lnTo>
                    <a:pt x="2369" y="14"/>
                  </a:lnTo>
                  <a:cubicBezTo>
                    <a:pt x="2365" y="14"/>
                    <a:pt x="2365" y="14"/>
                    <a:pt x="2362" y="10"/>
                  </a:cubicBezTo>
                  <a:cubicBezTo>
                    <a:pt x="2359" y="10"/>
                    <a:pt x="2359" y="10"/>
                    <a:pt x="2355" y="10"/>
                  </a:cubicBezTo>
                  <a:cubicBezTo>
                    <a:pt x="2352" y="10"/>
                    <a:pt x="2352" y="10"/>
                    <a:pt x="2349" y="10"/>
                  </a:cubicBezTo>
                  <a:lnTo>
                    <a:pt x="2349" y="7"/>
                  </a:lnTo>
                  <a:cubicBezTo>
                    <a:pt x="2322" y="7"/>
                    <a:pt x="2295" y="3"/>
                    <a:pt x="2271" y="14"/>
                  </a:cubicBezTo>
                  <a:lnTo>
                    <a:pt x="2271" y="14"/>
                  </a:lnTo>
                  <a:cubicBezTo>
                    <a:pt x="2171" y="14"/>
                    <a:pt x="2073" y="24"/>
                    <a:pt x="1973" y="34"/>
                  </a:cubicBezTo>
                  <a:cubicBezTo>
                    <a:pt x="1909" y="27"/>
                    <a:pt x="1845" y="37"/>
                    <a:pt x="1778" y="40"/>
                  </a:cubicBezTo>
                  <a:cubicBezTo>
                    <a:pt x="1681" y="47"/>
                    <a:pt x="1580" y="54"/>
                    <a:pt x="1484" y="67"/>
                  </a:cubicBezTo>
                  <a:lnTo>
                    <a:pt x="1484" y="67"/>
                  </a:lnTo>
                  <a:lnTo>
                    <a:pt x="1484" y="67"/>
                  </a:lnTo>
                  <a:cubicBezTo>
                    <a:pt x="1440" y="67"/>
                    <a:pt x="1400" y="71"/>
                    <a:pt x="1356" y="74"/>
                  </a:cubicBezTo>
                  <a:cubicBezTo>
                    <a:pt x="1322" y="77"/>
                    <a:pt x="1286" y="91"/>
                    <a:pt x="1255" y="67"/>
                  </a:cubicBezTo>
                  <a:cubicBezTo>
                    <a:pt x="1255" y="71"/>
                    <a:pt x="1252" y="71"/>
                    <a:pt x="1252" y="74"/>
                  </a:cubicBezTo>
                  <a:cubicBezTo>
                    <a:pt x="1252" y="71"/>
                    <a:pt x="1249" y="71"/>
                    <a:pt x="1249" y="71"/>
                  </a:cubicBezTo>
                  <a:lnTo>
                    <a:pt x="1249" y="67"/>
                  </a:lnTo>
                  <a:cubicBezTo>
                    <a:pt x="1235" y="71"/>
                    <a:pt x="1219" y="71"/>
                    <a:pt x="1205" y="74"/>
                  </a:cubicBezTo>
                  <a:cubicBezTo>
                    <a:pt x="1148" y="81"/>
                    <a:pt x="1091" y="84"/>
                    <a:pt x="1034" y="91"/>
                  </a:cubicBezTo>
                  <a:lnTo>
                    <a:pt x="1030" y="91"/>
                  </a:lnTo>
                  <a:lnTo>
                    <a:pt x="1030" y="91"/>
                  </a:lnTo>
                  <a:cubicBezTo>
                    <a:pt x="1007" y="94"/>
                    <a:pt x="980" y="94"/>
                    <a:pt x="957" y="97"/>
                  </a:cubicBezTo>
                  <a:cubicBezTo>
                    <a:pt x="937" y="97"/>
                    <a:pt x="916" y="97"/>
                    <a:pt x="893" y="101"/>
                  </a:cubicBezTo>
                  <a:cubicBezTo>
                    <a:pt x="893" y="101"/>
                    <a:pt x="893" y="104"/>
                    <a:pt x="890" y="107"/>
                  </a:cubicBezTo>
                  <a:cubicBezTo>
                    <a:pt x="890" y="104"/>
                    <a:pt x="890" y="104"/>
                    <a:pt x="890" y="104"/>
                  </a:cubicBezTo>
                  <a:cubicBezTo>
                    <a:pt x="822" y="107"/>
                    <a:pt x="752" y="104"/>
                    <a:pt x="685" y="118"/>
                  </a:cubicBezTo>
                  <a:lnTo>
                    <a:pt x="685" y="118"/>
                  </a:lnTo>
                  <a:cubicBezTo>
                    <a:pt x="554" y="114"/>
                    <a:pt x="423" y="124"/>
                    <a:pt x="289" y="128"/>
                  </a:cubicBezTo>
                  <a:cubicBezTo>
                    <a:pt x="279" y="128"/>
                    <a:pt x="269" y="131"/>
                    <a:pt x="258" y="135"/>
                  </a:cubicBezTo>
                  <a:cubicBezTo>
                    <a:pt x="255" y="131"/>
                    <a:pt x="252" y="131"/>
                    <a:pt x="248" y="135"/>
                  </a:cubicBezTo>
                  <a:lnTo>
                    <a:pt x="248" y="135"/>
                  </a:lnTo>
                  <a:lnTo>
                    <a:pt x="248" y="135"/>
                  </a:lnTo>
                  <a:cubicBezTo>
                    <a:pt x="245" y="131"/>
                    <a:pt x="242" y="131"/>
                    <a:pt x="238" y="131"/>
                  </a:cubicBezTo>
                  <a:cubicBezTo>
                    <a:pt x="235" y="131"/>
                    <a:pt x="235" y="135"/>
                    <a:pt x="232" y="135"/>
                  </a:cubicBezTo>
                  <a:cubicBezTo>
                    <a:pt x="185" y="131"/>
                    <a:pt x="137" y="141"/>
                    <a:pt x="91" y="141"/>
                  </a:cubicBezTo>
                  <a:lnTo>
                    <a:pt x="91" y="141"/>
                  </a:lnTo>
                  <a:cubicBezTo>
                    <a:pt x="60" y="145"/>
                    <a:pt x="30" y="138"/>
                    <a:pt x="0" y="148"/>
                  </a:cubicBezTo>
                  <a:cubicBezTo>
                    <a:pt x="33" y="158"/>
                    <a:pt x="60" y="158"/>
                    <a:pt x="91" y="151"/>
                  </a:cubicBezTo>
                  <a:cubicBezTo>
                    <a:pt x="151" y="165"/>
                    <a:pt x="208" y="151"/>
                    <a:pt x="269" y="151"/>
                  </a:cubicBezTo>
                  <a:cubicBezTo>
                    <a:pt x="299" y="151"/>
                    <a:pt x="336" y="161"/>
                    <a:pt x="366" y="145"/>
                  </a:cubicBezTo>
                  <a:cubicBezTo>
                    <a:pt x="450" y="145"/>
                    <a:pt x="534" y="141"/>
                    <a:pt x="618" y="141"/>
                  </a:cubicBezTo>
                  <a:cubicBezTo>
                    <a:pt x="628" y="141"/>
                    <a:pt x="638" y="141"/>
                    <a:pt x="648" y="135"/>
                  </a:cubicBezTo>
                  <a:cubicBezTo>
                    <a:pt x="651" y="138"/>
                    <a:pt x="655" y="138"/>
                    <a:pt x="658" y="135"/>
                  </a:cubicBezTo>
                  <a:lnTo>
                    <a:pt x="658" y="135"/>
                  </a:lnTo>
                  <a:cubicBezTo>
                    <a:pt x="725" y="141"/>
                    <a:pt x="792" y="131"/>
                    <a:pt x="859" y="128"/>
                  </a:cubicBezTo>
                  <a:cubicBezTo>
                    <a:pt x="869" y="124"/>
                    <a:pt x="879" y="124"/>
                    <a:pt x="890" y="124"/>
                  </a:cubicBezTo>
                  <a:cubicBezTo>
                    <a:pt x="916" y="121"/>
                    <a:pt x="940" y="118"/>
                    <a:pt x="967" y="118"/>
                  </a:cubicBezTo>
                  <a:cubicBezTo>
                    <a:pt x="990" y="114"/>
                    <a:pt x="1010" y="114"/>
                    <a:pt x="1034" y="114"/>
                  </a:cubicBezTo>
                  <a:cubicBezTo>
                    <a:pt x="1094" y="111"/>
                    <a:pt x="1151" y="107"/>
                    <a:pt x="1208" y="107"/>
                  </a:cubicBezTo>
                  <a:cubicBezTo>
                    <a:pt x="1229" y="107"/>
                    <a:pt x="1249" y="107"/>
                    <a:pt x="1269" y="107"/>
                  </a:cubicBezTo>
                  <a:cubicBezTo>
                    <a:pt x="1276" y="107"/>
                    <a:pt x="1282" y="107"/>
                    <a:pt x="1286" y="107"/>
                  </a:cubicBezTo>
                  <a:cubicBezTo>
                    <a:pt x="1306" y="101"/>
                    <a:pt x="1326" y="101"/>
                    <a:pt x="1343" y="101"/>
                  </a:cubicBezTo>
                  <a:cubicBezTo>
                    <a:pt x="1403" y="94"/>
                    <a:pt x="1467" y="94"/>
                    <a:pt x="1524" y="81"/>
                  </a:cubicBezTo>
                  <a:lnTo>
                    <a:pt x="1524" y="81"/>
                  </a:lnTo>
                  <a:lnTo>
                    <a:pt x="1524" y="81"/>
                  </a:lnTo>
                  <a:cubicBezTo>
                    <a:pt x="1530" y="81"/>
                    <a:pt x="1534" y="81"/>
                    <a:pt x="1536" y="81"/>
                  </a:cubicBezTo>
                  <a:cubicBezTo>
                    <a:pt x="1553" y="84"/>
                    <a:pt x="1570" y="81"/>
                    <a:pt x="1586" y="77"/>
                  </a:cubicBezTo>
                  <a:cubicBezTo>
                    <a:pt x="1607" y="77"/>
                    <a:pt x="1624" y="81"/>
                    <a:pt x="1640" y="71"/>
                  </a:cubicBezTo>
                  <a:lnTo>
                    <a:pt x="1640" y="71"/>
                  </a:lnTo>
                  <a:cubicBezTo>
                    <a:pt x="1657" y="71"/>
                    <a:pt x="1674" y="71"/>
                    <a:pt x="1691" y="67"/>
                  </a:cubicBezTo>
                  <a:cubicBezTo>
                    <a:pt x="1788" y="67"/>
                    <a:pt x="1889" y="57"/>
                    <a:pt x="1986" y="50"/>
                  </a:cubicBezTo>
                  <a:lnTo>
                    <a:pt x="1986" y="50"/>
                  </a:lnTo>
                  <a:lnTo>
                    <a:pt x="1986" y="50"/>
                  </a:lnTo>
                  <a:cubicBezTo>
                    <a:pt x="2040" y="54"/>
                    <a:pt x="2087" y="44"/>
                    <a:pt x="2140" y="40"/>
                  </a:cubicBezTo>
                  <a:cubicBezTo>
                    <a:pt x="2221" y="37"/>
                    <a:pt x="2305" y="34"/>
                    <a:pt x="2386" y="30"/>
                  </a:cubicBezTo>
                  <a:lnTo>
                    <a:pt x="2386" y="30"/>
                  </a:lnTo>
                  <a:lnTo>
                    <a:pt x="2386" y="30"/>
                  </a:lnTo>
                  <a:cubicBezTo>
                    <a:pt x="2412" y="34"/>
                    <a:pt x="2439" y="37"/>
                    <a:pt x="2466" y="27"/>
                  </a:cubicBezTo>
                  <a:moveTo>
                    <a:pt x="665" y="131"/>
                  </a:moveTo>
                  <a:lnTo>
                    <a:pt x="665" y="131"/>
                  </a:lnTo>
                  <a:cubicBezTo>
                    <a:pt x="661" y="131"/>
                    <a:pt x="661" y="135"/>
                    <a:pt x="658" y="135"/>
                  </a:cubicBezTo>
                  <a:cubicBezTo>
                    <a:pt x="661" y="135"/>
                    <a:pt x="661" y="131"/>
                    <a:pt x="665" y="131"/>
                  </a:cubicBezTo>
                  <a:close/>
                </a:path>
              </a:pathLst>
            </a:custGeom>
            <a:solidFill>
              <a:schemeClr val="dk1"/>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4" name="Google Shape;2284;p48"/>
            <p:cNvSpPr/>
            <p:nvPr/>
          </p:nvSpPr>
          <p:spPr>
            <a:xfrm>
              <a:off x="5516280" y="4394880"/>
              <a:ext cx="14760" cy="15840"/>
            </a:xfrm>
            <a:custGeom>
              <a:avLst/>
              <a:gdLst/>
              <a:ahLst/>
              <a:cxnLst/>
              <a:rect l="l" t="t" r="r" b="b"/>
              <a:pathLst>
                <a:path w="41" h="44" extrusionOk="0">
                  <a:moveTo>
                    <a:pt x="24" y="44"/>
                  </a:moveTo>
                  <a:lnTo>
                    <a:pt x="24" y="44"/>
                  </a:lnTo>
                  <a:cubicBezTo>
                    <a:pt x="31" y="44"/>
                    <a:pt x="38" y="44"/>
                    <a:pt x="41" y="44"/>
                  </a:cubicBezTo>
                  <a:cubicBezTo>
                    <a:pt x="38" y="27"/>
                    <a:pt x="24" y="14"/>
                    <a:pt x="11" y="0"/>
                  </a:cubicBezTo>
                  <a:cubicBezTo>
                    <a:pt x="-19" y="21"/>
                    <a:pt x="21" y="31"/>
                    <a:pt x="24"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5" name="Google Shape;2285;p48"/>
            <p:cNvSpPr/>
            <p:nvPr/>
          </p:nvSpPr>
          <p:spPr>
            <a:xfrm>
              <a:off x="4657680" y="4473360"/>
              <a:ext cx="18360" cy="9720"/>
            </a:xfrm>
            <a:custGeom>
              <a:avLst/>
              <a:gdLst/>
              <a:ahLst/>
              <a:cxnLst/>
              <a:rect l="l" t="t" r="r" b="b"/>
              <a:pathLst>
                <a:path w="51" h="27" extrusionOk="0">
                  <a:moveTo>
                    <a:pt x="51" y="27"/>
                  </a:moveTo>
                  <a:lnTo>
                    <a:pt x="51" y="27"/>
                  </a:lnTo>
                  <a:cubicBezTo>
                    <a:pt x="51" y="21"/>
                    <a:pt x="51" y="14"/>
                    <a:pt x="51" y="11"/>
                  </a:cubicBezTo>
                  <a:cubicBezTo>
                    <a:pt x="48" y="7"/>
                    <a:pt x="41" y="4"/>
                    <a:pt x="38" y="0"/>
                  </a:cubicBezTo>
                  <a:cubicBezTo>
                    <a:pt x="34" y="0"/>
                    <a:pt x="31" y="0"/>
                    <a:pt x="28" y="0"/>
                  </a:cubicBezTo>
                  <a:cubicBezTo>
                    <a:pt x="21" y="7"/>
                    <a:pt x="11" y="11"/>
                    <a:pt x="0" y="11"/>
                  </a:cubicBezTo>
                  <a:cubicBezTo>
                    <a:pt x="7" y="21"/>
                    <a:pt x="31" y="17"/>
                    <a:pt x="38" y="27"/>
                  </a:cubicBezTo>
                  <a:cubicBezTo>
                    <a:pt x="44" y="27"/>
                    <a:pt x="48" y="27"/>
                    <a:pt x="51"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6" name="Google Shape;2286;p48"/>
            <p:cNvSpPr/>
            <p:nvPr/>
          </p:nvSpPr>
          <p:spPr>
            <a:xfrm>
              <a:off x="4692600" y="5162040"/>
              <a:ext cx="511200" cy="33840"/>
            </a:xfrm>
            <a:custGeom>
              <a:avLst/>
              <a:gdLst/>
              <a:ahLst/>
              <a:cxnLst/>
              <a:rect l="l" t="t" r="r" b="b"/>
              <a:pathLst>
                <a:path w="1420" h="94" extrusionOk="0">
                  <a:moveTo>
                    <a:pt x="58" y="65"/>
                  </a:moveTo>
                  <a:lnTo>
                    <a:pt x="58" y="65"/>
                  </a:lnTo>
                  <a:lnTo>
                    <a:pt x="58" y="65"/>
                  </a:lnTo>
                  <a:cubicBezTo>
                    <a:pt x="55" y="61"/>
                    <a:pt x="51" y="61"/>
                    <a:pt x="48" y="61"/>
                  </a:cubicBezTo>
                  <a:cubicBezTo>
                    <a:pt x="45" y="61"/>
                    <a:pt x="45" y="65"/>
                    <a:pt x="45" y="65"/>
                  </a:cubicBezTo>
                  <a:lnTo>
                    <a:pt x="45" y="65"/>
                  </a:lnTo>
                  <a:cubicBezTo>
                    <a:pt x="38" y="71"/>
                    <a:pt x="28" y="68"/>
                    <a:pt x="18" y="75"/>
                  </a:cubicBezTo>
                  <a:cubicBezTo>
                    <a:pt x="14" y="75"/>
                    <a:pt x="11" y="75"/>
                    <a:pt x="8" y="75"/>
                  </a:cubicBezTo>
                  <a:cubicBezTo>
                    <a:pt x="-2" y="78"/>
                    <a:pt x="-2" y="85"/>
                    <a:pt x="4" y="91"/>
                  </a:cubicBezTo>
                  <a:cubicBezTo>
                    <a:pt x="8" y="95"/>
                    <a:pt x="14" y="95"/>
                    <a:pt x="21" y="91"/>
                  </a:cubicBezTo>
                  <a:cubicBezTo>
                    <a:pt x="55" y="91"/>
                    <a:pt x="92" y="98"/>
                    <a:pt x="125" y="85"/>
                  </a:cubicBezTo>
                  <a:cubicBezTo>
                    <a:pt x="132" y="85"/>
                    <a:pt x="142" y="85"/>
                    <a:pt x="149" y="85"/>
                  </a:cubicBezTo>
                  <a:cubicBezTo>
                    <a:pt x="159" y="75"/>
                    <a:pt x="165" y="78"/>
                    <a:pt x="175" y="81"/>
                  </a:cubicBezTo>
                  <a:cubicBezTo>
                    <a:pt x="182" y="85"/>
                    <a:pt x="192" y="85"/>
                    <a:pt x="199" y="85"/>
                  </a:cubicBezTo>
                  <a:cubicBezTo>
                    <a:pt x="209" y="88"/>
                    <a:pt x="219" y="91"/>
                    <a:pt x="232" y="88"/>
                  </a:cubicBezTo>
                  <a:cubicBezTo>
                    <a:pt x="236" y="88"/>
                    <a:pt x="239" y="85"/>
                    <a:pt x="242" y="81"/>
                  </a:cubicBezTo>
                  <a:cubicBezTo>
                    <a:pt x="242" y="78"/>
                    <a:pt x="242" y="78"/>
                    <a:pt x="242" y="75"/>
                  </a:cubicBezTo>
                  <a:cubicBezTo>
                    <a:pt x="249" y="78"/>
                    <a:pt x="256" y="78"/>
                    <a:pt x="263" y="75"/>
                  </a:cubicBezTo>
                  <a:cubicBezTo>
                    <a:pt x="360" y="65"/>
                    <a:pt x="457" y="65"/>
                    <a:pt x="551" y="48"/>
                  </a:cubicBezTo>
                  <a:lnTo>
                    <a:pt x="551" y="48"/>
                  </a:lnTo>
                  <a:cubicBezTo>
                    <a:pt x="568" y="48"/>
                    <a:pt x="581" y="44"/>
                    <a:pt x="599" y="44"/>
                  </a:cubicBezTo>
                  <a:lnTo>
                    <a:pt x="599" y="44"/>
                  </a:lnTo>
                  <a:lnTo>
                    <a:pt x="599" y="44"/>
                  </a:lnTo>
                  <a:cubicBezTo>
                    <a:pt x="612" y="44"/>
                    <a:pt x="625" y="44"/>
                    <a:pt x="639" y="44"/>
                  </a:cubicBezTo>
                  <a:cubicBezTo>
                    <a:pt x="639" y="44"/>
                    <a:pt x="642" y="44"/>
                    <a:pt x="642" y="41"/>
                  </a:cubicBezTo>
                  <a:cubicBezTo>
                    <a:pt x="645" y="41"/>
                    <a:pt x="649" y="44"/>
                    <a:pt x="652" y="44"/>
                  </a:cubicBezTo>
                  <a:cubicBezTo>
                    <a:pt x="656" y="44"/>
                    <a:pt x="659" y="44"/>
                    <a:pt x="662" y="44"/>
                  </a:cubicBezTo>
                  <a:cubicBezTo>
                    <a:pt x="706" y="34"/>
                    <a:pt x="749" y="48"/>
                    <a:pt x="793" y="38"/>
                  </a:cubicBezTo>
                  <a:cubicBezTo>
                    <a:pt x="810" y="38"/>
                    <a:pt x="830" y="34"/>
                    <a:pt x="843" y="28"/>
                  </a:cubicBezTo>
                  <a:lnTo>
                    <a:pt x="843" y="28"/>
                  </a:lnTo>
                  <a:lnTo>
                    <a:pt x="843" y="28"/>
                  </a:lnTo>
                  <a:cubicBezTo>
                    <a:pt x="857" y="31"/>
                    <a:pt x="870" y="31"/>
                    <a:pt x="884" y="28"/>
                  </a:cubicBezTo>
                  <a:cubicBezTo>
                    <a:pt x="897" y="31"/>
                    <a:pt x="910" y="31"/>
                    <a:pt x="921" y="28"/>
                  </a:cubicBezTo>
                  <a:cubicBezTo>
                    <a:pt x="961" y="28"/>
                    <a:pt x="997" y="28"/>
                    <a:pt x="1037" y="28"/>
                  </a:cubicBezTo>
                  <a:cubicBezTo>
                    <a:pt x="1108" y="28"/>
                    <a:pt x="1175" y="31"/>
                    <a:pt x="1245" y="21"/>
                  </a:cubicBezTo>
                  <a:lnTo>
                    <a:pt x="1245" y="21"/>
                  </a:lnTo>
                  <a:cubicBezTo>
                    <a:pt x="1285" y="18"/>
                    <a:pt x="1329" y="18"/>
                    <a:pt x="1373" y="18"/>
                  </a:cubicBezTo>
                  <a:lnTo>
                    <a:pt x="1373" y="18"/>
                  </a:lnTo>
                  <a:lnTo>
                    <a:pt x="1373" y="18"/>
                  </a:lnTo>
                  <a:cubicBezTo>
                    <a:pt x="1383" y="18"/>
                    <a:pt x="1396" y="18"/>
                    <a:pt x="1410" y="18"/>
                  </a:cubicBezTo>
                  <a:cubicBezTo>
                    <a:pt x="1416" y="11"/>
                    <a:pt x="1430" y="4"/>
                    <a:pt x="1406" y="1"/>
                  </a:cubicBezTo>
                  <a:cubicBezTo>
                    <a:pt x="1393" y="-2"/>
                    <a:pt x="1376" y="1"/>
                    <a:pt x="1359" y="1"/>
                  </a:cubicBezTo>
                  <a:cubicBezTo>
                    <a:pt x="1326" y="1"/>
                    <a:pt x="1292" y="1"/>
                    <a:pt x="1255" y="1"/>
                  </a:cubicBezTo>
                  <a:lnTo>
                    <a:pt x="1255" y="1"/>
                  </a:lnTo>
                  <a:lnTo>
                    <a:pt x="1255" y="1"/>
                  </a:lnTo>
                  <a:lnTo>
                    <a:pt x="1255" y="1"/>
                  </a:lnTo>
                  <a:lnTo>
                    <a:pt x="1255" y="1"/>
                  </a:lnTo>
                  <a:cubicBezTo>
                    <a:pt x="1195" y="1"/>
                    <a:pt x="1138" y="1"/>
                    <a:pt x="1077" y="1"/>
                  </a:cubicBezTo>
                  <a:cubicBezTo>
                    <a:pt x="1074" y="1"/>
                    <a:pt x="1071" y="4"/>
                    <a:pt x="1071" y="4"/>
                  </a:cubicBezTo>
                  <a:cubicBezTo>
                    <a:pt x="1067" y="4"/>
                    <a:pt x="1064" y="1"/>
                    <a:pt x="1061" y="1"/>
                  </a:cubicBezTo>
                  <a:cubicBezTo>
                    <a:pt x="1057" y="1"/>
                    <a:pt x="1054" y="1"/>
                    <a:pt x="1054" y="1"/>
                  </a:cubicBezTo>
                  <a:cubicBezTo>
                    <a:pt x="1017" y="8"/>
                    <a:pt x="980" y="4"/>
                    <a:pt x="944" y="1"/>
                  </a:cubicBezTo>
                  <a:cubicBezTo>
                    <a:pt x="937" y="1"/>
                    <a:pt x="937" y="1"/>
                    <a:pt x="937" y="1"/>
                  </a:cubicBezTo>
                  <a:cubicBezTo>
                    <a:pt x="924" y="8"/>
                    <a:pt x="907" y="1"/>
                    <a:pt x="897" y="8"/>
                  </a:cubicBezTo>
                  <a:cubicBezTo>
                    <a:pt x="897" y="11"/>
                    <a:pt x="897" y="11"/>
                    <a:pt x="897" y="11"/>
                  </a:cubicBezTo>
                  <a:cubicBezTo>
                    <a:pt x="894" y="11"/>
                    <a:pt x="887" y="11"/>
                    <a:pt x="884" y="8"/>
                  </a:cubicBezTo>
                  <a:cubicBezTo>
                    <a:pt x="874" y="4"/>
                    <a:pt x="867" y="4"/>
                    <a:pt x="857" y="8"/>
                  </a:cubicBezTo>
                  <a:cubicBezTo>
                    <a:pt x="853" y="11"/>
                    <a:pt x="850" y="11"/>
                    <a:pt x="843" y="11"/>
                  </a:cubicBezTo>
                  <a:cubicBezTo>
                    <a:pt x="843" y="11"/>
                    <a:pt x="840" y="11"/>
                    <a:pt x="840" y="14"/>
                  </a:cubicBezTo>
                  <a:cubicBezTo>
                    <a:pt x="833" y="8"/>
                    <a:pt x="830" y="4"/>
                    <a:pt x="820" y="8"/>
                  </a:cubicBezTo>
                  <a:cubicBezTo>
                    <a:pt x="817" y="8"/>
                    <a:pt x="810" y="11"/>
                    <a:pt x="806" y="11"/>
                  </a:cubicBezTo>
                  <a:cubicBezTo>
                    <a:pt x="766" y="21"/>
                    <a:pt x="719" y="4"/>
                    <a:pt x="679" y="18"/>
                  </a:cubicBezTo>
                  <a:cubicBezTo>
                    <a:pt x="672" y="21"/>
                    <a:pt x="669" y="21"/>
                    <a:pt x="662" y="18"/>
                  </a:cubicBezTo>
                  <a:cubicBezTo>
                    <a:pt x="662" y="18"/>
                    <a:pt x="659" y="18"/>
                    <a:pt x="656" y="18"/>
                  </a:cubicBezTo>
                  <a:cubicBezTo>
                    <a:pt x="652" y="18"/>
                    <a:pt x="652" y="18"/>
                    <a:pt x="652" y="18"/>
                  </a:cubicBezTo>
                  <a:lnTo>
                    <a:pt x="652" y="18"/>
                  </a:lnTo>
                  <a:cubicBezTo>
                    <a:pt x="649" y="21"/>
                    <a:pt x="645" y="21"/>
                    <a:pt x="642" y="21"/>
                  </a:cubicBezTo>
                  <a:cubicBezTo>
                    <a:pt x="639" y="21"/>
                    <a:pt x="639" y="21"/>
                    <a:pt x="639" y="18"/>
                  </a:cubicBezTo>
                  <a:cubicBezTo>
                    <a:pt x="628" y="21"/>
                    <a:pt x="622" y="21"/>
                    <a:pt x="612" y="21"/>
                  </a:cubicBezTo>
                  <a:lnTo>
                    <a:pt x="612" y="21"/>
                  </a:lnTo>
                  <a:cubicBezTo>
                    <a:pt x="599" y="18"/>
                    <a:pt x="585" y="18"/>
                    <a:pt x="571" y="28"/>
                  </a:cubicBezTo>
                  <a:cubicBezTo>
                    <a:pt x="558" y="28"/>
                    <a:pt x="545" y="28"/>
                    <a:pt x="531" y="34"/>
                  </a:cubicBezTo>
                  <a:cubicBezTo>
                    <a:pt x="531" y="34"/>
                    <a:pt x="528" y="34"/>
                    <a:pt x="524" y="34"/>
                  </a:cubicBezTo>
                  <a:lnTo>
                    <a:pt x="524" y="34"/>
                  </a:lnTo>
                  <a:cubicBezTo>
                    <a:pt x="514" y="28"/>
                    <a:pt x="504" y="28"/>
                    <a:pt x="494" y="34"/>
                  </a:cubicBezTo>
                  <a:lnTo>
                    <a:pt x="494" y="34"/>
                  </a:lnTo>
                  <a:lnTo>
                    <a:pt x="494" y="34"/>
                  </a:lnTo>
                  <a:lnTo>
                    <a:pt x="494" y="34"/>
                  </a:lnTo>
                  <a:cubicBezTo>
                    <a:pt x="451" y="34"/>
                    <a:pt x="407" y="48"/>
                    <a:pt x="363" y="48"/>
                  </a:cubicBezTo>
                  <a:cubicBezTo>
                    <a:pt x="316" y="48"/>
                    <a:pt x="270" y="51"/>
                    <a:pt x="222" y="58"/>
                  </a:cubicBezTo>
                  <a:cubicBezTo>
                    <a:pt x="219" y="55"/>
                    <a:pt x="212" y="51"/>
                    <a:pt x="206" y="51"/>
                  </a:cubicBezTo>
                  <a:cubicBezTo>
                    <a:pt x="172" y="55"/>
                    <a:pt x="142" y="48"/>
                    <a:pt x="112" y="51"/>
                  </a:cubicBezTo>
                  <a:cubicBezTo>
                    <a:pt x="92" y="55"/>
                    <a:pt x="68" y="51"/>
                    <a:pt x="58" y="65"/>
                  </a:cubicBezTo>
                  <a:moveTo>
                    <a:pt x="1128" y="14"/>
                  </a:moveTo>
                  <a:lnTo>
                    <a:pt x="1128" y="14"/>
                  </a:lnTo>
                  <a:cubicBezTo>
                    <a:pt x="1134" y="14"/>
                    <a:pt x="1141" y="14"/>
                    <a:pt x="1144" y="14"/>
                  </a:cubicBezTo>
                  <a:cubicBezTo>
                    <a:pt x="1148" y="14"/>
                    <a:pt x="1148" y="14"/>
                    <a:pt x="1148" y="14"/>
                  </a:cubicBezTo>
                  <a:cubicBezTo>
                    <a:pt x="1141" y="14"/>
                    <a:pt x="1134" y="14"/>
                    <a:pt x="1128" y="14"/>
                  </a:cubicBezTo>
                  <a:moveTo>
                    <a:pt x="1238" y="18"/>
                  </a:moveTo>
                  <a:lnTo>
                    <a:pt x="1238" y="18"/>
                  </a:lnTo>
                  <a:cubicBezTo>
                    <a:pt x="1242" y="18"/>
                    <a:pt x="1242" y="18"/>
                    <a:pt x="1242" y="18"/>
                  </a:cubicBezTo>
                  <a:cubicBezTo>
                    <a:pt x="1245" y="21"/>
                    <a:pt x="1245" y="21"/>
                    <a:pt x="1245" y="21"/>
                  </a:cubicBezTo>
                  <a:cubicBezTo>
                    <a:pt x="1242" y="18"/>
                    <a:pt x="1242" y="18"/>
                    <a:pt x="1238" y="18"/>
                  </a:cubicBezTo>
                  <a:moveTo>
                    <a:pt x="897" y="11"/>
                  </a:moveTo>
                  <a:lnTo>
                    <a:pt x="897" y="1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7" name="Google Shape;2287;p48"/>
            <p:cNvSpPr/>
            <p:nvPr/>
          </p:nvSpPr>
          <p:spPr>
            <a:xfrm>
              <a:off x="4700520" y="5202360"/>
              <a:ext cx="17640" cy="10440"/>
            </a:xfrm>
            <a:custGeom>
              <a:avLst/>
              <a:gdLst/>
              <a:ahLst/>
              <a:cxnLst/>
              <a:rect l="l" t="t" r="r" b="b"/>
              <a:pathLst>
                <a:path w="49" h="29" extrusionOk="0">
                  <a:moveTo>
                    <a:pt x="2" y="20"/>
                  </a:moveTo>
                  <a:lnTo>
                    <a:pt x="2" y="20"/>
                  </a:lnTo>
                  <a:cubicBezTo>
                    <a:pt x="13" y="33"/>
                    <a:pt x="36" y="30"/>
                    <a:pt x="49" y="20"/>
                  </a:cubicBezTo>
                  <a:cubicBezTo>
                    <a:pt x="49" y="13"/>
                    <a:pt x="49" y="6"/>
                    <a:pt x="46" y="0"/>
                  </a:cubicBezTo>
                  <a:cubicBezTo>
                    <a:pt x="43" y="0"/>
                    <a:pt x="39" y="0"/>
                    <a:pt x="36" y="3"/>
                  </a:cubicBezTo>
                  <a:cubicBezTo>
                    <a:pt x="26" y="10"/>
                    <a:pt x="-8" y="3"/>
                    <a:pt x="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8" name="Google Shape;2288;p48"/>
            <p:cNvSpPr/>
            <p:nvPr/>
          </p:nvSpPr>
          <p:spPr>
            <a:xfrm>
              <a:off x="4591080" y="5198400"/>
              <a:ext cx="680040" cy="66600"/>
            </a:xfrm>
            <a:custGeom>
              <a:avLst/>
              <a:gdLst/>
              <a:ahLst/>
              <a:cxnLst/>
              <a:rect l="l" t="t" r="r" b="b"/>
              <a:pathLst>
                <a:path w="1889" h="185" extrusionOk="0">
                  <a:moveTo>
                    <a:pt x="145" y="101"/>
                  </a:moveTo>
                  <a:lnTo>
                    <a:pt x="145" y="101"/>
                  </a:lnTo>
                  <a:lnTo>
                    <a:pt x="145" y="101"/>
                  </a:lnTo>
                  <a:cubicBezTo>
                    <a:pt x="138" y="101"/>
                    <a:pt x="132" y="101"/>
                    <a:pt x="125" y="101"/>
                  </a:cubicBezTo>
                  <a:cubicBezTo>
                    <a:pt x="102" y="108"/>
                    <a:pt x="78" y="104"/>
                    <a:pt x="58" y="108"/>
                  </a:cubicBezTo>
                  <a:cubicBezTo>
                    <a:pt x="41" y="111"/>
                    <a:pt x="21" y="111"/>
                    <a:pt x="4" y="118"/>
                  </a:cubicBezTo>
                  <a:cubicBezTo>
                    <a:pt x="1" y="118"/>
                    <a:pt x="1" y="118"/>
                    <a:pt x="1" y="118"/>
                  </a:cubicBezTo>
                  <a:cubicBezTo>
                    <a:pt x="-2" y="128"/>
                    <a:pt x="4" y="135"/>
                    <a:pt x="18" y="138"/>
                  </a:cubicBezTo>
                  <a:cubicBezTo>
                    <a:pt x="21" y="138"/>
                    <a:pt x="24" y="138"/>
                    <a:pt x="28" y="138"/>
                  </a:cubicBezTo>
                  <a:cubicBezTo>
                    <a:pt x="35" y="135"/>
                    <a:pt x="38" y="135"/>
                    <a:pt x="45" y="138"/>
                  </a:cubicBezTo>
                  <a:cubicBezTo>
                    <a:pt x="105" y="132"/>
                    <a:pt x="165" y="135"/>
                    <a:pt x="223" y="118"/>
                  </a:cubicBezTo>
                  <a:lnTo>
                    <a:pt x="223" y="118"/>
                  </a:lnTo>
                  <a:cubicBezTo>
                    <a:pt x="226" y="122"/>
                    <a:pt x="229" y="122"/>
                    <a:pt x="233" y="122"/>
                  </a:cubicBezTo>
                  <a:cubicBezTo>
                    <a:pt x="276" y="135"/>
                    <a:pt x="317" y="122"/>
                    <a:pt x="357" y="111"/>
                  </a:cubicBezTo>
                  <a:lnTo>
                    <a:pt x="357" y="111"/>
                  </a:lnTo>
                  <a:cubicBezTo>
                    <a:pt x="360" y="111"/>
                    <a:pt x="363" y="111"/>
                    <a:pt x="367" y="111"/>
                  </a:cubicBezTo>
                  <a:cubicBezTo>
                    <a:pt x="407" y="108"/>
                    <a:pt x="447" y="115"/>
                    <a:pt x="488" y="104"/>
                  </a:cubicBezTo>
                  <a:cubicBezTo>
                    <a:pt x="491" y="104"/>
                    <a:pt x="494" y="104"/>
                    <a:pt x="498" y="101"/>
                  </a:cubicBezTo>
                  <a:cubicBezTo>
                    <a:pt x="545" y="101"/>
                    <a:pt x="592" y="108"/>
                    <a:pt x="639" y="94"/>
                  </a:cubicBezTo>
                  <a:lnTo>
                    <a:pt x="639" y="94"/>
                  </a:lnTo>
                  <a:lnTo>
                    <a:pt x="639" y="94"/>
                  </a:lnTo>
                  <a:cubicBezTo>
                    <a:pt x="642" y="94"/>
                    <a:pt x="645" y="94"/>
                    <a:pt x="649" y="91"/>
                  </a:cubicBezTo>
                  <a:cubicBezTo>
                    <a:pt x="659" y="91"/>
                    <a:pt x="666" y="91"/>
                    <a:pt x="676" y="91"/>
                  </a:cubicBezTo>
                  <a:lnTo>
                    <a:pt x="676" y="91"/>
                  </a:lnTo>
                  <a:lnTo>
                    <a:pt x="676" y="91"/>
                  </a:lnTo>
                  <a:cubicBezTo>
                    <a:pt x="679" y="91"/>
                    <a:pt x="682" y="94"/>
                    <a:pt x="689" y="91"/>
                  </a:cubicBezTo>
                  <a:cubicBezTo>
                    <a:pt x="686" y="91"/>
                    <a:pt x="686" y="91"/>
                    <a:pt x="686" y="91"/>
                  </a:cubicBezTo>
                  <a:lnTo>
                    <a:pt x="689" y="91"/>
                  </a:lnTo>
                  <a:cubicBezTo>
                    <a:pt x="692" y="91"/>
                    <a:pt x="696" y="91"/>
                    <a:pt x="702" y="91"/>
                  </a:cubicBezTo>
                  <a:lnTo>
                    <a:pt x="702" y="91"/>
                  </a:lnTo>
                  <a:lnTo>
                    <a:pt x="702" y="91"/>
                  </a:lnTo>
                  <a:cubicBezTo>
                    <a:pt x="719" y="94"/>
                    <a:pt x="736" y="94"/>
                    <a:pt x="753" y="91"/>
                  </a:cubicBezTo>
                  <a:cubicBezTo>
                    <a:pt x="817" y="81"/>
                    <a:pt x="884" y="91"/>
                    <a:pt x="948" y="75"/>
                  </a:cubicBezTo>
                  <a:lnTo>
                    <a:pt x="948" y="75"/>
                  </a:lnTo>
                  <a:cubicBezTo>
                    <a:pt x="1005" y="78"/>
                    <a:pt x="1058" y="68"/>
                    <a:pt x="1115" y="64"/>
                  </a:cubicBezTo>
                  <a:lnTo>
                    <a:pt x="1115" y="64"/>
                  </a:lnTo>
                  <a:lnTo>
                    <a:pt x="1115" y="64"/>
                  </a:lnTo>
                  <a:cubicBezTo>
                    <a:pt x="1182" y="71"/>
                    <a:pt x="1249" y="58"/>
                    <a:pt x="1316" y="54"/>
                  </a:cubicBezTo>
                  <a:cubicBezTo>
                    <a:pt x="1353" y="54"/>
                    <a:pt x="1386" y="47"/>
                    <a:pt x="1423" y="44"/>
                  </a:cubicBezTo>
                  <a:lnTo>
                    <a:pt x="1423" y="44"/>
                  </a:lnTo>
                  <a:lnTo>
                    <a:pt x="1423" y="44"/>
                  </a:lnTo>
                  <a:cubicBezTo>
                    <a:pt x="1453" y="44"/>
                    <a:pt x="1484" y="47"/>
                    <a:pt x="1514" y="37"/>
                  </a:cubicBezTo>
                  <a:lnTo>
                    <a:pt x="1514" y="37"/>
                  </a:lnTo>
                  <a:cubicBezTo>
                    <a:pt x="1561" y="41"/>
                    <a:pt x="1608" y="37"/>
                    <a:pt x="1655" y="34"/>
                  </a:cubicBezTo>
                  <a:cubicBezTo>
                    <a:pt x="1658" y="37"/>
                    <a:pt x="1662" y="37"/>
                    <a:pt x="1668" y="37"/>
                  </a:cubicBezTo>
                  <a:lnTo>
                    <a:pt x="1668" y="37"/>
                  </a:lnTo>
                  <a:cubicBezTo>
                    <a:pt x="1692" y="37"/>
                    <a:pt x="1719" y="37"/>
                    <a:pt x="1745" y="37"/>
                  </a:cubicBezTo>
                  <a:cubicBezTo>
                    <a:pt x="1715" y="54"/>
                    <a:pt x="1678" y="41"/>
                    <a:pt x="1651" y="54"/>
                  </a:cubicBezTo>
                  <a:lnTo>
                    <a:pt x="1651" y="54"/>
                  </a:lnTo>
                  <a:cubicBezTo>
                    <a:pt x="1608" y="54"/>
                    <a:pt x="1571" y="75"/>
                    <a:pt x="1527" y="71"/>
                  </a:cubicBezTo>
                  <a:lnTo>
                    <a:pt x="1527" y="71"/>
                  </a:lnTo>
                  <a:cubicBezTo>
                    <a:pt x="1487" y="71"/>
                    <a:pt x="1447" y="71"/>
                    <a:pt x="1410" y="81"/>
                  </a:cubicBezTo>
                  <a:cubicBezTo>
                    <a:pt x="1406" y="78"/>
                    <a:pt x="1403" y="78"/>
                    <a:pt x="1400" y="78"/>
                  </a:cubicBezTo>
                  <a:cubicBezTo>
                    <a:pt x="1400" y="81"/>
                    <a:pt x="1396" y="81"/>
                    <a:pt x="1396" y="81"/>
                  </a:cubicBezTo>
                  <a:cubicBezTo>
                    <a:pt x="1383" y="85"/>
                    <a:pt x="1366" y="85"/>
                    <a:pt x="1353" y="91"/>
                  </a:cubicBezTo>
                  <a:cubicBezTo>
                    <a:pt x="1346" y="91"/>
                    <a:pt x="1339" y="91"/>
                    <a:pt x="1333" y="94"/>
                  </a:cubicBezTo>
                  <a:lnTo>
                    <a:pt x="1333" y="94"/>
                  </a:lnTo>
                  <a:lnTo>
                    <a:pt x="1333" y="94"/>
                  </a:lnTo>
                  <a:cubicBezTo>
                    <a:pt x="1329" y="94"/>
                    <a:pt x="1323" y="94"/>
                    <a:pt x="1319" y="94"/>
                  </a:cubicBezTo>
                  <a:cubicBezTo>
                    <a:pt x="1323" y="94"/>
                    <a:pt x="1323" y="94"/>
                    <a:pt x="1326" y="94"/>
                  </a:cubicBezTo>
                  <a:lnTo>
                    <a:pt x="1323" y="94"/>
                  </a:lnTo>
                  <a:lnTo>
                    <a:pt x="1319" y="94"/>
                  </a:lnTo>
                  <a:cubicBezTo>
                    <a:pt x="1312" y="91"/>
                    <a:pt x="1302" y="91"/>
                    <a:pt x="1292" y="91"/>
                  </a:cubicBezTo>
                  <a:lnTo>
                    <a:pt x="1292" y="91"/>
                  </a:lnTo>
                  <a:cubicBezTo>
                    <a:pt x="1265" y="94"/>
                    <a:pt x="1239" y="88"/>
                    <a:pt x="1213" y="101"/>
                  </a:cubicBezTo>
                  <a:cubicBezTo>
                    <a:pt x="1209" y="101"/>
                    <a:pt x="1206" y="101"/>
                    <a:pt x="1203" y="101"/>
                  </a:cubicBezTo>
                  <a:lnTo>
                    <a:pt x="1203" y="101"/>
                  </a:lnTo>
                  <a:cubicBezTo>
                    <a:pt x="1199" y="101"/>
                    <a:pt x="1196" y="101"/>
                    <a:pt x="1192" y="104"/>
                  </a:cubicBezTo>
                  <a:cubicBezTo>
                    <a:pt x="1169" y="101"/>
                    <a:pt x="1145" y="94"/>
                    <a:pt x="1125" y="108"/>
                  </a:cubicBezTo>
                  <a:lnTo>
                    <a:pt x="1125" y="108"/>
                  </a:lnTo>
                  <a:lnTo>
                    <a:pt x="1125" y="108"/>
                  </a:lnTo>
                  <a:cubicBezTo>
                    <a:pt x="1122" y="108"/>
                    <a:pt x="1119" y="108"/>
                    <a:pt x="1115" y="108"/>
                  </a:cubicBezTo>
                  <a:lnTo>
                    <a:pt x="1115" y="108"/>
                  </a:lnTo>
                  <a:cubicBezTo>
                    <a:pt x="1109" y="104"/>
                    <a:pt x="1105" y="104"/>
                    <a:pt x="1102" y="111"/>
                  </a:cubicBezTo>
                  <a:lnTo>
                    <a:pt x="1102" y="111"/>
                  </a:lnTo>
                  <a:cubicBezTo>
                    <a:pt x="1065" y="108"/>
                    <a:pt x="1031" y="111"/>
                    <a:pt x="998" y="111"/>
                  </a:cubicBezTo>
                  <a:lnTo>
                    <a:pt x="998" y="111"/>
                  </a:lnTo>
                  <a:cubicBezTo>
                    <a:pt x="981" y="108"/>
                    <a:pt x="968" y="111"/>
                    <a:pt x="958" y="118"/>
                  </a:cubicBezTo>
                  <a:cubicBezTo>
                    <a:pt x="944" y="118"/>
                    <a:pt x="934" y="108"/>
                    <a:pt x="921" y="118"/>
                  </a:cubicBezTo>
                  <a:lnTo>
                    <a:pt x="921" y="118"/>
                  </a:lnTo>
                  <a:cubicBezTo>
                    <a:pt x="863" y="122"/>
                    <a:pt x="810" y="128"/>
                    <a:pt x="753" y="132"/>
                  </a:cubicBezTo>
                  <a:cubicBezTo>
                    <a:pt x="713" y="125"/>
                    <a:pt x="676" y="132"/>
                    <a:pt x="639" y="138"/>
                  </a:cubicBezTo>
                  <a:cubicBezTo>
                    <a:pt x="565" y="145"/>
                    <a:pt x="491" y="138"/>
                    <a:pt x="417" y="148"/>
                  </a:cubicBezTo>
                  <a:cubicBezTo>
                    <a:pt x="370" y="148"/>
                    <a:pt x="320" y="145"/>
                    <a:pt x="273" y="158"/>
                  </a:cubicBezTo>
                  <a:lnTo>
                    <a:pt x="273" y="158"/>
                  </a:lnTo>
                  <a:cubicBezTo>
                    <a:pt x="259" y="158"/>
                    <a:pt x="259" y="168"/>
                    <a:pt x="263" y="175"/>
                  </a:cubicBezTo>
                  <a:cubicBezTo>
                    <a:pt x="276" y="192"/>
                    <a:pt x="296" y="182"/>
                    <a:pt x="313" y="182"/>
                  </a:cubicBezTo>
                  <a:cubicBezTo>
                    <a:pt x="343" y="182"/>
                    <a:pt x="374" y="182"/>
                    <a:pt x="404" y="175"/>
                  </a:cubicBezTo>
                  <a:cubicBezTo>
                    <a:pt x="488" y="179"/>
                    <a:pt x="565" y="165"/>
                    <a:pt x="649" y="162"/>
                  </a:cubicBezTo>
                  <a:cubicBezTo>
                    <a:pt x="662" y="162"/>
                    <a:pt x="672" y="162"/>
                    <a:pt x="686" y="165"/>
                  </a:cubicBezTo>
                  <a:cubicBezTo>
                    <a:pt x="723" y="152"/>
                    <a:pt x="766" y="172"/>
                    <a:pt x="803" y="155"/>
                  </a:cubicBezTo>
                  <a:lnTo>
                    <a:pt x="803" y="155"/>
                  </a:lnTo>
                  <a:cubicBezTo>
                    <a:pt x="806" y="155"/>
                    <a:pt x="806" y="152"/>
                    <a:pt x="806" y="148"/>
                  </a:cubicBezTo>
                  <a:lnTo>
                    <a:pt x="806" y="148"/>
                  </a:lnTo>
                  <a:cubicBezTo>
                    <a:pt x="840" y="155"/>
                    <a:pt x="877" y="152"/>
                    <a:pt x="910" y="152"/>
                  </a:cubicBezTo>
                  <a:cubicBezTo>
                    <a:pt x="914" y="152"/>
                    <a:pt x="921" y="152"/>
                    <a:pt x="924" y="148"/>
                  </a:cubicBezTo>
                  <a:cubicBezTo>
                    <a:pt x="931" y="152"/>
                    <a:pt x="938" y="152"/>
                    <a:pt x="944" y="148"/>
                  </a:cubicBezTo>
                  <a:cubicBezTo>
                    <a:pt x="954" y="145"/>
                    <a:pt x="964" y="142"/>
                    <a:pt x="974" y="142"/>
                  </a:cubicBezTo>
                  <a:cubicBezTo>
                    <a:pt x="988" y="138"/>
                    <a:pt x="998" y="138"/>
                    <a:pt x="1011" y="138"/>
                  </a:cubicBezTo>
                  <a:cubicBezTo>
                    <a:pt x="1048" y="138"/>
                    <a:pt x="1088" y="142"/>
                    <a:pt x="1125" y="128"/>
                  </a:cubicBezTo>
                  <a:cubicBezTo>
                    <a:pt x="1132" y="132"/>
                    <a:pt x="1135" y="128"/>
                    <a:pt x="1139" y="128"/>
                  </a:cubicBezTo>
                  <a:lnTo>
                    <a:pt x="1139" y="128"/>
                  </a:lnTo>
                  <a:lnTo>
                    <a:pt x="1139" y="128"/>
                  </a:lnTo>
                  <a:cubicBezTo>
                    <a:pt x="1152" y="132"/>
                    <a:pt x="1166" y="132"/>
                    <a:pt x="1179" y="128"/>
                  </a:cubicBezTo>
                  <a:lnTo>
                    <a:pt x="1179" y="128"/>
                  </a:lnTo>
                  <a:lnTo>
                    <a:pt x="1179" y="128"/>
                  </a:lnTo>
                  <a:cubicBezTo>
                    <a:pt x="1196" y="132"/>
                    <a:pt x="1216" y="132"/>
                    <a:pt x="1229" y="122"/>
                  </a:cubicBezTo>
                  <a:lnTo>
                    <a:pt x="1229" y="122"/>
                  </a:lnTo>
                  <a:cubicBezTo>
                    <a:pt x="1243" y="122"/>
                    <a:pt x="1255" y="122"/>
                    <a:pt x="1269" y="118"/>
                  </a:cubicBezTo>
                  <a:lnTo>
                    <a:pt x="1269" y="118"/>
                  </a:lnTo>
                  <a:cubicBezTo>
                    <a:pt x="1282" y="118"/>
                    <a:pt x="1299" y="118"/>
                    <a:pt x="1312" y="111"/>
                  </a:cubicBezTo>
                  <a:cubicBezTo>
                    <a:pt x="1323" y="118"/>
                    <a:pt x="1329" y="118"/>
                    <a:pt x="1339" y="111"/>
                  </a:cubicBezTo>
                  <a:cubicBezTo>
                    <a:pt x="1363" y="111"/>
                    <a:pt x="1390" y="115"/>
                    <a:pt x="1410" y="104"/>
                  </a:cubicBezTo>
                  <a:lnTo>
                    <a:pt x="1410" y="104"/>
                  </a:lnTo>
                  <a:cubicBezTo>
                    <a:pt x="1440" y="101"/>
                    <a:pt x="1470" y="101"/>
                    <a:pt x="1497" y="101"/>
                  </a:cubicBezTo>
                  <a:cubicBezTo>
                    <a:pt x="1504" y="98"/>
                    <a:pt x="1507" y="94"/>
                    <a:pt x="1514" y="91"/>
                  </a:cubicBezTo>
                  <a:lnTo>
                    <a:pt x="1514" y="91"/>
                  </a:lnTo>
                  <a:lnTo>
                    <a:pt x="1514" y="91"/>
                  </a:lnTo>
                  <a:cubicBezTo>
                    <a:pt x="1524" y="94"/>
                    <a:pt x="1537" y="94"/>
                    <a:pt x="1551" y="91"/>
                  </a:cubicBezTo>
                  <a:cubicBezTo>
                    <a:pt x="1577" y="91"/>
                    <a:pt x="1605" y="91"/>
                    <a:pt x="1628" y="81"/>
                  </a:cubicBezTo>
                  <a:cubicBezTo>
                    <a:pt x="1638" y="81"/>
                    <a:pt x="1645" y="85"/>
                    <a:pt x="1655" y="85"/>
                  </a:cubicBezTo>
                  <a:cubicBezTo>
                    <a:pt x="1668" y="81"/>
                    <a:pt x="1685" y="85"/>
                    <a:pt x="1695" y="75"/>
                  </a:cubicBezTo>
                  <a:lnTo>
                    <a:pt x="1695" y="75"/>
                  </a:lnTo>
                  <a:cubicBezTo>
                    <a:pt x="1712" y="75"/>
                    <a:pt x="1729" y="75"/>
                    <a:pt x="1745" y="75"/>
                  </a:cubicBezTo>
                  <a:cubicBezTo>
                    <a:pt x="1762" y="75"/>
                    <a:pt x="1782" y="78"/>
                    <a:pt x="1799" y="68"/>
                  </a:cubicBezTo>
                  <a:lnTo>
                    <a:pt x="1799" y="68"/>
                  </a:lnTo>
                  <a:cubicBezTo>
                    <a:pt x="1816" y="71"/>
                    <a:pt x="1829" y="78"/>
                    <a:pt x="1849" y="75"/>
                  </a:cubicBezTo>
                  <a:lnTo>
                    <a:pt x="1849" y="75"/>
                  </a:lnTo>
                  <a:lnTo>
                    <a:pt x="1849" y="75"/>
                  </a:lnTo>
                  <a:cubicBezTo>
                    <a:pt x="1863" y="75"/>
                    <a:pt x="1876" y="78"/>
                    <a:pt x="1886" y="64"/>
                  </a:cubicBezTo>
                  <a:cubicBezTo>
                    <a:pt x="1890" y="61"/>
                    <a:pt x="1890" y="58"/>
                    <a:pt x="1886" y="54"/>
                  </a:cubicBezTo>
                  <a:cubicBezTo>
                    <a:pt x="1886" y="51"/>
                    <a:pt x="1880" y="47"/>
                    <a:pt x="1873" y="44"/>
                  </a:cubicBezTo>
                  <a:cubicBezTo>
                    <a:pt x="1863" y="41"/>
                    <a:pt x="1853" y="37"/>
                    <a:pt x="1839" y="37"/>
                  </a:cubicBezTo>
                  <a:cubicBezTo>
                    <a:pt x="1849" y="37"/>
                    <a:pt x="1856" y="34"/>
                    <a:pt x="1863" y="31"/>
                  </a:cubicBezTo>
                  <a:cubicBezTo>
                    <a:pt x="1869" y="24"/>
                    <a:pt x="1883" y="21"/>
                    <a:pt x="1880" y="14"/>
                  </a:cubicBezTo>
                  <a:cubicBezTo>
                    <a:pt x="1876" y="4"/>
                    <a:pt x="1866" y="4"/>
                    <a:pt x="1856" y="1"/>
                  </a:cubicBezTo>
                  <a:cubicBezTo>
                    <a:pt x="1829" y="-3"/>
                    <a:pt x="1809" y="11"/>
                    <a:pt x="1782" y="11"/>
                  </a:cubicBezTo>
                  <a:lnTo>
                    <a:pt x="1782" y="11"/>
                  </a:lnTo>
                  <a:cubicBezTo>
                    <a:pt x="1779" y="7"/>
                    <a:pt x="1776" y="11"/>
                    <a:pt x="1772" y="11"/>
                  </a:cubicBezTo>
                  <a:cubicBezTo>
                    <a:pt x="1762" y="11"/>
                    <a:pt x="1752" y="11"/>
                    <a:pt x="1745" y="11"/>
                  </a:cubicBezTo>
                  <a:lnTo>
                    <a:pt x="1745" y="11"/>
                  </a:lnTo>
                  <a:cubicBezTo>
                    <a:pt x="1719" y="11"/>
                    <a:pt x="1692" y="7"/>
                    <a:pt x="1668" y="17"/>
                  </a:cubicBezTo>
                  <a:cubicBezTo>
                    <a:pt x="1608" y="1"/>
                    <a:pt x="1547" y="14"/>
                    <a:pt x="1487" y="17"/>
                  </a:cubicBezTo>
                  <a:cubicBezTo>
                    <a:pt x="1470" y="17"/>
                    <a:pt x="1453" y="17"/>
                    <a:pt x="1437" y="17"/>
                  </a:cubicBezTo>
                  <a:cubicBezTo>
                    <a:pt x="1437" y="21"/>
                    <a:pt x="1440" y="21"/>
                    <a:pt x="1440" y="21"/>
                  </a:cubicBezTo>
                  <a:cubicBezTo>
                    <a:pt x="1437" y="21"/>
                    <a:pt x="1437" y="21"/>
                    <a:pt x="1437" y="17"/>
                  </a:cubicBezTo>
                  <a:cubicBezTo>
                    <a:pt x="1349" y="14"/>
                    <a:pt x="1269" y="31"/>
                    <a:pt x="1186" y="31"/>
                  </a:cubicBezTo>
                  <a:cubicBezTo>
                    <a:pt x="1162" y="31"/>
                    <a:pt x="1135" y="41"/>
                    <a:pt x="1112" y="44"/>
                  </a:cubicBezTo>
                  <a:lnTo>
                    <a:pt x="1112" y="44"/>
                  </a:lnTo>
                  <a:cubicBezTo>
                    <a:pt x="1088" y="44"/>
                    <a:pt x="1062" y="37"/>
                    <a:pt x="1038" y="47"/>
                  </a:cubicBezTo>
                  <a:lnTo>
                    <a:pt x="1038" y="47"/>
                  </a:lnTo>
                  <a:lnTo>
                    <a:pt x="1038" y="47"/>
                  </a:lnTo>
                  <a:cubicBezTo>
                    <a:pt x="1035" y="44"/>
                    <a:pt x="1031" y="44"/>
                    <a:pt x="1028" y="44"/>
                  </a:cubicBezTo>
                  <a:cubicBezTo>
                    <a:pt x="1025" y="44"/>
                    <a:pt x="1025" y="44"/>
                    <a:pt x="1025" y="47"/>
                  </a:cubicBezTo>
                  <a:cubicBezTo>
                    <a:pt x="984" y="47"/>
                    <a:pt x="948" y="44"/>
                    <a:pt x="907" y="51"/>
                  </a:cubicBezTo>
                  <a:cubicBezTo>
                    <a:pt x="900" y="51"/>
                    <a:pt x="890" y="51"/>
                    <a:pt x="881" y="54"/>
                  </a:cubicBezTo>
                  <a:cubicBezTo>
                    <a:pt x="793" y="58"/>
                    <a:pt x="709" y="64"/>
                    <a:pt x="625" y="68"/>
                  </a:cubicBezTo>
                  <a:lnTo>
                    <a:pt x="625" y="68"/>
                  </a:lnTo>
                  <a:cubicBezTo>
                    <a:pt x="568" y="75"/>
                    <a:pt x="508" y="64"/>
                    <a:pt x="454" y="81"/>
                  </a:cubicBezTo>
                  <a:lnTo>
                    <a:pt x="454" y="81"/>
                  </a:lnTo>
                  <a:cubicBezTo>
                    <a:pt x="444" y="85"/>
                    <a:pt x="434" y="85"/>
                    <a:pt x="427" y="91"/>
                  </a:cubicBezTo>
                  <a:cubicBezTo>
                    <a:pt x="397" y="85"/>
                    <a:pt x="370" y="81"/>
                    <a:pt x="340" y="91"/>
                  </a:cubicBezTo>
                  <a:cubicBezTo>
                    <a:pt x="310" y="98"/>
                    <a:pt x="276" y="88"/>
                    <a:pt x="249" y="101"/>
                  </a:cubicBezTo>
                  <a:lnTo>
                    <a:pt x="249" y="101"/>
                  </a:lnTo>
                  <a:cubicBezTo>
                    <a:pt x="236" y="101"/>
                    <a:pt x="223" y="101"/>
                    <a:pt x="213" y="101"/>
                  </a:cubicBezTo>
                  <a:lnTo>
                    <a:pt x="213" y="101"/>
                  </a:lnTo>
                  <a:cubicBezTo>
                    <a:pt x="202" y="101"/>
                    <a:pt x="192" y="101"/>
                    <a:pt x="185" y="101"/>
                  </a:cubicBezTo>
                  <a:cubicBezTo>
                    <a:pt x="172" y="101"/>
                    <a:pt x="159" y="101"/>
                    <a:pt x="145" y="101"/>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9" name="Google Shape;2289;p48"/>
            <p:cNvSpPr/>
            <p:nvPr/>
          </p:nvSpPr>
          <p:spPr>
            <a:xfrm>
              <a:off x="4633560" y="5194800"/>
              <a:ext cx="8640" cy="7560"/>
            </a:xfrm>
            <a:custGeom>
              <a:avLst/>
              <a:gdLst/>
              <a:ahLst/>
              <a:cxnLst/>
              <a:rect l="l" t="t" r="r" b="b"/>
              <a:pathLst>
                <a:path w="24" h="21" extrusionOk="0">
                  <a:moveTo>
                    <a:pt x="24" y="14"/>
                  </a:moveTo>
                  <a:lnTo>
                    <a:pt x="24" y="14"/>
                  </a:lnTo>
                  <a:cubicBezTo>
                    <a:pt x="24" y="4"/>
                    <a:pt x="14" y="4"/>
                    <a:pt x="4" y="0"/>
                  </a:cubicBezTo>
                  <a:cubicBezTo>
                    <a:pt x="4" y="7"/>
                    <a:pt x="4" y="14"/>
                    <a:pt x="0" y="21"/>
                  </a:cubicBezTo>
                  <a:cubicBezTo>
                    <a:pt x="10" y="21"/>
                    <a:pt x="20" y="21"/>
                    <a:pt x="24"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0" name="Google Shape;2290;p48"/>
            <p:cNvSpPr/>
            <p:nvPr/>
          </p:nvSpPr>
          <p:spPr>
            <a:xfrm>
              <a:off x="4815000" y="5176440"/>
              <a:ext cx="478080" cy="28800"/>
            </a:xfrm>
            <a:custGeom>
              <a:avLst/>
              <a:gdLst/>
              <a:ahLst/>
              <a:cxnLst/>
              <a:rect l="l" t="t" r="r" b="b"/>
              <a:pathLst>
                <a:path w="1328" h="80" extrusionOk="0">
                  <a:moveTo>
                    <a:pt x="1070" y="31"/>
                  </a:moveTo>
                  <a:lnTo>
                    <a:pt x="1070" y="31"/>
                  </a:lnTo>
                  <a:cubicBezTo>
                    <a:pt x="1100" y="38"/>
                    <a:pt x="1130" y="31"/>
                    <a:pt x="1160" y="31"/>
                  </a:cubicBezTo>
                  <a:cubicBezTo>
                    <a:pt x="1214" y="38"/>
                    <a:pt x="1261" y="25"/>
                    <a:pt x="1315" y="25"/>
                  </a:cubicBezTo>
                  <a:cubicBezTo>
                    <a:pt x="1321" y="25"/>
                    <a:pt x="1328" y="18"/>
                    <a:pt x="1328" y="11"/>
                  </a:cubicBezTo>
                  <a:cubicBezTo>
                    <a:pt x="1325" y="1"/>
                    <a:pt x="1318" y="4"/>
                    <a:pt x="1308" y="4"/>
                  </a:cubicBezTo>
                  <a:cubicBezTo>
                    <a:pt x="1291" y="4"/>
                    <a:pt x="1271" y="4"/>
                    <a:pt x="1251" y="4"/>
                  </a:cubicBezTo>
                  <a:cubicBezTo>
                    <a:pt x="1247" y="4"/>
                    <a:pt x="1244" y="4"/>
                    <a:pt x="1237" y="4"/>
                  </a:cubicBezTo>
                  <a:cubicBezTo>
                    <a:pt x="1224" y="-2"/>
                    <a:pt x="1211" y="1"/>
                    <a:pt x="1197" y="8"/>
                  </a:cubicBezTo>
                  <a:cubicBezTo>
                    <a:pt x="1194" y="11"/>
                    <a:pt x="1190" y="11"/>
                    <a:pt x="1184" y="15"/>
                  </a:cubicBezTo>
                  <a:cubicBezTo>
                    <a:pt x="1144" y="11"/>
                    <a:pt x="1103" y="-9"/>
                    <a:pt x="1066" y="18"/>
                  </a:cubicBezTo>
                  <a:lnTo>
                    <a:pt x="1066" y="21"/>
                  </a:lnTo>
                  <a:lnTo>
                    <a:pt x="1066" y="21"/>
                  </a:lnTo>
                  <a:cubicBezTo>
                    <a:pt x="1063" y="21"/>
                    <a:pt x="1063" y="21"/>
                    <a:pt x="1063" y="25"/>
                  </a:cubicBezTo>
                  <a:cubicBezTo>
                    <a:pt x="1060" y="25"/>
                    <a:pt x="1060" y="25"/>
                    <a:pt x="1060" y="25"/>
                  </a:cubicBezTo>
                  <a:cubicBezTo>
                    <a:pt x="1060" y="21"/>
                    <a:pt x="1060" y="18"/>
                    <a:pt x="1060" y="15"/>
                  </a:cubicBezTo>
                  <a:cubicBezTo>
                    <a:pt x="1002" y="-6"/>
                    <a:pt x="945" y="-6"/>
                    <a:pt x="888" y="21"/>
                  </a:cubicBezTo>
                  <a:lnTo>
                    <a:pt x="888" y="21"/>
                  </a:lnTo>
                  <a:cubicBezTo>
                    <a:pt x="885" y="21"/>
                    <a:pt x="882" y="21"/>
                    <a:pt x="878" y="21"/>
                  </a:cubicBezTo>
                  <a:lnTo>
                    <a:pt x="875" y="21"/>
                  </a:lnTo>
                  <a:cubicBezTo>
                    <a:pt x="868" y="21"/>
                    <a:pt x="865" y="18"/>
                    <a:pt x="862" y="18"/>
                  </a:cubicBezTo>
                  <a:cubicBezTo>
                    <a:pt x="848" y="15"/>
                    <a:pt x="835" y="8"/>
                    <a:pt x="821" y="11"/>
                  </a:cubicBezTo>
                  <a:cubicBezTo>
                    <a:pt x="808" y="11"/>
                    <a:pt x="798" y="18"/>
                    <a:pt x="784" y="21"/>
                  </a:cubicBezTo>
                  <a:cubicBezTo>
                    <a:pt x="781" y="21"/>
                    <a:pt x="781" y="21"/>
                    <a:pt x="778" y="25"/>
                  </a:cubicBezTo>
                  <a:lnTo>
                    <a:pt x="778" y="21"/>
                  </a:lnTo>
                  <a:cubicBezTo>
                    <a:pt x="680" y="-2"/>
                    <a:pt x="587" y="11"/>
                    <a:pt x="493" y="25"/>
                  </a:cubicBezTo>
                  <a:cubicBezTo>
                    <a:pt x="487" y="25"/>
                    <a:pt x="483" y="28"/>
                    <a:pt x="480" y="31"/>
                  </a:cubicBezTo>
                  <a:cubicBezTo>
                    <a:pt x="460" y="8"/>
                    <a:pt x="433" y="25"/>
                    <a:pt x="409" y="25"/>
                  </a:cubicBezTo>
                  <a:cubicBezTo>
                    <a:pt x="396" y="31"/>
                    <a:pt x="383" y="38"/>
                    <a:pt x="366" y="31"/>
                  </a:cubicBezTo>
                  <a:cubicBezTo>
                    <a:pt x="319" y="25"/>
                    <a:pt x="272" y="31"/>
                    <a:pt x="225" y="38"/>
                  </a:cubicBezTo>
                  <a:cubicBezTo>
                    <a:pt x="221" y="38"/>
                    <a:pt x="218" y="41"/>
                    <a:pt x="218" y="45"/>
                  </a:cubicBezTo>
                  <a:cubicBezTo>
                    <a:pt x="215" y="45"/>
                    <a:pt x="211" y="45"/>
                    <a:pt x="211" y="45"/>
                  </a:cubicBezTo>
                  <a:cubicBezTo>
                    <a:pt x="208" y="41"/>
                    <a:pt x="205" y="38"/>
                    <a:pt x="198" y="35"/>
                  </a:cubicBezTo>
                  <a:cubicBezTo>
                    <a:pt x="171" y="31"/>
                    <a:pt x="148" y="38"/>
                    <a:pt x="127" y="48"/>
                  </a:cubicBezTo>
                  <a:cubicBezTo>
                    <a:pt x="127" y="48"/>
                    <a:pt x="124" y="48"/>
                    <a:pt x="124" y="51"/>
                  </a:cubicBezTo>
                  <a:cubicBezTo>
                    <a:pt x="114" y="45"/>
                    <a:pt x="104" y="45"/>
                    <a:pt x="94" y="51"/>
                  </a:cubicBezTo>
                  <a:cubicBezTo>
                    <a:pt x="94" y="51"/>
                    <a:pt x="94" y="48"/>
                    <a:pt x="91" y="48"/>
                  </a:cubicBezTo>
                  <a:cubicBezTo>
                    <a:pt x="60" y="48"/>
                    <a:pt x="27" y="35"/>
                    <a:pt x="0" y="62"/>
                  </a:cubicBezTo>
                  <a:cubicBezTo>
                    <a:pt x="0" y="68"/>
                    <a:pt x="0" y="75"/>
                    <a:pt x="0" y="78"/>
                  </a:cubicBezTo>
                  <a:cubicBezTo>
                    <a:pt x="37" y="78"/>
                    <a:pt x="74" y="85"/>
                    <a:pt x="107" y="72"/>
                  </a:cubicBezTo>
                  <a:lnTo>
                    <a:pt x="107" y="72"/>
                  </a:lnTo>
                  <a:cubicBezTo>
                    <a:pt x="111" y="72"/>
                    <a:pt x="114" y="72"/>
                    <a:pt x="117" y="72"/>
                  </a:cubicBezTo>
                  <a:cubicBezTo>
                    <a:pt x="154" y="78"/>
                    <a:pt x="188" y="72"/>
                    <a:pt x="221" y="62"/>
                  </a:cubicBezTo>
                  <a:lnTo>
                    <a:pt x="221" y="62"/>
                  </a:lnTo>
                  <a:cubicBezTo>
                    <a:pt x="302" y="62"/>
                    <a:pt x="386" y="62"/>
                    <a:pt x="466" y="51"/>
                  </a:cubicBezTo>
                  <a:lnTo>
                    <a:pt x="466" y="51"/>
                  </a:lnTo>
                  <a:cubicBezTo>
                    <a:pt x="483" y="51"/>
                    <a:pt x="500" y="51"/>
                    <a:pt x="517" y="51"/>
                  </a:cubicBezTo>
                  <a:lnTo>
                    <a:pt x="517" y="51"/>
                  </a:lnTo>
                  <a:lnTo>
                    <a:pt x="517" y="51"/>
                  </a:lnTo>
                  <a:cubicBezTo>
                    <a:pt x="604" y="55"/>
                    <a:pt x="690" y="51"/>
                    <a:pt x="774" y="41"/>
                  </a:cubicBezTo>
                  <a:lnTo>
                    <a:pt x="774" y="41"/>
                  </a:lnTo>
                  <a:lnTo>
                    <a:pt x="774" y="41"/>
                  </a:lnTo>
                  <a:cubicBezTo>
                    <a:pt x="845" y="41"/>
                    <a:pt x="915" y="48"/>
                    <a:pt x="986" y="35"/>
                  </a:cubicBezTo>
                  <a:lnTo>
                    <a:pt x="986" y="35"/>
                  </a:lnTo>
                  <a:cubicBezTo>
                    <a:pt x="1006" y="35"/>
                    <a:pt x="1026" y="38"/>
                    <a:pt x="1046" y="35"/>
                  </a:cubicBezTo>
                  <a:lnTo>
                    <a:pt x="1046" y="35"/>
                  </a:lnTo>
                  <a:lnTo>
                    <a:pt x="1046" y="35"/>
                  </a:lnTo>
                  <a:cubicBezTo>
                    <a:pt x="1053" y="35"/>
                    <a:pt x="1063" y="35"/>
                    <a:pt x="1070" y="31"/>
                  </a:cubicBezTo>
                  <a:moveTo>
                    <a:pt x="477" y="35"/>
                  </a:moveTo>
                  <a:lnTo>
                    <a:pt x="477" y="3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1" name="Google Shape;2291;p48"/>
            <p:cNvSpPr/>
            <p:nvPr/>
          </p:nvSpPr>
          <p:spPr>
            <a:xfrm>
              <a:off x="4538880" y="5254920"/>
              <a:ext cx="142560" cy="17280"/>
            </a:xfrm>
            <a:custGeom>
              <a:avLst/>
              <a:gdLst/>
              <a:ahLst/>
              <a:cxnLst/>
              <a:rect l="l" t="t" r="r" b="b"/>
              <a:pathLst>
                <a:path w="396" h="48" extrusionOk="0">
                  <a:moveTo>
                    <a:pt x="347" y="32"/>
                  </a:moveTo>
                  <a:lnTo>
                    <a:pt x="347" y="32"/>
                  </a:lnTo>
                  <a:cubicBezTo>
                    <a:pt x="351" y="32"/>
                    <a:pt x="354" y="35"/>
                    <a:pt x="358" y="35"/>
                  </a:cubicBezTo>
                  <a:cubicBezTo>
                    <a:pt x="361" y="35"/>
                    <a:pt x="364" y="35"/>
                    <a:pt x="364" y="35"/>
                  </a:cubicBezTo>
                  <a:cubicBezTo>
                    <a:pt x="374" y="32"/>
                    <a:pt x="384" y="28"/>
                    <a:pt x="387" y="22"/>
                  </a:cubicBezTo>
                  <a:cubicBezTo>
                    <a:pt x="404" y="5"/>
                    <a:pt x="398" y="-2"/>
                    <a:pt x="368" y="1"/>
                  </a:cubicBezTo>
                  <a:cubicBezTo>
                    <a:pt x="317" y="-2"/>
                    <a:pt x="263" y="1"/>
                    <a:pt x="213" y="8"/>
                  </a:cubicBezTo>
                  <a:cubicBezTo>
                    <a:pt x="210" y="8"/>
                    <a:pt x="206" y="8"/>
                    <a:pt x="200" y="8"/>
                  </a:cubicBezTo>
                  <a:cubicBezTo>
                    <a:pt x="159" y="1"/>
                    <a:pt x="116" y="11"/>
                    <a:pt x="76" y="15"/>
                  </a:cubicBezTo>
                  <a:cubicBezTo>
                    <a:pt x="52" y="15"/>
                    <a:pt x="29" y="15"/>
                    <a:pt x="5" y="18"/>
                  </a:cubicBezTo>
                  <a:cubicBezTo>
                    <a:pt x="-12" y="42"/>
                    <a:pt x="19" y="38"/>
                    <a:pt x="35" y="45"/>
                  </a:cubicBezTo>
                  <a:lnTo>
                    <a:pt x="35" y="45"/>
                  </a:lnTo>
                  <a:cubicBezTo>
                    <a:pt x="35" y="48"/>
                    <a:pt x="39" y="48"/>
                    <a:pt x="42" y="48"/>
                  </a:cubicBezTo>
                  <a:cubicBezTo>
                    <a:pt x="42" y="45"/>
                    <a:pt x="45" y="45"/>
                    <a:pt x="45" y="45"/>
                  </a:cubicBezTo>
                  <a:lnTo>
                    <a:pt x="45" y="45"/>
                  </a:lnTo>
                  <a:cubicBezTo>
                    <a:pt x="69" y="32"/>
                    <a:pt x="99" y="48"/>
                    <a:pt x="122" y="35"/>
                  </a:cubicBezTo>
                  <a:lnTo>
                    <a:pt x="122" y="35"/>
                  </a:lnTo>
                  <a:cubicBezTo>
                    <a:pt x="126" y="35"/>
                    <a:pt x="129" y="35"/>
                    <a:pt x="133" y="35"/>
                  </a:cubicBezTo>
                  <a:cubicBezTo>
                    <a:pt x="136" y="35"/>
                    <a:pt x="136" y="35"/>
                    <a:pt x="136" y="38"/>
                  </a:cubicBezTo>
                  <a:cubicBezTo>
                    <a:pt x="156" y="45"/>
                    <a:pt x="176" y="45"/>
                    <a:pt x="200" y="45"/>
                  </a:cubicBezTo>
                  <a:cubicBezTo>
                    <a:pt x="206" y="42"/>
                    <a:pt x="213" y="42"/>
                    <a:pt x="216" y="35"/>
                  </a:cubicBezTo>
                  <a:lnTo>
                    <a:pt x="216" y="32"/>
                  </a:lnTo>
                  <a:cubicBezTo>
                    <a:pt x="250" y="48"/>
                    <a:pt x="283" y="42"/>
                    <a:pt x="317" y="35"/>
                  </a:cubicBezTo>
                  <a:cubicBezTo>
                    <a:pt x="320" y="35"/>
                    <a:pt x="324" y="38"/>
                    <a:pt x="330" y="38"/>
                  </a:cubicBezTo>
                  <a:cubicBezTo>
                    <a:pt x="334" y="38"/>
                    <a:pt x="337" y="38"/>
                    <a:pt x="337" y="38"/>
                  </a:cubicBezTo>
                  <a:cubicBezTo>
                    <a:pt x="341" y="38"/>
                    <a:pt x="344" y="38"/>
                    <a:pt x="344" y="35"/>
                  </a:cubicBezTo>
                  <a:cubicBezTo>
                    <a:pt x="341" y="35"/>
                    <a:pt x="341" y="35"/>
                    <a:pt x="341" y="35"/>
                  </a:cubicBezTo>
                  <a:cubicBezTo>
                    <a:pt x="344" y="35"/>
                    <a:pt x="347" y="32"/>
                    <a:pt x="347"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2" name="Google Shape;2292;p48"/>
            <p:cNvSpPr/>
            <p:nvPr/>
          </p:nvSpPr>
          <p:spPr>
            <a:xfrm>
              <a:off x="4532040" y="5242320"/>
              <a:ext cx="35280" cy="10800"/>
            </a:xfrm>
            <a:custGeom>
              <a:avLst/>
              <a:gdLst/>
              <a:ahLst/>
              <a:cxnLst/>
              <a:rect l="l" t="t" r="r" b="b"/>
              <a:pathLst>
                <a:path w="98" h="30" extrusionOk="0">
                  <a:moveTo>
                    <a:pt x="91" y="26"/>
                  </a:moveTo>
                  <a:lnTo>
                    <a:pt x="91" y="26"/>
                  </a:lnTo>
                  <a:cubicBezTo>
                    <a:pt x="101" y="16"/>
                    <a:pt x="101" y="6"/>
                    <a:pt x="91" y="0"/>
                  </a:cubicBezTo>
                  <a:cubicBezTo>
                    <a:pt x="84" y="0"/>
                    <a:pt x="81" y="0"/>
                    <a:pt x="78" y="0"/>
                  </a:cubicBezTo>
                  <a:cubicBezTo>
                    <a:pt x="54" y="10"/>
                    <a:pt x="27" y="10"/>
                    <a:pt x="0" y="16"/>
                  </a:cubicBezTo>
                  <a:cubicBezTo>
                    <a:pt x="27" y="43"/>
                    <a:pt x="61" y="23"/>
                    <a:pt x="91"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3" name="Google Shape;2293;p48"/>
            <p:cNvSpPr/>
            <p:nvPr/>
          </p:nvSpPr>
          <p:spPr>
            <a:xfrm>
              <a:off x="4570920" y="5242320"/>
              <a:ext cx="16920" cy="9360"/>
            </a:xfrm>
            <a:custGeom>
              <a:avLst/>
              <a:gdLst/>
              <a:ahLst/>
              <a:cxnLst/>
              <a:rect l="l" t="t" r="r" b="b"/>
              <a:pathLst>
                <a:path w="47" h="26" extrusionOk="0">
                  <a:moveTo>
                    <a:pt x="20" y="23"/>
                  </a:moveTo>
                  <a:lnTo>
                    <a:pt x="20" y="23"/>
                  </a:lnTo>
                  <a:cubicBezTo>
                    <a:pt x="30" y="16"/>
                    <a:pt x="50" y="13"/>
                    <a:pt x="47" y="0"/>
                  </a:cubicBezTo>
                  <a:cubicBezTo>
                    <a:pt x="33" y="0"/>
                    <a:pt x="20" y="0"/>
                    <a:pt x="10" y="0"/>
                  </a:cubicBezTo>
                  <a:lnTo>
                    <a:pt x="10" y="0"/>
                  </a:lnTo>
                  <a:cubicBezTo>
                    <a:pt x="-3" y="6"/>
                    <a:pt x="-3" y="16"/>
                    <a:pt x="10" y="26"/>
                  </a:cubicBezTo>
                  <a:cubicBezTo>
                    <a:pt x="13" y="26"/>
                    <a:pt x="17" y="26"/>
                    <a:pt x="2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4" name="Google Shape;2294;p48"/>
            <p:cNvSpPr/>
            <p:nvPr/>
          </p:nvSpPr>
          <p:spPr>
            <a:xfrm>
              <a:off x="4523040" y="5261400"/>
              <a:ext cx="11160" cy="9720"/>
            </a:xfrm>
            <a:custGeom>
              <a:avLst/>
              <a:gdLst/>
              <a:ahLst/>
              <a:cxnLst/>
              <a:rect l="l" t="t" r="r" b="b"/>
              <a:pathLst>
                <a:path w="31" h="27" extrusionOk="0">
                  <a:moveTo>
                    <a:pt x="2" y="0"/>
                  </a:moveTo>
                  <a:lnTo>
                    <a:pt x="2" y="0"/>
                  </a:lnTo>
                  <a:cubicBezTo>
                    <a:pt x="-1" y="14"/>
                    <a:pt x="-1" y="24"/>
                    <a:pt x="12" y="27"/>
                  </a:cubicBezTo>
                  <a:cubicBezTo>
                    <a:pt x="16" y="27"/>
                    <a:pt x="22" y="27"/>
                    <a:pt x="25" y="27"/>
                  </a:cubicBezTo>
                  <a:cubicBezTo>
                    <a:pt x="42" y="14"/>
                    <a:pt x="19" y="10"/>
                    <a:pt x="12" y="4"/>
                  </a:cubicBezTo>
                  <a:cubicBezTo>
                    <a:pt x="9" y="0"/>
                    <a:pt x="5" y="0"/>
                    <a:pt x="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5" name="Google Shape;2295;p48"/>
            <p:cNvSpPr/>
            <p:nvPr/>
          </p:nvSpPr>
          <p:spPr>
            <a:xfrm>
              <a:off x="4495320" y="5153760"/>
              <a:ext cx="167400" cy="12600"/>
            </a:xfrm>
            <a:custGeom>
              <a:avLst/>
              <a:gdLst/>
              <a:ahLst/>
              <a:cxnLst/>
              <a:rect l="l" t="t" r="r" b="b"/>
              <a:pathLst>
                <a:path w="465" h="35" extrusionOk="0">
                  <a:moveTo>
                    <a:pt x="86" y="14"/>
                  </a:moveTo>
                  <a:lnTo>
                    <a:pt x="86" y="14"/>
                  </a:lnTo>
                  <a:cubicBezTo>
                    <a:pt x="69" y="7"/>
                    <a:pt x="49" y="4"/>
                    <a:pt x="25" y="4"/>
                  </a:cubicBezTo>
                  <a:cubicBezTo>
                    <a:pt x="-2" y="4"/>
                    <a:pt x="-2" y="17"/>
                    <a:pt x="2" y="31"/>
                  </a:cubicBezTo>
                  <a:cubicBezTo>
                    <a:pt x="39" y="31"/>
                    <a:pt x="76" y="34"/>
                    <a:pt x="116" y="34"/>
                  </a:cubicBezTo>
                  <a:lnTo>
                    <a:pt x="116" y="34"/>
                  </a:lnTo>
                  <a:cubicBezTo>
                    <a:pt x="126" y="34"/>
                    <a:pt x="136" y="31"/>
                    <a:pt x="143" y="24"/>
                  </a:cubicBezTo>
                  <a:lnTo>
                    <a:pt x="143" y="24"/>
                  </a:lnTo>
                  <a:cubicBezTo>
                    <a:pt x="176" y="41"/>
                    <a:pt x="213" y="34"/>
                    <a:pt x="247" y="31"/>
                  </a:cubicBezTo>
                  <a:cubicBezTo>
                    <a:pt x="264" y="27"/>
                    <a:pt x="280" y="24"/>
                    <a:pt x="294" y="31"/>
                  </a:cubicBezTo>
                  <a:cubicBezTo>
                    <a:pt x="297" y="31"/>
                    <a:pt x="301" y="27"/>
                    <a:pt x="304" y="27"/>
                  </a:cubicBezTo>
                  <a:cubicBezTo>
                    <a:pt x="304" y="27"/>
                    <a:pt x="307" y="31"/>
                    <a:pt x="314" y="31"/>
                  </a:cubicBezTo>
                  <a:cubicBezTo>
                    <a:pt x="314" y="31"/>
                    <a:pt x="317" y="31"/>
                    <a:pt x="321" y="31"/>
                  </a:cubicBezTo>
                  <a:cubicBezTo>
                    <a:pt x="344" y="44"/>
                    <a:pt x="364" y="21"/>
                    <a:pt x="388" y="31"/>
                  </a:cubicBezTo>
                  <a:lnTo>
                    <a:pt x="388" y="31"/>
                  </a:lnTo>
                  <a:cubicBezTo>
                    <a:pt x="401" y="27"/>
                    <a:pt x="411" y="21"/>
                    <a:pt x="425" y="14"/>
                  </a:cubicBezTo>
                  <a:lnTo>
                    <a:pt x="425" y="14"/>
                  </a:lnTo>
                  <a:lnTo>
                    <a:pt x="425" y="14"/>
                  </a:lnTo>
                  <a:cubicBezTo>
                    <a:pt x="425" y="17"/>
                    <a:pt x="425" y="21"/>
                    <a:pt x="425" y="21"/>
                  </a:cubicBezTo>
                  <a:cubicBezTo>
                    <a:pt x="438" y="21"/>
                    <a:pt x="451" y="21"/>
                    <a:pt x="462" y="21"/>
                  </a:cubicBezTo>
                  <a:cubicBezTo>
                    <a:pt x="462" y="17"/>
                    <a:pt x="462" y="10"/>
                    <a:pt x="465" y="4"/>
                  </a:cubicBezTo>
                  <a:cubicBezTo>
                    <a:pt x="451" y="4"/>
                    <a:pt x="438" y="-6"/>
                    <a:pt x="425" y="4"/>
                  </a:cubicBezTo>
                  <a:lnTo>
                    <a:pt x="425" y="4"/>
                  </a:lnTo>
                  <a:cubicBezTo>
                    <a:pt x="384" y="4"/>
                    <a:pt x="347" y="-3"/>
                    <a:pt x="311" y="7"/>
                  </a:cubicBezTo>
                  <a:lnTo>
                    <a:pt x="311" y="7"/>
                  </a:lnTo>
                  <a:lnTo>
                    <a:pt x="311" y="7"/>
                  </a:lnTo>
                  <a:cubicBezTo>
                    <a:pt x="257" y="0"/>
                    <a:pt x="207" y="7"/>
                    <a:pt x="153" y="7"/>
                  </a:cubicBezTo>
                  <a:lnTo>
                    <a:pt x="153" y="7"/>
                  </a:lnTo>
                  <a:cubicBezTo>
                    <a:pt x="146" y="7"/>
                    <a:pt x="136" y="7"/>
                    <a:pt x="129" y="7"/>
                  </a:cubicBezTo>
                  <a:lnTo>
                    <a:pt x="129" y="7"/>
                  </a:lnTo>
                  <a:lnTo>
                    <a:pt x="129" y="7"/>
                  </a:lnTo>
                  <a:cubicBezTo>
                    <a:pt x="112" y="4"/>
                    <a:pt x="99" y="4"/>
                    <a:pt x="86"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6" name="Google Shape;2296;p48"/>
            <p:cNvSpPr/>
            <p:nvPr/>
          </p:nvSpPr>
          <p:spPr>
            <a:xfrm>
              <a:off x="4587840" y="3945600"/>
              <a:ext cx="510840" cy="25200"/>
            </a:xfrm>
            <a:custGeom>
              <a:avLst/>
              <a:gdLst/>
              <a:ahLst/>
              <a:cxnLst/>
              <a:rect l="l" t="t" r="r" b="b"/>
              <a:pathLst>
                <a:path w="1419" h="70" extrusionOk="0">
                  <a:moveTo>
                    <a:pt x="0" y="60"/>
                  </a:moveTo>
                  <a:lnTo>
                    <a:pt x="0" y="60"/>
                  </a:lnTo>
                  <a:cubicBezTo>
                    <a:pt x="0" y="63"/>
                    <a:pt x="0" y="63"/>
                    <a:pt x="0" y="63"/>
                  </a:cubicBezTo>
                  <a:cubicBezTo>
                    <a:pt x="0" y="67"/>
                    <a:pt x="0" y="67"/>
                    <a:pt x="0" y="67"/>
                  </a:cubicBezTo>
                  <a:cubicBezTo>
                    <a:pt x="33" y="70"/>
                    <a:pt x="67" y="70"/>
                    <a:pt x="104" y="67"/>
                  </a:cubicBezTo>
                  <a:cubicBezTo>
                    <a:pt x="137" y="70"/>
                    <a:pt x="171" y="70"/>
                    <a:pt x="205" y="60"/>
                  </a:cubicBezTo>
                  <a:lnTo>
                    <a:pt x="205" y="60"/>
                  </a:lnTo>
                  <a:cubicBezTo>
                    <a:pt x="218" y="70"/>
                    <a:pt x="232" y="70"/>
                    <a:pt x="248" y="60"/>
                  </a:cubicBezTo>
                  <a:cubicBezTo>
                    <a:pt x="299" y="57"/>
                    <a:pt x="352" y="63"/>
                    <a:pt x="403" y="53"/>
                  </a:cubicBezTo>
                  <a:lnTo>
                    <a:pt x="403" y="53"/>
                  </a:lnTo>
                  <a:lnTo>
                    <a:pt x="403" y="53"/>
                  </a:lnTo>
                  <a:cubicBezTo>
                    <a:pt x="436" y="57"/>
                    <a:pt x="470" y="50"/>
                    <a:pt x="503" y="50"/>
                  </a:cubicBezTo>
                  <a:lnTo>
                    <a:pt x="503" y="50"/>
                  </a:lnTo>
                  <a:cubicBezTo>
                    <a:pt x="550" y="50"/>
                    <a:pt x="597" y="57"/>
                    <a:pt x="644" y="40"/>
                  </a:cubicBezTo>
                  <a:lnTo>
                    <a:pt x="644" y="40"/>
                  </a:lnTo>
                  <a:cubicBezTo>
                    <a:pt x="675" y="43"/>
                    <a:pt x="705" y="43"/>
                    <a:pt x="735" y="40"/>
                  </a:cubicBezTo>
                  <a:lnTo>
                    <a:pt x="735" y="40"/>
                  </a:lnTo>
                  <a:cubicBezTo>
                    <a:pt x="890" y="37"/>
                    <a:pt x="1040" y="33"/>
                    <a:pt x="1195" y="30"/>
                  </a:cubicBezTo>
                  <a:cubicBezTo>
                    <a:pt x="1215" y="30"/>
                    <a:pt x="1232" y="27"/>
                    <a:pt x="1252" y="23"/>
                  </a:cubicBezTo>
                  <a:lnTo>
                    <a:pt x="1252" y="23"/>
                  </a:lnTo>
                  <a:cubicBezTo>
                    <a:pt x="1268" y="23"/>
                    <a:pt x="1285" y="23"/>
                    <a:pt x="1301" y="23"/>
                  </a:cubicBezTo>
                  <a:lnTo>
                    <a:pt x="1301" y="23"/>
                  </a:lnTo>
                  <a:lnTo>
                    <a:pt x="1301" y="23"/>
                  </a:lnTo>
                  <a:lnTo>
                    <a:pt x="1301" y="23"/>
                  </a:lnTo>
                  <a:cubicBezTo>
                    <a:pt x="1305" y="23"/>
                    <a:pt x="1311" y="23"/>
                    <a:pt x="1314" y="23"/>
                  </a:cubicBezTo>
                  <a:cubicBezTo>
                    <a:pt x="1325" y="30"/>
                    <a:pt x="1332" y="27"/>
                    <a:pt x="1338" y="23"/>
                  </a:cubicBezTo>
                  <a:cubicBezTo>
                    <a:pt x="1362" y="10"/>
                    <a:pt x="1399" y="20"/>
                    <a:pt x="1419" y="3"/>
                  </a:cubicBezTo>
                  <a:cubicBezTo>
                    <a:pt x="1392" y="-4"/>
                    <a:pt x="1318" y="3"/>
                    <a:pt x="1274" y="13"/>
                  </a:cubicBezTo>
                  <a:cubicBezTo>
                    <a:pt x="1268" y="13"/>
                    <a:pt x="1258" y="13"/>
                    <a:pt x="1252" y="13"/>
                  </a:cubicBezTo>
                  <a:cubicBezTo>
                    <a:pt x="1074" y="17"/>
                    <a:pt x="896" y="20"/>
                    <a:pt x="718" y="23"/>
                  </a:cubicBezTo>
                  <a:cubicBezTo>
                    <a:pt x="705" y="23"/>
                    <a:pt x="691" y="23"/>
                    <a:pt x="681" y="30"/>
                  </a:cubicBezTo>
                  <a:lnTo>
                    <a:pt x="681" y="30"/>
                  </a:lnTo>
                  <a:cubicBezTo>
                    <a:pt x="668" y="30"/>
                    <a:pt x="658" y="33"/>
                    <a:pt x="644" y="33"/>
                  </a:cubicBezTo>
                  <a:cubicBezTo>
                    <a:pt x="587" y="33"/>
                    <a:pt x="530" y="23"/>
                    <a:pt x="476" y="40"/>
                  </a:cubicBezTo>
                  <a:lnTo>
                    <a:pt x="476" y="40"/>
                  </a:lnTo>
                  <a:cubicBezTo>
                    <a:pt x="433" y="40"/>
                    <a:pt x="389" y="40"/>
                    <a:pt x="349" y="40"/>
                  </a:cubicBezTo>
                  <a:cubicBezTo>
                    <a:pt x="326" y="43"/>
                    <a:pt x="305" y="43"/>
                    <a:pt x="282" y="40"/>
                  </a:cubicBezTo>
                  <a:cubicBezTo>
                    <a:pt x="262" y="40"/>
                    <a:pt x="235" y="37"/>
                    <a:pt x="218" y="50"/>
                  </a:cubicBezTo>
                  <a:lnTo>
                    <a:pt x="218" y="50"/>
                  </a:lnTo>
                  <a:cubicBezTo>
                    <a:pt x="215" y="50"/>
                    <a:pt x="208" y="50"/>
                    <a:pt x="205" y="50"/>
                  </a:cubicBezTo>
                  <a:lnTo>
                    <a:pt x="205" y="50"/>
                  </a:lnTo>
                  <a:cubicBezTo>
                    <a:pt x="171" y="43"/>
                    <a:pt x="137" y="53"/>
                    <a:pt x="104" y="50"/>
                  </a:cubicBezTo>
                  <a:lnTo>
                    <a:pt x="104" y="50"/>
                  </a:lnTo>
                  <a:cubicBezTo>
                    <a:pt x="70" y="57"/>
                    <a:pt x="33" y="57"/>
                    <a:pt x="0" y="6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7" name="Google Shape;2297;p48"/>
            <p:cNvSpPr/>
            <p:nvPr/>
          </p:nvSpPr>
          <p:spPr>
            <a:xfrm>
              <a:off x="4718160" y="3976920"/>
              <a:ext cx="6120" cy="2880"/>
            </a:xfrm>
            <a:custGeom>
              <a:avLst/>
              <a:gdLst/>
              <a:ahLst/>
              <a:cxnLst/>
              <a:rect l="l" t="t" r="r" b="b"/>
              <a:pathLst>
                <a:path w="17" h="8" extrusionOk="0">
                  <a:moveTo>
                    <a:pt x="17" y="7"/>
                  </a:moveTo>
                  <a:lnTo>
                    <a:pt x="17" y="7"/>
                  </a:lnTo>
                  <a:cubicBezTo>
                    <a:pt x="14" y="3"/>
                    <a:pt x="14" y="0"/>
                    <a:pt x="10" y="0"/>
                  </a:cubicBezTo>
                  <a:cubicBezTo>
                    <a:pt x="7" y="0"/>
                    <a:pt x="4" y="0"/>
                    <a:pt x="0" y="0"/>
                  </a:cubicBezTo>
                  <a:cubicBezTo>
                    <a:pt x="4" y="7"/>
                    <a:pt x="7" y="10"/>
                    <a:pt x="17"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8" name="Google Shape;2298;p48"/>
            <p:cNvSpPr/>
            <p:nvPr/>
          </p:nvSpPr>
          <p:spPr>
            <a:xfrm>
              <a:off x="4610880" y="3998520"/>
              <a:ext cx="437400" cy="24120"/>
            </a:xfrm>
            <a:custGeom>
              <a:avLst/>
              <a:gdLst/>
              <a:ahLst/>
              <a:cxnLst/>
              <a:rect l="l" t="t" r="r" b="b"/>
              <a:pathLst>
                <a:path w="1215" h="67" extrusionOk="0">
                  <a:moveTo>
                    <a:pt x="1161" y="31"/>
                  </a:moveTo>
                  <a:lnTo>
                    <a:pt x="1161" y="31"/>
                  </a:lnTo>
                  <a:cubicBezTo>
                    <a:pt x="1178" y="20"/>
                    <a:pt x="1221" y="37"/>
                    <a:pt x="1214" y="14"/>
                  </a:cubicBezTo>
                  <a:cubicBezTo>
                    <a:pt x="1210" y="-6"/>
                    <a:pt x="1174" y="0"/>
                    <a:pt x="1148" y="4"/>
                  </a:cubicBezTo>
                  <a:cubicBezTo>
                    <a:pt x="1151" y="4"/>
                    <a:pt x="1151" y="4"/>
                    <a:pt x="1151" y="4"/>
                  </a:cubicBezTo>
                  <a:cubicBezTo>
                    <a:pt x="1117" y="10"/>
                    <a:pt x="1090" y="7"/>
                    <a:pt x="1060" y="4"/>
                  </a:cubicBezTo>
                  <a:cubicBezTo>
                    <a:pt x="1054" y="4"/>
                    <a:pt x="1050" y="4"/>
                    <a:pt x="1047" y="4"/>
                  </a:cubicBezTo>
                  <a:cubicBezTo>
                    <a:pt x="1040" y="0"/>
                    <a:pt x="1037" y="0"/>
                    <a:pt x="1033" y="4"/>
                  </a:cubicBezTo>
                  <a:cubicBezTo>
                    <a:pt x="1030" y="7"/>
                    <a:pt x="1027" y="7"/>
                    <a:pt x="1023" y="7"/>
                  </a:cubicBezTo>
                  <a:cubicBezTo>
                    <a:pt x="1020" y="7"/>
                    <a:pt x="1020" y="7"/>
                    <a:pt x="1020" y="4"/>
                  </a:cubicBezTo>
                  <a:cubicBezTo>
                    <a:pt x="1017" y="4"/>
                    <a:pt x="1013" y="4"/>
                    <a:pt x="1010" y="4"/>
                  </a:cubicBezTo>
                  <a:lnTo>
                    <a:pt x="1007" y="4"/>
                  </a:lnTo>
                  <a:lnTo>
                    <a:pt x="1007" y="4"/>
                  </a:lnTo>
                  <a:cubicBezTo>
                    <a:pt x="997" y="14"/>
                    <a:pt x="990" y="27"/>
                    <a:pt x="966" y="14"/>
                  </a:cubicBezTo>
                  <a:lnTo>
                    <a:pt x="966" y="14"/>
                  </a:lnTo>
                  <a:lnTo>
                    <a:pt x="966" y="14"/>
                  </a:lnTo>
                  <a:cubicBezTo>
                    <a:pt x="963" y="4"/>
                    <a:pt x="953" y="4"/>
                    <a:pt x="943" y="7"/>
                  </a:cubicBezTo>
                  <a:cubicBezTo>
                    <a:pt x="926" y="7"/>
                    <a:pt x="906" y="0"/>
                    <a:pt x="893" y="14"/>
                  </a:cubicBezTo>
                  <a:lnTo>
                    <a:pt x="893" y="14"/>
                  </a:lnTo>
                  <a:lnTo>
                    <a:pt x="893" y="14"/>
                  </a:lnTo>
                  <a:cubicBezTo>
                    <a:pt x="883" y="14"/>
                    <a:pt x="876" y="14"/>
                    <a:pt x="866" y="14"/>
                  </a:cubicBezTo>
                  <a:lnTo>
                    <a:pt x="866" y="14"/>
                  </a:lnTo>
                  <a:cubicBezTo>
                    <a:pt x="822" y="10"/>
                    <a:pt x="778" y="0"/>
                    <a:pt x="735" y="14"/>
                  </a:cubicBezTo>
                  <a:lnTo>
                    <a:pt x="735" y="14"/>
                  </a:lnTo>
                  <a:lnTo>
                    <a:pt x="735" y="14"/>
                  </a:lnTo>
                  <a:cubicBezTo>
                    <a:pt x="725" y="10"/>
                    <a:pt x="711" y="4"/>
                    <a:pt x="698" y="14"/>
                  </a:cubicBezTo>
                  <a:cubicBezTo>
                    <a:pt x="691" y="14"/>
                    <a:pt x="688" y="14"/>
                    <a:pt x="684" y="14"/>
                  </a:cubicBezTo>
                  <a:lnTo>
                    <a:pt x="684" y="14"/>
                  </a:lnTo>
                  <a:lnTo>
                    <a:pt x="684" y="14"/>
                  </a:lnTo>
                  <a:cubicBezTo>
                    <a:pt x="658" y="4"/>
                    <a:pt x="634" y="4"/>
                    <a:pt x="607" y="14"/>
                  </a:cubicBezTo>
                  <a:lnTo>
                    <a:pt x="607" y="14"/>
                  </a:lnTo>
                  <a:cubicBezTo>
                    <a:pt x="577" y="14"/>
                    <a:pt x="547" y="14"/>
                    <a:pt x="516" y="14"/>
                  </a:cubicBezTo>
                  <a:lnTo>
                    <a:pt x="516" y="14"/>
                  </a:lnTo>
                  <a:lnTo>
                    <a:pt x="516" y="14"/>
                  </a:lnTo>
                  <a:cubicBezTo>
                    <a:pt x="500" y="10"/>
                    <a:pt x="486" y="10"/>
                    <a:pt x="476" y="20"/>
                  </a:cubicBezTo>
                  <a:lnTo>
                    <a:pt x="476" y="20"/>
                  </a:lnTo>
                  <a:cubicBezTo>
                    <a:pt x="446" y="14"/>
                    <a:pt x="419" y="14"/>
                    <a:pt x="389" y="14"/>
                  </a:cubicBezTo>
                  <a:cubicBezTo>
                    <a:pt x="359" y="31"/>
                    <a:pt x="322" y="14"/>
                    <a:pt x="295" y="31"/>
                  </a:cubicBezTo>
                  <a:lnTo>
                    <a:pt x="295" y="31"/>
                  </a:lnTo>
                  <a:cubicBezTo>
                    <a:pt x="292" y="31"/>
                    <a:pt x="288" y="31"/>
                    <a:pt x="285" y="31"/>
                  </a:cubicBezTo>
                  <a:lnTo>
                    <a:pt x="285" y="31"/>
                  </a:lnTo>
                  <a:cubicBezTo>
                    <a:pt x="282" y="24"/>
                    <a:pt x="275" y="27"/>
                    <a:pt x="272" y="31"/>
                  </a:cubicBezTo>
                  <a:cubicBezTo>
                    <a:pt x="262" y="31"/>
                    <a:pt x="255" y="31"/>
                    <a:pt x="248" y="31"/>
                  </a:cubicBezTo>
                  <a:lnTo>
                    <a:pt x="248" y="31"/>
                  </a:lnTo>
                  <a:cubicBezTo>
                    <a:pt x="238" y="24"/>
                    <a:pt x="228" y="24"/>
                    <a:pt x="218" y="31"/>
                  </a:cubicBezTo>
                  <a:lnTo>
                    <a:pt x="218" y="31"/>
                  </a:lnTo>
                  <a:lnTo>
                    <a:pt x="218" y="31"/>
                  </a:lnTo>
                  <a:cubicBezTo>
                    <a:pt x="184" y="31"/>
                    <a:pt x="151" y="34"/>
                    <a:pt x="117" y="34"/>
                  </a:cubicBezTo>
                  <a:cubicBezTo>
                    <a:pt x="100" y="31"/>
                    <a:pt x="87" y="34"/>
                    <a:pt x="77" y="41"/>
                  </a:cubicBezTo>
                  <a:lnTo>
                    <a:pt x="77" y="41"/>
                  </a:lnTo>
                  <a:cubicBezTo>
                    <a:pt x="53" y="44"/>
                    <a:pt x="23" y="41"/>
                    <a:pt x="0" y="51"/>
                  </a:cubicBezTo>
                  <a:cubicBezTo>
                    <a:pt x="6" y="57"/>
                    <a:pt x="16" y="61"/>
                    <a:pt x="26" y="61"/>
                  </a:cubicBezTo>
                  <a:cubicBezTo>
                    <a:pt x="47" y="61"/>
                    <a:pt x="63" y="57"/>
                    <a:pt x="80" y="57"/>
                  </a:cubicBezTo>
                  <a:cubicBezTo>
                    <a:pt x="83" y="61"/>
                    <a:pt x="90" y="64"/>
                    <a:pt x="100" y="67"/>
                  </a:cubicBezTo>
                  <a:cubicBezTo>
                    <a:pt x="174" y="64"/>
                    <a:pt x="248" y="71"/>
                    <a:pt x="319" y="54"/>
                  </a:cubicBezTo>
                  <a:cubicBezTo>
                    <a:pt x="325" y="47"/>
                    <a:pt x="325" y="44"/>
                    <a:pt x="325" y="41"/>
                  </a:cubicBezTo>
                  <a:cubicBezTo>
                    <a:pt x="325" y="44"/>
                    <a:pt x="325" y="44"/>
                    <a:pt x="325" y="44"/>
                  </a:cubicBezTo>
                  <a:cubicBezTo>
                    <a:pt x="329" y="44"/>
                    <a:pt x="329" y="44"/>
                    <a:pt x="332" y="44"/>
                  </a:cubicBezTo>
                  <a:cubicBezTo>
                    <a:pt x="335" y="44"/>
                    <a:pt x="339" y="47"/>
                    <a:pt x="342" y="47"/>
                  </a:cubicBezTo>
                  <a:cubicBezTo>
                    <a:pt x="396" y="54"/>
                    <a:pt x="446" y="57"/>
                    <a:pt x="497" y="47"/>
                  </a:cubicBezTo>
                  <a:cubicBezTo>
                    <a:pt x="503" y="44"/>
                    <a:pt x="507" y="41"/>
                    <a:pt x="507" y="34"/>
                  </a:cubicBezTo>
                  <a:lnTo>
                    <a:pt x="507" y="34"/>
                  </a:lnTo>
                  <a:cubicBezTo>
                    <a:pt x="530" y="34"/>
                    <a:pt x="557" y="37"/>
                    <a:pt x="580" y="31"/>
                  </a:cubicBezTo>
                  <a:cubicBezTo>
                    <a:pt x="594" y="31"/>
                    <a:pt x="607" y="31"/>
                    <a:pt x="621" y="31"/>
                  </a:cubicBezTo>
                  <a:cubicBezTo>
                    <a:pt x="705" y="31"/>
                    <a:pt x="792" y="31"/>
                    <a:pt x="879" y="31"/>
                  </a:cubicBezTo>
                  <a:cubicBezTo>
                    <a:pt x="973" y="34"/>
                    <a:pt x="1067" y="24"/>
                    <a:pt x="1161" y="31"/>
                  </a:cubicBezTo>
                  <a:moveTo>
                    <a:pt x="503" y="31"/>
                  </a:moveTo>
                  <a:lnTo>
                    <a:pt x="503" y="3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9" name="Google Shape;2299;p48"/>
            <p:cNvSpPr/>
            <p:nvPr/>
          </p:nvSpPr>
          <p:spPr>
            <a:xfrm>
              <a:off x="4978080" y="3999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0" name="Google Shape;2300;p48"/>
            <p:cNvSpPr/>
            <p:nvPr/>
          </p:nvSpPr>
          <p:spPr>
            <a:xfrm>
              <a:off x="4932360" y="3985920"/>
              <a:ext cx="8280" cy="4320"/>
            </a:xfrm>
            <a:custGeom>
              <a:avLst/>
              <a:gdLst/>
              <a:ahLst/>
              <a:cxnLst/>
              <a:rect l="l" t="t" r="r" b="b"/>
              <a:pathLst>
                <a:path w="23" h="12" extrusionOk="0">
                  <a:moveTo>
                    <a:pt x="23" y="5"/>
                  </a:moveTo>
                  <a:lnTo>
                    <a:pt x="23" y="5"/>
                  </a:lnTo>
                  <a:cubicBezTo>
                    <a:pt x="16" y="-2"/>
                    <a:pt x="6" y="-2"/>
                    <a:pt x="0" y="5"/>
                  </a:cubicBezTo>
                  <a:cubicBezTo>
                    <a:pt x="0" y="8"/>
                    <a:pt x="0" y="8"/>
                    <a:pt x="0" y="8"/>
                  </a:cubicBezTo>
                  <a:lnTo>
                    <a:pt x="0" y="12"/>
                  </a:lnTo>
                  <a:cubicBezTo>
                    <a:pt x="6" y="12"/>
                    <a:pt x="16" y="12"/>
                    <a:pt x="23" y="12"/>
                  </a:cubicBezTo>
                  <a:cubicBezTo>
                    <a:pt x="23" y="8"/>
                    <a:pt x="23" y="5"/>
                    <a:pt x="2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1" name="Google Shape;2301;p48"/>
            <p:cNvSpPr/>
            <p:nvPr/>
          </p:nvSpPr>
          <p:spPr>
            <a:xfrm>
              <a:off x="4628880" y="4710240"/>
              <a:ext cx="169200" cy="23040"/>
            </a:xfrm>
            <a:custGeom>
              <a:avLst/>
              <a:gdLst/>
              <a:ahLst/>
              <a:cxnLst/>
              <a:rect l="l" t="t" r="r" b="b"/>
              <a:pathLst>
                <a:path w="470" h="64" extrusionOk="0">
                  <a:moveTo>
                    <a:pt x="171" y="24"/>
                  </a:moveTo>
                  <a:lnTo>
                    <a:pt x="171" y="24"/>
                  </a:lnTo>
                  <a:cubicBezTo>
                    <a:pt x="165" y="31"/>
                    <a:pt x="154" y="31"/>
                    <a:pt x="144" y="34"/>
                  </a:cubicBezTo>
                  <a:cubicBezTo>
                    <a:pt x="114" y="51"/>
                    <a:pt x="77" y="47"/>
                    <a:pt x="44" y="41"/>
                  </a:cubicBezTo>
                  <a:cubicBezTo>
                    <a:pt x="37" y="44"/>
                    <a:pt x="33" y="47"/>
                    <a:pt x="27" y="51"/>
                  </a:cubicBezTo>
                  <a:cubicBezTo>
                    <a:pt x="20" y="54"/>
                    <a:pt x="10" y="61"/>
                    <a:pt x="0" y="64"/>
                  </a:cubicBezTo>
                  <a:cubicBezTo>
                    <a:pt x="80" y="61"/>
                    <a:pt x="161" y="61"/>
                    <a:pt x="238" y="44"/>
                  </a:cubicBezTo>
                  <a:lnTo>
                    <a:pt x="238" y="44"/>
                  </a:lnTo>
                  <a:lnTo>
                    <a:pt x="238" y="44"/>
                  </a:lnTo>
                  <a:cubicBezTo>
                    <a:pt x="258" y="41"/>
                    <a:pt x="282" y="41"/>
                    <a:pt x="299" y="34"/>
                  </a:cubicBezTo>
                  <a:lnTo>
                    <a:pt x="299" y="34"/>
                  </a:lnTo>
                  <a:cubicBezTo>
                    <a:pt x="352" y="37"/>
                    <a:pt x="406" y="27"/>
                    <a:pt x="457" y="24"/>
                  </a:cubicBezTo>
                  <a:cubicBezTo>
                    <a:pt x="460" y="24"/>
                    <a:pt x="463" y="24"/>
                    <a:pt x="466" y="24"/>
                  </a:cubicBezTo>
                  <a:cubicBezTo>
                    <a:pt x="466" y="17"/>
                    <a:pt x="470" y="7"/>
                    <a:pt x="470" y="0"/>
                  </a:cubicBezTo>
                  <a:cubicBezTo>
                    <a:pt x="443" y="4"/>
                    <a:pt x="416" y="7"/>
                    <a:pt x="389" y="4"/>
                  </a:cubicBezTo>
                  <a:cubicBezTo>
                    <a:pt x="352" y="21"/>
                    <a:pt x="312" y="14"/>
                    <a:pt x="272" y="14"/>
                  </a:cubicBezTo>
                  <a:cubicBezTo>
                    <a:pt x="272" y="17"/>
                    <a:pt x="272" y="21"/>
                    <a:pt x="272" y="21"/>
                  </a:cubicBezTo>
                  <a:lnTo>
                    <a:pt x="272" y="21"/>
                  </a:lnTo>
                  <a:cubicBezTo>
                    <a:pt x="258" y="24"/>
                    <a:pt x="245" y="24"/>
                    <a:pt x="235" y="24"/>
                  </a:cubicBezTo>
                  <a:cubicBezTo>
                    <a:pt x="215" y="21"/>
                    <a:pt x="191" y="31"/>
                    <a:pt x="171"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2" name="Google Shape;2302;p48"/>
            <p:cNvSpPr/>
            <p:nvPr/>
          </p:nvSpPr>
          <p:spPr>
            <a:xfrm>
              <a:off x="5340240" y="3923640"/>
              <a:ext cx="455040" cy="14040"/>
            </a:xfrm>
            <a:custGeom>
              <a:avLst/>
              <a:gdLst/>
              <a:ahLst/>
              <a:cxnLst/>
              <a:rect l="l" t="t" r="r" b="b"/>
              <a:pathLst>
                <a:path w="1264" h="39" extrusionOk="0">
                  <a:moveTo>
                    <a:pt x="259" y="17"/>
                  </a:moveTo>
                  <a:lnTo>
                    <a:pt x="259" y="17"/>
                  </a:lnTo>
                  <a:cubicBezTo>
                    <a:pt x="255" y="17"/>
                    <a:pt x="255" y="20"/>
                    <a:pt x="252" y="20"/>
                  </a:cubicBezTo>
                  <a:cubicBezTo>
                    <a:pt x="252" y="20"/>
                    <a:pt x="248" y="20"/>
                    <a:pt x="245" y="20"/>
                  </a:cubicBezTo>
                  <a:cubicBezTo>
                    <a:pt x="245" y="17"/>
                    <a:pt x="242" y="17"/>
                    <a:pt x="238" y="14"/>
                  </a:cubicBezTo>
                  <a:cubicBezTo>
                    <a:pt x="231" y="14"/>
                    <a:pt x="221" y="14"/>
                    <a:pt x="211" y="14"/>
                  </a:cubicBezTo>
                  <a:cubicBezTo>
                    <a:pt x="205" y="17"/>
                    <a:pt x="198" y="20"/>
                    <a:pt x="188" y="17"/>
                  </a:cubicBezTo>
                  <a:cubicBezTo>
                    <a:pt x="185" y="17"/>
                    <a:pt x="181" y="17"/>
                    <a:pt x="178" y="17"/>
                  </a:cubicBezTo>
                  <a:cubicBezTo>
                    <a:pt x="174" y="17"/>
                    <a:pt x="171" y="14"/>
                    <a:pt x="168" y="17"/>
                  </a:cubicBezTo>
                  <a:cubicBezTo>
                    <a:pt x="124" y="20"/>
                    <a:pt x="81" y="14"/>
                    <a:pt x="40" y="27"/>
                  </a:cubicBezTo>
                  <a:cubicBezTo>
                    <a:pt x="37" y="27"/>
                    <a:pt x="37" y="31"/>
                    <a:pt x="34" y="31"/>
                  </a:cubicBezTo>
                  <a:cubicBezTo>
                    <a:pt x="20" y="27"/>
                    <a:pt x="7" y="27"/>
                    <a:pt x="0" y="37"/>
                  </a:cubicBezTo>
                  <a:cubicBezTo>
                    <a:pt x="13" y="37"/>
                    <a:pt x="27" y="37"/>
                    <a:pt x="37" y="37"/>
                  </a:cubicBezTo>
                  <a:lnTo>
                    <a:pt x="37" y="37"/>
                  </a:lnTo>
                  <a:cubicBezTo>
                    <a:pt x="47" y="37"/>
                    <a:pt x="54" y="37"/>
                    <a:pt x="64" y="37"/>
                  </a:cubicBezTo>
                  <a:cubicBezTo>
                    <a:pt x="67" y="37"/>
                    <a:pt x="74" y="37"/>
                    <a:pt x="77" y="37"/>
                  </a:cubicBezTo>
                  <a:cubicBezTo>
                    <a:pt x="81" y="37"/>
                    <a:pt x="84" y="37"/>
                    <a:pt x="91" y="37"/>
                  </a:cubicBezTo>
                  <a:cubicBezTo>
                    <a:pt x="94" y="41"/>
                    <a:pt x="97" y="37"/>
                    <a:pt x="101" y="37"/>
                  </a:cubicBezTo>
                  <a:cubicBezTo>
                    <a:pt x="128" y="37"/>
                    <a:pt x="154" y="41"/>
                    <a:pt x="181" y="27"/>
                  </a:cubicBezTo>
                  <a:cubicBezTo>
                    <a:pt x="201" y="41"/>
                    <a:pt x="228" y="37"/>
                    <a:pt x="255" y="34"/>
                  </a:cubicBezTo>
                  <a:cubicBezTo>
                    <a:pt x="349" y="27"/>
                    <a:pt x="446" y="27"/>
                    <a:pt x="540" y="31"/>
                  </a:cubicBezTo>
                  <a:cubicBezTo>
                    <a:pt x="557" y="34"/>
                    <a:pt x="577" y="34"/>
                    <a:pt x="594" y="31"/>
                  </a:cubicBezTo>
                  <a:cubicBezTo>
                    <a:pt x="597" y="31"/>
                    <a:pt x="601" y="27"/>
                    <a:pt x="604" y="27"/>
                  </a:cubicBezTo>
                  <a:cubicBezTo>
                    <a:pt x="621" y="27"/>
                    <a:pt x="634" y="27"/>
                    <a:pt x="648" y="20"/>
                  </a:cubicBezTo>
                  <a:lnTo>
                    <a:pt x="648" y="20"/>
                  </a:lnTo>
                  <a:cubicBezTo>
                    <a:pt x="678" y="27"/>
                    <a:pt x="712" y="24"/>
                    <a:pt x="745" y="24"/>
                  </a:cubicBezTo>
                  <a:cubicBezTo>
                    <a:pt x="806" y="24"/>
                    <a:pt x="869" y="20"/>
                    <a:pt x="930" y="27"/>
                  </a:cubicBezTo>
                  <a:cubicBezTo>
                    <a:pt x="953" y="31"/>
                    <a:pt x="977" y="27"/>
                    <a:pt x="1000" y="20"/>
                  </a:cubicBezTo>
                  <a:lnTo>
                    <a:pt x="1000" y="20"/>
                  </a:lnTo>
                  <a:lnTo>
                    <a:pt x="1000" y="20"/>
                  </a:lnTo>
                  <a:cubicBezTo>
                    <a:pt x="1067" y="31"/>
                    <a:pt x="1135" y="31"/>
                    <a:pt x="1202" y="20"/>
                  </a:cubicBezTo>
                  <a:lnTo>
                    <a:pt x="1202" y="20"/>
                  </a:lnTo>
                  <a:cubicBezTo>
                    <a:pt x="1215" y="24"/>
                    <a:pt x="1232" y="24"/>
                    <a:pt x="1249" y="27"/>
                  </a:cubicBezTo>
                  <a:cubicBezTo>
                    <a:pt x="1255" y="20"/>
                    <a:pt x="1269" y="14"/>
                    <a:pt x="1262" y="3"/>
                  </a:cubicBezTo>
                  <a:cubicBezTo>
                    <a:pt x="1259" y="3"/>
                    <a:pt x="1259" y="3"/>
                    <a:pt x="1255" y="3"/>
                  </a:cubicBezTo>
                  <a:cubicBezTo>
                    <a:pt x="1238" y="10"/>
                    <a:pt x="1218" y="3"/>
                    <a:pt x="1198" y="7"/>
                  </a:cubicBezTo>
                  <a:cubicBezTo>
                    <a:pt x="1198" y="10"/>
                    <a:pt x="1198" y="10"/>
                    <a:pt x="1198" y="10"/>
                  </a:cubicBezTo>
                  <a:lnTo>
                    <a:pt x="1198" y="10"/>
                  </a:lnTo>
                  <a:lnTo>
                    <a:pt x="1198" y="10"/>
                  </a:lnTo>
                  <a:cubicBezTo>
                    <a:pt x="1192" y="10"/>
                    <a:pt x="1181" y="10"/>
                    <a:pt x="1171" y="7"/>
                  </a:cubicBezTo>
                  <a:lnTo>
                    <a:pt x="1168" y="10"/>
                  </a:lnTo>
                  <a:lnTo>
                    <a:pt x="1168" y="14"/>
                  </a:lnTo>
                  <a:lnTo>
                    <a:pt x="1168" y="14"/>
                  </a:lnTo>
                  <a:cubicBezTo>
                    <a:pt x="1165" y="10"/>
                    <a:pt x="1165" y="10"/>
                    <a:pt x="1165" y="10"/>
                  </a:cubicBezTo>
                  <a:lnTo>
                    <a:pt x="1161" y="7"/>
                  </a:lnTo>
                  <a:cubicBezTo>
                    <a:pt x="1155" y="7"/>
                    <a:pt x="1151" y="7"/>
                    <a:pt x="1145" y="7"/>
                  </a:cubicBezTo>
                  <a:cubicBezTo>
                    <a:pt x="1141" y="7"/>
                    <a:pt x="1141" y="7"/>
                    <a:pt x="1138" y="7"/>
                  </a:cubicBezTo>
                  <a:cubicBezTo>
                    <a:pt x="1128" y="10"/>
                    <a:pt x="1121" y="7"/>
                    <a:pt x="1111" y="7"/>
                  </a:cubicBezTo>
                  <a:cubicBezTo>
                    <a:pt x="1101" y="7"/>
                    <a:pt x="1091" y="3"/>
                    <a:pt x="1084" y="10"/>
                  </a:cubicBezTo>
                  <a:lnTo>
                    <a:pt x="1081" y="10"/>
                  </a:lnTo>
                  <a:cubicBezTo>
                    <a:pt x="1071" y="0"/>
                    <a:pt x="1051" y="10"/>
                    <a:pt x="1041" y="3"/>
                  </a:cubicBezTo>
                  <a:cubicBezTo>
                    <a:pt x="1037" y="3"/>
                    <a:pt x="1037" y="3"/>
                    <a:pt x="1037" y="3"/>
                  </a:cubicBezTo>
                  <a:cubicBezTo>
                    <a:pt x="987" y="7"/>
                    <a:pt x="936" y="7"/>
                    <a:pt x="886" y="0"/>
                  </a:cubicBezTo>
                  <a:cubicBezTo>
                    <a:pt x="879" y="0"/>
                    <a:pt x="873" y="0"/>
                    <a:pt x="866" y="0"/>
                  </a:cubicBezTo>
                  <a:cubicBezTo>
                    <a:pt x="853" y="7"/>
                    <a:pt x="836" y="7"/>
                    <a:pt x="822" y="0"/>
                  </a:cubicBezTo>
                  <a:cubicBezTo>
                    <a:pt x="772" y="0"/>
                    <a:pt x="725" y="3"/>
                    <a:pt x="675" y="3"/>
                  </a:cubicBezTo>
                  <a:cubicBezTo>
                    <a:pt x="658" y="7"/>
                    <a:pt x="645" y="7"/>
                    <a:pt x="628" y="3"/>
                  </a:cubicBezTo>
                  <a:cubicBezTo>
                    <a:pt x="624" y="3"/>
                    <a:pt x="624" y="3"/>
                    <a:pt x="624" y="3"/>
                  </a:cubicBezTo>
                  <a:cubicBezTo>
                    <a:pt x="617" y="3"/>
                    <a:pt x="617" y="3"/>
                    <a:pt x="617" y="7"/>
                  </a:cubicBezTo>
                  <a:cubicBezTo>
                    <a:pt x="604" y="3"/>
                    <a:pt x="591" y="7"/>
                    <a:pt x="577" y="0"/>
                  </a:cubicBezTo>
                  <a:cubicBezTo>
                    <a:pt x="544" y="14"/>
                    <a:pt x="507" y="7"/>
                    <a:pt x="470" y="10"/>
                  </a:cubicBezTo>
                  <a:cubicBezTo>
                    <a:pt x="406" y="10"/>
                    <a:pt x="346" y="10"/>
                    <a:pt x="282" y="10"/>
                  </a:cubicBezTo>
                  <a:cubicBezTo>
                    <a:pt x="285" y="10"/>
                    <a:pt x="285" y="10"/>
                    <a:pt x="285" y="10"/>
                  </a:cubicBezTo>
                  <a:cubicBezTo>
                    <a:pt x="275" y="17"/>
                    <a:pt x="265" y="14"/>
                    <a:pt x="259" y="17"/>
                  </a:cubicBezTo>
                  <a:moveTo>
                    <a:pt x="1168" y="14"/>
                  </a:moveTo>
                  <a:lnTo>
                    <a:pt x="1168"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3" name="Google Shape;2303;p48"/>
            <p:cNvSpPr/>
            <p:nvPr/>
          </p:nvSpPr>
          <p:spPr>
            <a:xfrm>
              <a:off x="5340240" y="3987360"/>
              <a:ext cx="336960" cy="19080"/>
            </a:xfrm>
            <a:custGeom>
              <a:avLst/>
              <a:gdLst/>
              <a:ahLst/>
              <a:cxnLst/>
              <a:rect l="l" t="t" r="r" b="b"/>
              <a:pathLst>
                <a:path w="936" h="53" extrusionOk="0">
                  <a:moveTo>
                    <a:pt x="936" y="18"/>
                  </a:moveTo>
                  <a:lnTo>
                    <a:pt x="936" y="18"/>
                  </a:lnTo>
                  <a:cubicBezTo>
                    <a:pt x="926" y="1"/>
                    <a:pt x="913" y="-2"/>
                    <a:pt x="896" y="1"/>
                  </a:cubicBezTo>
                  <a:cubicBezTo>
                    <a:pt x="799" y="11"/>
                    <a:pt x="702" y="8"/>
                    <a:pt x="604" y="15"/>
                  </a:cubicBezTo>
                  <a:cubicBezTo>
                    <a:pt x="601" y="15"/>
                    <a:pt x="597" y="15"/>
                    <a:pt x="594" y="18"/>
                  </a:cubicBezTo>
                  <a:cubicBezTo>
                    <a:pt x="584" y="18"/>
                    <a:pt x="577" y="18"/>
                    <a:pt x="567" y="18"/>
                  </a:cubicBezTo>
                  <a:lnTo>
                    <a:pt x="567" y="18"/>
                  </a:lnTo>
                  <a:cubicBezTo>
                    <a:pt x="564" y="15"/>
                    <a:pt x="560" y="15"/>
                    <a:pt x="554" y="18"/>
                  </a:cubicBezTo>
                  <a:cubicBezTo>
                    <a:pt x="547" y="18"/>
                    <a:pt x="537" y="18"/>
                    <a:pt x="527" y="18"/>
                  </a:cubicBezTo>
                  <a:cubicBezTo>
                    <a:pt x="450" y="18"/>
                    <a:pt x="373" y="18"/>
                    <a:pt x="292" y="18"/>
                  </a:cubicBezTo>
                  <a:cubicBezTo>
                    <a:pt x="278" y="18"/>
                    <a:pt x="265" y="18"/>
                    <a:pt x="259" y="25"/>
                  </a:cubicBezTo>
                  <a:lnTo>
                    <a:pt x="259" y="25"/>
                  </a:lnTo>
                  <a:lnTo>
                    <a:pt x="259" y="25"/>
                  </a:lnTo>
                  <a:lnTo>
                    <a:pt x="259" y="25"/>
                  </a:lnTo>
                  <a:lnTo>
                    <a:pt x="259" y="25"/>
                  </a:lnTo>
                  <a:cubicBezTo>
                    <a:pt x="252" y="25"/>
                    <a:pt x="248" y="28"/>
                    <a:pt x="245" y="28"/>
                  </a:cubicBezTo>
                  <a:lnTo>
                    <a:pt x="245" y="28"/>
                  </a:lnTo>
                  <a:cubicBezTo>
                    <a:pt x="235" y="28"/>
                    <a:pt x="228" y="28"/>
                    <a:pt x="218" y="28"/>
                  </a:cubicBezTo>
                  <a:cubicBezTo>
                    <a:pt x="198" y="25"/>
                    <a:pt x="178" y="25"/>
                    <a:pt x="154" y="28"/>
                  </a:cubicBezTo>
                  <a:cubicBezTo>
                    <a:pt x="128" y="28"/>
                    <a:pt x="101" y="28"/>
                    <a:pt x="70" y="25"/>
                  </a:cubicBezTo>
                  <a:cubicBezTo>
                    <a:pt x="47" y="25"/>
                    <a:pt x="20" y="28"/>
                    <a:pt x="0" y="45"/>
                  </a:cubicBezTo>
                  <a:cubicBezTo>
                    <a:pt x="27" y="62"/>
                    <a:pt x="54" y="45"/>
                    <a:pt x="81" y="45"/>
                  </a:cubicBezTo>
                  <a:cubicBezTo>
                    <a:pt x="104" y="48"/>
                    <a:pt x="131" y="45"/>
                    <a:pt x="154" y="45"/>
                  </a:cubicBezTo>
                  <a:lnTo>
                    <a:pt x="154" y="45"/>
                  </a:lnTo>
                  <a:lnTo>
                    <a:pt x="154" y="45"/>
                  </a:lnTo>
                  <a:cubicBezTo>
                    <a:pt x="178" y="48"/>
                    <a:pt x="198" y="41"/>
                    <a:pt x="218" y="38"/>
                  </a:cubicBezTo>
                  <a:cubicBezTo>
                    <a:pt x="218" y="35"/>
                    <a:pt x="218" y="35"/>
                    <a:pt x="221" y="31"/>
                  </a:cubicBezTo>
                  <a:lnTo>
                    <a:pt x="221" y="31"/>
                  </a:lnTo>
                  <a:lnTo>
                    <a:pt x="221" y="31"/>
                  </a:lnTo>
                  <a:cubicBezTo>
                    <a:pt x="221" y="35"/>
                    <a:pt x="218" y="35"/>
                    <a:pt x="218" y="38"/>
                  </a:cubicBezTo>
                  <a:cubicBezTo>
                    <a:pt x="238" y="48"/>
                    <a:pt x="265" y="45"/>
                    <a:pt x="285" y="45"/>
                  </a:cubicBezTo>
                  <a:cubicBezTo>
                    <a:pt x="399" y="38"/>
                    <a:pt x="510" y="35"/>
                    <a:pt x="624" y="35"/>
                  </a:cubicBezTo>
                  <a:cubicBezTo>
                    <a:pt x="631" y="35"/>
                    <a:pt x="641" y="31"/>
                    <a:pt x="648" y="28"/>
                  </a:cubicBezTo>
                  <a:lnTo>
                    <a:pt x="648" y="28"/>
                  </a:lnTo>
                  <a:cubicBezTo>
                    <a:pt x="742" y="28"/>
                    <a:pt x="839" y="28"/>
                    <a:pt x="936"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4" name="Google Shape;2304;p48"/>
            <p:cNvSpPr/>
            <p:nvPr/>
          </p:nvSpPr>
          <p:spPr>
            <a:xfrm>
              <a:off x="5255280" y="3952800"/>
              <a:ext cx="530640" cy="32040"/>
            </a:xfrm>
            <a:custGeom>
              <a:avLst/>
              <a:gdLst/>
              <a:ahLst/>
              <a:cxnLst/>
              <a:rect l="l" t="t" r="r" b="b"/>
              <a:pathLst>
                <a:path w="1474" h="89" extrusionOk="0">
                  <a:moveTo>
                    <a:pt x="4" y="84"/>
                  </a:moveTo>
                  <a:lnTo>
                    <a:pt x="4" y="84"/>
                  </a:lnTo>
                  <a:cubicBezTo>
                    <a:pt x="65" y="94"/>
                    <a:pt x="122" y="87"/>
                    <a:pt x="182" y="77"/>
                  </a:cubicBezTo>
                  <a:lnTo>
                    <a:pt x="182" y="77"/>
                  </a:lnTo>
                  <a:cubicBezTo>
                    <a:pt x="213" y="90"/>
                    <a:pt x="243" y="77"/>
                    <a:pt x="276" y="74"/>
                  </a:cubicBezTo>
                  <a:cubicBezTo>
                    <a:pt x="293" y="87"/>
                    <a:pt x="306" y="77"/>
                    <a:pt x="323" y="74"/>
                  </a:cubicBezTo>
                  <a:cubicBezTo>
                    <a:pt x="404" y="80"/>
                    <a:pt x="481" y="77"/>
                    <a:pt x="558" y="74"/>
                  </a:cubicBezTo>
                  <a:lnTo>
                    <a:pt x="558" y="74"/>
                  </a:lnTo>
                  <a:cubicBezTo>
                    <a:pt x="562" y="77"/>
                    <a:pt x="565" y="77"/>
                    <a:pt x="572" y="74"/>
                  </a:cubicBezTo>
                  <a:cubicBezTo>
                    <a:pt x="625" y="77"/>
                    <a:pt x="682" y="80"/>
                    <a:pt x="736" y="70"/>
                  </a:cubicBezTo>
                  <a:cubicBezTo>
                    <a:pt x="749" y="80"/>
                    <a:pt x="763" y="74"/>
                    <a:pt x="773" y="70"/>
                  </a:cubicBezTo>
                  <a:lnTo>
                    <a:pt x="773" y="70"/>
                  </a:lnTo>
                  <a:lnTo>
                    <a:pt x="773" y="70"/>
                  </a:lnTo>
                  <a:cubicBezTo>
                    <a:pt x="807" y="84"/>
                    <a:pt x="843" y="74"/>
                    <a:pt x="877" y="74"/>
                  </a:cubicBezTo>
                  <a:cubicBezTo>
                    <a:pt x="881" y="74"/>
                    <a:pt x="881" y="70"/>
                    <a:pt x="881" y="67"/>
                  </a:cubicBezTo>
                  <a:cubicBezTo>
                    <a:pt x="884" y="67"/>
                    <a:pt x="891" y="67"/>
                    <a:pt x="894" y="64"/>
                  </a:cubicBezTo>
                  <a:lnTo>
                    <a:pt x="894" y="64"/>
                  </a:lnTo>
                  <a:cubicBezTo>
                    <a:pt x="904" y="67"/>
                    <a:pt x="917" y="70"/>
                    <a:pt x="928" y="64"/>
                  </a:cubicBezTo>
                  <a:cubicBezTo>
                    <a:pt x="934" y="57"/>
                    <a:pt x="924" y="54"/>
                    <a:pt x="917" y="50"/>
                  </a:cubicBezTo>
                  <a:lnTo>
                    <a:pt x="917" y="50"/>
                  </a:lnTo>
                  <a:lnTo>
                    <a:pt x="917" y="50"/>
                  </a:lnTo>
                  <a:cubicBezTo>
                    <a:pt x="928" y="37"/>
                    <a:pt x="944" y="37"/>
                    <a:pt x="958" y="37"/>
                  </a:cubicBezTo>
                  <a:lnTo>
                    <a:pt x="958" y="37"/>
                  </a:lnTo>
                  <a:lnTo>
                    <a:pt x="958" y="37"/>
                  </a:lnTo>
                  <a:cubicBezTo>
                    <a:pt x="978" y="40"/>
                    <a:pt x="995" y="40"/>
                    <a:pt x="1011" y="37"/>
                  </a:cubicBezTo>
                  <a:lnTo>
                    <a:pt x="1011" y="37"/>
                  </a:lnTo>
                  <a:cubicBezTo>
                    <a:pt x="1008" y="40"/>
                    <a:pt x="1008" y="40"/>
                    <a:pt x="1008" y="40"/>
                  </a:cubicBezTo>
                  <a:cubicBezTo>
                    <a:pt x="1159" y="27"/>
                    <a:pt x="1310" y="37"/>
                    <a:pt x="1461" y="23"/>
                  </a:cubicBezTo>
                  <a:cubicBezTo>
                    <a:pt x="1464" y="23"/>
                    <a:pt x="1468" y="17"/>
                    <a:pt x="1474" y="10"/>
                  </a:cubicBezTo>
                  <a:cubicBezTo>
                    <a:pt x="1438" y="10"/>
                    <a:pt x="1404" y="10"/>
                    <a:pt x="1371" y="10"/>
                  </a:cubicBezTo>
                  <a:cubicBezTo>
                    <a:pt x="1367" y="7"/>
                    <a:pt x="1364" y="7"/>
                    <a:pt x="1357" y="10"/>
                  </a:cubicBezTo>
                  <a:cubicBezTo>
                    <a:pt x="1354" y="10"/>
                    <a:pt x="1350" y="10"/>
                    <a:pt x="1344" y="10"/>
                  </a:cubicBezTo>
                  <a:cubicBezTo>
                    <a:pt x="1337" y="7"/>
                    <a:pt x="1327" y="7"/>
                    <a:pt x="1320" y="10"/>
                  </a:cubicBezTo>
                  <a:cubicBezTo>
                    <a:pt x="1313" y="10"/>
                    <a:pt x="1310" y="13"/>
                    <a:pt x="1307" y="13"/>
                  </a:cubicBezTo>
                  <a:cubicBezTo>
                    <a:pt x="1270" y="-7"/>
                    <a:pt x="1226" y="0"/>
                    <a:pt x="1186" y="3"/>
                  </a:cubicBezTo>
                  <a:cubicBezTo>
                    <a:pt x="1172" y="3"/>
                    <a:pt x="1162" y="3"/>
                    <a:pt x="1149" y="3"/>
                  </a:cubicBezTo>
                  <a:cubicBezTo>
                    <a:pt x="1142" y="3"/>
                    <a:pt x="1135" y="3"/>
                    <a:pt x="1132" y="3"/>
                  </a:cubicBezTo>
                  <a:cubicBezTo>
                    <a:pt x="1109" y="0"/>
                    <a:pt x="1089" y="7"/>
                    <a:pt x="1068" y="13"/>
                  </a:cubicBezTo>
                  <a:cubicBezTo>
                    <a:pt x="1062" y="17"/>
                    <a:pt x="1055" y="17"/>
                    <a:pt x="1045" y="20"/>
                  </a:cubicBezTo>
                  <a:cubicBezTo>
                    <a:pt x="1028" y="20"/>
                    <a:pt x="1011" y="20"/>
                    <a:pt x="995" y="23"/>
                  </a:cubicBezTo>
                  <a:cubicBezTo>
                    <a:pt x="971" y="23"/>
                    <a:pt x="948" y="23"/>
                    <a:pt x="921" y="23"/>
                  </a:cubicBezTo>
                  <a:cubicBezTo>
                    <a:pt x="911" y="30"/>
                    <a:pt x="891" y="33"/>
                    <a:pt x="897" y="50"/>
                  </a:cubicBezTo>
                  <a:lnTo>
                    <a:pt x="897" y="50"/>
                  </a:lnTo>
                  <a:cubicBezTo>
                    <a:pt x="894" y="50"/>
                    <a:pt x="894" y="54"/>
                    <a:pt x="891" y="57"/>
                  </a:cubicBezTo>
                  <a:cubicBezTo>
                    <a:pt x="870" y="47"/>
                    <a:pt x="850" y="43"/>
                    <a:pt x="827" y="57"/>
                  </a:cubicBezTo>
                  <a:cubicBezTo>
                    <a:pt x="824" y="57"/>
                    <a:pt x="820" y="57"/>
                    <a:pt x="817" y="57"/>
                  </a:cubicBezTo>
                  <a:cubicBezTo>
                    <a:pt x="800" y="47"/>
                    <a:pt x="786" y="40"/>
                    <a:pt x="763" y="47"/>
                  </a:cubicBezTo>
                  <a:cubicBezTo>
                    <a:pt x="756" y="50"/>
                    <a:pt x="746" y="50"/>
                    <a:pt x="739" y="50"/>
                  </a:cubicBezTo>
                  <a:lnTo>
                    <a:pt x="739" y="50"/>
                  </a:lnTo>
                  <a:lnTo>
                    <a:pt x="739" y="50"/>
                  </a:lnTo>
                  <a:cubicBezTo>
                    <a:pt x="713" y="50"/>
                    <a:pt x="686" y="50"/>
                    <a:pt x="662" y="50"/>
                  </a:cubicBezTo>
                  <a:cubicBezTo>
                    <a:pt x="639" y="60"/>
                    <a:pt x="609" y="54"/>
                    <a:pt x="582" y="60"/>
                  </a:cubicBezTo>
                  <a:cubicBezTo>
                    <a:pt x="572" y="57"/>
                    <a:pt x="558" y="57"/>
                    <a:pt x="545" y="60"/>
                  </a:cubicBezTo>
                  <a:cubicBezTo>
                    <a:pt x="484" y="60"/>
                    <a:pt x="421" y="57"/>
                    <a:pt x="357" y="57"/>
                  </a:cubicBezTo>
                  <a:cubicBezTo>
                    <a:pt x="340" y="57"/>
                    <a:pt x="323" y="57"/>
                    <a:pt x="310" y="67"/>
                  </a:cubicBezTo>
                  <a:lnTo>
                    <a:pt x="310" y="67"/>
                  </a:lnTo>
                  <a:cubicBezTo>
                    <a:pt x="306" y="67"/>
                    <a:pt x="306" y="67"/>
                    <a:pt x="303" y="67"/>
                  </a:cubicBezTo>
                  <a:cubicBezTo>
                    <a:pt x="263" y="54"/>
                    <a:pt x="223" y="70"/>
                    <a:pt x="182" y="67"/>
                  </a:cubicBezTo>
                  <a:cubicBezTo>
                    <a:pt x="176" y="67"/>
                    <a:pt x="166" y="67"/>
                    <a:pt x="159" y="67"/>
                  </a:cubicBezTo>
                  <a:lnTo>
                    <a:pt x="159" y="67"/>
                  </a:lnTo>
                  <a:cubicBezTo>
                    <a:pt x="156" y="67"/>
                    <a:pt x="149" y="67"/>
                    <a:pt x="145" y="67"/>
                  </a:cubicBezTo>
                  <a:lnTo>
                    <a:pt x="145" y="67"/>
                  </a:lnTo>
                  <a:cubicBezTo>
                    <a:pt x="128" y="67"/>
                    <a:pt x="112" y="67"/>
                    <a:pt x="95" y="67"/>
                  </a:cubicBezTo>
                  <a:cubicBezTo>
                    <a:pt x="65" y="80"/>
                    <a:pt x="31" y="64"/>
                    <a:pt x="4" y="77"/>
                  </a:cubicBezTo>
                  <a:lnTo>
                    <a:pt x="4" y="77"/>
                  </a:lnTo>
                  <a:cubicBezTo>
                    <a:pt x="-2" y="80"/>
                    <a:pt x="-2" y="80"/>
                    <a:pt x="4"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5" name="Google Shape;2305;p48"/>
            <p:cNvSpPr/>
            <p:nvPr/>
          </p:nvSpPr>
          <p:spPr>
            <a:xfrm>
              <a:off x="5511960" y="3943080"/>
              <a:ext cx="37440" cy="10800"/>
            </a:xfrm>
            <a:custGeom>
              <a:avLst/>
              <a:gdLst/>
              <a:ahLst/>
              <a:cxnLst/>
              <a:rect l="l" t="t" r="r" b="b"/>
              <a:pathLst>
                <a:path w="104" h="30" extrusionOk="0">
                  <a:moveTo>
                    <a:pt x="100" y="3"/>
                  </a:moveTo>
                  <a:lnTo>
                    <a:pt x="100" y="3"/>
                  </a:lnTo>
                  <a:lnTo>
                    <a:pt x="104" y="3"/>
                  </a:lnTo>
                  <a:cubicBezTo>
                    <a:pt x="100" y="0"/>
                    <a:pt x="97" y="0"/>
                    <a:pt x="94" y="0"/>
                  </a:cubicBezTo>
                  <a:lnTo>
                    <a:pt x="90" y="3"/>
                  </a:lnTo>
                  <a:cubicBezTo>
                    <a:pt x="87" y="7"/>
                    <a:pt x="83" y="7"/>
                    <a:pt x="80" y="7"/>
                  </a:cubicBezTo>
                  <a:cubicBezTo>
                    <a:pt x="77" y="3"/>
                    <a:pt x="73" y="3"/>
                    <a:pt x="73" y="3"/>
                  </a:cubicBezTo>
                  <a:cubicBezTo>
                    <a:pt x="70" y="7"/>
                    <a:pt x="67" y="10"/>
                    <a:pt x="63" y="10"/>
                  </a:cubicBezTo>
                  <a:cubicBezTo>
                    <a:pt x="40" y="13"/>
                    <a:pt x="-4" y="3"/>
                    <a:pt x="0" y="17"/>
                  </a:cubicBezTo>
                  <a:cubicBezTo>
                    <a:pt x="0" y="44"/>
                    <a:pt x="40" y="20"/>
                    <a:pt x="60" y="27"/>
                  </a:cubicBezTo>
                  <a:cubicBezTo>
                    <a:pt x="63" y="30"/>
                    <a:pt x="70" y="30"/>
                    <a:pt x="77" y="30"/>
                  </a:cubicBezTo>
                  <a:cubicBezTo>
                    <a:pt x="80" y="27"/>
                    <a:pt x="83" y="24"/>
                    <a:pt x="90" y="20"/>
                  </a:cubicBezTo>
                  <a:lnTo>
                    <a:pt x="90" y="20"/>
                  </a:lnTo>
                  <a:lnTo>
                    <a:pt x="90" y="20"/>
                  </a:lnTo>
                  <a:cubicBezTo>
                    <a:pt x="100" y="17"/>
                    <a:pt x="100" y="10"/>
                    <a:pt x="10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6" name="Google Shape;2306;p48"/>
            <p:cNvSpPr/>
            <p:nvPr/>
          </p:nvSpPr>
          <p:spPr>
            <a:xfrm>
              <a:off x="5294160" y="3999960"/>
              <a:ext cx="37800" cy="7200"/>
            </a:xfrm>
            <a:custGeom>
              <a:avLst/>
              <a:gdLst/>
              <a:ahLst/>
              <a:cxnLst/>
              <a:rect l="l" t="t" r="r" b="b"/>
              <a:pathLst>
                <a:path w="105" h="20" extrusionOk="0">
                  <a:moveTo>
                    <a:pt x="105" y="6"/>
                  </a:moveTo>
                  <a:lnTo>
                    <a:pt x="105" y="6"/>
                  </a:lnTo>
                  <a:cubicBezTo>
                    <a:pt x="105" y="-4"/>
                    <a:pt x="88" y="0"/>
                    <a:pt x="81" y="0"/>
                  </a:cubicBezTo>
                  <a:cubicBezTo>
                    <a:pt x="71" y="0"/>
                    <a:pt x="61" y="0"/>
                    <a:pt x="51" y="3"/>
                  </a:cubicBezTo>
                  <a:cubicBezTo>
                    <a:pt x="34" y="6"/>
                    <a:pt x="17" y="0"/>
                    <a:pt x="0" y="3"/>
                  </a:cubicBezTo>
                  <a:cubicBezTo>
                    <a:pt x="0" y="6"/>
                    <a:pt x="0" y="13"/>
                    <a:pt x="0" y="16"/>
                  </a:cubicBezTo>
                  <a:cubicBezTo>
                    <a:pt x="27" y="16"/>
                    <a:pt x="54" y="27"/>
                    <a:pt x="77" y="10"/>
                  </a:cubicBezTo>
                  <a:lnTo>
                    <a:pt x="77" y="10"/>
                  </a:lnTo>
                  <a:cubicBezTo>
                    <a:pt x="88" y="10"/>
                    <a:pt x="105" y="13"/>
                    <a:pt x="105"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7" name="Google Shape;2307;p48"/>
            <p:cNvSpPr/>
            <p:nvPr/>
          </p:nvSpPr>
          <p:spPr>
            <a:xfrm>
              <a:off x="5183280" y="4008240"/>
              <a:ext cx="5400" cy="5040"/>
            </a:xfrm>
            <a:custGeom>
              <a:avLst/>
              <a:gdLst/>
              <a:ahLst/>
              <a:cxnLst/>
              <a:rect l="l" t="t" r="r" b="b"/>
              <a:pathLst>
                <a:path w="15" h="14" extrusionOk="0">
                  <a:moveTo>
                    <a:pt x="10" y="14"/>
                  </a:moveTo>
                  <a:lnTo>
                    <a:pt x="10" y="14"/>
                  </a:lnTo>
                  <a:cubicBezTo>
                    <a:pt x="13" y="10"/>
                    <a:pt x="17" y="7"/>
                    <a:pt x="13" y="4"/>
                  </a:cubicBezTo>
                  <a:cubicBezTo>
                    <a:pt x="10" y="4"/>
                    <a:pt x="6" y="4"/>
                    <a:pt x="3" y="0"/>
                  </a:cubicBezTo>
                  <a:cubicBezTo>
                    <a:pt x="0" y="4"/>
                    <a:pt x="0" y="7"/>
                    <a:pt x="0" y="10"/>
                  </a:cubicBezTo>
                  <a:cubicBezTo>
                    <a:pt x="0" y="14"/>
                    <a:pt x="3" y="14"/>
                    <a:pt x="10"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8" name="Google Shape;2308;p48"/>
            <p:cNvSpPr/>
            <p:nvPr/>
          </p:nvSpPr>
          <p:spPr>
            <a:xfrm>
              <a:off x="5234040" y="3979440"/>
              <a:ext cx="9720" cy="3960"/>
            </a:xfrm>
            <a:custGeom>
              <a:avLst/>
              <a:gdLst/>
              <a:ahLst/>
              <a:cxnLst/>
              <a:rect l="l" t="t" r="r" b="b"/>
              <a:pathLst>
                <a:path w="27" h="11" extrusionOk="0">
                  <a:moveTo>
                    <a:pt x="23" y="0"/>
                  </a:moveTo>
                  <a:lnTo>
                    <a:pt x="23" y="0"/>
                  </a:lnTo>
                  <a:cubicBezTo>
                    <a:pt x="13" y="0"/>
                    <a:pt x="6" y="3"/>
                    <a:pt x="0" y="3"/>
                  </a:cubicBezTo>
                  <a:cubicBezTo>
                    <a:pt x="3" y="10"/>
                    <a:pt x="13" y="13"/>
                    <a:pt x="23" y="10"/>
                  </a:cubicBezTo>
                  <a:cubicBezTo>
                    <a:pt x="30" y="6"/>
                    <a:pt x="26" y="3"/>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9" name="Google Shape;2309;p48"/>
            <p:cNvSpPr/>
            <p:nvPr/>
          </p:nvSpPr>
          <p:spPr>
            <a:xfrm>
              <a:off x="5321880" y="3933720"/>
              <a:ext cx="3960" cy="2880"/>
            </a:xfrm>
            <a:custGeom>
              <a:avLst/>
              <a:gdLst/>
              <a:ahLst/>
              <a:cxnLst/>
              <a:rect l="l" t="t" r="r" b="b"/>
              <a:pathLst>
                <a:path w="11" h="8" extrusionOk="0">
                  <a:moveTo>
                    <a:pt x="11" y="3"/>
                  </a:moveTo>
                  <a:lnTo>
                    <a:pt x="11" y="3"/>
                  </a:lnTo>
                  <a:cubicBezTo>
                    <a:pt x="7" y="-1"/>
                    <a:pt x="4" y="-1"/>
                    <a:pt x="0" y="3"/>
                  </a:cubicBezTo>
                  <a:cubicBezTo>
                    <a:pt x="4" y="9"/>
                    <a:pt x="7" y="9"/>
                    <a:pt x="11"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0" name="Google Shape;2310;p48"/>
            <p:cNvSpPr/>
            <p:nvPr/>
          </p:nvSpPr>
          <p:spPr>
            <a:xfrm>
              <a:off x="4737600" y="4023360"/>
              <a:ext cx="110160" cy="10440"/>
            </a:xfrm>
            <a:custGeom>
              <a:avLst/>
              <a:gdLst/>
              <a:ahLst/>
              <a:cxnLst/>
              <a:rect l="l" t="t" r="r" b="b"/>
              <a:pathLst>
                <a:path w="306" h="29" extrusionOk="0">
                  <a:moveTo>
                    <a:pt x="255" y="15"/>
                  </a:moveTo>
                  <a:lnTo>
                    <a:pt x="255" y="15"/>
                  </a:lnTo>
                  <a:lnTo>
                    <a:pt x="255" y="15"/>
                  </a:lnTo>
                  <a:cubicBezTo>
                    <a:pt x="275" y="19"/>
                    <a:pt x="292" y="22"/>
                    <a:pt x="306" y="8"/>
                  </a:cubicBezTo>
                  <a:cubicBezTo>
                    <a:pt x="302" y="5"/>
                    <a:pt x="299" y="2"/>
                    <a:pt x="292" y="2"/>
                  </a:cubicBezTo>
                  <a:cubicBezTo>
                    <a:pt x="285" y="2"/>
                    <a:pt x="275" y="2"/>
                    <a:pt x="269" y="2"/>
                  </a:cubicBezTo>
                  <a:cubicBezTo>
                    <a:pt x="212" y="2"/>
                    <a:pt x="155" y="-5"/>
                    <a:pt x="97" y="5"/>
                  </a:cubicBezTo>
                  <a:cubicBezTo>
                    <a:pt x="67" y="12"/>
                    <a:pt x="30" y="-5"/>
                    <a:pt x="0" y="12"/>
                  </a:cubicBezTo>
                  <a:cubicBezTo>
                    <a:pt x="13" y="39"/>
                    <a:pt x="54" y="12"/>
                    <a:pt x="74" y="25"/>
                  </a:cubicBezTo>
                  <a:cubicBezTo>
                    <a:pt x="77" y="25"/>
                    <a:pt x="84" y="29"/>
                    <a:pt x="87" y="29"/>
                  </a:cubicBezTo>
                  <a:cubicBezTo>
                    <a:pt x="121" y="15"/>
                    <a:pt x="151" y="29"/>
                    <a:pt x="185" y="25"/>
                  </a:cubicBezTo>
                  <a:cubicBezTo>
                    <a:pt x="195" y="25"/>
                    <a:pt x="202" y="22"/>
                    <a:pt x="208" y="19"/>
                  </a:cubicBezTo>
                  <a:cubicBezTo>
                    <a:pt x="212" y="19"/>
                    <a:pt x="215" y="19"/>
                    <a:pt x="215" y="19"/>
                  </a:cubicBezTo>
                  <a:cubicBezTo>
                    <a:pt x="228" y="19"/>
                    <a:pt x="242" y="15"/>
                    <a:pt x="255" y="1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1" name="Google Shape;2311;p48"/>
            <p:cNvSpPr/>
            <p:nvPr/>
          </p:nvSpPr>
          <p:spPr>
            <a:xfrm>
              <a:off x="4917600" y="4020120"/>
              <a:ext cx="97920" cy="7200"/>
            </a:xfrm>
            <a:custGeom>
              <a:avLst/>
              <a:gdLst/>
              <a:ahLst/>
              <a:cxnLst/>
              <a:rect l="l" t="t" r="r" b="b"/>
              <a:pathLst>
                <a:path w="272" h="20" extrusionOk="0">
                  <a:moveTo>
                    <a:pt x="181" y="17"/>
                  </a:moveTo>
                  <a:lnTo>
                    <a:pt x="181" y="17"/>
                  </a:lnTo>
                  <a:cubicBezTo>
                    <a:pt x="212" y="14"/>
                    <a:pt x="242" y="24"/>
                    <a:pt x="272" y="11"/>
                  </a:cubicBezTo>
                  <a:cubicBezTo>
                    <a:pt x="238" y="1"/>
                    <a:pt x="134" y="-3"/>
                    <a:pt x="51" y="1"/>
                  </a:cubicBezTo>
                  <a:lnTo>
                    <a:pt x="51" y="1"/>
                  </a:lnTo>
                  <a:cubicBezTo>
                    <a:pt x="34" y="1"/>
                    <a:pt x="17" y="1"/>
                    <a:pt x="0" y="1"/>
                  </a:cubicBezTo>
                  <a:cubicBezTo>
                    <a:pt x="3" y="28"/>
                    <a:pt x="31" y="17"/>
                    <a:pt x="51" y="17"/>
                  </a:cubicBezTo>
                  <a:cubicBezTo>
                    <a:pt x="91" y="17"/>
                    <a:pt x="128" y="17"/>
                    <a:pt x="168" y="17"/>
                  </a:cubicBezTo>
                  <a:cubicBezTo>
                    <a:pt x="171" y="21"/>
                    <a:pt x="178" y="21"/>
                    <a:pt x="18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2" name="Google Shape;2312;p48"/>
            <p:cNvSpPr/>
            <p:nvPr/>
          </p:nvSpPr>
          <p:spPr>
            <a:xfrm>
              <a:off x="5022720" y="4017960"/>
              <a:ext cx="28800" cy="6120"/>
            </a:xfrm>
            <a:custGeom>
              <a:avLst/>
              <a:gdLst/>
              <a:ahLst/>
              <a:cxnLst/>
              <a:rect l="l" t="t" r="r" b="b"/>
              <a:pathLst>
                <a:path w="80" h="17" extrusionOk="0">
                  <a:moveTo>
                    <a:pt x="80" y="13"/>
                  </a:moveTo>
                  <a:lnTo>
                    <a:pt x="80" y="13"/>
                  </a:lnTo>
                  <a:cubicBezTo>
                    <a:pt x="77" y="3"/>
                    <a:pt x="73" y="-3"/>
                    <a:pt x="60" y="0"/>
                  </a:cubicBezTo>
                  <a:cubicBezTo>
                    <a:pt x="44" y="0"/>
                    <a:pt x="24" y="3"/>
                    <a:pt x="0" y="7"/>
                  </a:cubicBezTo>
                  <a:cubicBezTo>
                    <a:pt x="30" y="20"/>
                    <a:pt x="54" y="17"/>
                    <a:pt x="8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3" name="Google Shape;2313;p48"/>
            <p:cNvSpPr/>
            <p:nvPr/>
          </p:nvSpPr>
          <p:spPr>
            <a:xfrm>
              <a:off x="5051520" y="40226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4" name="Google Shape;2314;p48"/>
            <p:cNvSpPr/>
            <p:nvPr/>
          </p:nvSpPr>
          <p:spPr>
            <a:xfrm>
              <a:off x="4847760" y="4026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5" name="Google Shape;2315;p48"/>
            <p:cNvSpPr/>
            <p:nvPr/>
          </p:nvSpPr>
          <p:spPr>
            <a:xfrm>
              <a:off x="4819680" y="4034520"/>
              <a:ext cx="46080" cy="8640"/>
            </a:xfrm>
            <a:custGeom>
              <a:avLst/>
              <a:gdLst/>
              <a:ahLst/>
              <a:cxnLst/>
              <a:rect l="l" t="t" r="r" b="b"/>
              <a:pathLst>
                <a:path w="128" h="24" extrusionOk="0">
                  <a:moveTo>
                    <a:pt x="125" y="1"/>
                  </a:moveTo>
                  <a:lnTo>
                    <a:pt x="125" y="1"/>
                  </a:lnTo>
                  <a:cubicBezTo>
                    <a:pt x="118" y="-2"/>
                    <a:pt x="111" y="1"/>
                    <a:pt x="104" y="8"/>
                  </a:cubicBezTo>
                  <a:cubicBezTo>
                    <a:pt x="74" y="15"/>
                    <a:pt x="44" y="1"/>
                    <a:pt x="14" y="5"/>
                  </a:cubicBezTo>
                  <a:cubicBezTo>
                    <a:pt x="7" y="11"/>
                    <a:pt x="-6" y="15"/>
                    <a:pt x="4" y="24"/>
                  </a:cubicBezTo>
                  <a:cubicBezTo>
                    <a:pt x="21" y="24"/>
                    <a:pt x="37" y="24"/>
                    <a:pt x="54" y="24"/>
                  </a:cubicBezTo>
                  <a:cubicBezTo>
                    <a:pt x="57" y="21"/>
                    <a:pt x="57" y="21"/>
                    <a:pt x="61" y="21"/>
                  </a:cubicBezTo>
                  <a:cubicBezTo>
                    <a:pt x="64" y="21"/>
                    <a:pt x="64" y="24"/>
                    <a:pt x="64" y="24"/>
                  </a:cubicBezTo>
                  <a:cubicBezTo>
                    <a:pt x="84" y="24"/>
                    <a:pt x="101" y="24"/>
                    <a:pt x="118" y="24"/>
                  </a:cubicBezTo>
                  <a:cubicBezTo>
                    <a:pt x="118" y="21"/>
                    <a:pt x="118" y="18"/>
                    <a:pt x="118" y="15"/>
                  </a:cubicBezTo>
                  <a:lnTo>
                    <a:pt x="118" y="15"/>
                  </a:lnTo>
                  <a:cubicBezTo>
                    <a:pt x="128" y="11"/>
                    <a:pt x="131" y="8"/>
                    <a:pt x="125"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6" name="Google Shape;2316;p48"/>
            <p:cNvSpPr/>
            <p:nvPr/>
          </p:nvSpPr>
          <p:spPr>
            <a:xfrm>
              <a:off x="4846320" y="4019040"/>
              <a:ext cx="63000" cy="10080"/>
            </a:xfrm>
            <a:custGeom>
              <a:avLst/>
              <a:gdLst/>
              <a:ahLst/>
              <a:cxnLst/>
              <a:rect l="l" t="t" r="r" b="b"/>
              <a:pathLst>
                <a:path w="175" h="28" extrusionOk="0">
                  <a:moveTo>
                    <a:pt x="175" y="14"/>
                  </a:moveTo>
                  <a:lnTo>
                    <a:pt x="175" y="14"/>
                  </a:lnTo>
                  <a:cubicBezTo>
                    <a:pt x="165" y="7"/>
                    <a:pt x="158" y="10"/>
                    <a:pt x="148" y="14"/>
                  </a:cubicBezTo>
                  <a:cubicBezTo>
                    <a:pt x="121" y="14"/>
                    <a:pt x="94" y="10"/>
                    <a:pt x="67" y="10"/>
                  </a:cubicBezTo>
                  <a:lnTo>
                    <a:pt x="67" y="10"/>
                  </a:lnTo>
                  <a:cubicBezTo>
                    <a:pt x="67" y="14"/>
                    <a:pt x="64" y="14"/>
                    <a:pt x="61" y="14"/>
                  </a:cubicBezTo>
                  <a:cubicBezTo>
                    <a:pt x="57" y="14"/>
                    <a:pt x="54" y="14"/>
                    <a:pt x="54" y="14"/>
                  </a:cubicBezTo>
                  <a:cubicBezTo>
                    <a:pt x="51" y="14"/>
                    <a:pt x="47" y="14"/>
                    <a:pt x="44" y="10"/>
                  </a:cubicBezTo>
                  <a:cubicBezTo>
                    <a:pt x="40" y="7"/>
                    <a:pt x="34" y="4"/>
                    <a:pt x="30" y="4"/>
                  </a:cubicBezTo>
                  <a:lnTo>
                    <a:pt x="30" y="4"/>
                  </a:lnTo>
                  <a:cubicBezTo>
                    <a:pt x="27" y="0"/>
                    <a:pt x="24" y="0"/>
                    <a:pt x="24" y="0"/>
                  </a:cubicBezTo>
                  <a:cubicBezTo>
                    <a:pt x="20" y="0"/>
                    <a:pt x="17" y="4"/>
                    <a:pt x="17" y="4"/>
                  </a:cubicBezTo>
                  <a:lnTo>
                    <a:pt x="17" y="4"/>
                  </a:lnTo>
                  <a:cubicBezTo>
                    <a:pt x="14" y="7"/>
                    <a:pt x="10" y="10"/>
                    <a:pt x="4" y="10"/>
                  </a:cubicBezTo>
                  <a:lnTo>
                    <a:pt x="4" y="10"/>
                  </a:lnTo>
                  <a:cubicBezTo>
                    <a:pt x="4" y="14"/>
                    <a:pt x="0" y="14"/>
                    <a:pt x="0" y="17"/>
                  </a:cubicBezTo>
                  <a:lnTo>
                    <a:pt x="4" y="20"/>
                  </a:lnTo>
                  <a:cubicBezTo>
                    <a:pt x="54" y="34"/>
                    <a:pt x="101" y="27"/>
                    <a:pt x="148" y="20"/>
                  </a:cubicBezTo>
                  <a:lnTo>
                    <a:pt x="148" y="20"/>
                  </a:lnTo>
                  <a:cubicBezTo>
                    <a:pt x="158" y="20"/>
                    <a:pt x="165" y="24"/>
                    <a:pt x="175" y="17"/>
                  </a:cubicBezTo>
                  <a:lnTo>
                    <a:pt x="175"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7" name="Google Shape;2317;p48"/>
            <p:cNvSpPr/>
            <p:nvPr/>
          </p:nvSpPr>
          <p:spPr>
            <a:xfrm>
              <a:off x="4566960" y="4311720"/>
              <a:ext cx="6480" cy="6120"/>
            </a:xfrm>
            <a:custGeom>
              <a:avLst/>
              <a:gdLst/>
              <a:ahLst/>
              <a:cxnLst/>
              <a:rect l="l" t="t" r="r" b="b"/>
              <a:pathLst>
                <a:path w="18" h="17" extrusionOk="0">
                  <a:moveTo>
                    <a:pt x="18" y="0"/>
                  </a:moveTo>
                  <a:lnTo>
                    <a:pt x="18" y="0"/>
                  </a:lnTo>
                  <a:cubicBezTo>
                    <a:pt x="-6" y="0"/>
                    <a:pt x="-2" y="7"/>
                    <a:pt x="8" y="17"/>
                  </a:cubicBezTo>
                  <a:cubicBezTo>
                    <a:pt x="18" y="13"/>
                    <a:pt x="18" y="7"/>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8" name="Google Shape;2318;p48"/>
            <p:cNvSpPr/>
            <p:nvPr/>
          </p:nvSpPr>
          <p:spPr>
            <a:xfrm>
              <a:off x="4731480" y="3963240"/>
              <a:ext cx="368640" cy="20880"/>
            </a:xfrm>
            <a:custGeom>
              <a:avLst/>
              <a:gdLst/>
              <a:ahLst/>
              <a:cxnLst/>
              <a:rect l="l" t="t" r="r" b="b"/>
              <a:pathLst>
                <a:path w="1024" h="58" extrusionOk="0">
                  <a:moveTo>
                    <a:pt x="993" y="1"/>
                  </a:moveTo>
                  <a:lnTo>
                    <a:pt x="993" y="1"/>
                  </a:lnTo>
                  <a:cubicBezTo>
                    <a:pt x="959" y="11"/>
                    <a:pt x="922" y="1"/>
                    <a:pt x="886" y="8"/>
                  </a:cubicBezTo>
                  <a:cubicBezTo>
                    <a:pt x="886" y="8"/>
                    <a:pt x="882" y="8"/>
                    <a:pt x="879" y="8"/>
                  </a:cubicBezTo>
                  <a:cubicBezTo>
                    <a:pt x="875" y="4"/>
                    <a:pt x="869" y="8"/>
                    <a:pt x="865" y="8"/>
                  </a:cubicBezTo>
                  <a:cubicBezTo>
                    <a:pt x="865" y="1"/>
                    <a:pt x="865" y="-2"/>
                    <a:pt x="853" y="1"/>
                  </a:cubicBezTo>
                  <a:lnTo>
                    <a:pt x="853" y="1"/>
                  </a:lnTo>
                  <a:cubicBezTo>
                    <a:pt x="839" y="14"/>
                    <a:pt x="819" y="8"/>
                    <a:pt x="802" y="11"/>
                  </a:cubicBezTo>
                  <a:cubicBezTo>
                    <a:pt x="796" y="11"/>
                    <a:pt x="792" y="11"/>
                    <a:pt x="789" y="11"/>
                  </a:cubicBezTo>
                  <a:lnTo>
                    <a:pt x="789" y="11"/>
                  </a:lnTo>
                  <a:lnTo>
                    <a:pt x="789" y="11"/>
                  </a:lnTo>
                  <a:cubicBezTo>
                    <a:pt x="782" y="11"/>
                    <a:pt x="779" y="11"/>
                    <a:pt x="776" y="11"/>
                  </a:cubicBezTo>
                  <a:cubicBezTo>
                    <a:pt x="779" y="11"/>
                    <a:pt x="779" y="14"/>
                    <a:pt x="782" y="14"/>
                  </a:cubicBezTo>
                  <a:lnTo>
                    <a:pt x="779" y="14"/>
                  </a:lnTo>
                  <a:cubicBezTo>
                    <a:pt x="779" y="14"/>
                    <a:pt x="776" y="14"/>
                    <a:pt x="776" y="11"/>
                  </a:cubicBezTo>
                  <a:cubicBezTo>
                    <a:pt x="755" y="11"/>
                    <a:pt x="732" y="11"/>
                    <a:pt x="712" y="8"/>
                  </a:cubicBezTo>
                  <a:cubicBezTo>
                    <a:pt x="655" y="11"/>
                    <a:pt x="598" y="8"/>
                    <a:pt x="541" y="14"/>
                  </a:cubicBezTo>
                  <a:cubicBezTo>
                    <a:pt x="497" y="18"/>
                    <a:pt x="453" y="1"/>
                    <a:pt x="410" y="18"/>
                  </a:cubicBezTo>
                  <a:lnTo>
                    <a:pt x="410" y="18"/>
                  </a:lnTo>
                  <a:cubicBezTo>
                    <a:pt x="383" y="18"/>
                    <a:pt x="353" y="21"/>
                    <a:pt x="323" y="21"/>
                  </a:cubicBezTo>
                  <a:lnTo>
                    <a:pt x="323" y="21"/>
                  </a:lnTo>
                  <a:lnTo>
                    <a:pt x="323" y="21"/>
                  </a:lnTo>
                  <a:cubicBezTo>
                    <a:pt x="319" y="18"/>
                    <a:pt x="316" y="21"/>
                    <a:pt x="312" y="21"/>
                  </a:cubicBezTo>
                  <a:cubicBezTo>
                    <a:pt x="289" y="18"/>
                    <a:pt x="269" y="25"/>
                    <a:pt x="249" y="28"/>
                  </a:cubicBezTo>
                  <a:lnTo>
                    <a:pt x="249" y="28"/>
                  </a:lnTo>
                  <a:cubicBezTo>
                    <a:pt x="208" y="18"/>
                    <a:pt x="168" y="31"/>
                    <a:pt x="128" y="31"/>
                  </a:cubicBezTo>
                  <a:cubicBezTo>
                    <a:pt x="98" y="28"/>
                    <a:pt x="67" y="35"/>
                    <a:pt x="41" y="38"/>
                  </a:cubicBezTo>
                  <a:cubicBezTo>
                    <a:pt x="27" y="38"/>
                    <a:pt x="14" y="38"/>
                    <a:pt x="0" y="38"/>
                  </a:cubicBezTo>
                  <a:cubicBezTo>
                    <a:pt x="0" y="45"/>
                    <a:pt x="0" y="48"/>
                    <a:pt x="0" y="55"/>
                  </a:cubicBezTo>
                  <a:cubicBezTo>
                    <a:pt x="7" y="55"/>
                    <a:pt x="10" y="58"/>
                    <a:pt x="14" y="58"/>
                  </a:cubicBezTo>
                  <a:cubicBezTo>
                    <a:pt x="17" y="55"/>
                    <a:pt x="20" y="55"/>
                    <a:pt x="24" y="55"/>
                  </a:cubicBezTo>
                  <a:cubicBezTo>
                    <a:pt x="27" y="55"/>
                    <a:pt x="27" y="55"/>
                    <a:pt x="27" y="55"/>
                  </a:cubicBezTo>
                  <a:cubicBezTo>
                    <a:pt x="37" y="55"/>
                    <a:pt x="44" y="55"/>
                    <a:pt x="51" y="55"/>
                  </a:cubicBezTo>
                  <a:cubicBezTo>
                    <a:pt x="51" y="55"/>
                    <a:pt x="51" y="51"/>
                    <a:pt x="54" y="51"/>
                  </a:cubicBezTo>
                  <a:lnTo>
                    <a:pt x="57" y="51"/>
                  </a:lnTo>
                  <a:cubicBezTo>
                    <a:pt x="81" y="51"/>
                    <a:pt x="104" y="55"/>
                    <a:pt x="131" y="48"/>
                  </a:cubicBezTo>
                  <a:cubicBezTo>
                    <a:pt x="155" y="48"/>
                    <a:pt x="181" y="48"/>
                    <a:pt x="205" y="48"/>
                  </a:cubicBezTo>
                  <a:cubicBezTo>
                    <a:pt x="212" y="45"/>
                    <a:pt x="219" y="41"/>
                    <a:pt x="225" y="41"/>
                  </a:cubicBezTo>
                  <a:cubicBezTo>
                    <a:pt x="229" y="38"/>
                    <a:pt x="232" y="38"/>
                    <a:pt x="235" y="38"/>
                  </a:cubicBezTo>
                  <a:cubicBezTo>
                    <a:pt x="262" y="38"/>
                    <a:pt x="286" y="38"/>
                    <a:pt x="312" y="38"/>
                  </a:cubicBezTo>
                  <a:lnTo>
                    <a:pt x="312" y="38"/>
                  </a:lnTo>
                  <a:cubicBezTo>
                    <a:pt x="346" y="35"/>
                    <a:pt x="380" y="35"/>
                    <a:pt x="413" y="38"/>
                  </a:cubicBezTo>
                  <a:cubicBezTo>
                    <a:pt x="423" y="41"/>
                    <a:pt x="427" y="38"/>
                    <a:pt x="427" y="31"/>
                  </a:cubicBezTo>
                  <a:cubicBezTo>
                    <a:pt x="433" y="35"/>
                    <a:pt x="437" y="35"/>
                    <a:pt x="443" y="35"/>
                  </a:cubicBezTo>
                  <a:cubicBezTo>
                    <a:pt x="453" y="35"/>
                    <a:pt x="467" y="38"/>
                    <a:pt x="477" y="38"/>
                  </a:cubicBezTo>
                  <a:cubicBezTo>
                    <a:pt x="551" y="41"/>
                    <a:pt x="621" y="48"/>
                    <a:pt x="692" y="35"/>
                  </a:cubicBezTo>
                  <a:cubicBezTo>
                    <a:pt x="695" y="35"/>
                    <a:pt x="698" y="31"/>
                    <a:pt x="698" y="31"/>
                  </a:cubicBezTo>
                  <a:cubicBezTo>
                    <a:pt x="702" y="31"/>
                    <a:pt x="702" y="31"/>
                    <a:pt x="705" y="31"/>
                  </a:cubicBezTo>
                  <a:cubicBezTo>
                    <a:pt x="709" y="31"/>
                    <a:pt x="712" y="31"/>
                    <a:pt x="712" y="31"/>
                  </a:cubicBezTo>
                  <a:cubicBezTo>
                    <a:pt x="715" y="31"/>
                    <a:pt x="719" y="31"/>
                    <a:pt x="725" y="31"/>
                  </a:cubicBezTo>
                  <a:cubicBezTo>
                    <a:pt x="729" y="31"/>
                    <a:pt x="732" y="31"/>
                    <a:pt x="735" y="31"/>
                  </a:cubicBezTo>
                  <a:cubicBezTo>
                    <a:pt x="792" y="28"/>
                    <a:pt x="846" y="28"/>
                    <a:pt x="902" y="28"/>
                  </a:cubicBezTo>
                  <a:cubicBezTo>
                    <a:pt x="902" y="25"/>
                    <a:pt x="906" y="25"/>
                    <a:pt x="906" y="21"/>
                  </a:cubicBezTo>
                  <a:lnTo>
                    <a:pt x="906" y="21"/>
                  </a:lnTo>
                  <a:cubicBezTo>
                    <a:pt x="946" y="21"/>
                    <a:pt x="983" y="21"/>
                    <a:pt x="1023" y="21"/>
                  </a:cubicBezTo>
                  <a:cubicBezTo>
                    <a:pt x="1026" y="1"/>
                    <a:pt x="1006" y="4"/>
                    <a:pt x="99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9" name="Google Shape;2319;p48"/>
            <p:cNvSpPr/>
            <p:nvPr/>
          </p:nvSpPr>
          <p:spPr>
            <a:xfrm>
              <a:off x="4764600" y="3935880"/>
              <a:ext cx="4320" cy="4680"/>
            </a:xfrm>
            <a:custGeom>
              <a:avLst/>
              <a:gdLst/>
              <a:ahLst/>
              <a:cxnLst/>
              <a:rect l="l" t="t" r="r" b="b"/>
              <a:pathLst>
                <a:path w="12" h="13" extrusionOk="0">
                  <a:moveTo>
                    <a:pt x="12" y="13"/>
                  </a:moveTo>
                  <a:lnTo>
                    <a:pt x="12" y="13"/>
                  </a:lnTo>
                  <a:cubicBezTo>
                    <a:pt x="12" y="7"/>
                    <a:pt x="12" y="0"/>
                    <a:pt x="6" y="0"/>
                  </a:cubicBezTo>
                  <a:cubicBezTo>
                    <a:pt x="-1" y="0"/>
                    <a:pt x="-1" y="7"/>
                    <a:pt x="2" y="13"/>
                  </a:cubicBezTo>
                  <a:cubicBezTo>
                    <a:pt x="6" y="13"/>
                    <a:pt x="9" y="13"/>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0" name="Google Shape;2320;p48"/>
            <p:cNvSpPr/>
            <p:nvPr/>
          </p:nvSpPr>
          <p:spPr>
            <a:xfrm>
              <a:off x="4490640" y="5263920"/>
              <a:ext cx="24480" cy="7200"/>
            </a:xfrm>
            <a:custGeom>
              <a:avLst/>
              <a:gdLst/>
              <a:ahLst/>
              <a:cxnLst/>
              <a:rect l="l" t="t" r="r" b="b"/>
              <a:pathLst>
                <a:path w="68" h="20" extrusionOk="0">
                  <a:moveTo>
                    <a:pt x="21" y="20"/>
                  </a:moveTo>
                  <a:lnTo>
                    <a:pt x="21" y="20"/>
                  </a:lnTo>
                  <a:cubicBezTo>
                    <a:pt x="31" y="20"/>
                    <a:pt x="42" y="20"/>
                    <a:pt x="52" y="20"/>
                  </a:cubicBezTo>
                  <a:cubicBezTo>
                    <a:pt x="48" y="13"/>
                    <a:pt x="82" y="13"/>
                    <a:pt x="62" y="0"/>
                  </a:cubicBezTo>
                  <a:cubicBezTo>
                    <a:pt x="45" y="0"/>
                    <a:pt x="28" y="3"/>
                    <a:pt x="11" y="3"/>
                  </a:cubicBezTo>
                  <a:cubicBezTo>
                    <a:pt x="1" y="13"/>
                    <a:pt x="-12" y="20"/>
                    <a:pt x="2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1" name="Google Shape;2321;p48"/>
            <p:cNvSpPr/>
            <p:nvPr/>
          </p:nvSpPr>
          <p:spPr>
            <a:xfrm>
              <a:off x="5878080" y="3898440"/>
              <a:ext cx="10800" cy="21600"/>
            </a:xfrm>
            <a:custGeom>
              <a:avLst/>
              <a:gdLst/>
              <a:ahLst/>
              <a:cxnLst/>
              <a:rect l="l" t="t" r="r" b="b"/>
              <a:pathLst>
                <a:path w="30" h="60" extrusionOk="0">
                  <a:moveTo>
                    <a:pt x="30" y="54"/>
                  </a:moveTo>
                  <a:lnTo>
                    <a:pt x="30" y="54"/>
                  </a:lnTo>
                  <a:cubicBezTo>
                    <a:pt x="23" y="33"/>
                    <a:pt x="20" y="16"/>
                    <a:pt x="13" y="0"/>
                  </a:cubicBezTo>
                  <a:cubicBezTo>
                    <a:pt x="10" y="3"/>
                    <a:pt x="3" y="6"/>
                    <a:pt x="0" y="10"/>
                  </a:cubicBezTo>
                  <a:cubicBezTo>
                    <a:pt x="6" y="27"/>
                    <a:pt x="10" y="44"/>
                    <a:pt x="16" y="60"/>
                  </a:cubicBezTo>
                  <a:cubicBezTo>
                    <a:pt x="20" y="57"/>
                    <a:pt x="26" y="54"/>
                    <a:pt x="30" y="5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2" name="Google Shape;2322;p48"/>
            <p:cNvSpPr/>
            <p:nvPr/>
          </p:nvSpPr>
          <p:spPr>
            <a:xfrm>
              <a:off x="5609880" y="3569760"/>
              <a:ext cx="4320" cy="3600"/>
            </a:xfrm>
            <a:custGeom>
              <a:avLst/>
              <a:gdLst/>
              <a:ahLst/>
              <a:cxnLst/>
              <a:rect l="l" t="t" r="r" b="b"/>
              <a:pathLst>
                <a:path w="12" h="10" extrusionOk="0">
                  <a:moveTo>
                    <a:pt x="10" y="0"/>
                  </a:moveTo>
                  <a:lnTo>
                    <a:pt x="10" y="0"/>
                  </a:lnTo>
                  <a:cubicBezTo>
                    <a:pt x="6" y="0"/>
                    <a:pt x="3" y="0"/>
                    <a:pt x="0" y="0"/>
                  </a:cubicBezTo>
                  <a:cubicBezTo>
                    <a:pt x="0" y="7"/>
                    <a:pt x="3" y="10"/>
                    <a:pt x="10" y="10"/>
                  </a:cubicBezTo>
                  <a:cubicBezTo>
                    <a:pt x="13" y="7"/>
                    <a:pt x="13" y="3"/>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3" name="Google Shape;2323;p48"/>
            <p:cNvSpPr/>
            <p:nvPr/>
          </p:nvSpPr>
          <p:spPr>
            <a:xfrm>
              <a:off x="4853520" y="4297320"/>
              <a:ext cx="2520" cy="2160"/>
            </a:xfrm>
            <a:custGeom>
              <a:avLst/>
              <a:gdLst/>
              <a:ahLst/>
              <a:cxnLst/>
              <a:rect l="l" t="t" r="r" b="b"/>
              <a:pathLst>
                <a:path w="7" h="6" extrusionOk="0">
                  <a:moveTo>
                    <a:pt x="4" y="0"/>
                  </a:moveTo>
                  <a:lnTo>
                    <a:pt x="4" y="0"/>
                  </a:lnTo>
                  <a:cubicBezTo>
                    <a:pt x="4" y="0"/>
                    <a:pt x="0" y="0"/>
                    <a:pt x="0" y="3"/>
                  </a:cubicBezTo>
                  <a:lnTo>
                    <a:pt x="4" y="6"/>
                  </a:lnTo>
                  <a:cubicBezTo>
                    <a:pt x="7" y="6"/>
                    <a:pt x="7" y="6"/>
                    <a:pt x="7" y="0"/>
                  </a:cubicBezTo>
                  <a:lnTo>
                    <a:pt x="4"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4" name="Google Shape;2324;p48"/>
            <p:cNvSpPr/>
            <p:nvPr/>
          </p:nvSpPr>
          <p:spPr>
            <a:xfrm>
              <a:off x="4963680" y="5348520"/>
              <a:ext cx="468000" cy="42120"/>
            </a:xfrm>
            <a:custGeom>
              <a:avLst/>
              <a:gdLst/>
              <a:ahLst/>
              <a:cxnLst/>
              <a:rect l="l" t="t" r="r" b="b"/>
              <a:pathLst>
                <a:path w="1300" h="117" extrusionOk="0">
                  <a:moveTo>
                    <a:pt x="198" y="77"/>
                  </a:moveTo>
                  <a:lnTo>
                    <a:pt x="198" y="77"/>
                  </a:lnTo>
                  <a:cubicBezTo>
                    <a:pt x="198" y="77"/>
                    <a:pt x="194" y="77"/>
                    <a:pt x="194" y="80"/>
                  </a:cubicBezTo>
                  <a:lnTo>
                    <a:pt x="194" y="80"/>
                  </a:lnTo>
                  <a:cubicBezTo>
                    <a:pt x="191" y="77"/>
                    <a:pt x="184" y="80"/>
                    <a:pt x="181" y="80"/>
                  </a:cubicBezTo>
                  <a:lnTo>
                    <a:pt x="181" y="80"/>
                  </a:lnTo>
                  <a:cubicBezTo>
                    <a:pt x="178" y="80"/>
                    <a:pt x="174" y="80"/>
                    <a:pt x="168" y="80"/>
                  </a:cubicBezTo>
                  <a:lnTo>
                    <a:pt x="168" y="80"/>
                  </a:lnTo>
                  <a:cubicBezTo>
                    <a:pt x="164" y="80"/>
                    <a:pt x="161" y="80"/>
                    <a:pt x="157" y="80"/>
                  </a:cubicBezTo>
                  <a:cubicBezTo>
                    <a:pt x="104" y="84"/>
                    <a:pt x="47" y="87"/>
                    <a:pt x="0" y="107"/>
                  </a:cubicBezTo>
                  <a:cubicBezTo>
                    <a:pt x="3" y="111"/>
                    <a:pt x="6" y="114"/>
                    <a:pt x="13" y="117"/>
                  </a:cubicBezTo>
                  <a:cubicBezTo>
                    <a:pt x="57" y="107"/>
                    <a:pt x="104" y="114"/>
                    <a:pt x="147" y="111"/>
                  </a:cubicBezTo>
                  <a:cubicBezTo>
                    <a:pt x="157" y="111"/>
                    <a:pt x="168" y="107"/>
                    <a:pt x="178" y="104"/>
                  </a:cubicBezTo>
                  <a:cubicBezTo>
                    <a:pt x="184" y="101"/>
                    <a:pt x="188" y="97"/>
                    <a:pt x="188" y="94"/>
                  </a:cubicBezTo>
                  <a:lnTo>
                    <a:pt x="188" y="90"/>
                  </a:lnTo>
                  <a:cubicBezTo>
                    <a:pt x="191" y="90"/>
                    <a:pt x="191" y="90"/>
                    <a:pt x="191" y="90"/>
                  </a:cubicBezTo>
                  <a:cubicBezTo>
                    <a:pt x="198" y="90"/>
                    <a:pt x="201" y="90"/>
                    <a:pt x="204" y="87"/>
                  </a:cubicBezTo>
                  <a:cubicBezTo>
                    <a:pt x="208" y="90"/>
                    <a:pt x="208" y="90"/>
                    <a:pt x="208" y="94"/>
                  </a:cubicBezTo>
                  <a:cubicBezTo>
                    <a:pt x="220" y="101"/>
                    <a:pt x="237" y="101"/>
                    <a:pt x="254" y="101"/>
                  </a:cubicBezTo>
                  <a:cubicBezTo>
                    <a:pt x="267" y="101"/>
                    <a:pt x="281" y="101"/>
                    <a:pt x="294" y="97"/>
                  </a:cubicBezTo>
                  <a:cubicBezTo>
                    <a:pt x="304" y="94"/>
                    <a:pt x="314" y="87"/>
                    <a:pt x="321" y="80"/>
                  </a:cubicBezTo>
                  <a:cubicBezTo>
                    <a:pt x="324" y="80"/>
                    <a:pt x="324" y="84"/>
                    <a:pt x="328" y="84"/>
                  </a:cubicBezTo>
                  <a:cubicBezTo>
                    <a:pt x="341" y="90"/>
                    <a:pt x="358" y="90"/>
                    <a:pt x="375" y="90"/>
                  </a:cubicBezTo>
                  <a:cubicBezTo>
                    <a:pt x="425" y="80"/>
                    <a:pt x="479" y="90"/>
                    <a:pt x="529" y="74"/>
                  </a:cubicBezTo>
                  <a:cubicBezTo>
                    <a:pt x="532" y="67"/>
                    <a:pt x="532" y="64"/>
                    <a:pt x="529" y="64"/>
                  </a:cubicBezTo>
                  <a:cubicBezTo>
                    <a:pt x="546" y="74"/>
                    <a:pt x="566" y="74"/>
                    <a:pt x="586" y="70"/>
                  </a:cubicBezTo>
                  <a:cubicBezTo>
                    <a:pt x="599" y="67"/>
                    <a:pt x="610" y="67"/>
                    <a:pt x="623" y="64"/>
                  </a:cubicBezTo>
                  <a:cubicBezTo>
                    <a:pt x="640" y="64"/>
                    <a:pt x="653" y="64"/>
                    <a:pt x="670" y="57"/>
                  </a:cubicBezTo>
                  <a:cubicBezTo>
                    <a:pt x="670" y="54"/>
                    <a:pt x="670" y="54"/>
                    <a:pt x="673" y="54"/>
                  </a:cubicBezTo>
                  <a:cubicBezTo>
                    <a:pt x="680" y="60"/>
                    <a:pt x="694" y="60"/>
                    <a:pt x="707" y="57"/>
                  </a:cubicBezTo>
                  <a:cubicBezTo>
                    <a:pt x="710" y="57"/>
                    <a:pt x="717" y="54"/>
                    <a:pt x="720" y="50"/>
                  </a:cubicBezTo>
                  <a:cubicBezTo>
                    <a:pt x="845" y="44"/>
                    <a:pt x="972" y="44"/>
                    <a:pt x="1096" y="33"/>
                  </a:cubicBezTo>
                  <a:lnTo>
                    <a:pt x="1096" y="33"/>
                  </a:lnTo>
                  <a:cubicBezTo>
                    <a:pt x="1113" y="33"/>
                    <a:pt x="1130" y="37"/>
                    <a:pt x="1147" y="30"/>
                  </a:cubicBezTo>
                  <a:cubicBezTo>
                    <a:pt x="1160" y="33"/>
                    <a:pt x="1174" y="33"/>
                    <a:pt x="1187" y="33"/>
                  </a:cubicBezTo>
                  <a:cubicBezTo>
                    <a:pt x="1190" y="33"/>
                    <a:pt x="1197" y="33"/>
                    <a:pt x="1200" y="33"/>
                  </a:cubicBezTo>
                  <a:cubicBezTo>
                    <a:pt x="1227" y="23"/>
                    <a:pt x="1264" y="30"/>
                    <a:pt x="1291" y="16"/>
                  </a:cubicBezTo>
                  <a:cubicBezTo>
                    <a:pt x="1311" y="3"/>
                    <a:pt x="1294" y="0"/>
                    <a:pt x="1277" y="0"/>
                  </a:cubicBezTo>
                  <a:cubicBezTo>
                    <a:pt x="1234" y="7"/>
                    <a:pt x="1190" y="7"/>
                    <a:pt x="1147" y="7"/>
                  </a:cubicBezTo>
                  <a:cubicBezTo>
                    <a:pt x="1130" y="7"/>
                    <a:pt x="1110" y="3"/>
                    <a:pt x="1096" y="13"/>
                  </a:cubicBezTo>
                  <a:cubicBezTo>
                    <a:pt x="1019" y="16"/>
                    <a:pt x="945" y="16"/>
                    <a:pt x="868" y="16"/>
                  </a:cubicBezTo>
                  <a:cubicBezTo>
                    <a:pt x="821" y="30"/>
                    <a:pt x="771" y="23"/>
                    <a:pt x="724" y="27"/>
                  </a:cubicBezTo>
                  <a:cubicBezTo>
                    <a:pt x="717" y="27"/>
                    <a:pt x="717" y="30"/>
                    <a:pt x="720" y="33"/>
                  </a:cubicBezTo>
                  <a:lnTo>
                    <a:pt x="720" y="33"/>
                  </a:lnTo>
                  <a:cubicBezTo>
                    <a:pt x="720" y="30"/>
                    <a:pt x="717" y="30"/>
                    <a:pt x="714" y="30"/>
                  </a:cubicBezTo>
                  <a:cubicBezTo>
                    <a:pt x="714" y="27"/>
                    <a:pt x="714" y="27"/>
                    <a:pt x="710" y="27"/>
                  </a:cubicBezTo>
                  <a:lnTo>
                    <a:pt x="710" y="27"/>
                  </a:lnTo>
                  <a:cubicBezTo>
                    <a:pt x="704" y="27"/>
                    <a:pt x="697" y="30"/>
                    <a:pt x="694" y="33"/>
                  </a:cubicBezTo>
                  <a:cubicBezTo>
                    <a:pt x="680" y="33"/>
                    <a:pt x="670" y="33"/>
                    <a:pt x="660" y="37"/>
                  </a:cubicBezTo>
                  <a:cubicBezTo>
                    <a:pt x="647" y="33"/>
                    <a:pt x="633" y="33"/>
                    <a:pt x="620" y="33"/>
                  </a:cubicBezTo>
                  <a:lnTo>
                    <a:pt x="620" y="33"/>
                  </a:lnTo>
                  <a:lnTo>
                    <a:pt x="620" y="33"/>
                  </a:lnTo>
                  <a:cubicBezTo>
                    <a:pt x="593" y="37"/>
                    <a:pt x="566" y="33"/>
                    <a:pt x="539" y="44"/>
                  </a:cubicBezTo>
                  <a:cubicBezTo>
                    <a:pt x="532" y="44"/>
                    <a:pt x="526" y="44"/>
                    <a:pt x="516" y="44"/>
                  </a:cubicBezTo>
                  <a:cubicBezTo>
                    <a:pt x="465" y="47"/>
                    <a:pt x="412" y="47"/>
                    <a:pt x="361" y="60"/>
                  </a:cubicBezTo>
                  <a:lnTo>
                    <a:pt x="361" y="60"/>
                  </a:lnTo>
                  <a:lnTo>
                    <a:pt x="361" y="60"/>
                  </a:lnTo>
                  <a:cubicBezTo>
                    <a:pt x="358" y="60"/>
                    <a:pt x="355" y="60"/>
                    <a:pt x="348" y="64"/>
                  </a:cubicBezTo>
                  <a:cubicBezTo>
                    <a:pt x="351" y="64"/>
                    <a:pt x="351" y="64"/>
                    <a:pt x="351" y="64"/>
                  </a:cubicBezTo>
                  <a:lnTo>
                    <a:pt x="348" y="64"/>
                  </a:lnTo>
                  <a:cubicBezTo>
                    <a:pt x="345" y="64"/>
                    <a:pt x="341" y="64"/>
                    <a:pt x="334" y="64"/>
                  </a:cubicBezTo>
                  <a:lnTo>
                    <a:pt x="334" y="64"/>
                  </a:lnTo>
                  <a:lnTo>
                    <a:pt x="334" y="64"/>
                  </a:lnTo>
                  <a:cubicBezTo>
                    <a:pt x="291" y="60"/>
                    <a:pt x="247" y="67"/>
                    <a:pt x="208" y="80"/>
                  </a:cubicBezTo>
                  <a:lnTo>
                    <a:pt x="208" y="80"/>
                  </a:lnTo>
                  <a:lnTo>
                    <a:pt x="208" y="80"/>
                  </a:lnTo>
                  <a:cubicBezTo>
                    <a:pt x="204" y="77"/>
                    <a:pt x="201" y="77"/>
                    <a:pt x="198" y="7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5" name="Google Shape;2325;p48"/>
            <p:cNvSpPr/>
            <p:nvPr/>
          </p:nvSpPr>
          <p:spPr>
            <a:xfrm>
              <a:off x="5163840" y="5563440"/>
              <a:ext cx="406440" cy="19440"/>
            </a:xfrm>
            <a:custGeom>
              <a:avLst/>
              <a:gdLst/>
              <a:ahLst/>
              <a:cxnLst/>
              <a:rect l="l" t="t" r="r" b="b"/>
              <a:pathLst>
                <a:path w="1129" h="54" extrusionOk="0">
                  <a:moveTo>
                    <a:pt x="158" y="20"/>
                  </a:moveTo>
                  <a:lnTo>
                    <a:pt x="158" y="20"/>
                  </a:lnTo>
                  <a:cubicBezTo>
                    <a:pt x="154" y="20"/>
                    <a:pt x="148" y="24"/>
                    <a:pt x="141" y="27"/>
                  </a:cubicBezTo>
                  <a:cubicBezTo>
                    <a:pt x="94" y="17"/>
                    <a:pt x="47" y="30"/>
                    <a:pt x="0" y="27"/>
                  </a:cubicBezTo>
                  <a:cubicBezTo>
                    <a:pt x="0" y="34"/>
                    <a:pt x="3" y="37"/>
                    <a:pt x="20" y="37"/>
                  </a:cubicBezTo>
                  <a:cubicBezTo>
                    <a:pt x="60" y="37"/>
                    <a:pt x="101" y="37"/>
                    <a:pt x="141" y="37"/>
                  </a:cubicBezTo>
                  <a:cubicBezTo>
                    <a:pt x="289" y="37"/>
                    <a:pt x="433" y="40"/>
                    <a:pt x="581" y="44"/>
                  </a:cubicBezTo>
                  <a:cubicBezTo>
                    <a:pt x="584" y="44"/>
                    <a:pt x="587" y="44"/>
                    <a:pt x="594" y="44"/>
                  </a:cubicBezTo>
                  <a:lnTo>
                    <a:pt x="594" y="44"/>
                  </a:lnTo>
                  <a:lnTo>
                    <a:pt x="594" y="44"/>
                  </a:lnTo>
                  <a:cubicBezTo>
                    <a:pt x="681" y="47"/>
                    <a:pt x="772" y="51"/>
                    <a:pt x="863" y="54"/>
                  </a:cubicBezTo>
                  <a:cubicBezTo>
                    <a:pt x="930" y="51"/>
                    <a:pt x="993" y="57"/>
                    <a:pt x="1061" y="44"/>
                  </a:cubicBezTo>
                  <a:cubicBezTo>
                    <a:pt x="1071" y="40"/>
                    <a:pt x="1084" y="37"/>
                    <a:pt x="1094" y="34"/>
                  </a:cubicBezTo>
                  <a:lnTo>
                    <a:pt x="1094" y="34"/>
                  </a:lnTo>
                  <a:lnTo>
                    <a:pt x="1094" y="34"/>
                  </a:lnTo>
                  <a:cubicBezTo>
                    <a:pt x="1111" y="27"/>
                    <a:pt x="1145" y="24"/>
                    <a:pt x="1121" y="0"/>
                  </a:cubicBezTo>
                  <a:cubicBezTo>
                    <a:pt x="1111" y="14"/>
                    <a:pt x="1084" y="14"/>
                    <a:pt x="1067" y="24"/>
                  </a:cubicBezTo>
                  <a:cubicBezTo>
                    <a:pt x="936" y="40"/>
                    <a:pt x="806" y="27"/>
                    <a:pt x="675" y="24"/>
                  </a:cubicBezTo>
                  <a:cubicBezTo>
                    <a:pt x="651" y="24"/>
                    <a:pt x="628" y="27"/>
                    <a:pt x="604" y="27"/>
                  </a:cubicBezTo>
                  <a:lnTo>
                    <a:pt x="604" y="27"/>
                  </a:lnTo>
                  <a:lnTo>
                    <a:pt x="604" y="27"/>
                  </a:lnTo>
                  <a:cubicBezTo>
                    <a:pt x="567" y="24"/>
                    <a:pt x="527" y="20"/>
                    <a:pt x="490" y="27"/>
                  </a:cubicBezTo>
                  <a:cubicBezTo>
                    <a:pt x="379" y="17"/>
                    <a:pt x="268" y="24"/>
                    <a:pt x="15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6" name="Google Shape;2326;p48"/>
            <p:cNvSpPr/>
            <p:nvPr/>
          </p:nvSpPr>
          <p:spPr>
            <a:xfrm>
              <a:off x="5410080" y="5483160"/>
              <a:ext cx="106920" cy="14400"/>
            </a:xfrm>
            <a:custGeom>
              <a:avLst/>
              <a:gdLst/>
              <a:ahLst/>
              <a:cxnLst/>
              <a:rect l="l" t="t" r="r" b="b"/>
              <a:pathLst>
                <a:path w="297" h="40" extrusionOk="0">
                  <a:moveTo>
                    <a:pt x="65" y="9"/>
                  </a:moveTo>
                  <a:lnTo>
                    <a:pt x="65" y="9"/>
                  </a:lnTo>
                  <a:cubicBezTo>
                    <a:pt x="51" y="2"/>
                    <a:pt x="34" y="-2"/>
                    <a:pt x="17" y="2"/>
                  </a:cubicBezTo>
                  <a:cubicBezTo>
                    <a:pt x="7" y="5"/>
                    <a:pt x="-3" y="9"/>
                    <a:pt x="1" y="15"/>
                  </a:cubicBezTo>
                  <a:cubicBezTo>
                    <a:pt x="1" y="25"/>
                    <a:pt x="17" y="22"/>
                    <a:pt x="24" y="25"/>
                  </a:cubicBezTo>
                  <a:cubicBezTo>
                    <a:pt x="37" y="32"/>
                    <a:pt x="51" y="19"/>
                    <a:pt x="65" y="29"/>
                  </a:cubicBezTo>
                  <a:cubicBezTo>
                    <a:pt x="135" y="32"/>
                    <a:pt x="209" y="35"/>
                    <a:pt x="279" y="39"/>
                  </a:cubicBezTo>
                  <a:cubicBezTo>
                    <a:pt x="296" y="42"/>
                    <a:pt x="299" y="35"/>
                    <a:pt x="296" y="25"/>
                  </a:cubicBezTo>
                  <a:cubicBezTo>
                    <a:pt x="219" y="22"/>
                    <a:pt x="142" y="15"/>
                    <a:pt x="65"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7" name="Google Shape;2327;p48"/>
            <p:cNvSpPr/>
            <p:nvPr/>
          </p:nvSpPr>
          <p:spPr>
            <a:xfrm>
              <a:off x="5316120" y="5552640"/>
              <a:ext cx="18720" cy="4680"/>
            </a:xfrm>
            <a:custGeom>
              <a:avLst/>
              <a:gdLst/>
              <a:ahLst/>
              <a:cxnLst/>
              <a:rect l="l" t="t" r="r" b="b"/>
              <a:pathLst>
                <a:path w="52" h="13" extrusionOk="0">
                  <a:moveTo>
                    <a:pt x="16" y="13"/>
                  </a:moveTo>
                  <a:lnTo>
                    <a:pt x="16" y="13"/>
                  </a:lnTo>
                  <a:cubicBezTo>
                    <a:pt x="23" y="10"/>
                    <a:pt x="34" y="10"/>
                    <a:pt x="40" y="10"/>
                  </a:cubicBezTo>
                  <a:lnTo>
                    <a:pt x="40" y="10"/>
                  </a:lnTo>
                  <a:cubicBezTo>
                    <a:pt x="47" y="10"/>
                    <a:pt x="54" y="10"/>
                    <a:pt x="50" y="3"/>
                  </a:cubicBezTo>
                  <a:cubicBezTo>
                    <a:pt x="50" y="3"/>
                    <a:pt x="44" y="0"/>
                    <a:pt x="40" y="0"/>
                  </a:cubicBezTo>
                  <a:cubicBezTo>
                    <a:pt x="34" y="0"/>
                    <a:pt x="23" y="0"/>
                    <a:pt x="16" y="0"/>
                  </a:cubicBezTo>
                  <a:cubicBezTo>
                    <a:pt x="7" y="0"/>
                    <a:pt x="-3" y="0"/>
                    <a:pt x="0" y="10"/>
                  </a:cubicBezTo>
                  <a:cubicBezTo>
                    <a:pt x="0" y="13"/>
                    <a:pt x="10" y="13"/>
                    <a:pt x="1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8" name="Google Shape;2328;p48"/>
            <p:cNvSpPr/>
            <p:nvPr/>
          </p:nvSpPr>
          <p:spPr>
            <a:xfrm>
              <a:off x="5196600" y="4876200"/>
              <a:ext cx="163080" cy="39600"/>
            </a:xfrm>
            <a:custGeom>
              <a:avLst/>
              <a:gdLst/>
              <a:ahLst/>
              <a:cxnLst/>
              <a:rect l="l" t="t" r="r" b="b"/>
              <a:pathLst>
                <a:path w="453" h="110" extrusionOk="0">
                  <a:moveTo>
                    <a:pt x="218" y="87"/>
                  </a:moveTo>
                  <a:lnTo>
                    <a:pt x="218" y="87"/>
                  </a:lnTo>
                  <a:cubicBezTo>
                    <a:pt x="238" y="87"/>
                    <a:pt x="255" y="90"/>
                    <a:pt x="268" y="77"/>
                  </a:cubicBezTo>
                  <a:cubicBezTo>
                    <a:pt x="275" y="83"/>
                    <a:pt x="285" y="83"/>
                    <a:pt x="295" y="87"/>
                  </a:cubicBezTo>
                  <a:cubicBezTo>
                    <a:pt x="305" y="100"/>
                    <a:pt x="325" y="103"/>
                    <a:pt x="342" y="107"/>
                  </a:cubicBezTo>
                  <a:cubicBezTo>
                    <a:pt x="362" y="113"/>
                    <a:pt x="376" y="107"/>
                    <a:pt x="386" y="97"/>
                  </a:cubicBezTo>
                  <a:cubicBezTo>
                    <a:pt x="416" y="73"/>
                    <a:pt x="426" y="40"/>
                    <a:pt x="453" y="13"/>
                  </a:cubicBezTo>
                  <a:cubicBezTo>
                    <a:pt x="453" y="10"/>
                    <a:pt x="453" y="6"/>
                    <a:pt x="449" y="3"/>
                  </a:cubicBezTo>
                  <a:lnTo>
                    <a:pt x="449" y="3"/>
                  </a:lnTo>
                  <a:cubicBezTo>
                    <a:pt x="443" y="-1"/>
                    <a:pt x="433" y="-1"/>
                    <a:pt x="423" y="3"/>
                  </a:cubicBezTo>
                  <a:lnTo>
                    <a:pt x="423" y="3"/>
                  </a:lnTo>
                  <a:cubicBezTo>
                    <a:pt x="416" y="10"/>
                    <a:pt x="402" y="13"/>
                    <a:pt x="399" y="23"/>
                  </a:cubicBezTo>
                  <a:cubicBezTo>
                    <a:pt x="402" y="50"/>
                    <a:pt x="376" y="63"/>
                    <a:pt x="359" y="83"/>
                  </a:cubicBezTo>
                  <a:cubicBezTo>
                    <a:pt x="345" y="97"/>
                    <a:pt x="325" y="80"/>
                    <a:pt x="312" y="73"/>
                  </a:cubicBezTo>
                  <a:lnTo>
                    <a:pt x="312" y="73"/>
                  </a:lnTo>
                  <a:lnTo>
                    <a:pt x="312" y="73"/>
                  </a:lnTo>
                  <a:cubicBezTo>
                    <a:pt x="298" y="63"/>
                    <a:pt x="285" y="63"/>
                    <a:pt x="268" y="70"/>
                  </a:cubicBezTo>
                  <a:lnTo>
                    <a:pt x="268" y="70"/>
                  </a:lnTo>
                  <a:lnTo>
                    <a:pt x="268" y="70"/>
                  </a:lnTo>
                  <a:cubicBezTo>
                    <a:pt x="251" y="67"/>
                    <a:pt x="234" y="70"/>
                    <a:pt x="218" y="77"/>
                  </a:cubicBezTo>
                  <a:lnTo>
                    <a:pt x="218" y="77"/>
                  </a:lnTo>
                  <a:lnTo>
                    <a:pt x="218" y="77"/>
                  </a:lnTo>
                  <a:cubicBezTo>
                    <a:pt x="157" y="80"/>
                    <a:pt x="97" y="83"/>
                    <a:pt x="37" y="87"/>
                  </a:cubicBezTo>
                  <a:cubicBezTo>
                    <a:pt x="26" y="97"/>
                    <a:pt x="-4" y="80"/>
                    <a:pt x="0" y="103"/>
                  </a:cubicBezTo>
                  <a:cubicBezTo>
                    <a:pt x="73" y="107"/>
                    <a:pt x="147" y="107"/>
                    <a:pt x="218" y="8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9" name="Google Shape;2329;p48"/>
            <p:cNvSpPr/>
            <p:nvPr/>
          </p:nvSpPr>
          <p:spPr>
            <a:xfrm>
              <a:off x="5173560" y="4910040"/>
              <a:ext cx="3600" cy="2880"/>
            </a:xfrm>
            <a:custGeom>
              <a:avLst/>
              <a:gdLst/>
              <a:ahLst/>
              <a:cxnLst/>
              <a:rect l="l" t="t" r="r" b="b"/>
              <a:pathLst>
                <a:path w="10" h="8" extrusionOk="0">
                  <a:moveTo>
                    <a:pt x="0" y="3"/>
                  </a:moveTo>
                  <a:lnTo>
                    <a:pt x="0" y="3"/>
                  </a:lnTo>
                  <a:cubicBezTo>
                    <a:pt x="3" y="9"/>
                    <a:pt x="6" y="9"/>
                    <a:pt x="10" y="3"/>
                  </a:cubicBezTo>
                  <a:cubicBezTo>
                    <a:pt x="6"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0" name="Google Shape;2330;p48"/>
            <p:cNvSpPr/>
            <p:nvPr/>
          </p:nvSpPr>
          <p:spPr>
            <a:xfrm>
              <a:off x="5499720" y="5005440"/>
              <a:ext cx="6120" cy="4320"/>
            </a:xfrm>
            <a:custGeom>
              <a:avLst/>
              <a:gdLst/>
              <a:ahLst/>
              <a:cxnLst/>
              <a:rect l="l" t="t" r="r" b="b"/>
              <a:pathLst>
                <a:path w="17" h="12" extrusionOk="0">
                  <a:moveTo>
                    <a:pt x="7" y="0"/>
                  </a:moveTo>
                  <a:lnTo>
                    <a:pt x="7" y="0"/>
                  </a:lnTo>
                  <a:cubicBezTo>
                    <a:pt x="7" y="3"/>
                    <a:pt x="0" y="3"/>
                    <a:pt x="0" y="6"/>
                  </a:cubicBezTo>
                  <a:cubicBezTo>
                    <a:pt x="0" y="13"/>
                    <a:pt x="7" y="13"/>
                    <a:pt x="13" y="10"/>
                  </a:cubicBezTo>
                  <a:cubicBezTo>
                    <a:pt x="17" y="10"/>
                    <a:pt x="17" y="6"/>
                    <a:pt x="17" y="3"/>
                  </a:cubicBezTo>
                  <a:cubicBezTo>
                    <a:pt x="17" y="0"/>
                    <a:pt x="13" y="0"/>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1" name="Google Shape;2331;p48"/>
            <p:cNvSpPr/>
            <p:nvPr/>
          </p:nvSpPr>
          <p:spPr>
            <a:xfrm>
              <a:off x="5391000" y="4430160"/>
              <a:ext cx="2520" cy="0"/>
            </a:xfrm>
            <a:custGeom>
              <a:avLst/>
              <a:gdLst/>
              <a:ahLst/>
              <a:cxnLst/>
              <a:rect l="l" t="t" r="r" b="b"/>
              <a:pathLst>
                <a:path w="7" h="120000" extrusionOk="0">
                  <a:moveTo>
                    <a:pt x="0" y="0"/>
                  </a:moveTo>
                  <a:lnTo>
                    <a:pt x="0" y="0"/>
                  </a:lnTo>
                  <a:lnTo>
                    <a:pt x="0" y="0"/>
                  </a:lnTo>
                  <a:cubicBezTo>
                    <a:pt x="3" y="0"/>
                    <a:pt x="3" y="0"/>
                    <a:pt x="7" y="0"/>
                  </a:cubicBezTo>
                  <a:cubicBezTo>
                    <a:pt x="3" y="0"/>
                    <a:pt x="3"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2" name="Google Shape;2332;p48"/>
            <p:cNvSpPr/>
            <p:nvPr/>
          </p:nvSpPr>
          <p:spPr>
            <a:xfrm>
              <a:off x="4766760" y="5198760"/>
              <a:ext cx="7200" cy="9360"/>
            </a:xfrm>
            <a:custGeom>
              <a:avLst/>
              <a:gdLst/>
              <a:ahLst/>
              <a:cxnLst/>
              <a:rect l="l" t="t" r="r" b="b"/>
              <a:pathLst>
                <a:path w="20" h="26" extrusionOk="0">
                  <a:moveTo>
                    <a:pt x="16" y="26"/>
                  </a:moveTo>
                  <a:lnTo>
                    <a:pt x="16" y="26"/>
                  </a:lnTo>
                  <a:cubicBezTo>
                    <a:pt x="16" y="16"/>
                    <a:pt x="20" y="10"/>
                    <a:pt x="20" y="0"/>
                  </a:cubicBezTo>
                  <a:cubicBezTo>
                    <a:pt x="13" y="0"/>
                    <a:pt x="10" y="0"/>
                    <a:pt x="6" y="3"/>
                  </a:cubicBezTo>
                  <a:cubicBezTo>
                    <a:pt x="13" y="10"/>
                    <a:pt x="-17" y="26"/>
                    <a:pt x="1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3" name="Google Shape;2333;p48"/>
            <p:cNvSpPr/>
            <p:nvPr/>
          </p:nvSpPr>
          <p:spPr>
            <a:xfrm>
              <a:off x="4785840" y="5202360"/>
              <a:ext cx="3960" cy="2160"/>
            </a:xfrm>
            <a:custGeom>
              <a:avLst/>
              <a:gdLst/>
              <a:ahLst/>
              <a:cxnLst/>
              <a:rect l="l" t="t" r="r" b="b"/>
              <a:pathLst>
                <a:path w="11" h="6" extrusionOk="0">
                  <a:moveTo>
                    <a:pt x="7" y="6"/>
                  </a:moveTo>
                  <a:lnTo>
                    <a:pt x="7" y="6"/>
                  </a:lnTo>
                  <a:lnTo>
                    <a:pt x="11" y="3"/>
                  </a:lnTo>
                  <a:cubicBezTo>
                    <a:pt x="7" y="3"/>
                    <a:pt x="7" y="3"/>
                    <a:pt x="4" y="0"/>
                  </a:cubicBezTo>
                  <a:lnTo>
                    <a:pt x="0" y="3"/>
                  </a:lnTo>
                  <a:cubicBezTo>
                    <a:pt x="4" y="3"/>
                    <a:pt x="4" y="3"/>
                    <a:pt x="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4" name="Google Shape;2334;p48"/>
            <p:cNvSpPr/>
            <p:nvPr/>
          </p:nvSpPr>
          <p:spPr>
            <a:xfrm>
              <a:off x="4731480" y="5138280"/>
              <a:ext cx="445680" cy="34200"/>
            </a:xfrm>
            <a:custGeom>
              <a:avLst/>
              <a:gdLst/>
              <a:ahLst/>
              <a:cxnLst/>
              <a:rect l="l" t="t" r="r" b="b"/>
              <a:pathLst>
                <a:path w="1238" h="95" extrusionOk="0">
                  <a:moveTo>
                    <a:pt x="0" y="84"/>
                  </a:moveTo>
                  <a:lnTo>
                    <a:pt x="0" y="84"/>
                  </a:lnTo>
                  <a:cubicBezTo>
                    <a:pt x="10" y="97"/>
                    <a:pt x="27" y="94"/>
                    <a:pt x="41" y="94"/>
                  </a:cubicBezTo>
                  <a:cubicBezTo>
                    <a:pt x="77" y="94"/>
                    <a:pt x="111" y="100"/>
                    <a:pt x="145" y="87"/>
                  </a:cubicBezTo>
                  <a:lnTo>
                    <a:pt x="145" y="87"/>
                  </a:lnTo>
                  <a:cubicBezTo>
                    <a:pt x="158" y="84"/>
                    <a:pt x="168" y="84"/>
                    <a:pt x="181" y="84"/>
                  </a:cubicBezTo>
                  <a:lnTo>
                    <a:pt x="181" y="84"/>
                  </a:lnTo>
                  <a:lnTo>
                    <a:pt x="181" y="84"/>
                  </a:lnTo>
                  <a:cubicBezTo>
                    <a:pt x="252" y="80"/>
                    <a:pt x="326" y="77"/>
                    <a:pt x="400" y="74"/>
                  </a:cubicBezTo>
                  <a:cubicBezTo>
                    <a:pt x="403" y="74"/>
                    <a:pt x="403" y="70"/>
                    <a:pt x="403" y="67"/>
                  </a:cubicBezTo>
                  <a:cubicBezTo>
                    <a:pt x="413" y="67"/>
                    <a:pt x="427" y="67"/>
                    <a:pt x="437" y="67"/>
                  </a:cubicBezTo>
                  <a:cubicBezTo>
                    <a:pt x="437" y="67"/>
                    <a:pt x="440" y="67"/>
                    <a:pt x="443" y="70"/>
                  </a:cubicBezTo>
                  <a:cubicBezTo>
                    <a:pt x="450" y="70"/>
                    <a:pt x="457" y="70"/>
                    <a:pt x="467" y="67"/>
                  </a:cubicBezTo>
                  <a:cubicBezTo>
                    <a:pt x="494" y="67"/>
                    <a:pt x="524" y="67"/>
                    <a:pt x="554" y="64"/>
                  </a:cubicBezTo>
                  <a:cubicBezTo>
                    <a:pt x="601" y="57"/>
                    <a:pt x="651" y="67"/>
                    <a:pt x="698" y="57"/>
                  </a:cubicBezTo>
                  <a:cubicBezTo>
                    <a:pt x="709" y="57"/>
                    <a:pt x="722" y="57"/>
                    <a:pt x="732" y="57"/>
                  </a:cubicBezTo>
                  <a:cubicBezTo>
                    <a:pt x="739" y="57"/>
                    <a:pt x="739" y="53"/>
                    <a:pt x="739" y="53"/>
                  </a:cubicBezTo>
                  <a:cubicBezTo>
                    <a:pt x="742" y="53"/>
                    <a:pt x="742" y="53"/>
                    <a:pt x="745" y="53"/>
                  </a:cubicBezTo>
                  <a:lnTo>
                    <a:pt x="749" y="53"/>
                  </a:lnTo>
                  <a:lnTo>
                    <a:pt x="752" y="57"/>
                  </a:lnTo>
                  <a:cubicBezTo>
                    <a:pt x="755" y="57"/>
                    <a:pt x="755" y="57"/>
                    <a:pt x="759" y="57"/>
                  </a:cubicBezTo>
                  <a:cubicBezTo>
                    <a:pt x="762" y="53"/>
                    <a:pt x="762" y="53"/>
                    <a:pt x="762" y="53"/>
                  </a:cubicBezTo>
                  <a:cubicBezTo>
                    <a:pt x="766" y="53"/>
                    <a:pt x="772" y="53"/>
                    <a:pt x="776" y="53"/>
                  </a:cubicBezTo>
                  <a:cubicBezTo>
                    <a:pt x="776" y="53"/>
                    <a:pt x="779" y="53"/>
                    <a:pt x="779" y="57"/>
                  </a:cubicBezTo>
                  <a:lnTo>
                    <a:pt x="786" y="57"/>
                  </a:lnTo>
                  <a:cubicBezTo>
                    <a:pt x="786" y="53"/>
                    <a:pt x="786" y="53"/>
                    <a:pt x="786" y="53"/>
                  </a:cubicBezTo>
                  <a:cubicBezTo>
                    <a:pt x="792" y="53"/>
                    <a:pt x="796" y="53"/>
                    <a:pt x="799" y="53"/>
                  </a:cubicBezTo>
                  <a:cubicBezTo>
                    <a:pt x="823" y="50"/>
                    <a:pt x="843" y="57"/>
                    <a:pt x="865" y="50"/>
                  </a:cubicBezTo>
                  <a:cubicBezTo>
                    <a:pt x="902" y="50"/>
                    <a:pt x="943" y="47"/>
                    <a:pt x="979" y="47"/>
                  </a:cubicBezTo>
                  <a:cubicBezTo>
                    <a:pt x="983" y="50"/>
                    <a:pt x="986" y="50"/>
                    <a:pt x="990" y="50"/>
                  </a:cubicBezTo>
                  <a:cubicBezTo>
                    <a:pt x="993" y="50"/>
                    <a:pt x="993" y="50"/>
                    <a:pt x="993" y="47"/>
                  </a:cubicBezTo>
                  <a:cubicBezTo>
                    <a:pt x="996" y="47"/>
                    <a:pt x="1003" y="47"/>
                    <a:pt x="1006" y="47"/>
                  </a:cubicBezTo>
                  <a:cubicBezTo>
                    <a:pt x="1013" y="43"/>
                    <a:pt x="1023" y="43"/>
                    <a:pt x="1033" y="40"/>
                  </a:cubicBezTo>
                  <a:lnTo>
                    <a:pt x="1033" y="40"/>
                  </a:lnTo>
                  <a:cubicBezTo>
                    <a:pt x="1050" y="40"/>
                    <a:pt x="1067" y="43"/>
                    <a:pt x="1083" y="37"/>
                  </a:cubicBezTo>
                  <a:cubicBezTo>
                    <a:pt x="1087" y="37"/>
                    <a:pt x="1094" y="37"/>
                    <a:pt x="1097" y="33"/>
                  </a:cubicBezTo>
                  <a:cubicBezTo>
                    <a:pt x="1100" y="33"/>
                    <a:pt x="1107" y="33"/>
                    <a:pt x="1110" y="33"/>
                  </a:cubicBezTo>
                  <a:cubicBezTo>
                    <a:pt x="1117" y="33"/>
                    <a:pt x="1124" y="33"/>
                    <a:pt x="1127" y="30"/>
                  </a:cubicBezTo>
                  <a:cubicBezTo>
                    <a:pt x="1157" y="33"/>
                    <a:pt x="1187" y="30"/>
                    <a:pt x="1211" y="20"/>
                  </a:cubicBezTo>
                  <a:lnTo>
                    <a:pt x="1211" y="20"/>
                  </a:lnTo>
                  <a:lnTo>
                    <a:pt x="1211" y="20"/>
                  </a:lnTo>
                  <a:cubicBezTo>
                    <a:pt x="1221" y="17"/>
                    <a:pt x="1231" y="13"/>
                    <a:pt x="1238" y="10"/>
                  </a:cubicBezTo>
                  <a:cubicBezTo>
                    <a:pt x="1234" y="7"/>
                    <a:pt x="1228" y="3"/>
                    <a:pt x="1225" y="0"/>
                  </a:cubicBezTo>
                  <a:cubicBezTo>
                    <a:pt x="1215" y="3"/>
                    <a:pt x="1204" y="3"/>
                    <a:pt x="1197" y="10"/>
                  </a:cubicBezTo>
                  <a:lnTo>
                    <a:pt x="1197" y="10"/>
                  </a:lnTo>
                  <a:cubicBezTo>
                    <a:pt x="1177" y="10"/>
                    <a:pt x="1157" y="10"/>
                    <a:pt x="1137" y="13"/>
                  </a:cubicBezTo>
                  <a:cubicBezTo>
                    <a:pt x="1134" y="13"/>
                    <a:pt x="1130" y="13"/>
                    <a:pt x="1127" y="13"/>
                  </a:cubicBezTo>
                  <a:cubicBezTo>
                    <a:pt x="1124" y="13"/>
                    <a:pt x="1124" y="13"/>
                    <a:pt x="1124" y="13"/>
                  </a:cubicBezTo>
                  <a:cubicBezTo>
                    <a:pt x="1114" y="13"/>
                    <a:pt x="1104" y="17"/>
                    <a:pt x="1097" y="17"/>
                  </a:cubicBezTo>
                  <a:cubicBezTo>
                    <a:pt x="973" y="30"/>
                    <a:pt x="853" y="27"/>
                    <a:pt x="729" y="33"/>
                  </a:cubicBezTo>
                  <a:cubicBezTo>
                    <a:pt x="715" y="37"/>
                    <a:pt x="698" y="37"/>
                    <a:pt x="685" y="40"/>
                  </a:cubicBezTo>
                  <a:cubicBezTo>
                    <a:pt x="635" y="30"/>
                    <a:pt x="584" y="40"/>
                    <a:pt x="534" y="43"/>
                  </a:cubicBezTo>
                  <a:cubicBezTo>
                    <a:pt x="507" y="43"/>
                    <a:pt x="480" y="47"/>
                    <a:pt x="453" y="50"/>
                  </a:cubicBezTo>
                  <a:lnTo>
                    <a:pt x="453" y="50"/>
                  </a:lnTo>
                  <a:lnTo>
                    <a:pt x="453" y="50"/>
                  </a:lnTo>
                  <a:cubicBezTo>
                    <a:pt x="380" y="43"/>
                    <a:pt x="306" y="53"/>
                    <a:pt x="232" y="64"/>
                  </a:cubicBezTo>
                  <a:cubicBezTo>
                    <a:pt x="208" y="67"/>
                    <a:pt x="181" y="67"/>
                    <a:pt x="158" y="67"/>
                  </a:cubicBezTo>
                  <a:cubicBezTo>
                    <a:pt x="151" y="67"/>
                    <a:pt x="151" y="70"/>
                    <a:pt x="151" y="74"/>
                  </a:cubicBezTo>
                  <a:cubicBezTo>
                    <a:pt x="148" y="74"/>
                    <a:pt x="141" y="77"/>
                    <a:pt x="134" y="77"/>
                  </a:cubicBezTo>
                  <a:cubicBezTo>
                    <a:pt x="134" y="74"/>
                    <a:pt x="131" y="74"/>
                    <a:pt x="131" y="74"/>
                  </a:cubicBezTo>
                  <a:cubicBezTo>
                    <a:pt x="118" y="77"/>
                    <a:pt x="108" y="80"/>
                    <a:pt x="101" y="67"/>
                  </a:cubicBezTo>
                  <a:cubicBezTo>
                    <a:pt x="94" y="67"/>
                    <a:pt x="88" y="67"/>
                    <a:pt x="81" y="67"/>
                  </a:cubicBezTo>
                  <a:cubicBezTo>
                    <a:pt x="61" y="80"/>
                    <a:pt x="37" y="74"/>
                    <a:pt x="14" y="77"/>
                  </a:cubicBezTo>
                  <a:lnTo>
                    <a:pt x="14" y="77"/>
                  </a:lnTo>
                  <a:cubicBezTo>
                    <a:pt x="10" y="77"/>
                    <a:pt x="4" y="80"/>
                    <a:pt x="0"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5" name="Google Shape;2335;p48"/>
            <p:cNvSpPr/>
            <p:nvPr/>
          </p:nvSpPr>
          <p:spPr>
            <a:xfrm>
              <a:off x="5131080" y="5149080"/>
              <a:ext cx="6120" cy="1800"/>
            </a:xfrm>
            <a:custGeom>
              <a:avLst/>
              <a:gdLst/>
              <a:ahLst/>
              <a:cxnLst/>
              <a:rect l="l" t="t" r="r" b="b"/>
              <a:pathLst>
                <a:path w="17" h="5" extrusionOk="0">
                  <a:moveTo>
                    <a:pt x="17" y="0"/>
                  </a:moveTo>
                  <a:lnTo>
                    <a:pt x="17" y="0"/>
                  </a:lnTo>
                  <a:cubicBezTo>
                    <a:pt x="14" y="0"/>
                    <a:pt x="7" y="3"/>
                    <a:pt x="0" y="3"/>
                  </a:cubicBezTo>
                  <a:cubicBezTo>
                    <a:pt x="7" y="7"/>
                    <a:pt x="14" y="3"/>
                    <a:pt x="1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6" name="Google Shape;2336;p48"/>
            <p:cNvSpPr/>
            <p:nvPr/>
          </p:nvSpPr>
          <p:spPr>
            <a:xfrm>
              <a:off x="4935960" y="5168520"/>
              <a:ext cx="1080" cy="1080"/>
            </a:xfrm>
            <a:custGeom>
              <a:avLst/>
              <a:gdLst/>
              <a:ahLst/>
              <a:cxnLst/>
              <a:rect l="l" t="t" r="r" b="b"/>
              <a:pathLst>
                <a:path w="3" h="3" extrusionOk="0">
                  <a:moveTo>
                    <a:pt x="0" y="3"/>
                  </a:moveTo>
                  <a:lnTo>
                    <a:pt x="0" y="3"/>
                  </a:lnTo>
                  <a:cubicBezTo>
                    <a:pt x="3" y="0"/>
                    <a:pt x="3" y="0"/>
                    <a:pt x="3" y="0"/>
                  </a:cubicBezTo>
                  <a:lnTo>
                    <a:pt x="3" y="0"/>
                  </a:lnTo>
                  <a:lnTo>
                    <a:pt x="0" y="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7" name="Google Shape;2337;p48"/>
            <p:cNvSpPr/>
            <p:nvPr/>
          </p:nvSpPr>
          <p:spPr>
            <a:xfrm>
              <a:off x="5595840" y="3968640"/>
              <a:ext cx="185400" cy="10800"/>
            </a:xfrm>
            <a:custGeom>
              <a:avLst/>
              <a:gdLst/>
              <a:ahLst/>
              <a:cxnLst/>
              <a:rect l="l" t="t" r="r" b="b"/>
              <a:pathLst>
                <a:path w="515" h="30" extrusionOk="0">
                  <a:moveTo>
                    <a:pt x="438" y="23"/>
                  </a:moveTo>
                  <a:lnTo>
                    <a:pt x="438" y="23"/>
                  </a:lnTo>
                  <a:lnTo>
                    <a:pt x="438" y="23"/>
                  </a:lnTo>
                  <a:cubicBezTo>
                    <a:pt x="465" y="23"/>
                    <a:pt x="485" y="16"/>
                    <a:pt x="515" y="6"/>
                  </a:cubicBezTo>
                  <a:cubicBezTo>
                    <a:pt x="478" y="-11"/>
                    <a:pt x="445" y="10"/>
                    <a:pt x="411" y="6"/>
                  </a:cubicBezTo>
                  <a:cubicBezTo>
                    <a:pt x="357" y="6"/>
                    <a:pt x="304" y="6"/>
                    <a:pt x="250" y="6"/>
                  </a:cubicBezTo>
                  <a:cubicBezTo>
                    <a:pt x="230" y="3"/>
                    <a:pt x="213" y="6"/>
                    <a:pt x="196" y="13"/>
                  </a:cubicBezTo>
                  <a:lnTo>
                    <a:pt x="196" y="13"/>
                  </a:lnTo>
                  <a:cubicBezTo>
                    <a:pt x="193" y="10"/>
                    <a:pt x="186" y="6"/>
                    <a:pt x="179" y="6"/>
                  </a:cubicBezTo>
                  <a:lnTo>
                    <a:pt x="179" y="6"/>
                  </a:lnTo>
                  <a:cubicBezTo>
                    <a:pt x="143" y="10"/>
                    <a:pt x="102" y="10"/>
                    <a:pt x="62" y="6"/>
                  </a:cubicBezTo>
                  <a:cubicBezTo>
                    <a:pt x="52" y="-4"/>
                    <a:pt x="42" y="-1"/>
                    <a:pt x="35" y="10"/>
                  </a:cubicBezTo>
                  <a:cubicBezTo>
                    <a:pt x="35" y="13"/>
                    <a:pt x="35" y="13"/>
                    <a:pt x="35" y="13"/>
                  </a:cubicBezTo>
                  <a:lnTo>
                    <a:pt x="32" y="13"/>
                  </a:lnTo>
                  <a:cubicBezTo>
                    <a:pt x="22" y="16"/>
                    <a:pt x="12" y="6"/>
                    <a:pt x="2" y="13"/>
                  </a:cubicBezTo>
                  <a:cubicBezTo>
                    <a:pt x="-5" y="20"/>
                    <a:pt x="8" y="26"/>
                    <a:pt x="15" y="30"/>
                  </a:cubicBezTo>
                  <a:cubicBezTo>
                    <a:pt x="32" y="30"/>
                    <a:pt x="49" y="26"/>
                    <a:pt x="65" y="23"/>
                  </a:cubicBezTo>
                  <a:lnTo>
                    <a:pt x="65" y="23"/>
                  </a:lnTo>
                  <a:lnTo>
                    <a:pt x="65" y="23"/>
                  </a:lnTo>
                  <a:cubicBezTo>
                    <a:pt x="79" y="30"/>
                    <a:pt x="96" y="30"/>
                    <a:pt x="112" y="30"/>
                  </a:cubicBezTo>
                  <a:cubicBezTo>
                    <a:pt x="132" y="20"/>
                    <a:pt x="159" y="26"/>
                    <a:pt x="179" y="20"/>
                  </a:cubicBezTo>
                  <a:lnTo>
                    <a:pt x="179" y="20"/>
                  </a:lnTo>
                  <a:cubicBezTo>
                    <a:pt x="183" y="23"/>
                    <a:pt x="189" y="23"/>
                    <a:pt x="193" y="23"/>
                  </a:cubicBezTo>
                  <a:lnTo>
                    <a:pt x="193" y="23"/>
                  </a:lnTo>
                  <a:cubicBezTo>
                    <a:pt x="274" y="26"/>
                    <a:pt x="354" y="23"/>
                    <a:pt x="43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8" name="Google Shape;2338;p48"/>
            <p:cNvSpPr/>
            <p:nvPr/>
          </p:nvSpPr>
          <p:spPr>
            <a:xfrm>
              <a:off x="5516640" y="3917160"/>
              <a:ext cx="9720" cy="3240"/>
            </a:xfrm>
            <a:custGeom>
              <a:avLst/>
              <a:gdLst/>
              <a:ahLst/>
              <a:cxnLst/>
              <a:rect l="l" t="t" r="r" b="b"/>
              <a:pathLst>
                <a:path w="27" h="9" extrusionOk="0">
                  <a:moveTo>
                    <a:pt x="0" y="5"/>
                  </a:moveTo>
                  <a:lnTo>
                    <a:pt x="0" y="5"/>
                  </a:lnTo>
                  <a:cubicBezTo>
                    <a:pt x="-3" y="11"/>
                    <a:pt x="17" y="8"/>
                    <a:pt x="27" y="8"/>
                  </a:cubicBezTo>
                  <a:cubicBezTo>
                    <a:pt x="27" y="5"/>
                    <a:pt x="27" y="5"/>
                    <a:pt x="27" y="2"/>
                  </a:cubicBezTo>
                  <a:cubicBezTo>
                    <a:pt x="17" y="2"/>
                    <a:pt x="0" y="-5"/>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9" name="Google Shape;2339;p48"/>
            <p:cNvSpPr/>
            <p:nvPr/>
          </p:nvSpPr>
          <p:spPr>
            <a:xfrm>
              <a:off x="5488920" y="3917880"/>
              <a:ext cx="6120" cy="2160"/>
            </a:xfrm>
            <a:custGeom>
              <a:avLst/>
              <a:gdLst/>
              <a:ahLst/>
              <a:cxnLst/>
              <a:rect l="l" t="t" r="r" b="b"/>
              <a:pathLst>
                <a:path w="17" h="6" extrusionOk="0">
                  <a:moveTo>
                    <a:pt x="17" y="3"/>
                  </a:moveTo>
                  <a:lnTo>
                    <a:pt x="17" y="3"/>
                  </a:lnTo>
                  <a:cubicBezTo>
                    <a:pt x="10" y="0"/>
                    <a:pt x="7" y="0"/>
                    <a:pt x="0" y="0"/>
                  </a:cubicBezTo>
                  <a:cubicBezTo>
                    <a:pt x="3" y="3"/>
                    <a:pt x="7" y="3"/>
                    <a:pt x="13" y="6"/>
                  </a:cubicBezTo>
                  <a:cubicBezTo>
                    <a:pt x="13" y="3"/>
                    <a:pt x="17" y="3"/>
                    <a:pt x="17"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0" name="Google Shape;2340;p48"/>
            <p:cNvSpPr/>
            <p:nvPr/>
          </p:nvSpPr>
          <p:spPr>
            <a:xfrm>
              <a:off x="5488920" y="39178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1" name="Google Shape;2341;p48"/>
            <p:cNvSpPr/>
            <p:nvPr/>
          </p:nvSpPr>
          <p:spPr>
            <a:xfrm>
              <a:off x="5564880" y="3964680"/>
              <a:ext cx="5040" cy="1440"/>
            </a:xfrm>
            <a:custGeom>
              <a:avLst/>
              <a:gdLst/>
              <a:ahLst/>
              <a:cxnLst/>
              <a:rect l="l" t="t" r="r" b="b"/>
              <a:pathLst>
                <a:path w="14" h="4" extrusionOk="0">
                  <a:moveTo>
                    <a:pt x="14" y="4"/>
                  </a:moveTo>
                  <a:lnTo>
                    <a:pt x="14" y="4"/>
                  </a:lnTo>
                  <a:cubicBezTo>
                    <a:pt x="10" y="0"/>
                    <a:pt x="7" y="0"/>
                    <a:pt x="4" y="0"/>
                  </a:cubicBezTo>
                  <a:lnTo>
                    <a:pt x="0" y="0"/>
                  </a:lnTo>
                  <a:cubicBezTo>
                    <a:pt x="4" y="4"/>
                    <a:pt x="7" y="4"/>
                    <a:pt x="10" y="4"/>
                  </a:cubicBezTo>
                  <a:lnTo>
                    <a:pt x="14"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2" name="Google Shape;2342;p48"/>
            <p:cNvSpPr/>
            <p:nvPr/>
          </p:nvSpPr>
          <p:spPr>
            <a:xfrm>
              <a:off x="5621760" y="4587120"/>
              <a:ext cx="51840" cy="25200"/>
            </a:xfrm>
            <a:custGeom>
              <a:avLst/>
              <a:gdLst/>
              <a:ahLst/>
              <a:cxnLst/>
              <a:rect l="l" t="t" r="r" b="b"/>
              <a:pathLst>
                <a:path w="144" h="70" extrusionOk="0">
                  <a:moveTo>
                    <a:pt x="54" y="50"/>
                  </a:moveTo>
                  <a:lnTo>
                    <a:pt x="54" y="50"/>
                  </a:lnTo>
                  <a:cubicBezTo>
                    <a:pt x="37" y="50"/>
                    <a:pt x="20" y="44"/>
                    <a:pt x="0" y="50"/>
                  </a:cubicBezTo>
                  <a:cubicBezTo>
                    <a:pt x="-3" y="64"/>
                    <a:pt x="10" y="67"/>
                    <a:pt x="20" y="70"/>
                  </a:cubicBezTo>
                  <a:cubicBezTo>
                    <a:pt x="54" y="70"/>
                    <a:pt x="87" y="70"/>
                    <a:pt x="121" y="70"/>
                  </a:cubicBezTo>
                  <a:cubicBezTo>
                    <a:pt x="131" y="70"/>
                    <a:pt x="144" y="67"/>
                    <a:pt x="144" y="60"/>
                  </a:cubicBezTo>
                  <a:cubicBezTo>
                    <a:pt x="141" y="40"/>
                    <a:pt x="131" y="24"/>
                    <a:pt x="144" y="7"/>
                  </a:cubicBezTo>
                  <a:lnTo>
                    <a:pt x="138" y="0"/>
                  </a:lnTo>
                  <a:cubicBezTo>
                    <a:pt x="131" y="0"/>
                    <a:pt x="124" y="0"/>
                    <a:pt x="121" y="7"/>
                  </a:cubicBezTo>
                  <a:cubicBezTo>
                    <a:pt x="121" y="10"/>
                    <a:pt x="117" y="13"/>
                    <a:pt x="121" y="17"/>
                  </a:cubicBezTo>
                  <a:cubicBezTo>
                    <a:pt x="124" y="40"/>
                    <a:pt x="107" y="47"/>
                    <a:pt x="77" y="44"/>
                  </a:cubicBezTo>
                  <a:cubicBezTo>
                    <a:pt x="67" y="44"/>
                    <a:pt x="60" y="47"/>
                    <a:pt x="54" y="5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3" name="Google Shape;2343;p48"/>
            <p:cNvSpPr/>
            <p:nvPr/>
          </p:nvSpPr>
          <p:spPr>
            <a:xfrm>
              <a:off x="5224320" y="5358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4" name="Google Shape;2344;p48"/>
            <p:cNvSpPr/>
            <p:nvPr/>
          </p:nvSpPr>
          <p:spPr>
            <a:xfrm>
              <a:off x="5005800" y="5367240"/>
              <a:ext cx="338400" cy="30600"/>
            </a:xfrm>
            <a:custGeom>
              <a:avLst/>
              <a:gdLst/>
              <a:ahLst/>
              <a:cxnLst/>
              <a:rect l="l" t="t" r="r" b="b"/>
              <a:pathLst>
                <a:path w="940" h="85" extrusionOk="0">
                  <a:moveTo>
                    <a:pt x="939" y="8"/>
                  </a:moveTo>
                  <a:lnTo>
                    <a:pt x="939" y="8"/>
                  </a:lnTo>
                  <a:cubicBezTo>
                    <a:pt x="929" y="-8"/>
                    <a:pt x="906" y="5"/>
                    <a:pt x="889" y="8"/>
                  </a:cubicBezTo>
                  <a:cubicBezTo>
                    <a:pt x="859" y="12"/>
                    <a:pt x="825" y="8"/>
                    <a:pt x="795" y="18"/>
                  </a:cubicBezTo>
                  <a:cubicBezTo>
                    <a:pt x="671" y="25"/>
                    <a:pt x="546" y="32"/>
                    <a:pt x="422" y="38"/>
                  </a:cubicBezTo>
                  <a:cubicBezTo>
                    <a:pt x="405" y="42"/>
                    <a:pt x="392" y="45"/>
                    <a:pt x="375" y="45"/>
                  </a:cubicBezTo>
                  <a:cubicBezTo>
                    <a:pt x="348" y="45"/>
                    <a:pt x="321" y="42"/>
                    <a:pt x="298" y="49"/>
                  </a:cubicBezTo>
                  <a:cubicBezTo>
                    <a:pt x="278" y="49"/>
                    <a:pt x="261" y="45"/>
                    <a:pt x="244" y="55"/>
                  </a:cubicBezTo>
                  <a:lnTo>
                    <a:pt x="244" y="55"/>
                  </a:lnTo>
                  <a:lnTo>
                    <a:pt x="244" y="55"/>
                  </a:lnTo>
                  <a:lnTo>
                    <a:pt x="244" y="55"/>
                  </a:lnTo>
                  <a:lnTo>
                    <a:pt x="244" y="55"/>
                  </a:lnTo>
                  <a:cubicBezTo>
                    <a:pt x="187" y="52"/>
                    <a:pt x="134" y="65"/>
                    <a:pt x="77" y="65"/>
                  </a:cubicBezTo>
                  <a:cubicBezTo>
                    <a:pt x="51" y="65"/>
                    <a:pt x="27" y="69"/>
                    <a:pt x="0" y="75"/>
                  </a:cubicBezTo>
                  <a:cubicBezTo>
                    <a:pt x="17" y="92"/>
                    <a:pt x="44" y="82"/>
                    <a:pt x="64" y="85"/>
                  </a:cubicBezTo>
                  <a:cubicBezTo>
                    <a:pt x="74" y="82"/>
                    <a:pt x="81" y="82"/>
                    <a:pt x="91" y="82"/>
                  </a:cubicBezTo>
                  <a:lnTo>
                    <a:pt x="91" y="82"/>
                  </a:lnTo>
                  <a:cubicBezTo>
                    <a:pt x="167" y="72"/>
                    <a:pt x="244" y="79"/>
                    <a:pt x="321" y="65"/>
                  </a:cubicBezTo>
                  <a:lnTo>
                    <a:pt x="321" y="65"/>
                  </a:lnTo>
                  <a:cubicBezTo>
                    <a:pt x="342" y="69"/>
                    <a:pt x="365" y="65"/>
                    <a:pt x="385" y="62"/>
                  </a:cubicBezTo>
                  <a:lnTo>
                    <a:pt x="385" y="62"/>
                  </a:lnTo>
                  <a:lnTo>
                    <a:pt x="385" y="62"/>
                  </a:lnTo>
                  <a:cubicBezTo>
                    <a:pt x="392" y="62"/>
                    <a:pt x="395" y="62"/>
                    <a:pt x="399" y="62"/>
                  </a:cubicBezTo>
                  <a:lnTo>
                    <a:pt x="399" y="62"/>
                  </a:lnTo>
                  <a:lnTo>
                    <a:pt x="399" y="62"/>
                  </a:lnTo>
                  <a:cubicBezTo>
                    <a:pt x="412" y="62"/>
                    <a:pt x="425" y="62"/>
                    <a:pt x="435" y="62"/>
                  </a:cubicBezTo>
                  <a:cubicBezTo>
                    <a:pt x="435" y="65"/>
                    <a:pt x="435" y="65"/>
                    <a:pt x="435" y="65"/>
                  </a:cubicBezTo>
                  <a:cubicBezTo>
                    <a:pt x="439" y="62"/>
                    <a:pt x="442" y="62"/>
                    <a:pt x="442" y="59"/>
                  </a:cubicBezTo>
                  <a:cubicBezTo>
                    <a:pt x="446" y="59"/>
                    <a:pt x="449" y="59"/>
                    <a:pt x="449" y="59"/>
                  </a:cubicBezTo>
                  <a:cubicBezTo>
                    <a:pt x="486" y="59"/>
                    <a:pt x="520" y="65"/>
                    <a:pt x="553" y="55"/>
                  </a:cubicBezTo>
                  <a:cubicBezTo>
                    <a:pt x="640" y="52"/>
                    <a:pt x="728" y="45"/>
                    <a:pt x="811" y="35"/>
                  </a:cubicBezTo>
                  <a:cubicBezTo>
                    <a:pt x="828" y="38"/>
                    <a:pt x="842" y="38"/>
                    <a:pt x="852" y="28"/>
                  </a:cubicBezTo>
                  <a:lnTo>
                    <a:pt x="852" y="28"/>
                  </a:lnTo>
                  <a:lnTo>
                    <a:pt x="852" y="28"/>
                  </a:lnTo>
                  <a:lnTo>
                    <a:pt x="852" y="28"/>
                  </a:lnTo>
                  <a:lnTo>
                    <a:pt x="852" y="28"/>
                  </a:lnTo>
                  <a:cubicBezTo>
                    <a:pt x="869" y="28"/>
                    <a:pt x="885" y="28"/>
                    <a:pt x="899" y="28"/>
                  </a:cubicBezTo>
                  <a:cubicBezTo>
                    <a:pt x="909" y="15"/>
                    <a:pt x="942" y="25"/>
                    <a:pt x="939"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5" name="Google Shape;2345;p48"/>
            <p:cNvSpPr/>
            <p:nvPr/>
          </p:nvSpPr>
          <p:spPr>
            <a:xfrm>
              <a:off x="5558760" y="5383440"/>
              <a:ext cx="13680" cy="3960"/>
            </a:xfrm>
            <a:custGeom>
              <a:avLst/>
              <a:gdLst/>
              <a:ahLst/>
              <a:cxnLst/>
              <a:rect l="l" t="t" r="r" b="b"/>
              <a:pathLst>
                <a:path w="38" h="11" extrusionOk="0">
                  <a:moveTo>
                    <a:pt x="38" y="0"/>
                  </a:moveTo>
                  <a:lnTo>
                    <a:pt x="38" y="0"/>
                  </a:lnTo>
                  <a:cubicBezTo>
                    <a:pt x="24" y="0"/>
                    <a:pt x="14" y="4"/>
                    <a:pt x="0" y="4"/>
                  </a:cubicBezTo>
                  <a:cubicBezTo>
                    <a:pt x="14" y="14"/>
                    <a:pt x="27" y="14"/>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6" name="Google Shape;2346;p48"/>
            <p:cNvSpPr/>
            <p:nvPr/>
          </p:nvSpPr>
          <p:spPr>
            <a:xfrm>
              <a:off x="5650920" y="53280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7" name="Google Shape;2347;p48"/>
            <p:cNvSpPr/>
            <p:nvPr/>
          </p:nvSpPr>
          <p:spPr>
            <a:xfrm>
              <a:off x="5594400" y="5333760"/>
              <a:ext cx="47160" cy="13680"/>
            </a:xfrm>
            <a:custGeom>
              <a:avLst/>
              <a:gdLst/>
              <a:ahLst/>
              <a:cxnLst/>
              <a:rect l="l" t="t" r="r" b="b"/>
              <a:pathLst>
                <a:path w="131" h="38" extrusionOk="0">
                  <a:moveTo>
                    <a:pt x="2" y="28"/>
                  </a:moveTo>
                  <a:lnTo>
                    <a:pt x="2" y="28"/>
                  </a:lnTo>
                  <a:cubicBezTo>
                    <a:pt x="-1" y="31"/>
                    <a:pt x="-1" y="34"/>
                    <a:pt x="2" y="38"/>
                  </a:cubicBezTo>
                  <a:cubicBezTo>
                    <a:pt x="46" y="34"/>
                    <a:pt x="89" y="31"/>
                    <a:pt x="130" y="28"/>
                  </a:cubicBezTo>
                  <a:cubicBezTo>
                    <a:pt x="133" y="10"/>
                    <a:pt x="116" y="14"/>
                    <a:pt x="103" y="10"/>
                  </a:cubicBezTo>
                  <a:cubicBezTo>
                    <a:pt x="100" y="10"/>
                    <a:pt x="96" y="10"/>
                    <a:pt x="93" y="10"/>
                  </a:cubicBezTo>
                  <a:cubicBezTo>
                    <a:pt x="89" y="4"/>
                    <a:pt x="86" y="0"/>
                    <a:pt x="79" y="0"/>
                  </a:cubicBezTo>
                  <a:cubicBezTo>
                    <a:pt x="69" y="0"/>
                    <a:pt x="63" y="0"/>
                    <a:pt x="56" y="4"/>
                  </a:cubicBezTo>
                  <a:lnTo>
                    <a:pt x="56" y="4"/>
                  </a:lnTo>
                  <a:lnTo>
                    <a:pt x="56" y="4"/>
                  </a:lnTo>
                  <a:cubicBezTo>
                    <a:pt x="49" y="4"/>
                    <a:pt x="46" y="0"/>
                    <a:pt x="43" y="0"/>
                  </a:cubicBezTo>
                  <a:cubicBezTo>
                    <a:pt x="43" y="4"/>
                    <a:pt x="43" y="7"/>
                    <a:pt x="43" y="10"/>
                  </a:cubicBezTo>
                  <a:cubicBezTo>
                    <a:pt x="46" y="10"/>
                    <a:pt x="49" y="10"/>
                    <a:pt x="53" y="10"/>
                  </a:cubicBezTo>
                  <a:lnTo>
                    <a:pt x="53" y="10"/>
                  </a:lnTo>
                  <a:cubicBezTo>
                    <a:pt x="49" y="34"/>
                    <a:pt x="19" y="24"/>
                    <a:pt x="2"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8" name="Google Shape;2348;p48"/>
            <p:cNvSpPr/>
            <p:nvPr/>
          </p:nvSpPr>
          <p:spPr>
            <a:xfrm>
              <a:off x="5600160" y="5337360"/>
              <a:ext cx="9720" cy="3600"/>
            </a:xfrm>
            <a:custGeom>
              <a:avLst/>
              <a:gdLst/>
              <a:ahLst/>
              <a:cxnLst/>
              <a:rect l="l" t="t" r="r" b="b"/>
              <a:pathLst>
                <a:path w="27" h="10" extrusionOk="0">
                  <a:moveTo>
                    <a:pt x="13" y="7"/>
                  </a:moveTo>
                  <a:lnTo>
                    <a:pt x="13" y="7"/>
                  </a:lnTo>
                  <a:lnTo>
                    <a:pt x="13" y="7"/>
                  </a:lnTo>
                  <a:lnTo>
                    <a:pt x="13" y="7"/>
                  </a:lnTo>
                  <a:cubicBezTo>
                    <a:pt x="20" y="7"/>
                    <a:pt x="23" y="4"/>
                    <a:pt x="27" y="0"/>
                  </a:cubicBezTo>
                  <a:cubicBezTo>
                    <a:pt x="20" y="0"/>
                    <a:pt x="16" y="0"/>
                    <a:pt x="13" y="0"/>
                  </a:cubicBezTo>
                  <a:cubicBezTo>
                    <a:pt x="6" y="4"/>
                    <a:pt x="0" y="4"/>
                    <a:pt x="0" y="4"/>
                  </a:cubicBezTo>
                  <a:cubicBezTo>
                    <a:pt x="0" y="11"/>
                    <a:pt x="6" y="11"/>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9" name="Google Shape;2349;p48"/>
            <p:cNvSpPr/>
            <p:nvPr/>
          </p:nvSpPr>
          <p:spPr>
            <a:xfrm>
              <a:off x="5609880" y="5333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0" name="Google Shape;2350;p48"/>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1" name="Google Shape;2351;p48"/>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2" name="Google Shape;2352;p48"/>
            <p:cNvSpPr/>
            <p:nvPr/>
          </p:nvSpPr>
          <p:spPr>
            <a:xfrm>
              <a:off x="5474520" y="5519880"/>
              <a:ext cx="103680" cy="11160"/>
            </a:xfrm>
            <a:custGeom>
              <a:avLst/>
              <a:gdLst/>
              <a:ahLst/>
              <a:cxnLst/>
              <a:rect l="l" t="t" r="r" b="b"/>
              <a:pathLst>
                <a:path w="288" h="31" extrusionOk="0">
                  <a:moveTo>
                    <a:pt x="13" y="0"/>
                  </a:moveTo>
                  <a:lnTo>
                    <a:pt x="13" y="0"/>
                  </a:lnTo>
                  <a:cubicBezTo>
                    <a:pt x="10" y="7"/>
                    <a:pt x="6" y="11"/>
                    <a:pt x="0" y="17"/>
                  </a:cubicBezTo>
                  <a:cubicBezTo>
                    <a:pt x="23" y="21"/>
                    <a:pt x="47" y="14"/>
                    <a:pt x="67" y="27"/>
                  </a:cubicBezTo>
                  <a:cubicBezTo>
                    <a:pt x="70" y="27"/>
                    <a:pt x="73" y="31"/>
                    <a:pt x="73" y="31"/>
                  </a:cubicBezTo>
                  <a:cubicBezTo>
                    <a:pt x="77" y="27"/>
                    <a:pt x="77" y="27"/>
                    <a:pt x="77" y="27"/>
                  </a:cubicBezTo>
                  <a:cubicBezTo>
                    <a:pt x="100" y="27"/>
                    <a:pt x="117" y="14"/>
                    <a:pt x="140" y="21"/>
                  </a:cubicBezTo>
                  <a:lnTo>
                    <a:pt x="140" y="21"/>
                  </a:lnTo>
                  <a:lnTo>
                    <a:pt x="140" y="21"/>
                  </a:lnTo>
                  <a:cubicBezTo>
                    <a:pt x="140" y="21"/>
                    <a:pt x="140" y="24"/>
                    <a:pt x="144" y="27"/>
                  </a:cubicBezTo>
                  <a:lnTo>
                    <a:pt x="144" y="27"/>
                  </a:lnTo>
                  <a:cubicBezTo>
                    <a:pt x="181" y="27"/>
                    <a:pt x="221" y="27"/>
                    <a:pt x="258" y="27"/>
                  </a:cubicBezTo>
                  <a:lnTo>
                    <a:pt x="258" y="27"/>
                  </a:lnTo>
                  <a:cubicBezTo>
                    <a:pt x="268" y="27"/>
                    <a:pt x="282" y="31"/>
                    <a:pt x="288" y="24"/>
                  </a:cubicBezTo>
                  <a:cubicBezTo>
                    <a:pt x="288" y="21"/>
                    <a:pt x="288" y="17"/>
                    <a:pt x="285" y="14"/>
                  </a:cubicBezTo>
                  <a:cubicBezTo>
                    <a:pt x="275" y="7"/>
                    <a:pt x="265" y="11"/>
                    <a:pt x="258" y="17"/>
                  </a:cubicBezTo>
                  <a:cubicBezTo>
                    <a:pt x="231" y="14"/>
                    <a:pt x="208" y="4"/>
                    <a:pt x="181" y="11"/>
                  </a:cubicBezTo>
                  <a:cubicBezTo>
                    <a:pt x="167" y="7"/>
                    <a:pt x="154" y="7"/>
                    <a:pt x="144" y="11"/>
                  </a:cubicBezTo>
                  <a:lnTo>
                    <a:pt x="144" y="11"/>
                  </a:lnTo>
                  <a:cubicBezTo>
                    <a:pt x="100" y="-6"/>
                    <a:pt x="57" y="7"/>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3" name="Google Shape;2353;p48"/>
            <p:cNvSpPr/>
            <p:nvPr/>
          </p:nvSpPr>
          <p:spPr>
            <a:xfrm>
              <a:off x="5558760" y="5506920"/>
              <a:ext cx="5040" cy="4680"/>
            </a:xfrm>
            <a:custGeom>
              <a:avLst/>
              <a:gdLst/>
              <a:ahLst/>
              <a:cxnLst/>
              <a:rect l="l" t="t" r="r" b="b"/>
              <a:pathLst>
                <a:path w="14" h="13" extrusionOk="0">
                  <a:moveTo>
                    <a:pt x="0" y="0"/>
                  </a:moveTo>
                  <a:lnTo>
                    <a:pt x="0" y="0"/>
                  </a:lnTo>
                  <a:cubicBezTo>
                    <a:pt x="0" y="3"/>
                    <a:pt x="0" y="10"/>
                    <a:pt x="4" y="13"/>
                  </a:cubicBezTo>
                  <a:cubicBezTo>
                    <a:pt x="7" y="10"/>
                    <a:pt x="10" y="10"/>
                    <a:pt x="14" y="10"/>
                  </a:cubicBezTo>
                  <a:cubicBezTo>
                    <a:pt x="7" y="6"/>
                    <a:pt x="4"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4" name="Google Shape;2354;p48"/>
            <p:cNvSpPr/>
            <p:nvPr/>
          </p:nvSpPr>
          <p:spPr>
            <a:xfrm>
              <a:off x="5461200" y="5524560"/>
              <a:ext cx="3600" cy="1440"/>
            </a:xfrm>
            <a:custGeom>
              <a:avLst/>
              <a:gdLst/>
              <a:ahLst/>
              <a:cxnLst/>
              <a:rect l="l" t="t" r="r" b="b"/>
              <a:pathLst>
                <a:path w="10" h="4" extrusionOk="0">
                  <a:moveTo>
                    <a:pt x="3" y="1"/>
                  </a:moveTo>
                  <a:lnTo>
                    <a:pt x="3" y="1"/>
                  </a:lnTo>
                  <a:cubicBezTo>
                    <a:pt x="0" y="1"/>
                    <a:pt x="0" y="4"/>
                    <a:pt x="0" y="4"/>
                  </a:cubicBezTo>
                  <a:cubicBezTo>
                    <a:pt x="3" y="4"/>
                    <a:pt x="6" y="4"/>
                    <a:pt x="10" y="4"/>
                  </a:cubicBezTo>
                  <a:cubicBezTo>
                    <a:pt x="10"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5" name="Google Shape;2355;p48"/>
            <p:cNvSpPr/>
            <p:nvPr/>
          </p:nvSpPr>
          <p:spPr>
            <a:xfrm>
              <a:off x="5615640" y="3903840"/>
              <a:ext cx="21960" cy="5400"/>
            </a:xfrm>
            <a:custGeom>
              <a:avLst/>
              <a:gdLst/>
              <a:ahLst/>
              <a:cxnLst/>
              <a:rect l="l" t="t" r="r" b="b"/>
              <a:pathLst>
                <a:path w="61" h="15" extrusionOk="0">
                  <a:moveTo>
                    <a:pt x="34" y="12"/>
                  </a:moveTo>
                  <a:lnTo>
                    <a:pt x="34" y="12"/>
                  </a:lnTo>
                  <a:cubicBezTo>
                    <a:pt x="41" y="12"/>
                    <a:pt x="51" y="12"/>
                    <a:pt x="61" y="8"/>
                  </a:cubicBezTo>
                  <a:cubicBezTo>
                    <a:pt x="44" y="-9"/>
                    <a:pt x="20" y="5"/>
                    <a:pt x="0" y="1"/>
                  </a:cubicBezTo>
                  <a:cubicBezTo>
                    <a:pt x="4" y="8"/>
                    <a:pt x="14" y="8"/>
                    <a:pt x="24" y="12"/>
                  </a:cubicBezTo>
                  <a:cubicBezTo>
                    <a:pt x="27" y="15"/>
                    <a:pt x="30" y="15"/>
                    <a:pt x="34"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6" name="Google Shape;2356;p48"/>
            <p:cNvSpPr/>
            <p:nvPr/>
          </p:nvSpPr>
          <p:spPr>
            <a:xfrm>
              <a:off x="5632560" y="5316840"/>
              <a:ext cx="125640" cy="24480"/>
            </a:xfrm>
            <a:custGeom>
              <a:avLst/>
              <a:gdLst/>
              <a:ahLst/>
              <a:cxnLst/>
              <a:rect l="l" t="t" r="r" b="b"/>
              <a:pathLst>
                <a:path w="349" h="68" extrusionOk="0">
                  <a:moveTo>
                    <a:pt x="232" y="41"/>
                  </a:moveTo>
                  <a:lnTo>
                    <a:pt x="232" y="41"/>
                  </a:lnTo>
                  <a:lnTo>
                    <a:pt x="232" y="41"/>
                  </a:lnTo>
                  <a:lnTo>
                    <a:pt x="232" y="41"/>
                  </a:lnTo>
                  <a:cubicBezTo>
                    <a:pt x="198" y="44"/>
                    <a:pt x="165" y="47"/>
                    <a:pt x="131" y="51"/>
                  </a:cubicBezTo>
                  <a:lnTo>
                    <a:pt x="131" y="51"/>
                  </a:lnTo>
                  <a:cubicBezTo>
                    <a:pt x="124" y="51"/>
                    <a:pt x="118" y="51"/>
                    <a:pt x="114" y="51"/>
                  </a:cubicBezTo>
                  <a:cubicBezTo>
                    <a:pt x="172" y="41"/>
                    <a:pt x="232" y="37"/>
                    <a:pt x="286" y="21"/>
                  </a:cubicBezTo>
                  <a:cubicBezTo>
                    <a:pt x="289" y="17"/>
                    <a:pt x="289" y="14"/>
                    <a:pt x="289" y="11"/>
                  </a:cubicBezTo>
                  <a:cubicBezTo>
                    <a:pt x="306" y="11"/>
                    <a:pt x="326" y="17"/>
                    <a:pt x="336" y="4"/>
                  </a:cubicBezTo>
                  <a:cubicBezTo>
                    <a:pt x="319" y="4"/>
                    <a:pt x="302" y="4"/>
                    <a:pt x="286" y="4"/>
                  </a:cubicBezTo>
                  <a:lnTo>
                    <a:pt x="286" y="0"/>
                  </a:lnTo>
                  <a:cubicBezTo>
                    <a:pt x="259" y="4"/>
                    <a:pt x="235" y="14"/>
                    <a:pt x="208" y="11"/>
                  </a:cubicBezTo>
                  <a:cubicBezTo>
                    <a:pt x="198" y="7"/>
                    <a:pt x="188" y="7"/>
                    <a:pt x="182" y="11"/>
                  </a:cubicBezTo>
                  <a:cubicBezTo>
                    <a:pt x="138" y="21"/>
                    <a:pt x="98" y="27"/>
                    <a:pt x="51" y="31"/>
                  </a:cubicBezTo>
                  <a:cubicBezTo>
                    <a:pt x="37" y="41"/>
                    <a:pt x="17" y="37"/>
                    <a:pt x="0" y="41"/>
                  </a:cubicBezTo>
                  <a:cubicBezTo>
                    <a:pt x="0" y="51"/>
                    <a:pt x="7" y="54"/>
                    <a:pt x="17" y="57"/>
                  </a:cubicBezTo>
                  <a:cubicBezTo>
                    <a:pt x="27" y="57"/>
                    <a:pt x="34" y="57"/>
                    <a:pt x="44" y="57"/>
                  </a:cubicBezTo>
                  <a:cubicBezTo>
                    <a:pt x="41" y="57"/>
                    <a:pt x="41" y="57"/>
                    <a:pt x="41" y="57"/>
                  </a:cubicBezTo>
                  <a:cubicBezTo>
                    <a:pt x="47" y="68"/>
                    <a:pt x="57" y="68"/>
                    <a:pt x="67" y="68"/>
                  </a:cubicBezTo>
                  <a:cubicBezTo>
                    <a:pt x="74" y="68"/>
                    <a:pt x="81" y="68"/>
                    <a:pt x="91" y="68"/>
                  </a:cubicBezTo>
                  <a:cubicBezTo>
                    <a:pt x="108" y="68"/>
                    <a:pt x="128" y="68"/>
                    <a:pt x="144" y="57"/>
                  </a:cubicBezTo>
                  <a:cubicBezTo>
                    <a:pt x="172" y="57"/>
                    <a:pt x="202" y="57"/>
                    <a:pt x="229" y="57"/>
                  </a:cubicBezTo>
                  <a:cubicBezTo>
                    <a:pt x="235" y="54"/>
                    <a:pt x="239" y="54"/>
                    <a:pt x="235" y="51"/>
                  </a:cubicBezTo>
                  <a:lnTo>
                    <a:pt x="235" y="51"/>
                  </a:lnTo>
                  <a:cubicBezTo>
                    <a:pt x="252" y="54"/>
                    <a:pt x="269" y="54"/>
                    <a:pt x="282" y="51"/>
                  </a:cubicBezTo>
                  <a:cubicBezTo>
                    <a:pt x="306" y="47"/>
                    <a:pt x="329" y="47"/>
                    <a:pt x="349" y="37"/>
                  </a:cubicBezTo>
                  <a:lnTo>
                    <a:pt x="349" y="34"/>
                  </a:lnTo>
                  <a:cubicBezTo>
                    <a:pt x="309" y="27"/>
                    <a:pt x="272" y="37"/>
                    <a:pt x="232" y="41"/>
                  </a:cubicBezTo>
                  <a:moveTo>
                    <a:pt x="94" y="51"/>
                  </a:moveTo>
                  <a:lnTo>
                    <a:pt x="94" y="51"/>
                  </a:lnTo>
                  <a:cubicBezTo>
                    <a:pt x="94" y="54"/>
                    <a:pt x="91" y="54"/>
                    <a:pt x="87" y="57"/>
                  </a:cubicBezTo>
                  <a:cubicBezTo>
                    <a:pt x="84" y="54"/>
                    <a:pt x="81" y="54"/>
                    <a:pt x="81" y="54"/>
                  </a:cubicBezTo>
                  <a:cubicBezTo>
                    <a:pt x="84" y="54"/>
                    <a:pt x="91" y="51"/>
                    <a:pt x="94"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3" name="TextBox 12">
            <a:extLst>
              <a:ext uri="{FF2B5EF4-FFF2-40B4-BE49-F238E27FC236}">
                <a16:creationId xmlns:a16="http://schemas.microsoft.com/office/drawing/2014/main" id="{7D7F65DD-A73B-1F97-8AD7-5620426B9E74}"/>
              </a:ext>
            </a:extLst>
          </p:cNvPr>
          <p:cNvSpPr txBox="1"/>
          <p:nvPr/>
        </p:nvSpPr>
        <p:spPr>
          <a:xfrm>
            <a:off x="525501" y="482472"/>
            <a:ext cx="810903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CFBDA1">
                    <a:lumMod val="75000"/>
                  </a:srgb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rgbClr val="CFBDA1">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2" name="TextBox 1">
            <a:extLst>
              <a:ext uri="{FF2B5EF4-FFF2-40B4-BE49-F238E27FC236}">
                <a16:creationId xmlns:a16="http://schemas.microsoft.com/office/drawing/2014/main" id="{A1828246-A633-E9D5-3344-11AE710C433F}"/>
              </a:ext>
            </a:extLst>
          </p:cNvPr>
          <p:cNvSpPr txBox="1"/>
          <p:nvPr/>
        </p:nvSpPr>
        <p:spPr>
          <a:xfrm>
            <a:off x="659346" y="1248869"/>
            <a:ext cx="6760804" cy="326698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rả lời câu hỏi liên quan về Hoạt động của Nguyễn Ái Quốc và sự thành lập của Đảng Cộng sản Việt Nam.</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Nhóm nào giải đúng ô chữ sẽ được cộng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điểm</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sau khi kết thúc trò chơi, nhóm nào có số điểm cao nhất sẽ giành chiến thắng</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9353A-6E21-B99D-A7D5-40960CA4516E}"/>
              </a:ext>
            </a:extLst>
          </p:cNvPr>
          <p:cNvPicPr>
            <a:picLocks noChangeAspect="1"/>
          </p:cNvPicPr>
          <p:nvPr/>
        </p:nvPicPr>
        <p:blipFill>
          <a:blip r:embed="rId2"/>
          <a:srcRect t="7124" b="7124"/>
          <a:stretch/>
        </p:blipFill>
        <p:spPr>
          <a:xfrm>
            <a:off x="639338" y="341508"/>
            <a:ext cx="7835587" cy="4031482"/>
          </a:xfrm>
          <a:prstGeom prst="rect">
            <a:avLst/>
          </a:prstGeom>
          <a:ln>
            <a:solidFill>
              <a:schemeClr val="tx1">
                <a:lumMod val="75000"/>
              </a:schemeClr>
            </a:solidFill>
          </a:ln>
        </p:spPr>
      </p:pic>
      <p:sp>
        <p:nvSpPr>
          <p:cNvPr id="5" name="Rectangle 4">
            <a:hlinkClick r:id="rId3" action="ppaction://hlinksldjump"/>
            <a:extLst>
              <a:ext uri="{FF2B5EF4-FFF2-40B4-BE49-F238E27FC236}">
                <a16:creationId xmlns:a16="http://schemas.microsoft.com/office/drawing/2014/main" id="{AD343D7A-4AFC-F6DB-72DF-16B255EC9859}"/>
              </a:ext>
            </a:extLst>
          </p:cNvPr>
          <p:cNvSpPr/>
          <p:nvPr/>
        </p:nvSpPr>
        <p:spPr>
          <a:xfrm>
            <a:off x="644099" y="341508"/>
            <a:ext cx="2018139" cy="2014654"/>
          </a:xfrm>
          <a:prstGeom prst="rect">
            <a:avLst/>
          </a:prstGeom>
          <a:solidFill>
            <a:srgbClr val="FFC0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1</a:t>
            </a:r>
          </a:p>
        </p:txBody>
      </p:sp>
      <p:sp>
        <p:nvSpPr>
          <p:cNvPr id="6" name="Rectangle 5">
            <a:hlinkClick r:id="rId4" action="ppaction://hlinksldjump"/>
            <a:extLst>
              <a:ext uri="{FF2B5EF4-FFF2-40B4-BE49-F238E27FC236}">
                <a16:creationId xmlns:a16="http://schemas.microsoft.com/office/drawing/2014/main" id="{AE56E640-48B8-A675-E624-C3F2CC877408}"/>
              </a:ext>
            </a:extLst>
          </p:cNvPr>
          <p:cNvSpPr/>
          <p:nvPr/>
        </p:nvSpPr>
        <p:spPr>
          <a:xfrm>
            <a:off x="2666999" y="341508"/>
            <a:ext cx="1951464"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7" name="Rectangle 6">
            <a:hlinkClick r:id="rId5" action="ppaction://hlinksldjump"/>
            <a:extLst>
              <a:ext uri="{FF2B5EF4-FFF2-40B4-BE49-F238E27FC236}">
                <a16:creationId xmlns:a16="http://schemas.microsoft.com/office/drawing/2014/main" id="{9250D44A-BB2E-5B54-7741-06CB7DDF953E}"/>
              </a:ext>
            </a:extLst>
          </p:cNvPr>
          <p:cNvSpPr/>
          <p:nvPr/>
        </p:nvSpPr>
        <p:spPr>
          <a:xfrm>
            <a:off x="4627987" y="339334"/>
            <a:ext cx="175376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8" name="Rectangle 7">
            <a:hlinkClick r:id="rId6" action="ppaction://hlinksldjump"/>
            <a:extLst>
              <a:ext uri="{FF2B5EF4-FFF2-40B4-BE49-F238E27FC236}">
                <a16:creationId xmlns:a16="http://schemas.microsoft.com/office/drawing/2014/main" id="{C781DC9F-A17C-4C2D-9ED6-14A05763209B}"/>
              </a:ext>
            </a:extLst>
          </p:cNvPr>
          <p:cNvSpPr/>
          <p:nvPr/>
        </p:nvSpPr>
        <p:spPr>
          <a:xfrm>
            <a:off x="641894" y="2353988"/>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9" name="Rectangle 8">
            <a:hlinkClick r:id="rId7" action="ppaction://hlinksldjump"/>
            <a:extLst>
              <a:ext uri="{FF2B5EF4-FFF2-40B4-BE49-F238E27FC236}">
                <a16:creationId xmlns:a16="http://schemas.microsoft.com/office/drawing/2014/main" id="{9B3E5257-1476-FB35-FD5E-44BDD723038C}"/>
              </a:ext>
            </a:extLst>
          </p:cNvPr>
          <p:cNvSpPr/>
          <p:nvPr/>
        </p:nvSpPr>
        <p:spPr>
          <a:xfrm>
            <a:off x="6391274" y="339334"/>
            <a:ext cx="2093175"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10" name="Action Button: Go Forward or Next 9">
            <a:hlinkClick r:id="rId8" action="ppaction://hlinksldjump" highlightClick="1"/>
            <a:extLst>
              <a:ext uri="{FF2B5EF4-FFF2-40B4-BE49-F238E27FC236}">
                <a16:creationId xmlns:a16="http://schemas.microsoft.com/office/drawing/2014/main" id="{759E8288-6D4C-9224-C3B1-E1AE7F74C3AE}"/>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a:hlinkClick r:id="rId9" action="ppaction://hlinksldjump"/>
            <a:extLst>
              <a:ext uri="{FF2B5EF4-FFF2-40B4-BE49-F238E27FC236}">
                <a16:creationId xmlns:a16="http://schemas.microsoft.com/office/drawing/2014/main" id="{77BF4EE1-F934-D36B-D684-B37163B49F0D}"/>
              </a:ext>
            </a:extLst>
          </p:cNvPr>
          <p:cNvSpPr/>
          <p:nvPr/>
        </p:nvSpPr>
        <p:spPr>
          <a:xfrm>
            <a:off x="2889095" y="2360510"/>
            <a:ext cx="1854356" cy="2014654"/>
          </a:xfrm>
          <a:prstGeom prst="rect">
            <a:avLst/>
          </a:prstGeom>
          <a:solidFill>
            <a:schemeClr val="accent1">
              <a:lumMod val="5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6</a:t>
            </a:r>
          </a:p>
        </p:txBody>
      </p:sp>
      <p:sp>
        <p:nvSpPr>
          <p:cNvPr id="13" name="Rectangle 12">
            <a:hlinkClick r:id="rId10" action="ppaction://hlinksldjump"/>
            <a:extLst>
              <a:ext uri="{FF2B5EF4-FFF2-40B4-BE49-F238E27FC236}">
                <a16:creationId xmlns:a16="http://schemas.microsoft.com/office/drawing/2014/main" id="{0F774357-7EEC-AF32-C969-47BB31145703}"/>
              </a:ext>
            </a:extLst>
          </p:cNvPr>
          <p:cNvSpPr/>
          <p:nvPr/>
        </p:nvSpPr>
        <p:spPr>
          <a:xfrm>
            <a:off x="4743451" y="2360510"/>
            <a:ext cx="2252545" cy="2012480"/>
          </a:xfrm>
          <a:prstGeom prst="rect">
            <a:avLst/>
          </a:prstGeom>
          <a:solidFill>
            <a:srgbClr val="CC33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7</a:t>
            </a:r>
          </a:p>
        </p:txBody>
      </p:sp>
      <p:sp>
        <p:nvSpPr>
          <p:cNvPr id="14" name="Rectangle 13">
            <a:hlinkClick r:id="rId11" action="ppaction://hlinksldjump"/>
            <a:extLst>
              <a:ext uri="{FF2B5EF4-FFF2-40B4-BE49-F238E27FC236}">
                <a16:creationId xmlns:a16="http://schemas.microsoft.com/office/drawing/2014/main" id="{63478D4F-2180-1DF4-67DC-5C2265C86E33}"/>
              </a:ext>
            </a:extLst>
          </p:cNvPr>
          <p:cNvSpPr/>
          <p:nvPr/>
        </p:nvSpPr>
        <p:spPr>
          <a:xfrm>
            <a:off x="6990652" y="2353988"/>
            <a:ext cx="1503321" cy="2014654"/>
          </a:xfrm>
          <a:prstGeom prst="rect">
            <a:avLst/>
          </a:prstGeom>
          <a:solidFill>
            <a:srgbClr val="00FFCC"/>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8</a:t>
            </a:r>
          </a:p>
        </p:txBody>
      </p:sp>
      <p:sp>
        <p:nvSpPr>
          <p:cNvPr id="11" name="Rectangle: Rounded Corners 10">
            <a:extLst>
              <a:ext uri="{FF2B5EF4-FFF2-40B4-BE49-F238E27FC236}">
                <a16:creationId xmlns:a16="http://schemas.microsoft.com/office/drawing/2014/main" id="{028FAB83-E6A7-9400-EB6B-0A2427272245}"/>
              </a:ext>
            </a:extLst>
          </p:cNvPr>
          <p:cNvSpPr/>
          <p:nvPr/>
        </p:nvSpPr>
        <p:spPr>
          <a:xfrm>
            <a:off x="1308408" y="1225647"/>
            <a:ext cx="6620109" cy="2295672"/>
          </a:xfrm>
          <a:prstGeom prst="roundRect">
            <a:avLst>
              <a:gd name="adj" fmla="val 67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Arial"/>
              </a:rPr>
              <a:t>Ngày 3/2/1930</a:t>
            </a: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Arial"/>
              </a:rPr>
              <a:t> Đảng Cộng sản Việt Nam ra đời. Dưới sự sáng lập và rèn luyện của lãnh tụ Nguyễn Ái Quốc - Chủ tịch Hồ Chí Minh, Đảng Cộng sản Việt Nam đã chèo lái con thuyền cách mạng Việt Nam vượt qua những ghềnh thác gian nan, thử thách khắc nghiệt, giành được những thắng lợi vĩ đại.</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endParaRPr>
          </a:p>
        </p:txBody>
      </p:sp>
    </p:spTree>
    <p:extLst>
      <p:ext uri="{BB962C8B-B14F-4D97-AF65-F5344CB8AC3E}">
        <p14:creationId xmlns:p14="http://schemas.microsoft.com/office/powerpoint/2010/main" val="306976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childTnLst>
                    </p:cTn>
                  </p:par>
                </p:childTnLst>
              </p:cTn>
              <p:nextCondLst>
                <p:cond evt="onClick" delay="0">
                  <p:tgtEl>
                    <p:spTgt spid="4"/>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9130748-C2BF-559D-C16C-8F72021D376F}"/>
              </a:ext>
            </a:extLst>
          </p:cNvPr>
          <p:cNvSpPr/>
          <p:nvPr/>
        </p:nvSpPr>
        <p:spPr>
          <a:xfrm>
            <a:off x="504825" y="1828797"/>
            <a:ext cx="389618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Trình bày về cách mạng ở các nước thuộc địa tại Đại hội V của Quốc tế Cộng sản.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49DD57BD-D7CB-AA88-8375-92B62DDE8633}"/>
              </a:ext>
            </a:extLst>
          </p:cNvPr>
          <p:cNvSpPr txBox="1"/>
          <p:nvPr/>
        </p:nvSpPr>
        <p:spPr>
          <a:xfrm>
            <a:off x="1759104" y="646042"/>
            <a:ext cx="5625791"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Hoạt động nổi bật của Nguyễn Ái Quốc trong năm 1925 là:</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1B4F7349-5D0B-D3D7-0BD6-02484381F2E8}"/>
              </a:ext>
            </a:extLst>
          </p:cNvPr>
          <p:cNvSpPr/>
          <p:nvPr/>
        </p:nvSpPr>
        <p:spPr>
          <a:xfrm>
            <a:off x="504825" y="3207831"/>
            <a:ext cx="389618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Thành lập Hội Việt Nam Cách mạng Thanh niên.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0F22EBF0-7972-10D9-8783-D6D4BBDF2925}"/>
              </a:ext>
            </a:extLst>
          </p:cNvPr>
          <p:cNvSpPr/>
          <p:nvPr/>
        </p:nvSpPr>
        <p:spPr>
          <a:xfrm>
            <a:off x="4742988" y="1828797"/>
            <a:ext cx="3896187"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Đọc Sơ thảo lần thứ nhất những luận cương về vấn đề dân tộc và vấn đề thuộc địa của Lê-nin.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570972BC-F6A1-7A8F-0274-0E139C6978A6}"/>
              </a:ext>
            </a:extLst>
          </p:cNvPr>
          <p:cNvSpPr/>
          <p:nvPr/>
        </p:nvSpPr>
        <p:spPr>
          <a:xfrm>
            <a:off x="4742988" y="3207831"/>
            <a:ext cx="3896187"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Tham gia sáng lập Hội Liên hiệp thuộc địa.</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8D3E5419-4549-D281-F9EF-DC433A37B285}"/>
              </a:ext>
            </a:extLst>
          </p:cNvPr>
          <p:cNvPicPr>
            <a:picLocks noChangeAspect="1"/>
          </p:cNvPicPr>
          <p:nvPr/>
        </p:nvPicPr>
        <p:blipFill>
          <a:blip r:embed="rId3"/>
          <a:stretch>
            <a:fillRect/>
          </a:stretch>
        </p:blipFill>
        <p:spPr>
          <a:xfrm>
            <a:off x="3426934" y="3495722"/>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3D60C166-0C7F-0AF4-C542-AF24EA07C5A9}"/>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FAE96-9A19-BEBA-C4CB-E79A167CE5EB}"/>
              </a:ext>
            </a:extLst>
          </p:cNvPr>
          <p:cNvSpPr txBox="1"/>
          <p:nvPr/>
        </p:nvSpPr>
        <p:spPr>
          <a:xfrm>
            <a:off x="295418" y="1794844"/>
            <a:ext cx="8553157"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HOẠT ĐỘNG CỦA NGUYỄN ÁI QUỐC VÀ SỰ THÀNH LẬP ĐẢNG CỘNG SẢN</a:t>
            </a:r>
            <a:r>
              <a:rPr kumimoji="0" lang="en-US" sz="3600" b="1"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VIỆT NAM</a:t>
            </a:r>
            <a:r>
              <a:rPr kumimoji="0" lang="vi-VN" sz="3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3200" b="1"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3" name="Rectangle 2">
            <a:extLst>
              <a:ext uri="{FF2B5EF4-FFF2-40B4-BE49-F238E27FC236}">
                <a16:creationId xmlns:a16="http://schemas.microsoft.com/office/drawing/2014/main" id="{2D90A494-D935-0A08-3ADB-7CF6F0E5CAAE}"/>
              </a:ext>
            </a:extLst>
          </p:cNvPr>
          <p:cNvSpPr/>
          <p:nvPr/>
        </p:nvSpPr>
        <p:spPr>
          <a:xfrm>
            <a:off x="3326776" y="865989"/>
            <a:ext cx="2490439"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Arial"/>
                <a:ea typeface="+mn-ea"/>
                <a:cs typeface="+mn-cs"/>
                <a:sym typeface="Arial"/>
              </a:rPr>
              <a:t>BÀI 6</a:t>
            </a:r>
          </a:p>
        </p:txBody>
      </p:sp>
    </p:spTree>
    <p:extLst>
      <p:ext uri="{BB962C8B-B14F-4D97-AF65-F5344CB8AC3E}">
        <p14:creationId xmlns:p14="http://schemas.microsoft.com/office/powerpoint/2010/main" val="2059876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6F2C8470-6423-8E16-45BE-E31FD9A8B6A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14653A-39C3-15ED-80A6-F40DEEE3B362}"/>
              </a:ext>
            </a:extLst>
          </p:cNvPr>
          <p:cNvSpPr/>
          <p:nvPr/>
        </p:nvSpPr>
        <p:spPr>
          <a:xfrm>
            <a:off x="847493" y="2045733"/>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Quá trình hoạt động riêng lẻ, tranh giành ảnh hưởng, công kích lẫn nhau.</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26E5BA2E-4F6A-E4A7-E88B-A4B448CE9E98}"/>
              </a:ext>
            </a:extLst>
          </p:cNvPr>
          <p:cNvSpPr txBox="1"/>
          <p:nvPr/>
        </p:nvSpPr>
        <p:spPr>
          <a:xfrm>
            <a:off x="1136727" y="448656"/>
            <a:ext cx="6870546" cy="1553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2.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Tại sao Nguyễn Ái Quốc lại tổ chức hợp nhất các tổ chức cộng sản thành một Đảng duy nhất, lấy tên là Đảng Cộng sản Việt Nam?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55057D66-27FC-E22C-094C-DA485AC91E1C}"/>
              </a:ext>
            </a:extLst>
          </p:cNvPr>
          <p:cNvSpPr/>
          <p:nvPr/>
        </p:nvSpPr>
        <p:spPr>
          <a:xfrm>
            <a:off x="847493" y="3424767"/>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Số hội viên tham gia các tổ chức cộng sản ngày càng ít dần.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C26998F6-2471-9CB7-90DB-607DB768267E}"/>
              </a:ext>
            </a:extLst>
          </p:cNvPr>
          <p:cNvSpPr/>
          <p:nvPr/>
        </p:nvSpPr>
        <p:spPr>
          <a:xfrm>
            <a:off x="4742988" y="2045733"/>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Thực hiện theo chỉ thị, đường lối của Quốc tế Cộng sản đối với Việt Nam.</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17648F40-118D-6113-6CA6-A02672F1E192}"/>
              </a:ext>
            </a:extLst>
          </p:cNvPr>
          <p:cNvSpPr/>
          <p:nvPr/>
        </p:nvSpPr>
        <p:spPr>
          <a:xfrm>
            <a:off x="4742988" y="3424767"/>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Có sự chuyển biến về tư tưởng của các nhà cách mạng trong các tổ chức cộng sản.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0345CD6F-E024-568A-76D7-3240B4746ED2}"/>
              </a:ext>
            </a:extLst>
          </p:cNvPr>
          <p:cNvPicPr>
            <a:picLocks noChangeAspect="1"/>
          </p:cNvPicPr>
          <p:nvPr/>
        </p:nvPicPr>
        <p:blipFill>
          <a:blip r:embed="rId3"/>
          <a:stretch>
            <a:fillRect/>
          </a:stretch>
        </p:blipFill>
        <p:spPr>
          <a:xfrm>
            <a:off x="3426934" y="2333624"/>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58D76F6B-1346-EA0F-DC3E-5BEA7AB2AB8D}"/>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56269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A4EBB3F-B4C8-A065-2FD3-587AA51A27A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114EE7-AC1C-5C0F-E827-92E3008BB568}"/>
              </a:ext>
            </a:extLst>
          </p:cNvPr>
          <p:cNvSpPr/>
          <p:nvPr/>
        </p:nvSpPr>
        <p:spPr>
          <a:xfrm>
            <a:off x="647701" y="1828797"/>
            <a:ext cx="3753314"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Dự Hội nghị Quốc tế Nông dân và được bầu vào Ban Chấp hành.</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E3BB626F-0CA8-4FC4-C974-4D92F3F50362}"/>
              </a:ext>
            </a:extLst>
          </p:cNvPr>
          <p:cNvSpPr txBox="1"/>
          <p:nvPr/>
        </p:nvSpPr>
        <p:spPr>
          <a:xfrm>
            <a:off x="1436764" y="646042"/>
            <a:ext cx="6270471"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3.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Đâu </a:t>
            </a:r>
            <a:r>
              <a:rPr kumimoji="0" lang="vi-VN"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 phải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là một trong những hoạt động của Nguyễn Ái Quốc trong năm 1920?</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4FB0CD09-ED7E-FD54-CD1A-EE8D93511FDA}"/>
              </a:ext>
            </a:extLst>
          </p:cNvPr>
          <p:cNvSpPr/>
          <p:nvPr/>
        </p:nvSpPr>
        <p:spPr>
          <a:xfrm>
            <a:off x="647701" y="3207831"/>
            <a:ext cx="3753314"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Tham gia Đại hội XVIII của Đảng Xã hội Pháp.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17C00F7A-651F-9310-1B5B-D1C1D363B860}"/>
              </a:ext>
            </a:extLst>
          </p:cNvPr>
          <p:cNvSpPr/>
          <p:nvPr/>
        </p:nvSpPr>
        <p:spPr>
          <a:xfrm>
            <a:off x="4742988" y="1828797"/>
            <a:ext cx="375331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800" b="0" i="0" u="none" strike="noStrike" kern="0" cap="none" spc="0" normalizeH="0" baseline="0" noProof="0">
                <a:ln>
                  <a:noFill/>
                </a:ln>
                <a:solidFill>
                  <a:srgbClr val="0D0D0D"/>
                </a:solidFill>
                <a:effectLst/>
                <a:uLnTx/>
                <a:uFillTx/>
                <a:latin typeface="Arial"/>
                <a:ea typeface="Calibri" panose="020F0502020204030204" pitchFamily="34" charset="0"/>
                <a:cs typeface="Arial" panose="020B0604020202020204" pitchFamily="34" charset="0"/>
                <a:sym typeface="Arial"/>
              </a:rPr>
              <a:t>C. Tham gia sáng lập Đảng Cộng sản Pháp.</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06566EF7-E8DA-020F-33BD-B764FB866BC6}"/>
              </a:ext>
            </a:extLst>
          </p:cNvPr>
          <p:cNvSpPr/>
          <p:nvPr/>
        </p:nvSpPr>
        <p:spPr>
          <a:xfrm>
            <a:off x="4742988" y="3207831"/>
            <a:ext cx="375331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Bỏ phiếu tán thành việc gia nhập Quốc tế thứ ba.</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95B09B33-5047-11DE-5761-64F495DE8704}"/>
              </a:ext>
            </a:extLst>
          </p:cNvPr>
          <p:cNvPicPr>
            <a:picLocks noChangeAspect="1"/>
          </p:cNvPicPr>
          <p:nvPr/>
        </p:nvPicPr>
        <p:blipFill>
          <a:blip r:embed="rId3"/>
          <a:stretch>
            <a:fillRect/>
          </a:stretch>
        </p:blipFill>
        <p:spPr>
          <a:xfrm>
            <a:off x="3426934" y="2116688"/>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FCCD5C82-E084-7B26-65ED-8B52CB3CB5BA}"/>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08637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477DB12-B19D-0C65-A94C-93AE148EF28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DBFDF8-D14E-5770-EC77-6C7FF7123031}"/>
              </a:ext>
            </a:extLst>
          </p:cNvPr>
          <p:cNvSpPr/>
          <p:nvPr/>
        </p:nvSpPr>
        <p:spPr>
          <a:xfrm>
            <a:off x="847493" y="1828797"/>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Đường Kách mệnh, Bản án chế độ thực dân Pháp, Điều lệ vắn tắt.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3D4DE29C-0B4A-2D9F-DA7B-7BCC4DE183F8}"/>
              </a:ext>
            </a:extLst>
          </p:cNvPr>
          <p:cNvSpPr txBox="1"/>
          <p:nvPr/>
        </p:nvSpPr>
        <p:spPr>
          <a:xfrm>
            <a:off x="1919055" y="558401"/>
            <a:ext cx="5305890"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4.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Cương lĩnh chính trị đầu tiên của Đảng Cộng sản Việt Nam gồm: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C809760-26ED-23B1-469A-738793DAF87A}"/>
              </a:ext>
            </a:extLst>
          </p:cNvPr>
          <p:cNvSpPr/>
          <p:nvPr/>
        </p:nvSpPr>
        <p:spPr>
          <a:xfrm>
            <a:off x="847493" y="3207831"/>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Chính cương vắn tắt, Sách lược vắn tắt, Điều lệ vắn tắt.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5FB1C856-EFE4-CB94-652A-8F822CE805FC}"/>
              </a:ext>
            </a:extLst>
          </p:cNvPr>
          <p:cNvSpPr/>
          <p:nvPr/>
        </p:nvSpPr>
        <p:spPr>
          <a:xfrm>
            <a:off x="4742988" y="1828797"/>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Bản Yêu sách của nhân dân An Nam, Sách lược vắn tắt.</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2210B7BB-07D4-3E97-BC80-642F33F662ED}"/>
              </a:ext>
            </a:extLst>
          </p:cNvPr>
          <p:cNvSpPr/>
          <p:nvPr/>
        </p:nvSpPr>
        <p:spPr>
          <a:xfrm>
            <a:off x="4742988" y="3207831"/>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Những luận cương về vấn đề dân tộc và vấn đề thuộc địa.</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B86EAABF-19B1-1910-9B7A-EB0F5A531CBB}"/>
              </a:ext>
            </a:extLst>
          </p:cNvPr>
          <p:cNvPicPr>
            <a:picLocks noChangeAspect="1"/>
          </p:cNvPicPr>
          <p:nvPr/>
        </p:nvPicPr>
        <p:blipFill>
          <a:blip r:embed="rId3"/>
          <a:stretch>
            <a:fillRect/>
          </a:stretch>
        </p:blipFill>
        <p:spPr>
          <a:xfrm>
            <a:off x="3426934" y="3495722"/>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9FFA3067-BFBB-4EDE-21FA-8A49FFAD73D5}"/>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21351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900ED58B-7DCE-057E-9664-6D5CCFE0102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B4D107-391C-5C50-8FDD-9F8627BEB42A}"/>
              </a:ext>
            </a:extLst>
          </p:cNvPr>
          <p:cNvSpPr/>
          <p:nvPr/>
        </p:nvSpPr>
        <p:spPr>
          <a:xfrm>
            <a:off x="505513" y="1420380"/>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Là kết quả tất yếu của cuộc đấu tranh dân tộc và giai cấp ở Việt Nam trong thời đại mới.</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9D3C88E9-40F1-D7C3-AB74-91E910F8B036}"/>
              </a:ext>
            </a:extLst>
          </p:cNvPr>
          <p:cNvSpPr txBox="1"/>
          <p:nvPr/>
        </p:nvSpPr>
        <p:spPr>
          <a:xfrm>
            <a:off x="1180635" y="373722"/>
            <a:ext cx="6782730"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5.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Đâu </a:t>
            </a:r>
            <a:r>
              <a:rPr kumimoji="0" lang="vi-VN"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 phải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là ý nghĩa sự ra đời của Đảng Cộng sản Việt Nam?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DD809E53-E6EA-3057-15B6-B7E759CD6A68}"/>
              </a:ext>
            </a:extLst>
          </p:cNvPr>
          <p:cNvSpPr/>
          <p:nvPr/>
        </p:nvSpPr>
        <p:spPr>
          <a:xfrm>
            <a:off x="505513" y="3160205"/>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Là bước ngoặt vĩ đại trong lịch sử của giai cấp công nhân và cách mạng Việt Nam.</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6C9A402D-70B8-FB34-01BC-76A515883C4F}"/>
              </a:ext>
            </a:extLst>
          </p:cNvPr>
          <p:cNvSpPr/>
          <p:nvPr/>
        </p:nvSpPr>
        <p:spPr>
          <a:xfrm>
            <a:off x="4676313" y="1420380"/>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Là khâu chuẩn bị quan trọng đầu tiên cho những bước phát triển về sau của cách mạng và lịch sử </a:t>
            </a:r>
            <a:r>
              <a:rPr kumimoji="0" lang="en-US" sz="1800" b="0" i="0" u="none" strike="noStrike" kern="0" cap="none" spc="0" normalizeH="0" baseline="0" noProof="0">
                <a:ln>
                  <a:noFill/>
                </a:ln>
                <a:solidFill>
                  <a:srgbClr val="0D0D0D"/>
                </a:solidFill>
                <a:effectLst/>
                <a:uLnTx/>
                <a:uFillTx/>
                <a:latin typeface="Arial"/>
                <a:ea typeface="Calibri" panose="020F0502020204030204" pitchFamily="34" charset="0"/>
                <a:cs typeface="Arial" panose="020B0604020202020204" pitchFamily="34" charset="0"/>
                <a:sym typeface="Arial"/>
              </a:rPr>
              <a:t>dân tộc </a:t>
            </a: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Việt Nam.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D3D6945C-EF6E-2D83-1958-D8C7615BFAC0}"/>
              </a:ext>
            </a:extLst>
          </p:cNvPr>
          <p:cNvSpPr/>
          <p:nvPr/>
        </p:nvSpPr>
        <p:spPr>
          <a:xfrm>
            <a:off x="4676313" y="3160205"/>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Là kết quả tất yếu của sự chuyển biến trong tư tưởng và hình thức đấu tranh cách mạng của Hội Việt Nam Cách mạng Thanh niên.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32E7B9D9-9F75-98C8-84F7-EB2CD82DBF81}"/>
              </a:ext>
            </a:extLst>
          </p:cNvPr>
          <p:cNvPicPr>
            <a:picLocks noChangeAspect="1"/>
          </p:cNvPicPr>
          <p:nvPr/>
        </p:nvPicPr>
        <p:blipFill>
          <a:blip r:embed="rId3"/>
          <a:stretch>
            <a:fillRect/>
          </a:stretch>
        </p:blipFill>
        <p:spPr>
          <a:xfrm>
            <a:off x="7703659" y="3652304"/>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C2629F30-72E0-E662-A0D5-0262B82E50CB}"/>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22982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6F2C8470-6423-8E16-45BE-E31FD9A8B6A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14653A-39C3-15ED-80A6-F40DEEE3B362}"/>
              </a:ext>
            </a:extLst>
          </p:cNvPr>
          <p:cNvSpPr/>
          <p:nvPr/>
        </p:nvSpPr>
        <p:spPr>
          <a:xfrm>
            <a:off x="666751" y="1469182"/>
            <a:ext cx="3734262" cy="1620168"/>
          </a:xfrm>
          <a:prstGeom prst="roundRect">
            <a:avLst>
              <a:gd name="adj" fmla="val 1041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Là cương lĩnh cách mạng giải phóng dân tộc sáng tạo, kết hợp đúng đắn vấn đề dân tộc và vấn đề giai cấp.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26E5BA2E-4F6A-E4A7-E88B-A4B448CE9E98}"/>
              </a:ext>
            </a:extLst>
          </p:cNvPr>
          <p:cNvSpPr txBox="1"/>
          <p:nvPr/>
        </p:nvSpPr>
        <p:spPr>
          <a:xfrm>
            <a:off x="1759104" y="404908"/>
            <a:ext cx="5625791"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6.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“Cương lĩnh chính trị đầu tiên” của Đảng Cộng sản Việt Nam có ý nghĩa gì?</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55057D66-27FC-E22C-094C-DA485AC91E1C}"/>
              </a:ext>
            </a:extLst>
          </p:cNvPr>
          <p:cNvSpPr/>
          <p:nvPr/>
        </p:nvSpPr>
        <p:spPr>
          <a:xfrm>
            <a:off x="666751" y="3188780"/>
            <a:ext cx="3734264" cy="1620167"/>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Tạo sự chuyển biến về tư tưởng, hình thức đấu tranh cách mạng của các tổ chức cộng sản.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C26998F6-2471-9CB7-90DB-607DB768267E}"/>
              </a:ext>
            </a:extLst>
          </p:cNvPr>
          <p:cNvSpPr/>
          <p:nvPr/>
        </p:nvSpPr>
        <p:spPr>
          <a:xfrm>
            <a:off x="4742988" y="1469182"/>
            <a:ext cx="3553519" cy="1620168"/>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Lên án các chính sách hà khắc, kêu gọi giải phóng con người.</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17648F40-118D-6113-6CA6-A02672F1E192}"/>
              </a:ext>
            </a:extLst>
          </p:cNvPr>
          <p:cNvSpPr/>
          <p:nvPr/>
        </p:nvSpPr>
        <p:spPr>
          <a:xfrm>
            <a:off x="4742988" y="3188780"/>
            <a:ext cx="3553519" cy="1620167"/>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Đánh dấu bước phát triển của cách mạng và lịch sử dân tộc Việt Nam.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0345CD6F-E024-568A-76D7-3240B4746ED2}"/>
              </a:ext>
            </a:extLst>
          </p:cNvPr>
          <p:cNvPicPr>
            <a:picLocks noChangeAspect="1"/>
          </p:cNvPicPr>
          <p:nvPr/>
        </p:nvPicPr>
        <p:blipFill>
          <a:blip r:embed="rId3"/>
          <a:stretch>
            <a:fillRect/>
          </a:stretch>
        </p:blipFill>
        <p:spPr>
          <a:xfrm>
            <a:off x="3426934" y="1946406"/>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58D76F6B-1346-EA0F-DC3E-5BEA7AB2AB8D}"/>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6758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A4EBB3F-B4C8-A065-2FD3-587AA51A27A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114EE7-AC1C-5C0F-E827-92E3008BB568}"/>
              </a:ext>
            </a:extLst>
          </p:cNvPr>
          <p:cNvSpPr/>
          <p:nvPr/>
        </p:nvSpPr>
        <p:spPr>
          <a:xfrm>
            <a:off x="847493" y="1828797"/>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Đông Dương Cộng sản đảng.</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E3BB626F-0CA8-4FC4-C974-4D92F3F50362}"/>
              </a:ext>
            </a:extLst>
          </p:cNvPr>
          <p:cNvSpPr txBox="1"/>
          <p:nvPr/>
        </p:nvSpPr>
        <p:spPr>
          <a:xfrm>
            <a:off x="1851102" y="646042"/>
            <a:ext cx="5441796"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7.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Tháng 9/1929, đánh dấu sự thành lập của tổ chức nào dưới đây?</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4FB0CD09-ED7E-FD54-CD1A-EE8D93511FDA}"/>
              </a:ext>
            </a:extLst>
          </p:cNvPr>
          <p:cNvSpPr/>
          <p:nvPr/>
        </p:nvSpPr>
        <p:spPr>
          <a:xfrm>
            <a:off x="847493" y="3207831"/>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Hội Việt Nam Cách mạng Thanh niên.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17C00F7A-651F-9310-1B5B-D1C1D363B860}"/>
              </a:ext>
            </a:extLst>
          </p:cNvPr>
          <p:cNvSpPr/>
          <p:nvPr/>
        </p:nvSpPr>
        <p:spPr>
          <a:xfrm>
            <a:off x="4742988" y="1828797"/>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Đông Dương Cộng sản liên đoàn.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06566EF7-E8DA-020F-33BD-B764FB866BC6}"/>
              </a:ext>
            </a:extLst>
          </p:cNvPr>
          <p:cNvSpPr/>
          <p:nvPr/>
        </p:nvSpPr>
        <p:spPr>
          <a:xfrm>
            <a:off x="4742988" y="3207831"/>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An Nam Cộng sản đảng.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95B09B33-5047-11DE-5761-64F495DE8704}"/>
              </a:ext>
            </a:extLst>
          </p:cNvPr>
          <p:cNvPicPr>
            <a:picLocks noChangeAspect="1"/>
          </p:cNvPicPr>
          <p:nvPr/>
        </p:nvPicPr>
        <p:blipFill>
          <a:blip r:embed="rId3"/>
          <a:stretch>
            <a:fillRect/>
          </a:stretch>
        </p:blipFill>
        <p:spPr>
          <a:xfrm>
            <a:off x="7446484" y="2116688"/>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FCCD5C82-E084-7B26-65ED-8B52CB3CB5BA}"/>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7473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477DB12-B19D-0C65-A94C-93AE148EF28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DBFDF8-D14E-5770-EC77-6C7FF7123031}"/>
              </a:ext>
            </a:extLst>
          </p:cNvPr>
          <p:cNvSpPr/>
          <p:nvPr/>
        </p:nvSpPr>
        <p:spPr>
          <a:xfrm>
            <a:off x="381001" y="3089285"/>
            <a:ext cx="4020014"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Bản án chế độ thực dân Pháp.</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3D4DE29C-0B4A-2D9F-DA7B-7BCC4DE183F8}"/>
              </a:ext>
            </a:extLst>
          </p:cNvPr>
          <p:cNvSpPr txBox="1"/>
          <p:nvPr/>
        </p:nvSpPr>
        <p:spPr>
          <a:xfrm>
            <a:off x="799867" y="407214"/>
            <a:ext cx="7544265" cy="256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8.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Điền cụm từ thích hợp vào dấu ba chấm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“……………….gồm 8 điểm gửi Hội nghị Véc-xai (ngày 18/6/1919) tổ chức tại Pháp, đã cho thấy con đường giải phóng dân tộc, giải phóng giai cấp chỉ có thể thành công khi được soi rọi bởi ánh sáng của chủ nghĩa Mác – Lê-nin”.</a:t>
            </a:r>
          </a:p>
        </p:txBody>
      </p:sp>
      <p:sp>
        <p:nvSpPr>
          <p:cNvPr id="8" name="Rectangle: Rounded Corners 7">
            <a:extLst>
              <a:ext uri="{FF2B5EF4-FFF2-40B4-BE49-F238E27FC236}">
                <a16:creationId xmlns:a16="http://schemas.microsoft.com/office/drawing/2014/main" id="{AC809760-26ED-23B1-469A-738793DAF87A}"/>
              </a:ext>
            </a:extLst>
          </p:cNvPr>
          <p:cNvSpPr/>
          <p:nvPr/>
        </p:nvSpPr>
        <p:spPr>
          <a:xfrm>
            <a:off x="380999" y="4015513"/>
            <a:ext cx="4020014"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Tờ báo Người cùng khổ.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5FB1C856-EFE4-CB94-652A-8F822CE805FC}"/>
              </a:ext>
            </a:extLst>
          </p:cNvPr>
          <p:cNvSpPr/>
          <p:nvPr/>
        </p:nvSpPr>
        <p:spPr>
          <a:xfrm>
            <a:off x="4742988" y="3089285"/>
            <a:ext cx="4020013"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Đường Kách Mệnh.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2210B7BB-07D4-3E97-BC80-642F33F662ED}"/>
              </a:ext>
            </a:extLst>
          </p:cNvPr>
          <p:cNvSpPr/>
          <p:nvPr/>
        </p:nvSpPr>
        <p:spPr>
          <a:xfrm>
            <a:off x="4742988" y="4015513"/>
            <a:ext cx="4020013"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Bản Yêu sách của nhân dân An Nam.</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B86EAABF-19B1-1910-9B7A-EB0F5A531CBB}"/>
              </a:ext>
            </a:extLst>
          </p:cNvPr>
          <p:cNvPicPr>
            <a:picLocks noChangeAspect="1"/>
          </p:cNvPicPr>
          <p:nvPr/>
        </p:nvPicPr>
        <p:blipFill>
          <a:blip r:embed="rId3"/>
          <a:stretch>
            <a:fillRect/>
          </a:stretch>
        </p:blipFill>
        <p:spPr>
          <a:xfrm>
            <a:off x="7881381" y="4070567"/>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9FFA3067-BFBB-4EDE-21FA-8A49FFAD73D5}"/>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10988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DE8E7A-5E8F-BE5A-4D01-E4E3A49B9D26}"/>
              </a:ext>
            </a:extLst>
          </p:cNvPr>
          <p:cNvSpPr txBox="1"/>
          <p:nvPr/>
        </p:nvSpPr>
        <p:spPr>
          <a:xfrm>
            <a:off x="3058695" y="574622"/>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bg1">
                    <a:lumMod val="25000"/>
                  </a:schemeClr>
                </a:solidFill>
                <a:effectLst/>
                <a:uLnTx/>
                <a:uFillTx/>
                <a:latin typeface="Arial"/>
                <a:cs typeface="Arial"/>
                <a:sym typeface="Arial"/>
              </a:rPr>
              <a:t>LUYỆN TẬP</a:t>
            </a:r>
            <a:endParaRPr kumimoji="0" lang="en-US" sz="3600" b="0" i="0" u="none" strike="noStrike" kern="0" cap="none" spc="0" normalizeH="0" baseline="0" noProof="0">
              <a:ln>
                <a:noFill/>
              </a:ln>
              <a:solidFill>
                <a:schemeClr val="bg1">
                  <a:lumMod val="25000"/>
                </a:scheme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6F74AAF1-ED41-64EA-DBB0-CB57BC84A5CE}"/>
              </a:ext>
            </a:extLst>
          </p:cNvPr>
          <p:cNvSpPr txBox="1"/>
          <p:nvPr/>
        </p:nvSpPr>
        <p:spPr>
          <a:xfrm>
            <a:off x="4836421" y="1148953"/>
            <a:ext cx="3753180" cy="3266985"/>
          </a:xfrm>
          <a:prstGeom prst="rect">
            <a:avLst/>
          </a:prstGeom>
          <a:noFill/>
        </p:spPr>
        <p:txBody>
          <a:bodyPr wrap="square">
            <a:spAutoFit/>
          </a:bodyPr>
          <a:lstStyle/>
          <a:p>
            <a:pPr algn="just">
              <a:lnSpc>
                <a:spcPct val="150000"/>
              </a:lnSpc>
            </a:pPr>
            <a:r>
              <a:rPr lang="en-US" sz="2000" b="1" i="1">
                <a:solidFill>
                  <a:srgbClr val="FF0000"/>
                </a:solidFill>
              </a:rPr>
              <a:t>Nhiệm vụ: </a:t>
            </a:r>
            <a:r>
              <a:rPr lang="vi-VN" sz="2000"/>
              <a:t>Từ thông tin trong bài, hãy làm sáng tỏ nhận định: “Đảng Cộng sản Việt Nam ra đời là bước ngoặt lịch sử chấm dứt sự khủng hoảng về đường lối cứu nước và giai cấp lãnh đạo của cách mạng Việt Nam”. </a:t>
            </a:r>
            <a:endParaRPr lang="en-US" sz="2000"/>
          </a:p>
        </p:txBody>
      </p:sp>
      <p:pic>
        <p:nvPicPr>
          <p:cNvPr id="5" name="Picture 4" descr="A painting of a group of men playing a board game&#10;&#10;Description automatically generated">
            <a:extLst>
              <a:ext uri="{FF2B5EF4-FFF2-40B4-BE49-F238E27FC236}">
                <a16:creationId xmlns:a16="http://schemas.microsoft.com/office/drawing/2014/main" id="{56959532-F74A-8982-3499-5BAAB00DA9C9}"/>
              </a:ext>
            </a:extLst>
          </p:cNvPr>
          <p:cNvPicPr>
            <a:picLocks noChangeAspect="1"/>
          </p:cNvPicPr>
          <p:nvPr/>
        </p:nvPicPr>
        <p:blipFill>
          <a:blip r:embed="rId2"/>
          <a:stretch>
            <a:fillRect/>
          </a:stretch>
        </p:blipFill>
        <p:spPr>
          <a:xfrm>
            <a:off x="554399" y="1395060"/>
            <a:ext cx="4061685" cy="3020878"/>
          </a:xfrm>
          <a:prstGeom prst="rect">
            <a:avLst/>
          </a:prstGeom>
        </p:spPr>
      </p:pic>
    </p:spTree>
    <p:extLst>
      <p:ext uri="{BB962C8B-B14F-4D97-AF65-F5344CB8AC3E}">
        <p14:creationId xmlns:p14="http://schemas.microsoft.com/office/powerpoint/2010/main" val="100246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75">
          <a:extLst>
            <a:ext uri="{FF2B5EF4-FFF2-40B4-BE49-F238E27FC236}">
              <a16:creationId xmlns:a16="http://schemas.microsoft.com/office/drawing/2014/main" id="{6171EF53-4874-1F56-B3CF-6FC6026568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97BCEF-D007-9DED-B742-FC2D13A53664}"/>
              </a:ext>
            </a:extLst>
          </p:cNvPr>
          <p:cNvSpPr txBox="1"/>
          <p:nvPr/>
        </p:nvSpPr>
        <p:spPr>
          <a:xfrm>
            <a:off x="422031" y="269008"/>
            <a:ext cx="8299938" cy="1703030"/>
          </a:xfrm>
          <a:prstGeom prst="rect">
            <a:avLst/>
          </a:prstGeom>
          <a:noFill/>
        </p:spPr>
        <p:txBody>
          <a:bodyPr wrap="square">
            <a:spAutoFit/>
          </a:bodyPr>
          <a:lstStyle/>
          <a:p>
            <a:pPr marL="285750" indent="-285750" algn="just">
              <a:lnSpc>
                <a:spcPct val="150000"/>
              </a:lnSpc>
              <a:spcAft>
                <a:spcPts val="1000"/>
              </a:spcAft>
              <a:buFont typeface="Arial" panose="020B0604020202020204" pitchFamily="34" charset="0"/>
              <a:buChar char="•"/>
            </a:pPr>
            <a:r>
              <a:rPr lang="vi-VN" sz="1800">
                <a:latin typeface="+mn-lt"/>
                <a:ea typeface="Calibri" panose="020F0502020204030204" pitchFamily="34" charset="0"/>
              </a:rPr>
              <a:t>Đầu thế kỉ XX, cách mạng Việt Nam lâm vào sự khủng hoảng về đường lối và giai cấp lãnh đạo, Đảng Cộng sản Việt Nam ra đời là con đường cách mạng vô sản, giai cấp lãnh đạo là giai cấp vô sản với “đội tiên phong” là Đảng Cộng sản Việt Nam.</a:t>
            </a:r>
            <a:endParaRPr lang="en-US" sz="1600">
              <a:effectLst/>
              <a:latin typeface="+mn-lt"/>
              <a:ea typeface="Calibri" panose="020F0502020204030204" pitchFamily="34" charset="0"/>
            </a:endParaRPr>
          </a:p>
        </p:txBody>
      </p:sp>
      <p:pic>
        <p:nvPicPr>
          <p:cNvPr id="3" name="Picture 2" descr="A group of people sitting on a stage&#10;&#10;Description automatically generated">
            <a:extLst>
              <a:ext uri="{FF2B5EF4-FFF2-40B4-BE49-F238E27FC236}">
                <a16:creationId xmlns:a16="http://schemas.microsoft.com/office/drawing/2014/main" id="{26AAE507-8F23-FA89-A5BB-72F9394E3C6A}"/>
              </a:ext>
            </a:extLst>
          </p:cNvPr>
          <p:cNvPicPr>
            <a:picLocks noChangeAspect="1"/>
          </p:cNvPicPr>
          <p:nvPr/>
        </p:nvPicPr>
        <p:blipFill>
          <a:blip r:embed="rId3"/>
          <a:stretch>
            <a:fillRect/>
          </a:stretch>
        </p:blipFill>
        <p:spPr>
          <a:xfrm>
            <a:off x="800021" y="2063048"/>
            <a:ext cx="3944779" cy="2629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group of people in a lecture hall&#10;&#10;Description automatically generated">
            <a:extLst>
              <a:ext uri="{FF2B5EF4-FFF2-40B4-BE49-F238E27FC236}">
                <a16:creationId xmlns:a16="http://schemas.microsoft.com/office/drawing/2014/main" id="{538789B5-A804-D2E1-5D0A-07968D8F6249}"/>
              </a:ext>
            </a:extLst>
          </p:cNvPr>
          <p:cNvPicPr>
            <a:picLocks noChangeAspect="1"/>
          </p:cNvPicPr>
          <p:nvPr/>
        </p:nvPicPr>
        <p:blipFill>
          <a:blip r:embed="rId4"/>
          <a:stretch>
            <a:fillRect/>
          </a:stretch>
        </p:blipFill>
        <p:spPr>
          <a:xfrm>
            <a:off x="4877581" y="2063048"/>
            <a:ext cx="3523998" cy="2625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71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8CDFD-C4B2-0504-0A80-BDE3DA0F72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48986D-D379-7836-4AA3-7C632470C897}"/>
              </a:ext>
            </a:extLst>
          </p:cNvPr>
          <p:cNvSpPr txBox="1"/>
          <p:nvPr/>
        </p:nvSpPr>
        <p:spPr>
          <a:xfrm>
            <a:off x="1494640" y="704728"/>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bg1">
                    <a:lumMod val="25000"/>
                  </a:schemeClr>
                </a:solidFill>
                <a:effectLst/>
                <a:uLnTx/>
                <a:uFillTx/>
                <a:latin typeface="Arial"/>
                <a:cs typeface="Arial"/>
                <a:sym typeface="Arial"/>
              </a:rPr>
              <a:t>VẬN DỤNG</a:t>
            </a:r>
            <a:endParaRPr kumimoji="0" lang="en-US" sz="3600" b="0" i="0" u="none" strike="noStrike" kern="0" cap="none" spc="0" normalizeH="0" baseline="0" noProof="0">
              <a:ln>
                <a:noFill/>
              </a:ln>
              <a:solidFill>
                <a:schemeClr val="bg1">
                  <a:lumMod val="25000"/>
                </a:scheme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1A660A6A-C4C1-45AE-1D18-4AA689B33DE3}"/>
              </a:ext>
            </a:extLst>
          </p:cNvPr>
          <p:cNvSpPr txBox="1"/>
          <p:nvPr/>
        </p:nvSpPr>
        <p:spPr>
          <a:xfrm>
            <a:off x="511200" y="1465753"/>
            <a:ext cx="4993490" cy="2805320"/>
          </a:xfrm>
          <a:prstGeom prst="rect">
            <a:avLst/>
          </a:prstGeom>
          <a:noFill/>
        </p:spPr>
        <p:txBody>
          <a:bodyPr wrap="square">
            <a:spAutoFit/>
          </a:bodyPr>
          <a:lstStyle/>
          <a:p>
            <a:pPr algn="just">
              <a:lnSpc>
                <a:spcPct val="150000"/>
              </a:lnSpc>
            </a:pPr>
            <a:r>
              <a:rPr lang="en-US" sz="2000" b="1" i="1">
                <a:solidFill>
                  <a:srgbClr val="FF0000"/>
                </a:solidFill>
              </a:rPr>
              <a:t>Nhiệm vụ: </a:t>
            </a:r>
            <a:r>
              <a:rPr lang="vi-VN" sz="2000"/>
              <a:t>Sưu tầm tư liệu từ sách, báo, internet, thiết kế sơ đồ tư duy hoặc inforgraphic giới thiệu được những sự kiện chính trong hành trình tìm đường cứu nước, hoạt động cách mạng của Nguyễn Ái Quốc từ năm 1918 đến năm 1930. </a:t>
            </a:r>
            <a:endParaRPr lang="en-US" sz="2000"/>
          </a:p>
        </p:txBody>
      </p:sp>
      <p:pic>
        <p:nvPicPr>
          <p:cNvPr id="7" name="Picture 6" descr="A person in a suit and tie&#10;&#10;Description automatically generated">
            <a:extLst>
              <a:ext uri="{FF2B5EF4-FFF2-40B4-BE49-F238E27FC236}">
                <a16:creationId xmlns:a16="http://schemas.microsoft.com/office/drawing/2014/main" id="{80CB277E-2381-954A-364B-7FFE79FF383C}"/>
              </a:ext>
            </a:extLst>
          </p:cNvPr>
          <p:cNvPicPr>
            <a:picLocks noChangeAspect="1"/>
          </p:cNvPicPr>
          <p:nvPr/>
        </p:nvPicPr>
        <p:blipFill>
          <a:blip r:embed="rId2"/>
          <a:stretch>
            <a:fillRect/>
          </a:stretch>
        </p:blipFill>
        <p:spPr>
          <a:xfrm>
            <a:off x="5619890" y="575128"/>
            <a:ext cx="2912109" cy="3993750"/>
          </a:xfrm>
          <a:prstGeom prst="rect">
            <a:avLst/>
          </a:prstGeom>
        </p:spPr>
      </p:pic>
    </p:spTree>
    <p:extLst>
      <p:ext uri="{BB962C8B-B14F-4D97-AF65-F5344CB8AC3E}">
        <p14:creationId xmlns:p14="http://schemas.microsoft.com/office/powerpoint/2010/main" val="371664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505" name="TextBox 1504">
            <a:extLst>
              <a:ext uri="{FF2B5EF4-FFF2-40B4-BE49-F238E27FC236}">
                <a16:creationId xmlns:a16="http://schemas.microsoft.com/office/drawing/2014/main" id="{CA9AFEC1-3E6E-DF82-4573-9FAEB5CB1F5D}"/>
              </a:ext>
            </a:extLst>
          </p:cNvPr>
          <p:cNvSpPr txBox="1"/>
          <p:nvPr/>
        </p:nvSpPr>
        <p:spPr>
          <a:xfrm>
            <a:off x="2266155" y="761750"/>
            <a:ext cx="4611690" cy="646331"/>
          </a:xfrm>
          <a:prstGeom prst="rect">
            <a:avLst/>
          </a:prstGeom>
          <a:noFill/>
        </p:spPr>
        <p:txBody>
          <a:bodyPr wrap="square">
            <a:spAutoFit/>
          </a:bodyPr>
          <a:lstStyle/>
          <a:p>
            <a:pPr algn="ctr"/>
            <a:r>
              <a:rPr lang="en" sz="3600" b="1">
                <a:solidFill>
                  <a:schemeClr val="bg1">
                    <a:lumMod val="50000"/>
                  </a:schemeClr>
                </a:solidFill>
                <a:latin typeface="+mj-lt"/>
              </a:rPr>
              <a:t>NỘI DUNG BÀI HỌC</a:t>
            </a:r>
            <a:endParaRPr lang="en-US" sz="3600">
              <a:solidFill>
                <a:schemeClr val="bg1">
                  <a:lumMod val="50000"/>
                </a:schemeClr>
              </a:solidFill>
            </a:endParaRPr>
          </a:p>
        </p:txBody>
      </p:sp>
      <p:grpSp>
        <p:nvGrpSpPr>
          <p:cNvPr id="1510" name="Group 1509">
            <a:extLst>
              <a:ext uri="{FF2B5EF4-FFF2-40B4-BE49-F238E27FC236}">
                <a16:creationId xmlns:a16="http://schemas.microsoft.com/office/drawing/2014/main" id="{733F3C84-DAF2-781F-966D-95DAC2D1A47D}"/>
              </a:ext>
            </a:extLst>
          </p:cNvPr>
          <p:cNvGrpSpPr/>
          <p:nvPr/>
        </p:nvGrpSpPr>
        <p:grpSpPr>
          <a:xfrm>
            <a:off x="830580" y="1740017"/>
            <a:ext cx="4419600" cy="958660"/>
            <a:chOff x="2019300" y="1365657"/>
            <a:chExt cx="4419600" cy="958660"/>
          </a:xfrm>
        </p:grpSpPr>
        <p:sp>
          <p:nvSpPr>
            <p:cNvPr id="1506" name="Rectangle 1505">
              <a:extLst>
                <a:ext uri="{FF2B5EF4-FFF2-40B4-BE49-F238E27FC236}">
                  <a16:creationId xmlns:a16="http://schemas.microsoft.com/office/drawing/2014/main" id="{002300D5-1937-EFFE-7DB4-FE9A855961BA}"/>
                </a:ext>
              </a:extLst>
            </p:cNvPr>
            <p:cNvSpPr/>
            <p:nvPr/>
          </p:nvSpPr>
          <p:spPr>
            <a:xfrm>
              <a:off x="2019300" y="1592635"/>
              <a:ext cx="792480" cy="64633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rPr>
                <a:t>01</a:t>
              </a:r>
            </a:p>
          </p:txBody>
        </p:sp>
        <p:sp>
          <p:nvSpPr>
            <p:cNvPr id="1509" name="TextBox 1508">
              <a:extLst>
                <a:ext uri="{FF2B5EF4-FFF2-40B4-BE49-F238E27FC236}">
                  <a16:creationId xmlns:a16="http://schemas.microsoft.com/office/drawing/2014/main" id="{B19F596B-BD23-8651-14D6-2047114EBB6E}"/>
                </a:ext>
              </a:extLst>
            </p:cNvPr>
            <p:cNvSpPr txBox="1"/>
            <p:nvPr/>
          </p:nvSpPr>
          <p:spPr>
            <a:xfrm>
              <a:off x="2880360" y="1365657"/>
              <a:ext cx="3558540" cy="958660"/>
            </a:xfrm>
            <a:prstGeom prst="rect">
              <a:avLst/>
            </a:prstGeom>
            <a:noFill/>
          </p:spPr>
          <p:txBody>
            <a:bodyPr wrap="square">
              <a:spAutoFit/>
            </a:bodyPr>
            <a:lstStyle/>
            <a:p>
              <a:pPr algn="just">
                <a:lnSpc>
                  <a:spcPct val="150000"/>
                </a:lnSpc>
              </a:pPr>
              <a:r>
                <a:rPr lang="en-US" sz="2000"/>
                <a:t>Hoạt động của Nguyễn Ái Quốc từ năm 1918 đến 1930</a:t>
              </a:r>
            </a:p>
          </p:txBody>
        </p:sp>
      </p:grpSp>
      <p:grpSp>
        <p:nvGrpSpPr>
          <p:cNvPr id="1512" name="Group 1511">
            <a:extLst>
              <a:ext uri="{FF2B5EF4-FFF2-40B4-BE49-F238E27FC236}">
                <a16:creationId xmlns:a16="http://schemas.microsoft.com/office/drawing/2014/main" id="{B0FD86D1-0937-16DC-8177-47A59ACB8B99}"/>
              </a:ext>
            </a:extLst>
          </p:cNvPr>
          <p:cNvGrpSpPr/>
          <p:nvPr/>
        </p:nvGrpSpPr>
        <p:grpSpPr>
          <a:xfrm>
            <a:off x="830580" y="3099924"/>
            <a:ext cx="4419600" cy="958660"/>
            <a:chOff x="6332220" y="1436470"/>
            <a:chExt cx="4419600" cy="958660"/>
          </a:xfrm>
        </p:grpSpPr>
        <p:sp>
          <p:nvSpPr>
            <p:cNvPr id="1507" name="Rectangle 1506">
              <a:extLst>
                <a:ext uri="{FF2B5EF4-FFF2-40B4-BE49-F238E27FC236}">
                  <a16:creationId xmlns:a16="http://schemas.microsoft.com/office/drawing/2014/main" id="{371DCBCE-9785-A9FC-99EF-E7A98C864E33}"/>
                </a:ext>
              </a:extLst>
            </p:cNvPr>
            <p:cNvSpPr/>
            <p:nvPr/>
          </p:nvSpPr>
          <p:spPr>
            <a:xfrm>
              <a:off x="6332220" y="1592635"/>
              <a:ext cx="792480" cy="64633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rPr>
                <a:t>02</a:t>
              </a:r>
            </a:p>
          </p:txBody>
        </p:sp>
        <p:sp>
          <p:nvSpPr>
            <p:cNvPr id="1511" name="TextBox 1510">
              <a:extLst>
                <a:ext uri="{FF2B5EF4-FFF2-40B4-BE49-F238E27FC236}">
                  <a16:creationId xmlns:a16="http://schemas.microsoft.com/office/drawing/2014/main" id="{08FA1C4F-5AC7-E7CF-AA8E-19A43A27DA7C}"/>
                </a:ext>
              </a:extLst>
            </p:cNvPr>
            <p:cNvSpPr txBox="1"/>
            <p:nvPr/>
          </p:nvSpPr>
          <p:spPr>
            <a:xfrm>
              <a:off x="7124700" y="1436470"/>
              <a:ext cx="3627120" cy="958660"/>
            </a:xfrm>
            <a:prstGeom prst="rect">
              <a:avLst/>
            </a:prstGeom>
            <a:noFill/>
          </p:spPr>
          <p:txBody>
            <a:bodyPr wrap="square">
              <a:spAutoFit/>
            </a:bodyPr>
            <a:lstStyle/>
            <a:p>
              <a:pPr algn="just">
                <a:lnSpc>
                  <a:spcPct val="150000"/>
                </a:lnSpc>
              </a:pPr>
              <a:r>
                <a:rPr lang="en-US" sz="2000"/>
                <a:t>Sự thành lập của Đảng Cộng sản Việt Nam. </a:t>
              </a:r>
            </a:p>
          </p:txBody>
        </p:sp>
      </p:grpSp>
      <p:pic>
        <p:nvPicPr>
          <p:cNvPr id="1515" name="Picture 1514" descr="A red and black symbol&#10;&#10;Description automatically generated">
            <a:extLst>
              <a:ext uri="{FF2B5EF4-FFF2-40B4-BE49-F238E27FC236}">
                <a16:creationId xmlns:a16="http://schemas.microsoft.com/office/drawing/2014/main" id="{CD68ABAB-0440-6F8C-D3F2-A9F25EEBD2D3}"/>
              </a:ext>
            </a:extLst>
          </p:cNvPr>
          <p:cNvPicPr>
            <a:picLocks noChangeAspect="1"/>
          </p:cNvPicPr>
          <p:nvPr/>
        </p:nvPicPr>
        <p:blipFill>
          <a:blip r:embed="rId3"/>
          <a:stretch>
            <a:fillRect/>
          </a:stretch>
        </p:blipFill>
        <p:spPr>
          <a:xfrm>
            <a:off x="5364403" y="1672590"/>
            <a:ext cx="2949017" cy="2571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
                                        </p:tgtEl>
                                        <p:attrNameLst>
                                          <p:attrName>style.visibility</p:attrName>
                                        </p:attrNameLst>
                                      </p:cBhvr>
                                      <p:to>
                                        <p:strVal val="visible"/>
                                      </p:to>
                                    </p:set>
                                    <p:animEffect transition="in" filter="barn(inVertical)">
                                      <p:cBhvr>
                                        <p:cTn id="7" dur="500"/>
                                        <p:tgtEl>
                                          <p:spTgt spid="15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10"/>
                                        </p:tgtEl>
                                        <p:attrNameLst>
                                          <p:attrName>style.visibility</p:attrName>
                                        </p:attrNameLst>
                                      </p:cBhvr>
                                      <p:to>
                                        <p:strVal val="visible"/>
                                      </p:to>
                                    </p:set>
                                    <p:animEffect transition="in" filter="wipe(left)">
                                      <p:cBhvr>
                                        <p:cTn id="12" dur="500"/>
                                        <p:tgtEl>
                                          <p:spTgt spid="15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12"/>
                                        </p:tgtEl>
                                        <p:attrNameLst>
                                          <p:attrName>style.visibility</p:attrName>
                                        </p:attrNameLst>
                                      </p:cBhvr>
                                      <p:to>
                                        <p:strVal val="visible"/>
                                      </p:to>
                                    </p:set>
                                    <p:animEffect transition="in" filter="wipe(left)">
                                      <p:cBhvr>
                                        <p:cTn id="17" dur="5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4" name="Rectangle 3">
            <a:extLst>
              <a:ext uri="{FF2B5EF4-FFF2-40B4-BE49-F238E27FC236}">
                <a16:creationId xmlns:a16="http://schemas.microsoft.com/office/drawing/2014/main" id="{9687B448-697A-1959-02B8-B1974835B345}"/>
              </a:ext>
            </a:extLst>
          </p:cNvPr>
          <p:cNvSpPr/>
          <p:nvPr/>
        </p:nvSpPr>
        <p:spPr>
          <a:xfrm>
            <a:off x="3020400" y="576000"/>
            <a:ext cx="3103200" cy="676800"/>
          </a:xfrm>
          <a:prstGeom prst="rect">
            <a:avLst/>
          </a:prstGeom>
          <a:solidFill>
            <a:srgbClr val="2A2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Hướng dẫn</a:t>
            </a:r>
          </a:p>
        </p:txBody>
      </p:sp>
      <p:sp>
        <p:nvSpPr>
          <p:cNvPr id="6" name="TextBox 5">
            <a:extLst>
              <a:ext uri="{FF2B5EF4-FFF2-40B4-BE49-F238E27FC236}">
                <a16:creationId xmlns:a16="http://schemas.microsoft.com/office/drawing/2014/main" id="{62C1B06E-B71B-0B1B-6CEC-59176A37D573}"/>
              </a:ext>
            </a:extLst>
          </p:cNvPr>
          <p:cNvSpPr txBox="1"/>
          <p:nvPr/>
        </p:nvSpPr>
        <p:spPr>
          <a:xfrm>
            <a:off x="509400" y="1296000"/>
            <a:ext cx="8125200" cy="872034"/>
          </a:xfrm>
          <a:prstGeom prst="rect">
            <a:avLst/>
          </a:prstGeom>
          <a:noFill/>
        </p:spPr>
        <p:txBody>
          <a:bodyPr wrap="square">
            <a:spAutoFit/>
          </a:bodyPr>
          <a:lstStyle/>
          <a:p>
            <a:pPr algn="just">
              <a:lnSpc>
                <a:spcPct val="150000"/>
              </a:lnSpc>
            </a:pPr>
            <a:r>
              <a:rPr lang="en-US" sz="1800">
                <a:solidFill>
                  <a:srgbClr val="0D0D0D"/>
                </a:solidFill>
                <a:latin typeface="+mn-lt"/>
                <a:ea typeface="Calibri" panose="020F0502020204030204" pitchFamily="34" charset="0"/>
              </a:rPr>
              <a:t>M</a:t>
            </a:r>
            <a:r>
              <a:rPr lang="vi-VN" sz="1800" kern="0">
                <a:solidFill>
                  <a:srgbClr val="0D0D0D"/>
                </a:solidFill>
                <a:effectLst/>
                <a:latin typeface="+mn-lt"/>
                <a:ea typeface="Calibri" panose="020F0502020204030204" pitchFamily="34" charset="0"/>
              </a:rPr>
              <a:t>ột số web tư liệu về những sự kiện chính trong hành trình tìm đường cứu nước, hoạt động cách mạng của Nguyễn Ái Quốc từ năm 1918 đến năm 1930</a:t>
            </a:r>
            <a:endParaRPr lang="en-US" sz="1800">
              <a:latin typeface="+mn-lt"/>
            </a:endParaRPr>
          </a:p>
        </p:txBody>
      </p:sp>
      <p:sp>
        <p:nvSpPr>
          <p:cNvPr id="9" name="Rectangle: Rounded Corners 8">
            <a:extLst>
              <a:ext uri="{FF2B5EF4-FFF2-40B4-BE49-F238E27FC236}">
                <a16:creationId xmlns:a16="http://schemas.microsoft.com/office/drawing/2014/main" id="{4A1A3B13-0FCA-1011-4EA8-BBC8D07E7388}"/>
              </a:ext>
            </a:extLst>
          </p:cNvPr>
          <p:cNvSpPr/>
          <p:nvPr/>
        </p:nvSpPr>
        <p:spPr>
          <a:xfrm>
            <a:off x="509401" y="2340385"/>
            <a:ext cx="4379400" cy="1368000"/>
          </a:xfrm>
          <a:prstGeom prst="roundRect">
            <a:avLst>
              <a:gd name="adj" fmla="val 8246"/>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u="sng">
                <a:solidFill>
                  <a:srgbClr val="0070C0"/>
                </a:solidFill>
                <a:effectLst/>
                <a:ea typeface="Calibri" panose="020F0502020204030204" pitchFamily="34" charset="0"/>
                <a:hlinkClick r:id="rId3">
                  <a:extLst>
                    <a:ext uri="{A12FA001-AC4F-418D-AE19-62706E023703}">
                      <ahyp:hlinkClr xmlns:ahyp="http://schemas.microsoft.com/office/drawing/2018/hyperlinkcolor" xmlns="" val="tx"/>
                    </a:ext>
                  </a:extLst>
                </a:hlinkClick>
              </a:rPr>
              <a:t>https://media.qdnd.vn/long-form/nguyen-ai-quoc-voi-hanh-trinh-tim-duong-cuu-nuoc-giai-phong-dan-toc-54717</a:t>
            </a:r>
            <a:endParaRPr lang="en-US" sz="1800" u="sng">
              <a:solidFill>
                <a:srgbClr val="0070C0"/>
              </a:solidFill>
              <a:effectLst/>
              <a:ea typeface="Calibri" panose="020F0502020204030204" pitchFamily="34" charset="0"/>
            </a:endParaRPr>
          </a:p>
        </p:txBody>
      </p:sp>
      <p:sp>
        <p:nvSpPr>
          <p:cNvPr id="10" name="Rectangle: Rounded Corners 9">
            <a:extLst>
              <a:ext uri="{FF2B5EF4-FFF2-40B4-BE49-F238E27FC236}">
                <a16:creationId xmlns:a16="http://schemas.microsoft.com/office/drawing/2014/main" id="{581055E1-06D4-CE52-8913-10669D91724E}"/>
              </a:ext>
            </a:extLst>
          </p:cNvPr>
          <p:cNvSpPr/>
          <p:nvPr/>
        </p:nvSpPr>
        <p:spPr>
          <a:xfrm>
            <a:off x="509401" y="3824785"/>
            <a:ext cx="4379400" cy="871866"/>
          </a:xfrm>
          <a:prstGeom prst="roundRect">
            <a:avLst>
              <a:gd name="adj" fmla="val 8246"/>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u="sng">
                <a:solidFill>
                  <a:srgbClr val="0070C0"/>
                </a:solidFill>
                <a:effectLst/>
                <a:ea typeface="Calibri" panose="020F0502020204030204" pitchFamily="34" charset="0"/>
                <a:hlinkClick r:id="rId4">
                  <a:extLst>
                    <a:ext uri="{A12FA001-AC4F-418D-AE19-62706E023703}">
                      <ahyp:hlinkClr xmlns:ahyp="http://schemas.microsoft.com/office/drawing/2018/hyperlinkcolor" xmlns="" val="tx"/>
                    </a:ext>
                  </a:extLst>
                </a:hlinkClick>
              </a:rPr>
              <a:t>https://hcmcpv.org.vn/tin-tuc/hanh-trinh-di-tim-hinh-cua-nuoc-1491878832</a:t>
            </a:r>
            <a:endParaRPr lang="en-US" sz="1800">
              <a:solidFill>
                <a:srgbClr val="0070C0"/>
              </a:solidFill>
              <a:effectLst/>
              <a:ea typeface="Calibri" panose="020F0502020204030204" pitchFamily="34" charset="0"/>
            </a:endParaRPr>
          </a:p>
        </p:txBody>
      </p:sp>
      <p:pic>
        <p:nvPicPr>
          <p:cNvPr id="12" name="Picture 14">
            <a:extLst>
              <a:ext uri="{FF2B5EF4-FFF2-40B4-BE49-F238E27FC236}">
                <a16:creationId xmlns:a16="http://schemas.microsoft.com/office/drawing/2014/main" id="{732D3587-1645-351B-0499-BC6C5F60FCAA}"/>
              </a:ext>
            </a:extLst>
          </p:cNvPr>
          <p:cNvPicPr>
            <a:picLocks noChangeAspect="1"/>
          </p:cNvPicPr>
          <p:nvPr/>
        </p:nvPicPr>
        <p:blipFill>
          <a:blip r:embed="rId5"/>
          <a:srcRect/>
          <a:stretch>
            <a:fillRect/>
          </a:stretch>
        </p:blipFill>
        <p:spPr>
          <a:xfrm>
            <a:off x="5198401" y="2448069"/>
            <a:ext cx="3314862" cy="2248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500"/>
                                        <p:tgtEl>
                                          <p:spTgt spid="12"/>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grpSp>
        <p:nvGrpSpPr>
          <p:cNvPr id="2665" name="Group 2664">
            <a:extLst>
              <a:ext uri="{FF2B5EF4-FFF2-40B4-BE49-F238E27FC236}">
                <a16:creationId xmlns:a16="http://schemas.microsoft.com/office/drawing/2014/main" id="{F7D91799-425B-4615-A39F-8A38CCA58410}"/>
              </a:ext>
            </a:extLst>
          </p:cNvPr>
          <p:cNvGrpSpPr/>
          <p:nvPr/>
        </p:nvGrpSpPr>
        <p:grpSpPr>
          <a:xfrm>
            <a:off x="2286830" y="3681302"/>
            <a:ext cx="4570340" cy="1268067"/>
            <a:chOff x="1096060" y="3248560"/>
            <a:chExt cx="6682231" cy="1749107"/>
          </a:xfrm>
        </p:grpSpPr>
        <p:sp>
          <p:nvSpPr>
            <p:cNvPr id="7" name="Google Shape;2463;p52">
              <a:extLst>
                <a:ext uri="{FF2B5EF4-FFF2-40B4-BE49-F238E27FC236}">
                  <a16:creationId xmlns:a16="http://schemas.microsoft.com/office/drawing/2014/main" id="{3DC093AE-8005-D8D8-58E6-F532B0C8239E}"/>
                </a:ext>
              </a:extLst>
            </p:cNvPr>
            <p:cNvSpPr/>
            <p:nvPr/>
          </p:nvSpPr>
          <p:spPr>
            <a:xfrm>
              <a:off x="3804107" y="3349678"/>
              <a:ext cx="134824" cy="1310928"/>
            </a:xfrm>
            <a:custGeom>
              <a:avLst/>
              <a:gdLst/>
              <a:ahLst/>
              <a:cxnLst/>
              <a:rect l="l" t="t" r="r" b="b"/>
              <a:pathLst>
                <a:path w="112" h="1089" extrusionOk="0">
                  <a:moveTo>
                    <a:pt x="103" y="1087"/>
                  </a:moveTo>
                  <a:lnTo>
                    <a:pt x="103" y="1087"/>
                  </a:lnTo>
                  <a:cubicBezTo>
                    <a:pt x="9" y="1089"/>
                    <a:pt x="9" y="1089"/>
                    <a:pt x="9" y="1089"/>
                  </a:cubicBezTo>
                  <a:cubicBezTo>
                    <a:pt x="5" y="1089"/>
                    <a:pt x="5" y="1089"/>
                    <a:pt x="5" y="1089"/>
                  </a:cubicBezTo>
                  <a:cubicBezTo>
                    <a:pt x="5" y="1087"/>
                    <a:pt x="5" y="1087"/>
                    <a:pt x="5" y="1087"/>
                  </a:cubicBezTo>
                  <a:cubicBezTo>
                    <a:pt x="2" y="997"/>
                    <a:pt x="0" y="907"/>
                    <a:pt x="0" y="816"/>
                  </a:cubicBezTo>
                  <a:cubicBezTo>
                    <a:pt x="0" y="726"/>
                    <a:pt x="0" y="637"/>
                    <a:pt x="2" y="547"/>
                  </a:cubicBezTo>
                  <a:cubicBezTo>
                    <a:pt x="2" y="457"/>
                    <a:pt x="5" y="366"/>
                    <a:pt x="5" y="276"/>
                  </a:cubicBezTo>
                  <a:cubicBezTo>
                    <a:pt x="5" y="187"/>
                    <a:pt x="5" y="97"/>
                    <a:pt x="2" y="7"/>
                  </a:cubicBezTo>
                  <a:cubicBezTo>
                    <a:pt x="2" y="3"/>
                    <a:pt x="2" y="3"/>
                    <a:pt x="2" y="3"/>
                  </a:cubicBezTo>
                  <a:cubicBezTo>
                    <a:pt x="9" y="3"/>
                    <a:pt x="9" y="3"/>
                    <a:pt x="9" y="3"/>
                  </a:cubicBezTo>
                  <a:cubicBezTo>
                    <a:pt x="103" y="0"/>
                    <a:pt x="103" y="0"/>
                    <a:pt x="103" y="0"/>
                  </a:cubicBezTo>
                  <a:cubicBezTo>
                    <a:pt x="110" y="0"/>
                    <a:pt x="110" y="0"/>
                    <a:pt x="110" y="0"/>
                  </a:cubicBezTo>
                  <a:cubicBezTo>
                    <a:pt x="110" y="7"/>
                    <a:pt x="110" y="7"/>
                    <a:pt x="110" y="7"/>
                  </a:cubicBezTo>
                  <a:cubicBezTo>
                    <a:pt x="112" y="97"/>
                    <a:pt x="112" y="187"/>
                    <a:pt x="112" y="278"/>
                  </a:cubicBezTo>
                  <a:cubicBezTo>
                    <a:pt x="112" y="368"/>
                    <a:pt x="112" y="459"/>
                    <a:pt x="112" y="549"/>
                  </a:cubicBezTo>
                  <a:cubicBezTo>
                    <a:pt x="112" y="640"/>
                    <a:pt x="110" y="730"/>
                    <a:pt x="110" y="820"/>
                  </a:cubicBezTo>
                  <a:lnTo>
                    <a:pt x="103" y="1087"/>
                  </a:lnTo>
                  <a:moveTo>
                    <a:pt x="103" y="1085"/>
                  </a:moveTo>
                  <a:lnTo>
                    <a:pt x="103" y="1085"/>
                  </a:lnTo>
                  <a:cubicBezTo>
                    <a:pt x="99" y="814"/>
                    <a:pt x="99" y="814"/>
                    <a:pt x="99" y="814"/>
                  </a:cubicBezTo>
                  <a:cubicBezTo>
                    <a:pt x="97" y="723"/>
                    <a:pt x="95" y="633"/>
                    <a:pt x="95" y="543"/>
                  </a:cubicBezTo>
                  <a:cubicBezTo>
                    <a:pt x="95" y="454"/>
                    <a:pt x="95" y="364"/>
                    <a:pt x="95" y="276"/>
                  </a:cubicBezTo>
                  <a:cubicBezTo>
                    <a:pt x="95" y="185"/>
                    <a:pt x="97" y="97"/>
                    <a:pt x="97" y="7"/>
                  </a:cubicBezTo>
                  <a:cubicBezTo>
                    <a:pt x="103" y="13"/>
                    <a:pt x="103" y="13"/>
                    <a:pt x="103" y="13"/>
                  </a:cubicBezTo>
                  <a:cubicBezTo>
                    <a:pt x="9" y="11"/>
                    <a:pt x="9" y="11"/>
                    <a:pt x="9" y="11"/>
                  </a:cubicBezTo>
                  <a:cubicBezTo>
                    <a:pt x="13" y="7"/>
                    <a:pt x="13" y="7"/>
                    <a:pt x="13" y="7"/>
                  </a:cubicBezTo>
                  <a:cubicBezTo>
                    <a:pt x="11" y="97"/>
                    <a:pt x="11" y="187"/>
                    <a:pt x="11" y="276"/>
                  </a:cubicBezTo>
                  <a:cubicBezTo>
                    <a:pt x="11" y="366"/>
                    <a:pt x="13" y="457"/>
                    <a:pt x="15" y="547"/>
                  </a:cubicBezTo>
                  <a:cubicBezTo>
                    <a:pt x="15" y="637"/>
                    <a:pt x="15" y="726"/>
                    <a:pt x="15" y="816"/>
                  </a:cubicBezTo>
                  <a:cubicBezTo>
                    <a:pt x="15" y="907"/>
                    <a:pt x="13" y="997"/>
                    <a:pt x="11" y="1087"/>
                  </a:cubicBezTo>
                  <a:cubicBezTo>
                    <a:pt x="9" y="1083"/>
                    <a:pt x="9" y="1083"/>
                    <a:pt x="9"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 name="Google Shape;2464;p52">
              <a:extLst>
                <a:ext uri="{FF2B5EF4-FFF2-40B4-BE49-F238E27FC236}">
                  <a16:creationId xmlns:a16="http://schemas.microsoft.com/office/drawing/2014/main" id="{4B2AFCF8-7BFE-DAB6-A9F3-97193FD335A9}"/>
                </a:ext>
              </a:extLst>
            </p:cNvPr>
            <p:cNvSpPr/>
            <p:nvPr/>
          </p:nvSpPr>
          <p:spPr>
            <a:xfrm>
              <a:off x="3810127" y="4489668"/>
              <a:ext cx="121582" cy="30095"/>
            </a:xfrm>
            <a:custGeom>
              <a:avLst/>
              <a:gdLst/>
              <a:ahLst/>
              <a:cxnLst/>
              <a:rect l="l" t="t" r="r" b="b"/>
              <a:pathLst>
                <a:path w="101" h="25" extrusionOk="0">
                  <a:moveTo>
                    <a:pt x="98" y="23"/>
                  </a:moveTo>
                  <a:lnTo>
                    <a:pt x="98" y="23"/>
                  </a:lnTo>
                  <a:cubicBezTo>
                    <a:pt x="86" y="25"/>
                    <a:pt x="69" y="25"/>
                    <a:pt x="52" y="25"/>
                  </a:cubicBezTo>
                  <a:cubicBezTo>
                    <a:pt x="44" y="25"/>
                    <a:pt x="35" y="25"/>
                    <a:pt x="27" y="25"/>
                  </a:cubicBezTo>
                  <a:cubicBezTo>
                    <a:pt x="18" y="23"/>
                    <a:pt x="10" y="23"/>
                    <a:pt x="4" y="23"/>
                  </a:cubicBezTo>
                  <a:cubicBezTo>
                    <a:pt x="2" y="23"/>
                    <a:pt x="2" y="23"/>
                    <a:pt x="2" y="23"/>
                  </a:cubicBezTo>
                  <a:lnTo>
                    <a:pt x="2" y="23"/>
                  </a:lnTo>
                  <a:cubicBezTo>
                    <a:pt x="2" y="16"/>
                    <a:pt x="2" y="10"/>
                    <a:pt x="0" y="4"/>
                  </a:cubicBezTo>
                  <a:cubicBezTo>
                    <a:pt x="0" y="2"/>
                    <a:pt x="0" y="2"/>
                    <a:pt x="0" y="2"/>
                  </a:cubicBezTo>
                  <a:cubicBezTo>
                    <a:pt x="4" y="2"/>
                    <a:pt x="4" y="2"/>
                    <a:pt x="4" y="2"/>
                  </a:cubicBezTo>
                  <a:cubicBezTo>
                    <a:pt x="18" y="0"/>
                    <a:pt x="35" y="0"/>
                    <a:pt x="50" y="0"/>
                  </a:cubicBezTo>
                  <a:cubicBezTo>
                    <a:pt x="67" y="0"/>
                    <a:pt x="84" y="0"/>
                    <a:pt x="98" y="2"/>
                  </a:cubicBezTo>
                  <a:cubicBezTo>
                    <a:pt x="101" y="2"/>
                    <a:pt x="101" y="2"/>
                    <a:pt x="101" y="2"/>
                  </a:cubicBezTo>
                  <a:cubicBezTo>
                    <a:pt x="101" y="4"/>
                    <a:pt x="101" y="4"/>
                    <a:pt x="101" y="4"/>
                  </a:cubicBezTo>
                  <a:cubicBezTo>
                    <a:pt x="101" y="10"/>
                    <a:pt x="101" y="16"/>
                    <a:pt x="98" y="23"/>
                  </a:cubicBezTo>
                  <a:moveTo>
                    <a:pt x="98" y="23"/>
                  </a:moveTo>
                  <a:lnTo>
                    <a:pt x="98" y="23"/>
                  </a:lnTo>
                  <a:cubicBezTo>
                    <a:pt x="98" y="14"/>
                    <a:pt x="96" y="10"/>
                    <a:pt x="96" y="4"/>
                  </a:cubicBezTo>
                  <a:cubicBezTo>
                    <a:pt x="98" y="6"/>
                    <a:pt x="98" y="6"/>
                    <a:pt x="98" y="6"/>
                  </a:cubicBezTo>
                  <a:cubicBezTo>
                    <a:pt x="84" y="8"/>
                    <a:pt x="67" y="8"/>
                    <a:pt x="50" y="8"/>
                  </a:cubicBezTo>
                  <a:cubicBezTo>
                    <a:pt x="35" y="8"/>
                    <a:pt x="18" y="8"/>
                    <a:pt x="4" y="6"/>
                  </a:cubicBezTo>
                  <a:cubicBezTo>
                    <a:pt x="6" y="4"/>
                    <a:pt x="6" y="4"/>
                    <a:pt x="6" y="4"/>
                  </a:cubicBezTo>
                  <a:cubicBezTo>
                    <a:pt x="4" y="10"/>
                    <a:pt x="4" y="16"/>
                    <a:pt x="4" y="23"/>
                  </a:cubicBezTo>
                  <a:cubicBezTo>
                    <a:pt x="4" y="21"/>
                    <a:pt x="4" y="21"/>
                    <a:pt x="4" y="21"/>
                  </a:cubicBezTo>
                  <a:cubicBezTo>
                    <a:pt x="10" y="21"/>
                    <a:pt x="18" y="21"/>
                    <a:pt x="27" y="21"/>
                  </a:cubicBezTo>
                  <a:cubicBezTo>
                    <a:pt x="33" y="18"/>
                    <a:pt x="42" y="18"/>
                    <a:pt x="50" y="18"/>
                  </a:cubicBezTo>
                  <a:cubicBezTo>
                    <a:pt x="65" y="18"/>
                    <a:pt x="82" y="21"/>
                    <a:pt x="98"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 name="Google Shape;2465;p52">
              <a:extLst>
                <a:ext uri="{FF2B5EF4-FFF2-40B4-BE49-F238E27FC236}">
                  <a16:creationId xmlns:a16="http://schemas.microsoft.com/office/drawing/2014/main" id="{9A3A37BF-DA29-06C6-4669-76524C7BC6C5}"/>
                </a:ext>
              </a:extLst>
            </p:cNvPr>
            <p:cNvSpPr/>
            <p:nvPr/>
          </p:nvSpPr>
          <p:spPr>
            <a:xfrm>
              <a:off x="3919671" y="3349678"/>
              <a:ext cx="134824" cy="1310928"/>
            </a:xfrm>
            <a:custGeom>
              <a:avLst/>
              <a:gdLst/>
              <a:ahLst/>
              <a:cxnLst/>
              <a:rect l="l" t="t" r="r" b="b"/>
              <a:pathLst>
                <a:path w="112" h="1089" extrusionOk="0">
                  <a:moveTo>
                    <a:pt x="104" y="1087"/>
                  </a:moveTo>
                  <a:lnTo>
                    <a:pt x="104" y="1087"/>
                  </a:lnTo>
                  <a:cubicBezTo>
                    <a:pt x="7" y="1089"/>
                    <a:pt x="7" y="1089"/>
                    <a:pt x="7" y="1089"/>
                  </a:cubicBezTo>
                  <a:cubicBezTo>
                    <a:pt x="5" y="1089"/>
                    <a:pt x="5" y="1089"/>
                    <a:pt x="5" y="1089"/>
                  </a:cubicBezTo>
                  <a:cubicBezTo>
                    <a:pt x="5" y="1087"/>
                    <a:pt x="5" y="1087"/>
                    <a:pt x="5" y="1087"/>
                  </a:cubicBezTo>
                  <a:cubicBezTo>
                    <a:pt x="3" y="997"/>
                    <a:pt x="1" y="907"/>
                    <a:pt x="1" y="816"/>
                  </a:cubicBezTo>
                  <a:cubicBezTo>
                    <a:pt x="-1" y="726"/>
                    <a:pt x="1" y="637"/>
                    <a:pt x="1" y="547"/>
                  </a:cubicBezTo>
                  <a:cubicBezTo>
                    <a:pt x="3" y="457"/>
                    <a:pt x="5" y="366"/>
                    <a:pt x="5" y="276"/>
                  </a:cubicBezTo>
                  <a:cubicBezTo>
                    <a:pt x="5" y="187"/>
                    <a:pt x="5" y="97"/>
                    <a:pt x="3" y="7"/>
                  </a:cubicBezTo>
                  <a:cubicBezTo>
                    <a:pt x="3" y="3"/>
                    <a:pt x="3" y="3"/>
                    <a:pt x="3" y="3"/>
                  </a:cubicBezTo>
                  <a:cubicBezTo>
                    <a:pt x="7" y="3"/>
                    <a:pt x="7" y="3"/>
                    <a:pt x="7" y="3"/>
                  </a:cubicBezTo>
                  <a:cubicBezTo>
                    <a:pt x="104" y="0"/>
                    <a:pt x="104" y="0"/>
                    <a:pt x="104" y="0"/>
                  </a:cubicBezTo>
                  <a:cubicBezTo>
                    <a:pt x="110" y="0"/>
                    <a:pt x="110" y="0"/>
                    <a:pt x="110" y="0"/>
                  </a:cubicBezTo>
                  <a:cubicBezTo>
                    <a:pt x="110" y="7"/>
                    <a:pt x="110" y="7"/>
                    <a:pt x="110" y="7"/>
                  </a:cubicBezTo>
                  <a:cubicBezTo>
                    <a:pt x="110" y="97"/>
                    <a:pt x="110" y="187"/>
                    <a:pt x="112" y="278"/>
                  </a:cubicBezTo>
                  <a:cubicBezTo>
                    <a:pt x="112" y="368"/>
                    <a:pt x="112" y="459"/>
                    <a:pt x="112" y="549"/>
                  </a:cubicBezTo>
                  <a:cubicBezTo>
                    <a:pt x="110" y="640"/>
                    <a:pt x="110" y="730"/>
                    <a:pt x="108" y="820"/>
                  </a:cubicBezTo>
                  <a:lnTo>
                    <a:pt x="104" y="1087"/>
                  </a:lnTo>
                  <a:moveTo>
                    <a:pt x="102" y="1085"/>
                  </a:moveTo>
                  <a:lnTo>
                    <a:pt x="102" y="1085"/>
                  </a:lnTo>
                  <a:cubicBezTo>
                    <a:pt x="98" y="814"/>
                    <a:pt x="98" y="814"/>
                    <a:pt x="98" y="814"/>
                  </a:cubicBezTo>
                  <a:cubicBezTo>
                    <a:pt x="98" y="723"/>
                    <a:pt x="96" y="633"/>
                    <a:pt x="96" y="543"/>
                  </a:cubicBezTo>
                  <a:cubicBezTo>
                    <a:pt x="96" y="454"/>
                    <a:pt x="96" y="364"/>
                    <a:pt x="96" y="276"/>
                  </a:cubicBezTo>
                  <a:cubicBezTo>
                    <a:pt x="96" y="185"/>
                    <a:pt x="96" y="97"/>
                    <a:pt x="98" y="7"/>
                  </a:cubicBezTo>
                  <a:cubicBezTo>
                    <a:pt x="104" y="13"/>
                    <a:pt x="104" y="13"/>
                    <a:pt x="104" y="13"/>
                  </a:cubicBezTo>
                  <a:cubicBezTo>
                    <a:pt x="7" y="11"/>
                    <a:pt x="7" y="11"/>
                    <a:pt x="7" y="11"/>
                  </a:cubicBezTo>
                  <a:cubicBezTo>
                    <a:pt x="12" y="7"/>
                    <a:pt x="12" y="7"/>
                    <a:pt x="12" y="7"/>
                  </a:cubicBezTo>
                  <a:cubicBezTo>
                    <a:pt x="12" y="97"/>
                    <a:pt x="10" y="187"/>
                    <a:pt x="10" y="276"/>
                  </a:cubicBezTo>
                  <a:cubicBezTo>
                    <a:pt x="12" y="366"/>
                    <a:pt x="14" y="457"/>
                    <a:pt x="14" y="547"/>
                  </a:cubicBezTo>
                  <a:cubicBezTo>
                    <a:pt x="16" y="637"/>
                    <a:pt x="16" y="726"/>
                    <a:pt x="14" y="816"/>
                  </a:cubicBezTo>
                  <a:cubicBezTo>
                    <a:pt x="14" y="907"/>
                    <a:pt x="14" y="997"/>
                    <a:pt x="12" y="1087"/>
                  </a:cubicBezTo>
                  <a:cubicBezTo>
                    <a:pt x="7" y="1083"/>
                    <a:pt x="7" y="1083"/>
                    <a:pt x="7" y="1083"/>
                  </a:cubicBezTo>
                  <a:lnTo>
                    <a:pt x="102"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 name="Google Shape;2466;p52">
              <a:extLst>
                <a:ext uri="{FF2B5EF4-FFF2-40B4-BE49-F238E27FC236}">
                  <a16:creationId xmlns:a16="http://schemas.microsoft.com/office/drawing/2014/main" id="{9A0C2548-F303-E6F5-4261-F27D594111AF}"/>
                </a:ext>
              </a:extLst>
            </p:cNvPr>
            <p:cNvSpPr/>
            <p:nvPr/>
          </p:nvSpPr>
          <p:spPr>
            <a:xfrm>
              <a:off x="3925690" y="4489668"/>
              <a:ext cx="121582" cy="30095"/>
            </a:xfrm>
            <a:custGeom>
              <a:avLst/>
              <a:gdLst/>
              <a:ahLst/>
              <a:cxnLst/>
              <a:rect l="l" t="t" r="r" b="b"/>
              <a:pathLst>
                <a:path w="101" h="25" extrusionOk="0">
                  <a:moveTo>
                    <a:pt x="99" y="23"/>
                  </a:moveTo>
                  <a:lnTo>
                    <a:pt x="99" y="23"/>
                  </a:lnTo>
                  <a:cubicBezTo>
                    <a:pt x="84" y="25"/>
                    <a:pt x="67" y="25"/>
                    <a:pt x="53" y="25"/>
                  </a:cubicBezTo>
                  <a:cubicBezTo>
                    <a:pt x="44" y="25"/>
                    <a:pt x="36" y="25"/>
                    <a:pt x="28" y="25"/>
                  </a:cubicBezTo>
                  <a:cubicBezTo>
                    <a:pt x="19" y="23"/>
                    <a:pt x="11" y="23"/>
                    <a:pt x="2" y="23"/>
                  </a:cubicBezTo>
                  <a:lnTo>
                    <a:pt x="2" y="23"/>
                  </a:lnTo>
                  <a:lnTo>
                    <a:pt x="2" y="23"/>
                  </a:lnTo>
                  <a:cubicBezTo>
                    <a:pt x="0" y="16"/>
                    <a:pt x="0" y="10"/>
                    <a:pt x="0" y="4"/>
                  </a:cubicBezTo>
                  <a:cubicBezTo>
                    <a:pt x="0" y="2"/>
                    <a:pt x="0" y="2"/>
                    <a:pt x="0" y="2"/>
                  </a:cubicBezTo>
                  <a:cubicBezTo>
                    <a:pt x="2" y="2"/>
                    <a:pt x="2" y="2"/>
                    <a:pt x="2" y="2"/>
                  </a:cubicBezTo>
                  <a:cubicBezTo>
                    <a:pt x="19" y="0"/>
                    <a:pt x="34" y="0"/>
                    <a:pt x="51" y="0"/>
                  </a:cubicBezTo>
                  <a:cubicBezTo>
                    <a:pt x="67" y="0"/>
                    <a:pt x="82" y="0"/>
                    <a:pt x="99" y="2"/>
                  </a:cubicBezTo>
                  <a:cubicBezTo>
                    <a:pt x="101" y="2"/>
                    <a:pt x="101" y="2"/>
                    <a:pt x="101" y="2"/>
                  </a:cubicBezTo>
                  <a:cubicBezTo>
                    <a:pt x="101" y="4"/>
                    <a:pt x="101" y="4"/>
                    <a:pt x="101" y="4"/>
                  </a:cubicBezTo>
                  <a:cubicBezTo>
                    <a:pt x="101" y="10"/>
                    <a:pt x="99" y="16"/>
                    <a:pt x="99" y="23"/>
                  </a:cubicBezTo>
                  <a:moveTo>
                    <a:pt x="99" y="23"/>
                  </a:moveTo>
                  <a:lnTo>
                    <a:pt x="99" y="23"/>
                  </a:lnTo>
                  <a:cubicBezTo>
                    <a:pt x="97" y="14"/>
                    <a:pt x="97" y="10"/>
                    <a:pt x="97" y="4"/>
                  </a:cubicBezTo>
                  <a:cubicBezTo>
                    <a:pt x="99" y="6"/>
                    <a:pt x="99" y="6"/>
                    <a:pt x="99" y="6"/>
                  </a:cubicBezTo>
                  <a:cubicBezTo>
                    <a:pt x="82" y="8"/>
                    <a:pt x="67" y="8"/>
                    <a:pt x="51" y="8"/>
                  </a:cubicBezTo>
                  <a:cubicBezTo>
                    <a:pt x="34" y="8"/>
                    <a:pt x="19" y="8"/>
                    <a:pt x="2" y="6"/>
                  </a:cubicBezTo>
                  <a:cubicBezTo>
                    <a:pt x="5" y="4"/>
                    <a:pt x="5" y="4"/>
                    <a:pt x="5" y="4"/>
                  </a:cubicBezTo>
                  <a:cubicBezTo>
                    <a:pt x="5" y="10"/>
                    <a:pt x="5" y="16"/>
                    <a:pt x="5" y="23"/>
                  </a:cubicBezTo>
                  <a:cubicBezTo>
                    <a:pt x="2" y="21"/>
                    <a:pt x="2" y="21"/>
                    <a:pt x="2" y="21"/>
                  </a:cubicBezTo>
                  <a:cubicBezTo>
                    <a:pt x="11" y="21"/>
                    <a:pt x="19" y="21"/>
                    <a:pt x="25" y="21"/>
                  </a:cubicBezTo>
                  <a:cubicBezTo>
                    <a:pt x="34" y="18"/>
                    <a:pt x="42" y="18"/>
                    <a:pt x="49" y="18"/>
                  </a:cubicBezTo>
                  <a:cubicBezTo>
                    <a:pt x="65" y="18"/>
                    <a:pt x="80" y="21"/>
                    <a:pt x="99"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 name="Google Shape;2467;p52">
              <a:extLst>
                <a:ext uri="{FF2B5EF4-FFF2-40B4-BE49-F238E27FC236}">
                  <a16:creationId xmlns:a16="http://schemas.microsoft.com/office/drawing/2014/main" id="{3F037CF8-14CE-4F8B-1041-ECAC2EEB7FB9}"/>
                </a:ext>
              </a:extLst>
            </p:cNvPr>
            <p:cNvSpPr/>
            <p:nvPr/>
          </p:nvSpPr>
          <p:spPr>
            <a:xfrm>
              <a:off x="4035235" y="3349678"/>
              <a:ext cx="134824" cy="1310928"/>
            </a:xfrm>
            <a:custGeom>
              <a:avLst/>
              <a:gdLst/>
              <a:ahLst/>
              <a:cxnLst/>
              <a:rect l="l" t="t" r="r" b="b"/>
              <a:pathLst>
                <a:path w="112" h="1089" extrusionOk="0">
                  <a:moveTo>
                    <a:pt x="105" y="1087"/>
                  </a:moveTo>
                  <a:lnTo>
                    <a:pt x="105" y="1087"/>
                  </a:lnTo>
                  <a:cubicBezTo>
                    <a:pt x="8" y="1089"/>
                    <a:pt x="8" y="1089"/>
                    <a:pt x="8" y="1089"/>
                  </a:cubicBezTo>
                  <a:cubicBezTo>
                    <a:pt x="4" y="1089"/>
                    <a:pt x="4" y="1089"/>
                    <a:pt x="4" y="1089"/>
                  </a:cubicBezTo>
                  <a:cubicBezTo>
                    <a:pt x="4" y="1087"/>
                    <a:pt x="4" y="1087"/>
                    <a:pt x="4" y="1087"/>
                  </a:cubicBezTo>
                  <a:cubicBezTo>
                    <a:pt x="2" y="997"/>
                    <a:pt x="2" y="907"/>
                    <a:pt x="0" y="816"/>
                  </a:cubicBezTo>
                  <a:cubicBezTo>
                    <a:pt x="0" y="726"/>
                    <a:pt x="0" y="637"/>
                    <a:pt x="2" y="547"/>
                  </a:cubicBezTo>
                  <a:cubicBezTo>
                    <a:pt x="2" y="457"/>
                    <a:pt x="4" y="366"/>
                    <a:pt x="4" y="276"/>
                  </a:cubicBezTo>
                  <a:cubicBezTo>
                    <a:pt x="6" y="187"/>
                    <a:pt x="4" y="97"/>
                    <a:pt x="4" y="7"/>
                  </a:cubicBezTo>
                  <a:cubicBezTo>
                    <a:pt x="4" y="3"/>
                    <a:pt x="4" y="3"/>
                    <a:pt x="4" y="3"/>
                  </a:cubicBezTo>
                  <a:cubicBezTo>
                    <a:pt x="8" y="3"/>
                    <a:pt x="8" y="3"/>
                    <a:pt x="8" y="3"/>
                  </a:cubicBezTo>
                  <a:cubicBezTo>
                    <a:pt x="103" y="0"/>
                    <a:pt x="103" y="0"/>
                    <a:pt x="103" y="0"/>
                  </a:cubicBezTo>
                  <a:cubicBezTo>
                    <a:pt x="109" y="0"/>
                    <a:pt x="109" y="0"/>
                    <a:pt x="109" y="0"/>
                  </a:cubicBezTo>
                  <a:cubicBezTo>
                    <a:pt x="109" y="7"/>
                    <a:pt x="109" y="7"/>
                    <a:pt x="109" y="7"/>
                  </a:cubicBezTo>
                  <a:cubicBezTo>
                    <a:pt x="111" y="97"/>
                    <a:pt x="111" y="187"/>
                    <a:pt x="111" y="278"/>
                  </a:cubicBezTo>
                  <a:cubicBezTo>
                    <a:pt x="113" y="368"/>
                    <a:pt x="111" y="459"/>
                    <a:pt x="111" y="549"/>
                  </a:cubicBezTo>
                  <a:cubicBezTo>
                    <a:pt x="111" y="640"/>
                    <a:pt x="109" y="730"/>
                    <a:pt x="109" y="820"/>
                  </a:cubicBezTo>
                  <a:lnTo>
                    <a:pt x="105" y="1087"/>
                  </a:lnTo>
                  <a:moveTo>
                    <a:pt x="103" y="1085"/>
                  </a:moveTo>
                  <a:lnTo>
                    <a:pt x="103" y="1085"/>
                  </a:lnTo>
                  <a:cubicBezTo>
                    <a:pt x="98" y="814"/>
                    <a:pt x="98" y="814"/>
                    <a:pt x="98" y="814"/>
                  </a:cubicBezTo>
                  <a:cubicBezTo>
                    <a:pt x="96" y="723"/>
                    <a:pt x="96" y="633"/>
                    <a:pt x="96" y="543"/>
                  </a:cubicBezTo>
                  <a:cubicBezTo>
                    <a:pt x="94" y="454"/>
                    <a:pt x="94" y="364"/>
                    <a:pt x="94" y="276"/>
                  </a:cubicBezTo>
                  <a:cubicBezTo>
                    <a:pt x="96" y="185"/>
                    <a:pt x="96" y="97"/>
                    <a:pt x="96" y="7"/>
                  </a:cubicBezTo>
                  <a:cubicBezTo>
                    <a:pt x="103" y="13"/>
                    <a:pt x="103" y="13"/>
                    <a:pt x="103" y="13"/>
                  </a:cubicBezTo>
                  <a:cubicBezTo>
                    <a:pt x="8" y="11"/>
                    <a:pt x="8" y="11"/>
                    <a:pt x="8" y="11"/>
                  </a:cubicBezTo>
                  <a:cubicBezTo>
                    <a:pt x="12" y="7"/>
                    <a:pt x="12" y="7"/>
                    <a:pt x="12" y="7"/>
                  </a:cubicBezTo>
                  <a:cubicBezTo>
                    <a:pt x="10" y="97"/>
                    <a:pt x="10" y="187"/>
                    <a:pt x="10" y="276"/>
                  </a:cubicBezTo>
                  <a:cubicBezTo>
                    <a:pt x="10" y="366"/>
                    <a:pt x="12" y="457"/>
                    <a:pt x="14" y="547"/>
                  </a:cubicBezTo>
                  <a:cubicBezTo>
                    <a:pt x="14" y="637"/>
                    <a:pt x="14" y="726"/>
                    <a:pt x="14" y="816"/>
                  </a:cubicBezTo>
                  <a:cubicBezTo>
                    <a:pt x="14" y="907"/>
                    <a:pt x="12" y="997"/>
                    <a:pt x="10" y="1087"/>
                  </a:cubicBezTo>
                  <a:cubicBezTo>
                    <a:pt x="8" y="1083"/>
                    <a:pt x="8" y="1083"/>
                    <a:pt x="8"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 name="Google Shape;2468;p52">
              <a:extLst>
                <a:ext uri="{FF2B5EF4-FFF2-40B4-BE49-F238E27FC236}">
                  <a16:creationId xmlns:a16="http://schemas.microsoft.com/office/drawing/2014/main" id="{13C4BED9-19E8-F94F-759E-DCF23CF4FFBC}"/>
                </a:ext>
              </a:extLst>
            </p:cNvPr>
            <p:cNvSpPr/>
            <p:nvPr/>
          </p:nvSpPr>
          <p:spPr>
            <a:xfrm>
              <a:off x="4042458" y="4489668"/>
              <a:ext cx="121582" cy="30095"/>
            </a:xfrm>
            <a:custGeom>
              <a:avLst/>
              <a:gdLst/>
              <a:ahLst/>
              <a:cxnLst/>
              <a:rect l="l" t="t" r="r" b="b"/>
              <a:pathLst>
                <a:path w="101" h="25" extrusionOk="0">
                  <a:moveTo>
                    <a:pt x="97" y="23"/>
                  </a:moveTo>
                  <a:lnTo>
                    <a:pt x="97" y="23"/>
                  </a:lnTo>
                  <a:cubicBezTo>
                    <a:pt x="84" y="25"/>
                    <a:pt x="67" y="25"/>
                    <a:pt x="50" y="25"/>
                  </a:cubicBezTo>
                  <a:cubicBezTo>
                    <a:pt x="42" y="25"/>
                    <a:pt x="34" y="25"/>
                    <a:pt x="25" y="25"/>
                  </a:cubicBezTo>
                  <a:cubicBezTo>
                    <a:pt x="17" y="23"/>
                    <a:pt x="10" y="23"/>
                    <a:pt x="2" y="23"/>
                  </a:cubicBezTo>
                  <a:cubicBezTo>
                    <a:pt x="0" y="23"/>
                    <a:pt x="0" y="23"/>
                    <a:pt x="0" y="23"/>
                  </a:cubicBezTo>
                  <a:lnTo>
                    <a:pt x="0" y="23"/>
                  </a:lnTo>
                  <a:cubicBezTo>
                    <a:pt x="0" y="16"/>
                    <a:pt x="0" y="10"/>
                    <a:pt x="0" y="4"/>
                  </a:cubicBezTo>
                  <a:cubicBezTo>
                    <a:pt x="0" y="2"/>
                    <a:pt x="0" y="2"/>
                    <a:pt x="0" y="2"/>
                  </a:cubicBezTo>
                  <a:cubicBezTo>
                    <a:pt x="2" y="2"/>
                    <a:pt x="2" y="2"/>
                    <a:pt x="2" y="2"/>
                  </a:cubicBezTo>
                  <a:cubicBezTo>
                    <a:pt x="17" y="0"/>
                    <a:pt x="34" y="0"/>
                    <a:pt x="50" y="0"/>
                  </a:cubicBezTo>
                  <a:cubicBezTo>
                    <a:pt x="65" y="0"/>
                    <a:pt x="82" y="0"/>
                    <a:pt x="97" y="2"/>
                  </a:cubicBezTo>
                  <a:cubicBezTo>
                    <a:pt x="101" y="2"/>
                    <a:pt x="101" y="2"/>
                    <a:pt x="101" y="2"/>
                  </a:cubicBezTo>
                  <a:cubicBezTo>
                    <a:pt x="99" y="4"/>
                    <a:pt x="99" y="4"/>
                    <a:pt x="99" y="4"/>
                  </a:cubicBezTo>
                  <a:cubicBezTo>
                    <a:pt x="99" y="10"/>
                    <a:pt x="99" y="16"/>
                    <a:pt x="97" y="23"/>
                  </a:cubicBezTo>
                  <a:moveTo>
                    <a:pt x="97" y="23"/>
                  </a:moveTo>
                  <a:lnTo>
                    <a:pt x="97" y="23"/>
                  </a:lnTo>
                  <a:cubicBezTo>
                    <a:pt x="97" y="14"/>
                    <a:pt x="95" y="10"/>
                    <a:pt x="95" y="4"/>
                  </a:cubicBezTo>
                  <a:cubicBezTo>
                    <a:pt x="97" y="6"/>
                    <a:pt x="97" y="6"/>
                    <a:pt x="97" y="6"/>
                  </a:cubicBezTo>
                  <a:cubicBezTo>
                    <a:pt x="82" y="8"/>
                    <a:pt x="65" y="8"/>
                    <a:pt x="50" y="8"/>
                  </a:cubicBezTo>
                  <a:cubicBezTo>
                    <a:pt x="34" y="8"/>
                    <a:pt x="17" y="8"/>
                    <a:pt x="2" y="6"/>
                  </a:cubicBezTo>
                  <a:cubicBezTo>
                    <a:pt x="4" y="4"/>
                    <a:pt x="4" y="4"/>
                    <a:pt x="4" y="4"/>
                  </a:cubicBezTo>
                  <a:cubicBezTo>
                    <a:pt x="4" y="10"/>
                    <a:pt x="2" y="16"/>
                    <a:pt x="2" y="23"/>
                  </a:cubicBezTo>
                  <a:cubicBezTo>
                    <a:pt x="2" y="21"/>
                    <a:pt x="2" y="21"/>
                    <a:pt x="2" y="21"/>
                  </a:cubicBezTo>
                  <a:cubicBezTo>
                    <a:pt x="10" y="21"/>
                    <a:pt x="17" y="21"/>
                    <a:pt x="25" y="21"/>
                  </a:cubicBezTo>
                  <a:cubicBezTo>
                    <a:pt x="34" y="18"/>
                    <a:pt x="40" y="18"/>
                    <a:pt x="48" y="18"/>
                  </a:cubicBezTo>
                  <a:cubicBezTo>
                    <a:pt x="63" y="18"/>
                    <a:pt x="80" y="21"/>
                    <a:pt x="97"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 name="Google Shape;2469;p52">
              <a:extLst>
                <a:ext uri="{FF2B5EF4-FFF2-40B4-BE49-F238E27FC236}">
                  <a16:creationId xmlns:a16="http://schemas.microsoft.com/office/drawing/2014/main" id="{9FA9A05A-41A8-4C8C-0162-C7328C942A97}"/>
                </a:ext>
              </a:extLst>
            </p:cNvPr>
            <p:cNvSpPr/>
            <p:nvPr/>
          </p:nvSpPr>
          <p:spPr>
            <a:xfrm>
              <a:off x="4150798" y="3349678"/>
              <a:ext cx="134824" cy="1310928"/>
            </a:xfrm>
            <a:custGeom>
              <a:avLst/>
              <a:gdLst/>
              <a:ahLst/>
              <a:cxnLst/>
              <a:rect l="l" t="t" r="r" b="b"/>
              <a:pathLst>
                <a:path w="112" h="1089" extrusionOk="0">
                  <a:moveTo>
                    <a:pt x="103" y="1087"/>
                  </a:moveTo>
                  <a:lnTo>
                    <a:pt x="103" y="1087"/>
                  </a:lnTo>
                  <a:cubicBezTo>
                    <a:pt x="7" y="1089"/>
                    <a:pt x="7" y="1089"/>
                    <a:pt x="7" y="1089"/>
                  </a:cubicBezTo>
                  <a:cubicBezTo>
                    <a:pt x="5" y="1089"/>
                    <a:pt x="5" y="1089"/>
                    <a:pt x="5" y="1089"/>
                  </a:cubicBezTo>
                  <a:cubicBezTo>
                    <a:pt x="5" y="1087"/>
                    <a:pt x="5" y="1087"/>
                    <a:pt x="5" y="1087"/>
                  </a:cubicBezTo>
                  <a:cubicBezTo>
                    <a:pt x="2" y="997"/>
                    <a:pt x="0" y="907"/>
                    <a:pt x="0" y="816"/>
                  </a:cubicBezTo>
                  <a:cubicBezTo>
                    <a:pt x="0" y="726"/>
                    <a:pt x="0" y="637"/>
                    <a:pt x="0" y="547"/>
                  </a:cubicBezTo>
                  <a:cubicBezTo>
                    <a:pt x="2" y="457"/>
                    <a:pt x="5" y="366"/>
                    <a:pt x="5" y="276"/>
                  </a:cubicBezTo>
                  <a:cubicBezTo>
                    <a:pt x="5" y="187"/>
                    <a:pt x="5" y="97"/>
                    <a:pt x="2" y="7"/>
                  </a:cubicBezTo>
                  <a:cubicBezTo>
                    <a:pt x="2" y="3"/>
                    <a:pt x="2" y="3"/>
                    <a:pt x="2" y="3"/>
                  </a:cubicBezTo>
                  <a:cubicBezTo>
                    <a:pt x="7" y="3"/>
                    <a:pt x="7" y="3"/>
                    <a:pt x="7" y="3"/>
                  </a:cubicBezTo>
                  <a:cubicBezTo>
                    <a:pt x="103" y="0"/>
                    <a:pt x="103" y="0"/>
                    <a:pt x="103" y="0"/>
                  </a:cubicBezTo>
                  <a:cubicBezTo>
                    <a:pt x="110" y="0"/>
                    <a:pt x="110" y="0"/>
                    <a:pt x="110" y="0"/>
                  </a:cubicBezTo>
                  <a:cubicBezTo>
                    <a:pt x="110" y="7"/>
                    <a:pt x="110" y="7"/>
                    <a:pt x="110" y="7"/>
                  </a:cubicBezTo>
                  <a:cubicBezTo>
                    <a:pt x="110" y="97"/>
                    <a:pt x="112" y="187"/>
                    <a:pt x="112" y="278"/>
                  </a:cubicBezTo>
                  <a:cubicBezTo>
                    <a:pt x="112" y="368"/>
                    <a:pt x="112" y="459"/>
                    <a:pt x="112" y="549"/>
                  </a:cubicBezTo>
                  <a:cubicBezTo>
                    <a:pt x="112" y="640"/>
                    <a:pt x="110" y="730"/>
                    <a:pt x="108" y="820"/>
                  </a:cubicBezTo>
                  <a:lnTo>
                    <a:pt x="103" y="1087"/>
                  </a:lnTo>
                  <a:moveTo>
                    <a:pt x="103" y="1085"/>
                  </a:moveTo>
                  <a:lnTo>
                    <a:pt x="103" y="1085"/>
                  </a:lnTo>
                  <a:cubicBezTo>
                    <a:pt x="97" y="814"/>
                    <a:pt x="97" y="814"/>
                    <a:pt x="97" y="814"/>
                  </a:cubicBezTo>
                  <a:cubicBezTo>
                    <a:pt x="97" y="723"/>
                    <a:pt x="95" y="633"/>
                    <a:pt x="95" y="543"/>
                  </a:cubicBezTo>
                  <a:cubicBezTo>
                    <a:pt x="95" y="454"/>
                    <a:pt x="95" y="364"/>
                    <a:pt x="95" y="276"/>
                  </a:cubicBezTo>
                  <a:cubicBezTo>
                    <a:pt x="95" y="185"/>
                    <a:pt x="95" y="97"/>
                    <a:pt x="97" y="7"/>
                  </a:cubicBezTo>
                  <a:cubicBezTo>
                    <a:pt x="103" y="13"/>
                    <a:pt x="103" y="13"/>
                    <a:pt x="103" y="13"/>
                  </a:cubicBezTo>
                  <a:cubicBezTo>
                    <a:pt x="7" y="11"/>
                    <a:pt x="7" y="11"/>
                    <a:pt x="7" y="11"/>
                  </a:cubicBezTo>
                  <a:cubicBezTo>
                    <a:pt x="13" y="7"/>
                    <a:pt x="13" y="7"/>
                    <a:pt x="13" y="7"/>
                  </a:cubicBezTo>
                  <a:cubicBezTo>
                    <a:pt x="11" y="97"/>
                    <a:pt x="9" y="187"/>
                    <a:pt x="11" y="276"/>
                  </a:cubicBezTo>
                  <a:cubicBezTo>
                    <a:pt x="11" y="366"/>
                    <a:pt x="13" y="457"/>
                    <a:pt x="13" y="547"/>
                  </a:cubicBezTo>
                  <a:cubicBezTo>
                    <a:pt x="15" y="637"/>
                    <a:pt x="15" y="726"/>
                    <a:pt x="15" y="816"/>
                  </a:cubicBezTo>
                  <a:cubicBezTo>
                    <a:pt x="13" y="907"/>
                    <a:pt x="13" y="997"/>
                    <a:pt x="11" y="1087"/>
                  </a:cubicBezTo>
                  <a:cubicBezTo>
                    <a:pt x="7" y="1083"/>
                    <a:pt x="7" y="1083"/>
                    <a:pt x="7"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 name="Google Shape;2470;p52">
              <a:extLst>
                <a:ext uri="{FF2B5EF4-FFF2-40B4-BE49-F238E27FC236}">
                  <a16:creationId xmlns:a16="http://schemas.microsoft.com/office/drawing/2014/main" id="{93D32643-2FFC-7F87-7A96-B72CDF7C4E99}"/>
                </a:ext>
              </a:extLst>
            </p:cNvPr>
            <p:cNvSpPr/>
            <p:nvPr/>
          </p:nvSpPr>
          <p:spPr>
            <a:xfrm>
              <a:off x="4156818" y="4489668"/>
              <a:ext cx="121582" cy="30095"/>
            </a:xfrm>
            <a:custGeom>
              <a:avLst/>
              <a:gdLst/>
              <a:ahLst/>
              <a:cxnLst/>
              <a:rect l="l" t="t" r="r" b="b"/>
              <a:pathLst>
                <a:path w="101" h="25" extrusionOk="0">
                  <a:moveTo>
                    <a:pt x="98" y="23"/>
                  </a:moveTo>
                  <a:lnTo>
                    <a:pt x="98" y="23"/>
                  </a:lnTo>
                  <a:cubicBezTo>
                    <a:pt x="84" y="25"/>
                    <a:pt x="69" y="25"/>
                    <a:pt x="52" y="25"/>
                  </a:cubicBezTo>
                  <a:cubicBezTo>
                    <a:pt x="44" y="25"/>
                    <a:pt x="35" y="25"/>
                    <a:pt x="27" y="25"/>
                  </a:cubicBezTo>
                  <a:cubicBezTo>
                    <a:pt x="18" y="23"/>
                    <a:pt x="10" y="23"/>
                    <a:pt x="2" y="23"/>
                  </a:cubicBezTo>
                  <a:lnTo>
                    <a:pt x="2" y="23"/>
                  </a:lnTo>
                  <a:lnTo>
                    <a:pt x="2" y="23"/>
                  </a:lnTo>
                  <a:cubicBezTo>
                    <a:pt x="2" y="16"/>
                    <a:pt x="0" y="10"/>
                    <a:pt x="0" y="4"/>
                  </a:cubicBezTo>
                  <a:cubicBezTo>
                    <a:pt x="0" y="2"/>
                    <a:pt x="0" y="2"/>
                    <a:pt x="0" y="2"/>
                  </a:cubicBezTo>
                  <a:cubicBezTo>
                    <a:pt x="2" y="2"/>
                    <a:pt x="2" y="2"/>
                    <a:pt x="2" y="2"/>
                  </a:cubicBezTo>
                  <a:cubicBezTo>
                    <a:pt x="18" y="0"/>
                    <a:pt x="35" y="0"/>
                    <a:pt x="50" y="0"/>
                  </a:cubicBezTo>
                  <a:cubicBezTo>
                    <a:pt x="67" y="0"/>
                    <a:pt x="82" y="0"/>
                    <a:pt x="98" y="2"/>
                  </a:cubicBezTo>
                  <a:cubicBezTo>
                    <a:pt x="101" y="2"/>
                    <a:pt x="101" y="2"/>
                    <a:pt x="101" y="2"/>
                  </a:cubicBezTo>
                  <a:cubicBezTo>
                    <a:pt x="101" y="4"/>
                    <a:pt x="101" y="4"/>
                    <a:pt x="101" y="4"/>
                  </a:cubicBezTo>
                  <a:cubicBezTo>
                    <a:pt x="101" y="10"/>
                    <a:pt x="98" y="16"/>
                    <a:pt x="98" y="23"/>
                  </a:cubicBezTo>
                  <a:moveTo>
                    <a:pt x="98" y="23"/>
                  </a:moveTo>
                  <a:lnTo>
                    <a:pt x="98" y="23"/>
                  </a:lnTo>
                  <a:cubicBezTo>
                    <a:pt x="96" y="14"/>
                    <a:pt x="96" y="10"/>
                    <a:pt x="96" y="4"/>
                  </a:cubicBezTo>
                  <a:cubicBezTo>
                    <a:pt x="98" y="6"/>
                    <a:pt x="98" y="6"/>
                    <a:pt x="98" y="6"/>
                  </a:cubicBezTo>
                  <a:cubicBezTo>
                    <a:pt x="82" y="8"/>
                    <a:pt x="67" y="8"/>
                    <a:pt x="50" y="8"/>
                  </a:cubicBezTo>
                  <a:cubicBezTo>
                    <a:pt x="35" y="8"/>
                    <a:pt x="18" y="8"/>
                    <a:pt x="2" y="6"/>
                  </a:cubicBezTo>
                  <a:cubicBezTo>
                    <a:pt x="4" y="4"/>
                    <a:pt x="4" y="4"/>
                    <a:pt x="4" y="4"/>
                  </a:cubicBezTo>
                  <a:cubicBezTo>
                    <a:pt x="4" y="10"/>
                    <a:pt x="4" y="16"/>
                    <a:pt x="4" y="23"/>
                  </a:cubicBezTo>
                  <a:cubicBezTo>
                    <a:pt x="2" y="21"/>
                    <a:pt x="2" y="21"/>
                    <a:pt x="2" y="21"/>
                  </a:cubicBezTo>
                  <a:cubicBezTo>
                    <a:pt x="10" y="21"/>
                    <a:pt x="18" y="21"/>
                    <a:pt x="27" y="21"/>
                  </a:cubicBezTo>
                  <a:cubicBezTo>
                    <a:pt x="33" y="18"/>
                    <a:pt x="42" y="18"/>
                    <a:pt x="48" y="18"/>
                  </a:cubicBezTo>
                  <a:cubicBezTo>
                    <a:pt x="65" y="18"/>
                    <a:pt x="79" y="21"/>
                    <a:pt x="98"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 name="Google Shape;2471;p52">
              <a:extLst>
                <a:ext uri="{FF2B5EF4-FFF2-40B4-BE49-F238E27FC236}">
                  <a16:creationId xmlns:a16="http://schemas.microsoft.com/office/drawing/2014/main" id="{03CE9D5C-0411-4F10-BFD8-D0E852B34C5F}"/>
                </a:ext>
              </a:extLst>
            </p:cNvPr>
            <p:cNvSpPr/>
            <p:nvPr/>
          </p:nvSpPr>
          <p:spPr>
            <a:xfrm>
              <a:off x="4265158" y="3349678"/>
              <a:ext cx="134824" cy="1310928"/>
            </a:xfrm>
            <a:custGeom>
              <a:avLst/>
              <a:gdLst/>
              <a:ahLst/>
              <a:cxnLst/>
              <a:rect l="l" t="t" r="r" b="b"/>
              <a:pathLst>
                <a:path w="112" h="1089" extrusionOk="0">
                  <a:moveTo>
                    <a:pt x="105" y="1087"/>
                  </a:moveTo>
                  <a:lnTo>
                    <a:pt x="105" y="1087"/>
                  </a:lnTo>
                  <a:cubicBezTo>
                    <a:pt x="8" y="1089"/>
                    <a:pt x="8" y="1089"/>
                    <a:pt x="8" y="1089"/>
                  </a:cubicBezTo>
                  <a:cubicBezTo>
                    <a:pt x="4" y="1089"/>
                    <a:pt x="4" y="1089"/>
                    <a:pt x="4" y="1089"/>
                  </a:cubicBezTo>
                  <a:cubicBezTo>
                    <a:pt x="4" y="1087"/>
                    <a:pt x="4" y="1087"/>
                    <a:pt x="4" y="1087"/>
                  </a:cubicBezTo>
                  <a:cubicBezTo>
                    <a:pt x="2" y="997"/>
                    <a:pt x="2" y="907"/>
                    <a:pt x="2" y="816"/>
                  </a:cubicBezTo>
                  <a:cubicBezTo>
                    <a:pt x="0" y="726"/>
                    <a:pt x="0" y="637"/>
                    <a:pt x="2" y="547"/>
                  </a:cubicBezTo>
                  <a:cubicBezTo>
                    <a:pt x="4" y="457"/>
                    <a:pt x="6" y="366"/>
                    <a:pt x="6" y="276"/>
                  </a:cubicBezTo>
                  <a:cubicBezTo>
                    <a:pt x="6" y="187"/>
                    <a:pt x="4" y="97"/>
                    <a:pt x="4" y="7"/>
                  </a:cubicBezTo>
                  <a:cubicBezTo>
                    <a:pt x="4" y="3"/>
                    <a:pt x="4" y="3"/>
                    <a:pt x="4" y="3"/>
                  </a:cubicBezTo>
                  <a:cubicBezTo>
                    <a:pt x="8" y="3"/>
                    <a:pt x="8" y="3"/>
                    <a:pt x="8" y="3"/>
                  </a:cubicBezTo>
                  <a:cubicBezTo>
                    <a:pt x="105" y="0"/>
                    <a:pt x="105" y="0"/>
                    <a:pt x="105" y="0"/>
                  </a:cubicBezTo>
                  <a:cubicBezTo>
                    <a:pt x="109" y="0"/>
                    <a:pt x="109" y="0"/>
                    <a:pt x="109" y="0"/>
                  </a:cubicBezTo>
                  <a:cubicBezTo>
                    <a:pt x="109" y="7"/>
                    <a:pt x="109" y="7"/>
                    <a:pt x="109" y="7"/>
                  </a:cubicBezTo>
                  <a:cubicBezTo>
                    <a:pt x="111" y="97"/>
                    <a:pt x="111" y="187"/>
                    <a:pt x="111" y="278"/>
                  </a:cubicBezTo>
                  <a:cubicBezTo>
                    <a:pt x="113" y="368"/>
                    <a:pt x="111" y="459"/>
                    <a:pt x="111" y="549"/>
                  </a:cubicBezTo>
                  <a:cubicBezTo>
                    <a:pt x="111" y="640"/>
                    <a:pt x="109" y="730"/>
                    <a:pt x="109" y="820"/>
                  </a:cubicBezTo>
                  <a:lnTo>
                    <a:pt x="105" y="1087"/>
                  </a:lnTo>
                  <a:moveTo>
                    <a:pt x="103" y="1085"/>
                  </a:moveTo>
                  <a:lnTo>
                    <a:pt x="103" y="1085"/>
                  </a:lnTo>
                  <a:cubicBezTo>
                    <a:pt x="99" y="814"/>
                    <a:pt x="99" y="814"/>
                    <a:pt x="99" y="814"/>
                  </a:cubicBezTo>
                  <a:cubicBezTo>
                    <a:pt x="99" y="723"/>
                    <a:pt x="97" y="633"/>
                    <a:pt x="97" y="543"/>
                  </a:cubicBezTo>
                  <a:cubicBezTo>
                    <a:pt x="97" y="454"/>
                    <a:pt x="95" y="364"/>
                    <a:pt x="97" y="276"/>
                  </a:cubicBezTo>
                  <a:cubicBezTo>
                    <a:pt x="97" y="185"/>
                    <a:pt x="97" y="97"/>
                    <a:pt x="99" y="7"/>
                  </a:cubicBezTo>
                  <a:cubicBezTo>
                    <a:pt x="105" y="13"/>
                    <a:pt x="105" y="13"/>
                    <a:pt x="105" y="13"/>
                  </a:cubicBezTo>
                  <a:cubicBezTo>
                    <a:pt x="8" y="11"/>
                    <a:pt x="8" y="11"/>
                    <a:pt x="8" y="11"/>
                  </a:cubicBezTo>
                  <a:cubicBezTo>
                    <a:pt x="13" y="7"/>
                    <a:pt x="13" y="7"/>
                    <a:pt x="13" y="7"/>
                  </a:cubicBezTo>
                  <a:cubicBezTo>
                    <a:pt x="11" y="97"/>
                    <a:pt x="11" y="187"/>
                    <a:pt x="11" y="276"/>
                  </a:cubicBezTo>
                  <a:cubicBezTo>
                    <a:pt x="11" y="366"/>
                    <a:pt x="13" y="457"/>
                    <a:pt x="15" y="547"/>
                  </a:cubicBezTo>
                  <a:cubicBezTo>
                    <a:pt x="17" y="637"/>
                    <a:pt x="17" y="726"/>
                    <a:pt x="15" y="816"/>
                  </a:cubicBezTo>
                  <a:cubicBezTo>
                    <a:pt x="15" y="907"/>
                    <a:pt x="13" y="997"/>
                    <a:pt x="13" y="1087"/>
                  </a:cubicBezTo>
                  <a:cubicBezTo>
                    <a:pt x="8" y="1083"/>
                    <a:pt x="8" y="1083"/>
                    <a:pt x="8"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 name="Google Shape;2472;p52">
              <a:extLst>
                <a:ext uri="{FF2B5EF4-FFF2-40B4-BE49-F238E27FC236}">
                  <a16:creationId xmlns:a16="http://schemas.microsoft.com/office/drawing/2014/main" id="{4A6FD718-CEDA-D5D1-A143-DE611DEEA97E}"/>
                </a:ext>
              </a:extLst>
            </p:cNvPr>
            <p:cNvSpPr/>
            <p:nvPr/>
          </p:nvSpPr>
          <p:spPr>
            <a:xfrm>
              <a:off x="4272382" y="4489668"/>
              <a:ext cx="121582" cy="30095"/>
            </a:xfrm>
            <a:custGeom>
              <a:avLst/>
              <a:gdLst/>
              <a:ahLst/>
              <a:cxnLst/>
              <a:rect l="l" t="t" r="r" b="b"/>
              <a:pathLst>
                <a:path w="101" h="25" extrusionOk="0">
                  <a:moveTo>
                    <a:pt x="99" y="23"/>
                  </a:moveTo>
                  <a:lnTo>
                    <a:pt x="99" y="23"/>
                  </a:lnTo>
                  <a:cubicBezTo>
                    <a:pt x="84" y="25"/>
                    <a:pt x="68" y="25"/>
                    <a:pt x="51" y="25"/>
                  </a:cubicBezTo>
                  <a:cubicBezTo>
                    <a:pt x="42" y="25"/>
                    <a:pt x="34" y="25"/>
                    <a:pt x="28" y="25"/>
                  </a:cubicBezTo>
                  <a:cubicBezTo>
                    <a:pt x="19" y="23"/>
                    <a:pt x="11" y="23"/>
                    <a:pt x="2" y="23"/>
                  </a:cubicBezTo>
                  <a:cubicBezTo>
                    <a:pt x="0" y="23"/>
                    <a:pt x="0" y="23"/>
                    <a:pt x="0" y="23"/>
                  </a:cubicBezTo>
                  <a:lnTo>
                    <a:pt x="0" y="23"/>
                  </a:lnTo>
                  <a:cubicBezTo>
                    <a:pt x="0" y="16"/>
                    <a:pt x="0" y="10"/>
                    <a:pt x="0" y="4"/>
                  </a:cubicBezTo>
                  <a:cubicBezTo>
                    <a:pt x="0" y="2"/>
                    <a:pt x="0" y="2"/>
                    <a:pt x="0" y="2"/>
                  </a:cubicBezTo>
                  <a:cubicBezTo>
                    <a:pt x="2" y="2"/>
                    <a:pt x="2" y="2"/>
                    <a:pt x="2" y="2"/>
                  </a:cubicBezTo>
                  <a:cubicBezTo>
                    <a:pt x="19" y="0"/>
                    <a:pt x="34" y="0"/>
                    <a:pt x="51" y="0"/>
                  </a:cubicBezTo>
                  <a:cubicBezTo>
                    <a:pt x="65" y="0"/>
                    <a:pt x="82" y="0"/>
                    <a:pt x="99" y="2"/>
                  </a:cubicBezTo>
                  <a:cubicBezTo>
                    <a:pt x="101" y="2"/>
                    <a:pt x="101" y="2"/>
                    <a:pt x="101" y="2"/>
                  </a:cubicBezTo>
                  <a:cubicBezTo>
                    <a:pt x="101" y="4"/>
                    <a:pt x="101" y="4"/>
                    <a:pt x="101" y="4"/>
                  </a:cubicBezTo>
                  <a:cubicBezTo>
                    <a:pt x="99" y="10"/>
                    <a:pt x="99" y="16"/>
                    <a:pt x="99" y="23"/>
                  </a:cubicBezTo>
                  <a:moveTo>
                    <a:pt x="97" y="23"/>
                  </a:moveTo>
                  <a:lnTo>
                    <a:pt x="97" y="23"/>
                  </a:lnTo>
                  <a:cubicBezTo>
                    <a:pt x="97" y="14"/>
                    <a:pt x="97" y="10"/>
                    <a:pt x="95" y="4"/>
                  </a:cubicBezTo>
                  <a:cubicBezTo>
                    <a:pt x="99" y="6"/>
                    <a:pt x="99" y="6"/>
                    <a:pt x="99" y="6"/>
                  </a:cubicBezTo>
                  <a:cubicBezTo>
                    <a:pt x="82" y="8"/>
                    <a:pt x="65" y="8"/>
                    <a:pt x="51" y="8"/>
                  </a:cubicBezTo>
                  <a:cubicBezTo>
                    <a:pt x="34" y="8"/>
                    <a:pt x="19" y="8"/>
                    <a:pt x="2" y="6"/>
                  </a:cubicBezTo>
                  <a:cubicBezTo>
                    <a:pt x="5" y="4"/>
                    <a:pt x="5" y="4"/>
                    <a:pt x="5" y="4"/>
                  </a:cubicBezTo>
                  <a:cubicBezTo>
                    <a:pt x="5" y="10"/>
                    <a:pt x="5" y="16"/>
                    <a:pt x="5" y="23"/>
                  </a:cubicBezTo>
                  <a:cubicBezTo>
                    <a:pt x="2" y="21"/>
                    <a:pt x="2" y="21"/>
                    <a:pt x="2" y="21"/>
                  </a:cubicBezTo>
                  <a:cubicBezTo>
                    <a:pt x="11" y="21"/>
                    <a:pt x="17" y="21"/>
                    <a:pt x="26" y="21"/>
                  </a:cubicBezTo>
                  <a:cubicBezTo>
                    <a:pt x="34" y="18"/>
                    <a:pt x="40" y="18"/>
                    <a:pt x="49" y="18"/>
                  </a:cubicBezTo>
                  <a:cubicBezTo>
                    <a:pt x="63" y="18"/>
                    <a:pt x="80" y="21"/>
                    <a:pt x="97"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 name="Google Shape;2473;p52">
              <a:extLst>
                <a:ext uri="{FF2B5EF4-FFF2-40B4-BE49-F238E27FC236}">
                  <a16:creationId xmlns:a16="http://schemas.microsoft.com/office/drawing/2014/main" id="{2B089776-5448-40BC-E30E-C9D34C81D88B}"/>
                </a:ext>
              </a:extLst>
            </p:cNvPr>
            <p:cNvSpPr/>
            <p:nvPr/>
          </p:nvSpPr>
          <p:spPr>
            <a:xfrm>
              <a:off x="4381926" y="3248560"/>
              <a:ext cx="442994" cy="1418065"/>
            </a:xfrm>
            <a:custGeom>
              <a:avLst/>
              <a:gdLst/>
              <a:ahLst/>
              <a:cxnLst/>
              <a:rect l="l" t="t" r="r" b="b"/>
              <a:pathLst>
                <a:path w="368" h="1178" extrusionOk="0">
                  <a:moveTo>
                    <a:pt x="359" y="1171"/>
                  </a:moveTo>
                  <a:lnTo>
                    <a:pt x="359" y="1171"/>
                  </a:lnTo>
                  <a:cubicBezTo>
                    <a:pt x="185" y="1173"/>
                    <a:pt x="185" y="1173"/>
                    <a:pt x="185" y="1173"/>
                  </a:cubicBezTo>
                  <a:cubicBezTo>
                    <a:pt x="8" y="1178"/>
                    <a:pt x="8" y="1178"/>
                    <a:pt x="8" y="1178"/>
                  </a:cubicBezTo>
                  <a:cubicBezTo>
                    <a:pt x="2" y="1178"/>
                    <a:pt x="2" y="1178"/>
                    <a:pt x="2" y="1178"/>
                  </a:cubicBezTo>
                  <a:cubicBezTo>
                    <a:pt x="2" y="1171"/>
                    <a:pt x="2" y="1171"/>
                    <a:pt x="2" y="1171"/>
                  </a:cubicBezTo>
                  <a:cubicBezTo>
                    <a:pt x="0" y="1073"/>
                    <a:pt x="0" y="976"/>
                    <a:pt x="0" y="879"/>
                  </a:cubicBezTo>
                  <a:cubicBezTo>
                    <a:pt x="0" y="734"/>
                    <a:pt x="0" y="734"/>
                    <a:pt x="0" y="734"/>
                  </a:cubicBezTo>
                  <a:cubicBezTo>
                    <a:pt x="2" y="589"/>
                    <a:pt x="2" y="589"/>
                    <a:pt x="2" y="589"/>
                  </a:cubicBezTo>
                  <a:cubicBezTo>
                    <a:pt x="4" y="492"/>
                    <a:pt x="4" y="396"/>
                    <a:pt x="4" y="299"/>
                  </a:cubicBezTo>
                  <a:cubicBezTo>
                    <a:pt x="4" y="152"/>
                    <a:pt x="4" y="152"/>
                    <a:pt x="4" y="152"/>
                  </a:cubicBezTo>
                  <a:cubicBezTo>
                    <a:pt x="2" y="7"/>
                    <a:pt x="2" y="7"/>
                    <a:pt x="2" y="7"/>
                  </a:cubicBezTo>
                  <a:cubicBezTo>
                    <a:pt x="2" y="2"/>
                    <a:pt x="2" y="2"/>
                    <a:pt x="2" y="2"/>
                  </a:cubicBezTo>
                  <a:cubicBezTo>
                    <a:pt x="8" y="2"/>
                    <a:pt x="8" y="2"/>
                    <a:pt x="8" y="2"/>
                  </a:cubicBezTo>
                  <a:cubicBezTo>
                    <a:pt x="183" y="0"/>
                    <a:pt x="183" y="0"/>
                    <a:pt x="183" y="0"/>
                  </a:cubicBezTo>
                  <a:cubicBezTo>
                    <a:pt x="359" y="0"/>
                    <a:pt x="359" y="0"/>
                    <a:pt x="359" y="0"/>
                  </a:cubicBezTo>
                  <a:cubicBezTo>
                    <a:pt x="365" y="0"/>
                    <a:pt x="365" y="0"/>
                    <a:pt x="365" y="0"/>
                  </a:cubicBezTo>
                  <a:cubicBezTo>
                    <a:pt x="365" y="7"/>
                    <a:pt x="365" y="7"/>
                    <a:pt x="365" y="7"/>
                  </a:cubicBezTo>
                  <a:cubicBezTo>
                    <a:pt x="368" y="299"/>
                    <a:pt x="368" y="299"/>
                    <a:pt x="368" y="299"/>
                  </a:cubicBezTo>
                  <a:cubicBezTo>
                    <a:pt x="365" y="591"/>
                    <a:pt x="365" y="591"/>
                    <a:pt x="365" y="591"/>
                  </a:cubicBezTo>
                  <a:cubicBezTo>
                    <a:pt x="363" y="883"/>
                    <a:pt x="363" y="883"/>
                    <a:pt x="363" y="883"/>
                  </a:cubicBezTo>
                  <a:lnTo>
                    <a:pt x="359" y="1171"/>
                  </a:lnTo>
                  <a:moveTo>
                    <a:pt x="359" y="1169"/>
                  </a:moveTo>
                  <a:lnTo>
                    <a:pt x="359" y="1169"/>
                  </a:lnTo>
                  <a:cubicBezTo>
                    <a:pt x="355" y="877"/>
                    <a:pt x="355" y="877"/>
                    <a:pt x="355" y="877"/>
                  </a:cubicBezTo>
                  <a:cubicBezTo>
                    <a:pt x="351" y="585"/>
                    <a:pt x="351" y="585"/>
                    <a:pt x="351" y="585"/>
                  </a:cubicBezTo>
                  <a:cubicBezTo>
                    <a:pt x="351" y="297"/>
                    <a:pt x="351" y="297"/>
                    <a:pt x="351" y="297"/>
                  </a:cubicBezTo>
                  <a:cubicBezTo>
                    <a:pt x="351" y="7"/>
                    <a:pt x="351" y="7"/>
                    <a:pt x="351" y="7"/>
                  </a:cubicBezTo>
                  <a:cubicBezTo>
                    <a:pt x="359" y="15"/>
                    <a:pt x="359" y="15"/>
                    <a:pt x="359" y="15"/>
                  </a:cubicBezTo>
                  <a:cubicBezTo>
                    <a:pt x="183" y="13"/>
                    <a:pt x="183" y="13"/>
                    <a:pt x="183" y="13"/>
                  </a:cubicBezTo>
                  <a:cubicBezTo>
                    <a:pt x="8" y="11"/>
                    <a:pt x="8" y="11"/>
                    <a:pt x="8" y="11"/>
                  </a:cubicBezTo>
                  <a:cubicBezTo>
                    <a:pt x="12" y="7"/>
                    <a:pt x="12" y="7"/>
                    <a:pt x="12" y="7"/>
                  </a:cubicBezTo>
                  <a:cubicBezTo>
                    <a:pt x="10" y="152"/>
                    <a:pt x="10" y="152"/>
                    <a:pt x="10" y="152"/>
                  </a:cubicBezTo>
                  <a:cubicBezTo>
                    <a:pt x="10" y="299"/>
                    <a:pt x="10" y="299"/>
                    <a:pt x="10" y="299"/>
                  </a:cubicBezTo>
                  <a:cubicBezTo>
                    <a:pt x="10" y="396"/>
                    <a:pt x="10" y="492"/>
                    <a:pt x="12" y="589"/>
                  </a:cubicBezTo>
                  <a:cubicBezTo>
                    <a:pt x="14" y="734"/>
                    <a:pt x="14" y="734"/>
                    <a:pt x="14" y="734"/>
                  </a:cubicBezTo>
                  <a:cubicBezTo>
                    <a:pt x="14" y="879"/>
                    <a:pt x="14" y="879"/>
                    <a:pt x="14" y="879"/>
                  </a:cubicBezTo>
                  <a:cubicBezTo>
                    <a:pt x="14" y="976"/>
                    <a:pt x="14" y="1073"/>
                    <a:pt x="14" y="1171"/>
                  </a:cubicBezTo>
                  <a:cubicBezTo>
                    <a:pt x="8" y="1165"/>
                    <a:pt x="8" y="1165"/>
                    <a:pt x="8" y="1165"/>
                  </a:cubicBezTo>
                  <a:cubicBezTo>
                    <a:pt x="181" y="1167"/>
                    <a:pt x="181" y="1167"/>
                    <a:pt x="181" y="1167"/>
                  </a:cubicBezTo>
                  <a:lnTo>
                    <a:pt x="359" y="116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 name="Google Shape;2474;p52">
              <a:extLst>
                <a:ext uri="{FF2B5EF4-FFF2-40B4-BE49-F238E27FC236}">
                  <a16:creationId xmlns:a16="http://schemas.microsoft.com/office/drawing/2014/main" id="{D0756B3C-5472-6B02-774B-E65227DEE2CE}"/>
                </a:ext>
              </a:extLst>
            </p:cNvPr>
            <p:cNvSpPr/>
            <p:nvPr/>
          </p:nvSpPr>
          <p:spPr>
            <a:xfrm>
              <a:off x="4499897" y="3831194"/>
              <a:ext cx="201033" cy="204644"/>
            </a:xfrm>
            <a:custGeom>
              <a:avLst/>
              <a:gdLst/>
              <a:ahLst/>
              <a:cxnLst/>
              <a:rect l="l" t="t" r="r" b="b"/>
              <a:pathLst>
                <a:path w="167" h="170" extrusionOk="0">
                  <a:moveTo>
                    <a:pt x="167" y="84"/>
                  </a:moveTo>
                  <a:lnTo>
                    <a:pt x="167" y="84"/>
                  </a:lnTo>
                  <a:cubicBezTo>
                    <a:pt x="167" y="63"/>
                    <a:pt x="156" y="42"/>
                    <a:pt x="141" y="29"/>
                  </a:cubicBezTo>
                  <a:cubicBezTo>
                    <a:pt x="125" y="14"/>
                    <a:pt x="106" y="8"/>
                    <a:pt x="85" y="6"/>
                  </a:cubicBezTo>
                  <a:cubicBezTo>
                    <a:pt x="64" y="6"/>
                    <a:pt x="43" y="12"/>
                    <a:pt x="28" y="27"/>
                  </a:cubicBezTo>
                  <a:cubicBezTo>
                    <a:pt x="13" y="42"/>
                    <a:pt x="5" y="65"/>
                    <a:pt x="5" y="84"/>
                  </a:cubicBezTo>
                  <a:cubicBezTo>
                    <a:pt x="7" y="105"/>
                    <a:pt x="15" y="126"/>
                    <a:pt x="30" y="141"/>
                  </a:cubicBezTo>
                  <a:cubicBezTo>
                    <a:pt x="45" y="153"/>
                    <a:pt x="66" y="162"/>
                    <a:pt x="85" y="162"/>
                  </a:cubicBezTo>
                  <a:cubicBezTo>
                    <a:pt x="106" y="162"/>
                    <a:pt x="125" y="155"/>
                    <a:pt x="141" y="141"/>
                  </a:cubicBezTo>
                  <a:cubicBezTo>
                    <a:pt x="156" y="126"/>
                    <a:pt x="167" y="107"/>
                    <a:pt x="167" y="84"/>
                  </a:cubicBezTo>
                  <a:moveTo>
                    <a:pt x="167" y="84"/>
                  </a:moveTo>
                  <a:lnTo>
                    <a:pt x="167" y="84"/>
                  </a:lnTo>
                  <a:cubicBezTo>
                    <a:pt x="167" y="107"/>
                    <a:pt x="160" y="128"/>
                    <a:pt x="146" y="145"/>
                  </a:cubicBezTo>
                  <a:cubicBezTo>
                    <a:pt x="131" y="162"/>
                    <a:pt x="108" y="170"/>
                    <a:pt x="85" y="170"/>
                  </a:cubicBezTo>
                  <a:cubicBezTo>
                    <a:pt x="61" y="172"/>
                    <a:pt x="40" y="162"/>
                    <a:pt x="24" y="145"/>
                  </a:cubicBezTo>
                  <a:cubicBezTo>
                    <a:pt x="9" y="130"/>
                    <a:pt x="0" y="107"/>
                    <a:pt x="0" y="84"/>
                  </a:cubicBezTo>
                  <a:cubicBezTo>
                    <a:pt x="3" y="40"/>
                    <a:pt x="40" y="2"/>
                    <a:pt x="85" y="0"/>
                  </a:cubicBezTo>
                  <a:cubicBezTo>
                    <a:pt x="108" y="0"/>
                    <a:pt x="129" y="8"/>
                    <a:pt x="144" y="25"/>
                  </a:cubicBezTo>
                  <a:cubicBezTo>
                    <a:pt x="160" y="42"/>
                    <a:pt x="167" y="63"/>
                    <a:pt x="167" y="8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 name="Google Shape;2475;p52">
              <a:extLst>
                <a:ext uri="{FF2B5EF4-FFF2-40B4-BE49-F238E27FC236}">
                  <a16:creationId xmlns:a16="http://schemas.microsoft.com/office/drawing/2014/main" id="{D57A8344-BF4F-F0FA-84E2-CA6093EC1119}"/>
                </a:ext>
              </a:extLst>
            </p:cNvPr>
            <p:cNvSpPr/>
            <p:nvPr/>
          </p:nvSpPr>
          <p:spPr>
            <a:xfrm>
              <a:off x="4386741" y="4402995"/>
              <a:ext cx="429752" cy="137232"/>
            </a:xfrm>
            <a:custGeom>
              <a:avLst/>
              <a:gdLst/>
              <a:ahLst/>
              <a:cxnLst/>
              <a:rect l="l" t="t" r="r" b="b"/>
              <a:pathLst>
                <a:path w="357" h="114" extrusionOk="0">
                  <a:moveTo>
                    <a:pt x="355" y="109"/>
                  </a:moveTo>
                  <a:lnTo>
                    <a:pt x="355" y="109"/>
                  </a:lnTo>
                  <a:cubicBezTo>
                    <a:pt x="326" y="111"/>
                    <a:pt x="298" y="111"/>
                    <a:pt x="269" y="111"/>
                  </a:cubicBezTo>
                  <a:cubicBezTo>
                    <a:pt x="181" y="114"/>
                    <a:pt x="181" y="114"/>
                    <a:pt x="181" y="114"/>
                  </a:cubicBezTo>
                  <a:cubicBezTo>
                    <a:pt x="151" y="114"/>
                    <a:pt x="122" y="114"/>
                    <a:pt x="92" y="111"/>
                  </a:cubicBezTo>
                  <a:cubicBezTo>
                    <a:pt x="61" y="111"/>
                    <a:pt x="31" y="111"/>
                    <a:pt x="4" y="111"/>
                  </a:cubicBezTo>
                  <a:cubicBezTo>
                    <a:pt x="2" y="111"/>
                    <a:pt x="2" y="111"/>
                    <a:pt x="2" y="111"/>
                  </a:cubicBezTo>
                  <a:cubicBezTo>
                    <a:pt x="2" y="109"/>
                    <a:pt x="2" y="109"/>
                    <a:pt x="2" y="109"/>
                  </a:cubicBezTo>
                  <a:cubicBezTo>
                    <a:pt x="2" y="93"/>
                    <a:pt x="2" y="74"/>
                    <a:pt x="2" y="57"/>
                  </a:cubicBezTo>
                  <a:cubicBezTo>
                    <a:pt x="0" y="4"/>
                    <a:pt x="0" y="4"/>
                    <a:pt x="0" y="4"/>
                  </a:cubicBezTo>
                  <a:cubicBezTo>
                    <a:pt x="0" y="2"/>
                    <a:pt x="0" y="2"/>
                    <a:pt x="0" y="2"/>
                  </a:cubicBezTo>
                  <a:cubicBezTo>
                    <a:pt x="4" y="2"/>
                    <a:pt x="4" y="2"/>
                    <a:pt x="4" y="2"/>
                  </a:cubicBezTo>
                  <a:cubicBezTo>
                    <a:pt x="31" y="0"/>
                    <a:pt x="61" y="0"/>
                    <a:pt x="90" y="0"/>
                  </a:cubicBezTo>
                  <a:cubicBezTo>
                    <a:pt x="179" y="0"/>
                    <a:pt x="179" y="0"/>
                    <a:pt x="179" y="0"/>
                  </a:cubicBezTo>
                  <a:cubicBezTo>
                    <a:pt x="267" y="0"/>
                    <a:pt x="267" y="0"/>
                    <a:pt x="267" y="0"/>
                  </a:cubicBezTo>
                  <a:cubicBezTo>
                    <a:pt x="355" y="0"/>
                    <a:pt x="355" y="0"/>
                    <a:pt x="355" y="0"/>
                  </a:cubicBezTo>
                  <a:cubicBezTo>
                    <a:pt x="357" y="0"/>
                    <a:pt x="357" y="0"/>
                    <a:pt x="357" y="0"/>
                  </a:cubicBezTo>
                  <a:cubicBezTo>
                    <a:pt x="357" y="4"/>
                    <a:pt x="357" y="4"/>
                    <a:pt x="357" y="4"/>
                  </a:cubicBezTo>
                  <a:cubicBezTo>
                    <a:pt x="357" y="57"/>
                    <a:pt x="357" y="57"/>
                    <a:pt x="357" y="57"/>
                  </a:cubicBezTo>
                  <a:lnTo>
                    <a:pt x="355" y="109"/>
                  </a:lnTo>
                  <a:moveTo>
                    <a:pt x="355" y="109"/>
                  </a:moveTo>
                  <a:lnTo>
                    <a:pt x="355" y="109"/>
                  </a:lnTo>
                  <a:cubicBezTo>
                    <a:pt x="351" y="4"/>
                    <a:pt x="351" y="4"/>
                    <a:pt x="351" y="4"/>
                  </a:cubicBezTo>
                  <a:cubicBezTo>
                    <a:pt x="355" y="6"/>
                    <a:pt x="355" y="6"/>
                    <a:pt x="355" y="6"/>
                  </a:cubicBezTo>
                  <a:cubicBezTo>
                    <a:pt x="267" y="8"/>
                    <a:pt x="267" y="8"/>
                    <a:pt x="267" y="8"/>
                  </a:cubicBezTo>
                  <a:cubicBezTo>
                    <a:pt x="179" y="8"/>
                    <a:pt x="179" y="8"/>
                    <a:pt x="179" y="8"/>
                  </a:cubicBezTo>
                  <a:cubicBezTo>
                    <a:pt x="90" y="6"/>
                    <a:pt x="90" y="6"/>
                    <a:pt x="90" y="6"/>
                  </a:cubicBezTo>
                  <a:cubicBezTo>
                    <a:pt x="61" y="6"/>
                    <a:pt x="31" y="6"/>
                    <a:pt x="4" y="6"/>
                  </a:cubicBezTo>
                  <a:cubicBezTo>
                    <a:pt x="6" y="4"/>
                    <a:pt x="6" y="4"/>
                    <a:pt x="6" y="4"/>
                  </a:cubicBezTo>
                  <a:cubicBezTo>
                    <a:pt x="4" y="57"/>
                    <a:pt x="4" y="57"/>
                    <a:pt x="4" y="57"/>
                  </a:cubicBezTo>
                  <a:cubicBezTo>
                    <a:pt x="4" y="74"/>
                    <a:pt x="4" y="93"/>
                    <a:pt x="4" y="109"/>
                  </a:cubicBezTo>
                  <a:cubicBezTo>
                    <a:pt x="4" y="107"/>
                    <a:pt x="4" y="107"/>
                    <a:pt x="4" y="107"/>
                  </a:cubicBezTo>
                  <a:cubicBezTo>
                    <a:pt x="31" y="107"/>
                    <a:pt x="61" y="107"/>
                    <a:pt x="90" y="107"/>
                  </a:cubicBezTo>
                  <a:cubicBezTo>
                    <a:pt x="120" y="105"/>
                    <a:pt x="149" y="105"/>
                    <a:pt x="177" y="105"/>
                  </a:cubicBezTo>
                  <a:cubicBezTo>
                    <a:pt x="265" y="107"/>
                    <a:pt x="265" y="107"/>
                    <a:pt x="265" y="107"/>
                  </a:cubicBezTo>
                  <a:cubicBezTo>
                    <a:pt x="294" y="107"/>
                    <a:pt x="324" y="109"/>
                    <a:pt x="355" y="10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 name="Google Shape;2476;p52">
              <a:extLst>
                <a:ext uri="{FF2B5EF4-FFF2-40B4-BE49-F238E27FC236}">
                  <a16:creationId xmlns:a16="http://schemas.microsoft.com/office/drawing/2014/main" id="{F8311273-240D-BDAB-E66A-38C40AF9E601}"/>
                </a:ext>
              </a:extLst>
            </p:cNvPr>
            <p:cNvSpPr/>
            <p:nvPr/>
          </p:nvSpPr>
          <p:spPr>
            <a:xfrm>
              <a:off x="4796029" y="4410217"/>
              <a:ext cx="1204" cy="123990"/>
            </a:xfrm>
            <a:custGeom>
              <a:avLst/>
              <a:gdLst/>
              <a:ahLst/>
              <a:cxnLst/>
              <a:rect l="l" t="t" r="r" b="b"/>
              <a:pathLst>
                <a:path w="1" h="103" fill="none" extrusionOk="0">
                  <a:moveTo>
                    <a:pt x="0" y="0"/>
                  </a:moveTo>
                  <a:lnTo>
                    <a:pt x="0" y="0"/>
                  </a:lnTo>
                  <a:cubicBezTo>
                    <a:pt x="2" y="34"/>
                    <a:pt x="2" y="70"/>
                    <a:pt x="0" y="10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477;p52">
              <a:extLst>
                <a:ext uri="{FF2B5EF4-FFF2-40B4-BE49-F238E27FC236}">
                  <a16:creationId xmlns:a16="http://schemas.microsoft.com/office/drawing/2014/main" id="{0E560824-7A2D-C85C-0A24-5FD190E91210}"/>
                </a:ext>
              </a:extLst>
            </p:cNvPr>
            <p:cNvSpPr/>
            <p:nvPr/>
          </p:nvSpPr>
          <p:spPr>
            <a:xfrm>
              <a:off x="4386741" y="3385792"/>
              <a:ext cx="429752" cy="138436"/>
            </a:xfrm>
            <a:custGeom>
              <a:avLst/>
              <a:gdLst/>
              <a:ahLst/>
              <a:cxnLst/>
              <a:rect l="l" t="t" r="r" b="b"/>
              <a:pathLst>
                <a:path w="357" h="115" extrusionOk="0">
                  <a:moveTo>
                    <a:pt x="355" y="111"/>
                  </a:moveTo>
                  <a:lnTo>
                    <a:pt x="355" y="111"/>
                  </a:lnTo>
                  <a:cubicBezTo>
                    <a:pt x="326" y="113"/>
                    <a:pt x="298" y="113"/>
                    <a:pt x="269" y="113"/>
                  </a:cubicBezTo>
                  <a:cubicBezTo>
                    <a:pt x="181" y="115"/>
                    <a:pt x="181" y="115"/>
                    <a:pt x="181" y="115"/>
                  </a:cubicBezTo>
                  <a:cubicBezTo>
                    <a:pt x="151" y="115"/>
                    <a:pt x="122" y="115"/>
                    <a:pt x="92" y="113"/>
                  </a:cubicBezTo>
                  <a:cubicBezTo>
                    <a:pt x="61" y="113"/>
                    <a:pt x="31" y="113"/>
                    <a:pt x="4" y="113"/>
                  </a:cubicBezTo>
                  <a:cubicBezTo>
                    <a:pt x="2" y="113"/>
                    <a:pt x="2" y="113"/>
                    <a:pt x="2" y="113"/>
                  </a:cubicBezTo>
                  <a:cubicBezTo>
                    <a:pt x="2" y="111"/>
                    <a:pt x="2" y="111"/>
                    <a:pt x="2" y="111"/>
                  </a:cubicBezTo>
                  <a:cubicBezTo>
                    <a:pt x="2" y="94"/>
                    <a:pt x="2" y="75"/>
                    <a:pt x="2" y="59"/>
                  </a:cubicBezTo>
                  <a:cubicBezTo>
                    <a:pt x="0" y="6"/>
                    <a:pt x="0" y="6"/>
                    <a:pt x="0" y="6"/>
                  </a:cubicBezTo>
                  <a:cubicBezTo>
                    <a:pt x="0" y="4"/>
                    <a:pt x="0" y="4"/>
                    <a:pt x="0" y="4"/>
                  </a:cubicBezTo>
                  <a:cubicBezTo>
                    <a:pt x="4" y="2"/>
                    <a:pt x="4" y="2"/>
                    <a:pt x="4" y="2"/>
                  </a:cubicBezTo>
                  <a:cubicBezTo>
                    <a:pt x="31" y="2"/>
                    <a:pt x="61" y="2"/>
                    <a:pt x="90" y="2"/>
                  </a:cubicBezTo>
                  <a:cubicBezTo>
                    <a:pt x="179" y="0"/>
                    <a:pt x="179" y="0"/>
                    <a:pt x="179" y="0"/>
                  </a:cubicBezTo>
                  <a:cubicBezTo>
                    <a:pt x="267" y="2"/>
                    <a:pt x="267" y="2"/>
                    <a:pt x="267" y="2"/>
                  </a:cubicBezTo>
                  <a:cubicBezTo>
                    <a:pt x="355" y="2"/>
                    <a:pt x="355" y="2"/>
                    <a:pt x="355" y="2"/>
                  </a:cubicBezTo>
                  <a:cubicBezTo>
                    <a:pt x="357" y="2"/>
                    <a:pt x="357" y="2"/>
                    <a:pt x="357" y="2"/>
                  </a:cubicBezTo>
                  <a:cubicBezTo>
                    <a:pt x="357" y="6"/>
                    <a:pt x="357" y="6"/>
                    <a:pt x="357" y="6"/>
                  </a:cubicBezTo>
                  <a:cubicBezTo>
                    <a:pt x="357" y="59"/>
                    <a:pt x="357" y="59"/>
                    <a:pt x="357" y="59"/>
                  </a:cubicBezTo>
                  <a:lnTo>
                    <a:pt x="355" y="111"/>
                  </a:lnTo>
                  <a:moveTo>
                    <a:pt x="355" y="111"/>
                  </a:moveTo>
                  <a:lnTo>
                    <a:pt x="355" y="111"/>
                  </a:lnTo>
                  <a:cubicBezTo>
                    <a:pt x="351" y="6"/>
                    <a:pt x="351" y="6"/>
                    <a:pt x="351" y="6"/>
                  </a:cubicBezTo>
                  <a:cubicBezTo>
                    <a:pt x="355" y="8"/>
                    <a:pt x="355" y="8"/>
                    <a:pt x="355" y="8"/>
                  </a:cubicBezTo>
                  <a:cubicBezTo>
                    <a:pt x="267" y="10"/>
                    <a:pt x="267" y="10"/>
                    <a:pt x="267" y="10"/>
                  </a:cubicBezTo>
                  <a:cubicBezTo>
                    <a:pt x="179" y="10"/>
                    <a:pt x="179" y="10"/>
                    <a:pt x="179" y="10"/>
                  </a:cubicBezTo>
                  <a:cubicBezTo>
                    <a:pt x="90" y="8"/>
                    <a:pt x="90" y="8"/>
                    <a:pt x="90" y="8"/>
                  </a:cubicBezTo>
                  <a:cubicBezTo>
                    <a:pt x="61" y="8"/>
                    <a:pt x="31" y="8"/>
                    <a:pt x="4" y="8"/>
                  </a:cubicBezTo>
                  <a:cubicBezTo>
                    <a:pt x="6" y="6"/>
                    <a:pt x="6" y="6"/>
                    <a:pt x="6" y="6"/>
                  </a:cubicBezTo>
                  <a:cubicBezTo>
                    <a:pt x="4" y="59"/>
                    <a:pt x="4" y="59"/>
                    <a:pt x="4" y="59"/>
                  </a:cubicBezTo>
                  <a:cubicBezTo>
                    <a:pt x="4" y="75"/>
                    <a:pt x="4" y="94"/>
                    <a:pt x="4" y="111"/>
                  </a:cubicBezTo>
                  <a:cubicBezTo>
                    <a:pt x="4" y="109"/>
                    <a:pt x="4" y="109"/>
                    <a:pt x="4" y="109"/>
                  </a:cubicBezTo>
                  <a:cubicBezTo>
                    <a:pt x="31" y="109"/>
                    <a:pt x="61" y="109"/>
                    <a:pt x="90" y="109"/>
                  </a:cubicBezTo>
                  <a:cubicBezTo>
                    <a:pt x="120" y="107"/>
                    <a:pt x="149" y="107"/>
                    <a:pt x="177" y="107"/>
                  </a:cubicBezTo>
                  <a:cubicBezTo>
                    <a:pt x="265" y="109"/>
                    <a:pt x="265" y="109"/>
                    <a:pt x="265" y="109"/>
                  </a:cubicBezTo>
                  <a:cubicBezTo>
                    <a:pt x="294" y="109"/>
                    <a:pt x="324" y="109"/>
                    <a:pt x="355" y="1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 name="Google Shape;2478;p52">
              <a:extLst>
                <a:ext uri="{FF2B5EF4-FFF2-40B4-BE49-F238E27FC236}">
                  <a16:creationId xmlns:a16="http://schemas.microsoft.com/office/drawing/2014/main" id="{11345B26-8908-E80A-6642-3F8983F2DB40}"/>
                </a:ext>
              </a:extLst>
            </p:cNvPr>
            <p:cNvSpPr/>
            <p:nvPr/>
          </p:nvSpPr>
          <p:spPr>
            <a:xfrm>
              <a:off x="4401186" y="3393015"/>
              <a:ext cx="6019" cy="119175"/>
            </a:xfrm>
            <a:custGeom>
              <a:avLst/>
              <a:gdLst/>
              <a:ahLst/>
              <a:cxnLst/>
              <a:rect l="l" t="t" r="r" b="b"/>
              <a:pathLst>
                <a:path w="5" h="99" fill="none" extrusionOk="0">
                  <a:moveTo>
                    <a:pt x="5" y="0"/>
                  </a:moveTo>
                  <a:lnTo>
                    <a:pt x="5" y="0"/>
                  </a:lnTo>
                  <a:cubicBezTo>
                    <a:pt x="2" y="34"/>
                    <a:pt x="0" y="67"/>
                    <a:pt x="0" y="9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479;p52">
              <a:extLst>
                <a:ext uri="{FF2B5EF4-FFF2-40B4-BE49-F238E27FC236}">
                  <a16:creationId xmlns:a16="http://schemas.microsoft.com/office/drawing/2014/main" id="{46352082-5F8F-2F1E-C177-28A27BC9BFA0}"/>
                </a:ext>
              </a:extLst>
            </p:cNvPr>
            <p:cNvSpPr/>
            <p:nvPr/>
          </p:nvSpPr>
          <p:spPr>
            <a:xfrm>
              <a:off x="4804456" y="3456816"/>
              <a:ext cx="411696" cy="1209810"/>
            </a:xfrm>
            <a:custGeom>
              <a:avLst/>
              <a:gdLst/>
              <a:ahLst/>
              <a:cxnLst/>
              <a:rect l="l" t="t" r="r" b="b"/>
              <a:pathLst>
                <a:path w="342" h="1005" extrusionOk="0">
                  <a:moveTo>
                    <a:pt x="334" y="998"/>
                  </a:moveTo>
                  <a:lnTo>
                    <a:pt x="334" y="998"/>
                  </a:lnTo>
                  <a:cubicBezTo>
                    <a:pt x="172" y="1002"/>
                    <a:pt x="172" y="1002"/>
                    <a:pt x="172" y="1002"/>
                  </a:cubicBezTo>
                  <a:cubicBezTo>
                    <a:pt x="118" y="1002"/>
                    <a:pt x="63" y="1002"/>
                    <a:pt x="8" y="1005"/>
                  </a:cubicBezTo>
                  <a:cubicBezTo>
                    <a:pt x="2" y="1005"/>
                    <a:pt x="2" y="1005"/>
                    <a:pt x="2" y="1005"/>
                  </a:cubicBezTo>
                  <a:cubicBezTo>
                    <a:pt x="2" y="998"/>
                    <a:pt x="2" y="998"/>
                    <a:pt x="2" y="998"/>
                  </a:cubicBezTo>
                  <a:cubicBezTo>
                    <a:pt x="2" y="914"/>
                    <a:pt x="0" y="832"/>
                    <a:pt x="0" y="750"/>
                  </a:cubicBezTo>
                  <a:cubicBezTo>
                    <a:pt x="0" y="668"/>
                    <a:pt x="2" y="584"/>
                    <a:pt x="4" y="502"/>
                  </a:cubicBezTo>
                  <a:cubicBezTo>
                    <a:pt x="4" y="420"/>
                    <a:pt x="4" y="338"/>
                    <a:pt x="6" y="254"/>
                  </a:cubicBezTo>
                  <a:cubicBezTo>
                    <a:pt x="4" y="132"/>
                    <a:pt x="4" y="132"/>
                    <a:pt x="4" y="132"/>
                  </a:cubicBezTo>
                  <a:cubicBezTo>
                    <a:pt x="4" y="8"/>
                    <a:pt x="4" y="8"/>
                    <a:pt x="4" y="8"/>
                  </a:cubicBezTo>
                  <a:cubicBezTo>
                    <a:pt x="4" y="4"/>
                    <a:pt x="4" y="4"/>
                    <a:pt x="4" y="4"/>
                  </a:cubicBezTo>
                  <a:cubicBezTo>
                    <a:pt x="8" y="4"/>
                    <a:pt x="8" y="4"/>
                    <a:pt x="8" y="4"/>
                  </a:cubicBezTo>
                  <a:cubicBezTo>
                    <a:pt x="170" y="2"/>
                    <a:pt x="170" y="2"/>
                    <a:pt x="170" y="2"/>
                  </a:cubicBezTo>
                  <a:cubicBezTo>
                    <a:pt x="334" y="0"/>
                    <a:pt x="334" y="0"/>
                    <a:pt x="334" y="0"/>
                  </a:cubicBezTo>
                  <a:cubicBezTo>
                    <a:pt x="342" y="0"/>
                    <a:pt x="342" y="0"/>
                    <a:pt x="342" y="0"/>
                  </a:cubicBezTo>
                  <a:cubicBezTo>
                    <a:pt x="342" y="8"/>
                    <a:pt x="342" y="8"/>
                    <a:pt x="342" y="8"/>
                  </a:cubicBezTo>
                  <a:cubicBezTo>
                    <a:pt x="342" y="90"/>
                    <a:pt x="342" y="174"/>
                    <a:pt x="342" y="256"/>
                  </a:cubicBezTo>
                  <a:cubicBezTo>
                    <a:pt x="342" y="506"/>
                    <a:pt x="342" y="506"/>
                    <a:pt x="342" y="506"/>
                  </a:cubicBezTo>
                  <a:cubicBezTo>
                    <a:pt x="338" y="752"/>
                    <a:pt x="338" y="752"/>
                    <a:pt x="338" y="752"/>
                  </a:cubicBezTo>
                  <a:lnTo>
                    <a:pt x="334" y="998"/>
                  </a:lnTo>
                  <a:moveTo>
                    <a:pt x="334" y="996"/>
                  </a:moveTo>
                  <a:lnTo>
                    <a:pt x="334" y="996"/>
                  </a:lnTo>
                  <a:cubicBezTo>
                    <a:pt x="330" y="746"/>
                    <a:pt x="330" y="746"/>
                    <a:pt x="330" y="746"/>
                  </a:cubicBezTo>
                  <a:cubicBezTo>
                    <a:pt x="328" y="500"/>
                    <a:pt x="328" y="500"/>
                    <a:pt x="328" y="500"/>
                  </a:cubicBezTo>
                  <a:cubicBezTo>
                    <a:pt x="326" y="254"/>
                    <a:pt x="326" y="254"/>
                    <a:pt x="326" y="254"/>
                  </a:cubicBezTo>
                  <a:cubicBezTo>
                    <a:pt x="326" y="172"/>
                    <a:pt x="326" y="90"/>
                    <a:pt x="326" y="8"/>
                  </a:cubicBezTo>
                  <a:cubicBezTo>
                    <a:pt x="334" y="16"/>
                    <a:pt x="334" y="16"/>
                    <a:pt x="334" y="16"/>
                  </a:cubicBezTo>
                  <a:cubicBezTo>
                    <a:pt x="170" y="14"/>
                    <a:pt x="170" y="14"/>
                    <a:pt x="170" y="14"/>
                  </a:cubicBezTo>
                  <a:cubicBezTo>
                    <a:pt x="8" y="12"/>
                    <a:pt x="8" y="12"/>
                    <a:pt x="8" y="12"/>
                  </a:cubicBezTo>
                  <a:cubicBezTo>
                    <a:pt x="12" y="8"/>
                    <a:pt x="12" y="8"/>
                    <a:pt x="12" y="8"/>
                  </a:cubicBezTo>
                  <a:cubicBezTo>
                    <a:pt x="10" y="132"/>
                    <a:pt x="10" y="132"/>
                    <a:pt x="10" y="132"/>
                  </a:cubicBezTo>
                  <a:cubicBezTo>
                    <a:pt x="10" y="254"/>
                    <a:pt x="10" y="254"/>
                    <a:pt x="10" y="254"/>
                  </a:cubicBezTo>
                  <a:cubicBezTo>
                    <a:pt x="10" y="338"/>
                    <a:pt x="10" y="420"/>
                    <a:pt x="12" y="502"/>
                  </a:cubicBezTo>
                  <a:cubicBezTo>
                    <a:pt x="14" y="584"/>
                    <a:pt x="14" y="668"/>
                    <a:pt x="14" y="750"/>
                  </a:cubicBezTo>
                  <a:cubicBezTo>
                    <a:pt x="17" y="832"/>
                    <a:pt x="14" y="914"/>
                    <a:pt x="14" y="998"/>
                  </a:cubicBezTo>
                  <a:cubicBezTo>
                    <a:pt x="8" y="992"/>
                    <a:pt x="8" y="992"/>
                    <a:pt x="8" y="992"/>
                  </a:cubicBezTo>
                  <a:cubicBezTo>
                    <a:pt x="61" y="992"/>
                    <a:pt x="115" y="992"/>
                    <a:pt x="170" y="994"/>
                  </a:cubicBezTo>
                  <a:lnTo>
                    <a:pt x="334" y="99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 name="Google Shape;2480;p52">
              <a:extLst>
                <a:ext uri="{FF2B5EF4-FFF2-40B4-BE49-F238E27FC236}">
                  <a16:creationId xmlns:a16="http://schemas.microsoft.com/office/drawing/2014/main" id="{5DCA0CEF-8881-60BC-E944-EFAEB470FBC0}"/>
                </a:ext>
              </a:extLst>
            </p:cNvPr>
            <p:cNvSpPr/>
            <p:nvPr/>
          </p:nvSpPr>
          <p:spPr>
            <a:xfrm>
              <a:off x="4811678" y="3775821"/>
              <a:ext cx="397250" cy="27687"/>
            </a:xfrm>
            <a:custGeom>
              <a:avLst/>
              <a:gdLst/>
              <a:ahLst/>
              <a:cxnLst/>
              <a:rect l="l" t="t" r="r" b="b"/>
              <a:pathLst>
                <a:path w="330" h="23" extrusionOk="0">
                  <a:moveTo>
                    <a:pt x="330" y="21"/>
                  </a:moveTo>
                  <a:lnTo>
                    <a:pt x="330" y="21"/>
                  </a:lnTo>
                  <a:cubicBezTo>
                    <a:pt x="303" y="21"/>
                    <a:pt x="276" y="23"/>
                    <a:pt x="248" y="23"/>
                  </a:cubicBezTo>
                  <a:cubicBezTo>
                    <a:pt x="221" y="23"/>
                    <a:pt x="194" y="23"/>
                    <a:pt x="166" y="23"/>
                  </a:cubicBezTo>
                  <a:cubicBezTo>
                    <a:pt x="139" y="23"/>
                    <a:pt x="112" y="21"/>
                    <a:pt x="84" y="21"/>
                  </a:cubicBezTo>
                  <a:cubicBezTo>
                    <a:pt x="57" y="21"/>
                    <a:pt x="29" y="21"/>
                    <a:pt x="2" y="21"/>
                  </a:cubicBezTo>
                  <a:cubicBezTo>
                    <a:pt x="0" y="21"/>
                    <a:pt x="0" y="21"/>
                    <a:pt x="0" y="21"/>
                  </a:cubicBezTo>
                  <a:lnTo>
                    <a:pt x="0" y="21"/>
                  </a:lnTo>
                  <a:cubicBezTo>
                    <a:pt x="0" y="4"/>
                    <a:pt x="0" y="4"/>
                    <a:pt x="0" y="4"/>
                  </a:cubicBezTo>
                  <a:cubicBezTo>
                    <a:pt x="0" y="2"/>
                    <a:pt x="0" y="2"/>
                    <a:pt x="0" y="2"/>
                  </a:cubicBezTo>
                  <a:cubicBezTo>
                    <a:pt x="2" y="2"/>
                    <a:pt x="2" y="2"/>
                    <a:pt x="2" y="2"/>
                  </a:cubicBezTo>
                  <a:cubicBezTo>
                    <a:pt x="29" y="0"/>
                    <a:pt x="57" y="0"/>
                    <a:pt x="84" y="0"/>
                  </a:cubicBezTo>
                  <a:cubicBezTo>
                    <a:pt x="112" y="0"/>
                    <a:pt x="139" y="0"/>
                    <a:pt x="166" y="0"/>
                  </a:cubicBezTo>
                  <a:cubicBezTo>
                    <a:pt x="194" y="0"/>
                    <a:pt x="221" y="0"/>
                    <a:pt x="248" y="0"/>
                  </a:cubicBezTo>
                  <a:cubicBezTo>
                    <a:pt x="276" y="0"/>
                    <a:pt x="303" y="2"/>
                    <a:pt x="330" y="2"/>
                  </a:cubicBezTo>
                  <a:lnTo>
                    <a:pt x="330" y="2"/>
                  </a:lnTo>
                  <a:cubicBezTo>
                    <a:pt x="330" y="4"/>
                    <a:pt x="330" y="4"/>
                    <a:pt x="330" y="4"/>
                  </a:cubicBezTo>
                  <a:lnTo>
                    <a:pt x="330" y="21"/>
                  </a:lnTo>
                  <a:moveTo>
                    <a:pt x="328" y="19"/>
                  </a:moveTo>
                  <a:lnTo>
                    <a:pt x="328" y="19"/>
                  </a:lnTo>
                  <a:cubicBezTo>
                    <a:pt x="328" y="4"/>
                    <a:pt x="328" y="4"/>
                    <a:pt x="328" y="4"/>
                  </a:cubicBezTo>
                  <a:cubicBezTo>
                    <a:pt x="330" y="4"/>
                    <a:pt x="330" y="4"/>
                    <a:pt x="330" y="4"/>
                  </a:cubicBezTo>
                  <a:cubicBezTo>
                    <a:pt x="303" y="6"/>
                    <a:pt x="276" y="6"/>
                    <a:pt x="248" y="6"/>
                  </a:cubicBezTo>
                  <a:cubicBezTo>
                    <a:pt x="221" y="8"/>
                    <a:pt x="194" y="8"/>
                    <a:pt x="166" y="8"/>
                  </a:cubicBezTo>
                  <a:cubicBezTo>
                    <a:pt x="139" y="8"/>
                    <a:pt x="112" y="8"/>
                    <a:pt x="84" y="8"/>
                  </a:cubicBezTo>
                  <a:cubicBezTo>
                    <a:pt x="57" y="8"/>
                    <a:pt x="29" y="6"/>
                    <a:pt x="2" y="6"/>
                  </a:cubicBezTo>
                  <a:cubicBezTo>
                    <a:pt x="4" y="4"/>
                    <a:pt x="4" y="4"/>
                    <a:pt x="4" y="4"/>
                  </a:cubicBezTo>
                  <a:cubicBezTo>
                    <a:pt x="4" y="21"/>
                    <a:pt x="4" y="21"/>
                    <a:pt x="4" y="21"/>
                  </a:cubicBezTo>
                  <a:cubicBezTo>
                    <a:pt x="2" y="19"/>
                    <a:pt x="2" y="19"/>
                    <a:pt x="2" y="19"/>
                  </a:cubicBezTo>
                  <a:cubicBezTo>
                    <a:pt x="29" y="19"/>
                    <a:pt x="57" y="19"/>
                    <a:pt x="84" y="19"/>
                  </a:cubicBezTo>
                  <a:cubicBezTo>
                    <a:pt x="109" y="19"/>
                    <a:pt x="137" y="16"/>
                    <a:pt x="164" y="16"/>
                  </a:cubicBezTo>
                  <a:cubicBezTo>
                    <a:pt x="191" y="16"/>
                    <a:pt x="219" y="16"/>
                    <a:pt x="246" y="16"/>
                  </a:cubicBezTo>
                  <a:cubicBezTo>
                    <a:pt x="273" y="19"/>
                    <a:pt x="301" y="19"/>
                    <a:pt x="328" y="1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 name="Google Shape;2481;p52">
              <a:extLst>
                <a:ext uri="{FF2B5EF4-FFF2-40B4-BE49-F238E27FC236}">
                  <a16:creationId xmlns:a16="http://schemas.microsoft.com/office/drawing/2014/main" id="{E2E1E337-BA1A-855D-40F7-D805BC5EB206}"/>
                </a:ext>
              </a:extLst>
            </p:cNvPr>
            <p:cNvSpPr/>
            <p:nvPr/>
          </p:nvSpPr>
          <p:spPr>
            <a:xfrm>
              <a:off x="4905574" y="4313914"/>
              <a:ext cx="209459" cy="31299"/>
            </a:xfrm>
            <a:custGeom>
              <a:avLst/>
              <a:gdLst/>
              <a:ahLst/>
              <a:cxnLst/>
              <a:rect l="l" t="t" r="r" b="b"/>
              <a:pathLst>
                <a:path w="174" h="26" extrusionOk="0">
                  <a:moveTo>
                    <a:pt x="174" y="21"/>
                  </a:moveTo>
                  <a:lnTo>
                    <a:pt x="174" y="21"/>
                  </a:lnTo>
                  <a:cubicBezTo>
                    <a:pt x="160" y="23"/>
                    <a:pt x="147" y="23"/>
                    <a:pt x="132" y="23"/>
                  </a:cubicBezTo>
                  <a:cubicBezTo>
                    <a:pt x="118" y="26"/>
                    <a:pt x="103" y="26"/>
                    <a:pt x="88" y="26"/>
                  </a:cubicBezTo>
                  <a:cubicBezTo>
                    <a:pt x="74" y="26"/>
                    <a:pt x="59" y="23"/>
                    <a:pt x="44" y="23"/>
                  </a:cubicBezTo>
                  <a:cubicBezTo>
                    <a:pt x="31" y="23"/>
                    <a:pt x="17" y="23"/>
                    <a:pt x="2" y="23"/>
                  </a:cubicBezTo>
                  <a:cubicBezTo>
                    <a:pt x="0" y="23"/>
                    <a:pt x="0" y="23"/>
                    <a:pt x="0" y="23"/>
                  </a:cubicBezTo>
                  <a:cubicBezTo>
                    <a:pt x="0" y="21"/>
                    <a:pt x="0" y="21"/>
                    <a:pt x="0" y="21"/>
                  </a:cubicBezTo>
                  <a:cubicBezTo>
                    <a:pt x="0" y="5"/>
                    <a:pt x="0" y="5"/>
                    <a:pt x="0" y="5"/>
                  </a:cubicBezTo>
                  <a:cubicBezTo>
                    <a:pt x="0" y="2"/>
                    <a:pt x="0" y="2"/>
                    <a:pt x="0" y="2"/>
                  </a:cubicBezTo>
                  <a:cubicBezTo>
                    <a:pt x="2" y="2"/>
                    <a:pt x="2" y="2"/>
                    <a:pt x="2" y="2"/>
                  </a:cubicBezTo>
                  <a:cubicBezTo>
                    <a:pt x="17" y="0"/>
                    <a:pt x="29" y="0"/>
                    <a:pt x="44" y="0"/>
                  </a:cubicBezTo>
                  <a:cubicBezTo>
                    <a:pt x="59" y="0"/>
                    <a:pt x="74" y="0"/>
                    <a:pt x="88" y="0"/>
                  </a:cubicBezTo>
                  <a:cubicBezTo>
                    <a:pt x="116" y="0"/>
                    <a:pt x="145" y="0"/>
                    <a:pt x="172" y="2"/>
                  </a:cubicBezTo>
                  <a:cubicBezTo>
                    <a:pt x="174" y="2"/>
                    <a:pt x="174" y="2"/>
                    <a:pt x="174" y="2"/>
                  </a:cubicBezTo>
                  <a:cubicBezTo>
                    <a:pt x="174" y="5"/>
                    <a:pt x="174" y="5"/>
                    <a:pt x="174" y="5"/>
                  </a:cubicBezTo>
                  <a:lnTo>
                    <a:pt x="174" y="21"/>
                  </a:lnTo>
                  <a:moveTo>
                    <a:pt x="172" y="21"/>
                  </a:moveTo>
                  <a:lnTo>
                    <a:pt x="172" y="21"/>
                  </a:lnTo>
                  <a:cubicBezTo>
                    <a:pt x="172" y="5"/>
                    <a:pt x="172" y="5"/>
                    <a:pt x="172" y="5"/>
                  </a:cubicBezTo>
                  <a:cubicBezTo>
                    <a:pt x="172" y="7"/>
                    <a:pt x="172" y="7"/>
                    <a:pt x="172" y="7"/>
                  </a:cubicBezTo>
                  <a:cubicBezTo>
                    <a:pt x="145" y="7"/>
                    <a:pt x="116" y="9"/>
                    <a:pt x="88" y="9"/>
                  </a:cubicBezTo>
                  <a:cubicBezTo>
                    <a:pt x="74" y="9"/>
                    <a:pt x="59" y="9"/>
                    <a:pt x="44" y="9"/>
                  </a:cubicBezTo>
                  <a:cubicBezTo>
                    <a:pt x="29" y="7"/>
                    <a:pt x="17" y="7"/>
                    <a:pt x="2" y="7"/>
                  </a:cubicBezTo>
                  <a:cubicBezTo>
                    <a:pt x="4" y="5"/>
                    <a:pt x="4" y="5"/>
                    <a:pt x="4" y="5"/>
                  </a:cubicBezTo>
                  <a:cubicBezTo>
                    <a:pt x="4" y="21"/>
                    <a:pt x="4" y="21"/>
                    <a:pt x="4" y="21"/>
                  </a:cubicBezTo>
                  <a:cubicBezTo>
                    <a:pt x="2" y="19"/>
                    <a:pt x="2" y="19"/>
                    <a:pt x="2" y="19"/>
                  </a:cubicBezTo>
                  <a:cubicBezTo>
                    <a:pt x="17" y="21"/>
                    <a:pt x="29" y="21"/>
                    <a:pt x="44" y="19"/>
                  </a:cubicBezTo>
                  <a:cubicBezTo>
                    <a:pt x="59" y="19"/>
                    <a:pt x="71" y="19"/>
                    <a:pt x="86" y="19"/>
                  </a:cubicBezTo>
                  <a:cubicBezTo>
                    <a:pt x="101" y="17"/>
                    <a:pt x="113" y="19"/>
                    <a:pt x="128" y="19"/>
                  </a:cubicBezTo>
                  <a:cubicBezTo>
                    <a:pt x="143" y="19"/>
                    <a:pt x="158" y="19"/>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 name="Google Shape;2482;p52">
              <a:extLst>
                <a:ext uri="{FF2B5EF4-FFF2-40B4-BE49-F238E27FC236}">
                  <a16:creationId xmlns:a16="http://schemas.microsoft.com/office/drawing/2014/main" id="{88D17F61-2D9F-739B-82EE-3FD67FACDD89}"/>
                </a:ext>
              </a:extLst>
            </p:cNvPr>
            <p:cNvSpPr/>
            <p:nvPr/>
          </p:nvSpPr>
          <p:spPr>
            <a:xfrm>
              <a:off x="4882702" y="4368085"/>
              <a:ext cx="255203" cy="30095"/>
            </a:xfrm>
            <a:custGeom>
              <a:avLst/>
              <a:gdLst/>
              <a:ahLst/>
              <a:cxnLst/>
              <a:rect l="l" t="t" r="r" b="b"/>
              <a:pathLst>
                <a:path w="212" h="25" extrusionOk="0">
                  <a:moveTo>
                    <a:pt x="210" y="21"/>
                  </a:moveTo>
                  <a:lnTo>
                    <a:pt x="210" y="21"/>
                  </a:lnTo>
                  <a:cubicBezTo>
                    <a:pt x="193" y="23"/>
                    <a:pt x="177" y="23"/>
                    <a:pt x="160" y="23"/>
                  </a:cubicBezTo>
                  <a:cubicBezTo>
                    <a:pt x="143" y="25"/>
                    <a:pt x="126" y="25"/>
                    <a:pt x="107" y="25"/>
                  </a:cubicBezTo>
                  <a:cubicBezTo>
                    <a:pt x="90" y="25"/>
                    <a:pt x="74" y="23"/>
                    <a:pt x="55" y="23"/>
                  </a:cubicBezTo>
                  <a:cubicBezTo>
                    <a:pt x="38" y="23"/>
                    <a:pt x="21" y="23"/>
                    <a:pt x="2" y="23"/>
                  </a:cubicBezTo>
                  <a:lnTo>
                    <a:pt x="2" y="23"/>
                  </a:lnTo>
                  <a:cubicBezTo>
                    <a:pt x="2" y="21"/>
                    <a:pt x="2" y="21"/>
                    <a:pt x="2" y="21"/>
                  </a:cubicBezTo>
                  <a:cubicBezTo>
                    <a:pt x="0" y="4"/>
                    <a:pt x="0" y="4"/>
                    <a:pt x="0" y="4"/>
                  </a:cubicBezTo>
                  <a:cubicBezTo>
                    <a:pt x="0" y="2"/>
                    <a:pt x="0" y="2"/>
                    <a:pt x="0" y="2"/>
                  </a:cubicBezTo>
                  <a:cubicBezTo>
                    <a:pt x="2" y="2"/>
                    <a:pt x="2" y="2"/>
                    <a:pt x="2" y="2"/>
                  </a:cubicBezTo>
                  <a:cubicBezTo>
                    <a:pt x="21" y="0"/>
                    <a:pt x="38" y="0"/>
                    <a:pt x="55" y="0"/>
                  </a:cubicBezTo>
                  <a:cubicBezTo>
                    <a:pt x="71" y="0"/>
                    <a:pt x="88" y="0"/>
                    <a:pt x="107" y="0"/>
                  </a:cubicBezTo>
                  <a:cubicBezTo>
                    <a:pt x="141" y="0"/>
                    <a:pt x="175" y="0"/>
                    <a:pt x="210" y="2"/>
                  </a:cubicBezTo>
                  <a:cubicBezTo>
                    <a:pt x="212" y="2"/>
                    <a:pt x="212" y="2"/>
                    <a:pt x="212" y="2"/>
                  </a:cubicBezTo>
                  <a:cubicBezTo>
                    <a:pt x="212" y="4"/>
                    <a:pt x="212" y="4"/>
                    <a:pt x="212" y="4"/>
                  </a:cubicBezTo>
                  <a:lnTo>
                    <a:pt x="210" y="21"/>
                  </a:lnTo>
                  <a:moveTo>
                    <a:pt x="210" y="21"/>
                  </a:moveTo>
                  <a:lnTo>
                    <a:pt x="210" y="21"/>
                  </a:lnTo>
                  <a:cubicBezTo>
                    <a:pt x="208" y="4"/>
                    <a:pt x="208" y="4"/>
                    <a:pt x="208" y="4"/>
                  </a:cubicBezTo>
                  <a:cubicBezTo>
                    <a:pt x="210" y="6"/>
                    <a:pt x="210" y="6"/>
                    <a:pt x="210" y="6"/>
                  </a:cubicBezTo>
                  <a:cubicBezTo>
                    <a:pt x="175" y="6"/>
                    <a:pt x="141" y="8"/>
                    <a:pt x="107" y="8"/>
                  </a:cubicBezTo>
                  <a:cubicBezTo>
                    <a:pt x="88" y="8"/>
                    <a:pt x="71" y="8"/>
                    <a:pt x="55" y="8"/>
                  </a:cubicBezTo>
                  <a:cubicBezTo>
                    <a:pt x="38" y="8"/>
                    <a:pt x="21" y="6"/>
                    <a:pt x="2" y="6"/>
                  </a:cubicBezTo>
                  <a:cubicBezTo>
                    <a:pt x="6" y="4"/>
                    <a:pt x="6" y="4"/>
                    <a:pt x="6" y="4"/>
                  </a:cubicBezTo>
                  <a:cubicBezTo>
                    <a:pt x="4" y="21"/>
                    <a:pt x="4" y="21"/>
                    <a:pt x="4" y="21"/>
                  </a:cubicBezTo>
                  <a:cubicBezTo>
                    <a:pt x="2" y="18"/>
                    <a:pt x="2" y="18"/>
                    <a:pt x="2" y="18"/>
                  </a:cubicBezTo>
                  <a:cubicBezTo>
                    <a:pt x="21" y="21"/>
                    <a:pt x="38" y="21"/>
                    <a:pt x="55" y="18"/>
                  </a:cubicBezTo>
                  <a:cubicBezTo>
                    <a:pt x="71" y="18"/>
                    <a:pt x="88" y="18"/>
                    <a:pt x="105" y="18"/>
                  </a:cubicBezTo>
                  <a:cubicBezTo>
                    <a:pt x="122" y="18"/>
                    <a:pt x="139" y="18"/>
                    <a:pt x="156" y="18"/>
                  </a:cubicBezTo>
                  <a:cubicBezTo>
                    <a:pt x="175" y="18"/>
                    <a:pt x="191" y="21"/>
                    <a:pt x="210"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 name="Google Shape;2483;p52">
              <a:extLst>
                <a:ext uri="{FF2B5EF4-FFF2-40B4-BE49-F238E27FC236}">
                  <a16:creationId xmlns:a16="http://schemas.microsoft.com/office/drawing/2014/main" id="{7ECA3D4A-C4B0-7B88-A92C-B9264AB87F74}"/>
                </a:ext>
              </a:extLst>
            </p:cNvPr>
            <p:cNvSpPr/>
            <p:nvPr/>
          </p:nvSpPr>
          <p:spPr>
            <a:xfrm>
              <a:off x="4811678" y="4545042"/>
              <a:ext cx="397250" cy="30095"/>
            </a:xfrm>
            <a:custGeom>
              <a:avLst/>
              <a:gdLst/>
              <a:ahLst/>
              <a:cxnLst/>
              <a:rect l="l" t="t" r="r" b="b"/>
              <a:pathLst>
                <a:path w="330" h="25" extrusionOk="0">
                  <a:moveTo>
                    <a:pt x="330" y="21"/>
                  </a:moveTo>
                  <a:lnTo>
                    <a:pt x="330" y="21"/>
                  </a:lnTo>
                  <a:cubicBezTo>
                    <a:pt x="303" y="23"/>
                    <a:pt x="276" y="23"/>
                    <a:pt x="248" y="23"/>
                  </a:cubicBezTo>
                  <a:cubicBezTo>
                    <a:pt x="221" y="25"/>
                    <a:pt x="194" y="25"/>
                    <a:pt x="166" y="25"/>
                  </a:cubicBezTo>
                  <a:cubicBezTo>
                    <a:pt x="139" y="25"/>
                    <a:pt x="112" y="23"/>
                    <a:pt x="84" y="23"/>
                  </a:cubicBezTo>
                  <a:cubicBezTo>
                    <a:pt x="57" y="23"/>
                    <a:pt x="29" y="23"/>
                    <a:pt x="2" y="23"/>
                  </a:cubicBezTo>
                  <a:cubicBezTo>
                    <a:pt x="0" y="23"/>
                    <a:pt x="0" y="23"/>
                    <a:pt x="0" y="23"/>
                  </a:cubicBezTo>
                  <a:cubicBezTo>
                    <a:pt x="0" y="21"/>
                    <a:pt x="0" y="21"/>
                    <a:pt x="0" y="21"/>
                  </a:cubicBezTo>
                  <a:cubicBezTo>
                    <a:pt x="0" y="4"/>
                    <a:pt x="0" y="4"/>
                    <a:pt x="0" y="4"/>
                  </a:cubicBezTo>
                  <a:cubicBezTo>
                    <a:pt x="0" y="2"/>
                    <a:pt x="0" y="2"/>
                    <a:pt x="0" y="2"/>
                  </a:cubicBezTo>
                  <a:cubicBezTo>
                    <a:pt x="2" y="2"/>
                    <a:pt x="2" y="2"/>
                    <a:pt x="2" y="2"/>
                  </a:cubicBezTo>
                  <a:cubicBezTo>
                    <a:pt x="29" y="2"/>
                    <a:pt x="57" y="2"/>
                    <a:pt x="84" y="2"/>
                  </a:cubicBezTo>
                  <a:cubicBezTo>
                    <a:pt x="112" y="0"/>
                    <a:pt x="139" y="0"/>
                    <a:pt x="166" y="0"/>
                  </a:cubicBezTo>
                  <a:cubicBezTo>
                    <a:pt x="194" y="0"/>
                    <a:pt x="221" y="0"/>
                    <a:pt x="248" y="2"/>
                  </a:cubicBezTo>
                  <a:cubicBezTo>
                    <a:pt x="276" y="2"/>
                    <a:pt x="303" y="2"/>
                    <a:pt x="330" y="4"/>
                  </a:cubicBezTo>
                  <a:lnTo>
                    <a:pt x="330" y="4"/>
                  </a:lnTo>
                  <a:lnTo>
                    <a:pt x="330" y="4"/>
                  </a:lnTo>
                  <a:lnTo>
                    <a:pt x="330" y="21"/>
                  </a:lnTo>
                  <a:moveTo>
                    <a:pt x="328" y="21"/>
                  </a:moveTo>
                  <a:lnTo>
                    <a:pt x="328" y="21"/>
                  </a:lnTo>
                  <a:cubicBezTo>
                    <a:pt x="328" y="4"/>
                    <a:pt x="328" y="4"/>
                    <a:pt x="328" y="4"/>
                  </a:cubicBezTo>
                  <a:cubicBezTo>
                    <a:pt x="330" y="6"/>
                    <a:pt x="330" y="6"/>
                    <a:pt x="330" y="6"/>
                  </a:cubicBezTo>
                  <a:cubicBezTo>
                    <a:pt x="303" y="6"/>
                    <a:pt x="276" y="8"/>
                    <a:pt x="248" y="8"/>
                  </a:cubicBezTo>
                  <a:cubicBezTo>
                    <a:pt x="221" y="8"/>
                    <a:pt x="194" y="8"/>
                    <a:pt x="166" y="8"/>
                  </a:cubicBezTo>
                  <a:cubicBezTo>
                    <a:pt x="139" y="10"/>
                    <a:pt x="112" y="8"/>
                    <a:pt x="84" y="8"/>
                  </a:cubicBezTo>
                  <a:cubicBezTo>
                    <a:pt x="57" y="8"/>
                    <a:pt x="29" y="8"/>
                    <a:pt x="2" y="8"/>
                  </a:cubicBezTo>
                  <a:cubicBezTo>
                    <a:pt x="4" y="4"/>
                    <a:pt x="4" y="4"/>
                    <a:pt x="4" y="4"/>
                  </a:cubicBezTo>
                  <a:cubicBezTo>
                    <a:pt x="4" y="21"/>
                    <a:pt x="4" y="21"/>
                    <a:pt x="4" y="21"/>
                  </a:cubicBezTo>
                  <a:cubicBezTo>
                    <a:pt x="2" y="19"/>
                    <a:pt x="2" y="19"/>
                    <a:pt x="2" y="19"/>
                  </a:cubicBezTo>
                  <a:cubicBezTo>
                    <a:pt x="29" y="21"/>
                    <a:pt x="57" y="21"/>
                    <a:pt x="84" y="19"/>
                  </a:cubicBezTo>
                  <a:cubicBezTo>
                    <a:pt x="109" y="19"/>
                    <a:pt x="137" y="19"/>
                    <a:pt x="164" y="19"/>
                  </a:cubicBezTo>
                  <a:cubicBezTo>
                    <a:pt x="191" y="16"/>
                    <a:pt x="219" y="19"/>
                    <a:pt x="246" y="19"/>
                  </a:cubicBezTo>
                  <a:cubicBezTo>
                    <a:pt x="273" y="19"/>
                    <a:pt x="301" y="21"/>
                    <a:pt x="32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 name="Google Shape;2484;p52">
              <a:extLst>
                <a:ext uri="{FF2B5EF4-FFF2-40B4-BE49-F238E27FC236}">
                  <a16:creationId xmlns:a16="http://schemas.microsoft.com/office/drawing/2014/main" id="{B6F5AED7-BB93-BC6A-F52E-9C540EF6041E}"/>
                </a:ext>
              </a:extLst>
            </p:cNvPr>
            <p:cNvSpPr/>
            <p:nvPr/>
          </p:nvSpPr>
          <p:spPr>
            <a:xfrm>
              <a:off x="4827328" y="4552265"/>
              <a:ext cx="0" cy="20464"/>
            </a:xfrm>
            <a:custGeom>
              <a:avLst/>
              <a:gdLst/>
              <a:ahLst/>
              <a:cxnLst/>
              <a:rect l="l" t="t" r="r" b="b"/>
              <a:pathLst>
                <a:path w="120000" h="17" fill="none" extrusionOk="0">
                  <a:moveTo>
                    <a:pt x="0" y="0"/>
                  </a:moveTo>
                  <a:lnTo>
                    <a:pt x="0" y="0"/>
                  </a:lnTo>
                  <a:cubicBezTo>
                    <a:pt x="0" y="4"/>
                    <a:pt x="0" y="10"/>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485;p52">
              <a:extLst>
                <a:ext uri="{FF2B5EF4-FFF2-40B4-BE49-F238E27FC236}">
                  <a16:creationId xmlns:a16="http://schemas.microsoft.com/office/drawing/2014/main" id="{90549DD5-5A4C-C38C-9BB4-4B1816376150}"/>
                </a:ext>
              </a:extLst>
            </p:cNvPr>
            <p:cNvSpPr/>
            <p:nvPr/>
          </p:nvSpPr>
          <p:spPr>
            <a:xfrm>
              <a:off x="4811678" y="3547100"/>
              <a:ext cx="397250" cy="31299"/>
            </a:xfrm>
            <a:custGeom>
              <a:avLst/>
              <a:gdLst/>
              <a:ahLst/>
              <a:cxnLst/>
              <a:rect l="l" t="t" r="r" b="b"/>
              <a:pathLst>
                <a:path w="330" h="26" extrusionOk="0">
                  <a:moveTo>
                    <a:pt x="330" y="21"/>
                  </a:moveTo>
                  <a:lnTo>
                    <a:pt x="330" y="21"/>
                  </a:lnTo>
                  <a:cubicBezTo>
                    <a:pt x="303" y="23"/>
                    <a:pt x="276" y="23"/>
                    <a:pt x="248" y="26"/>
                  </a:cubicBezTo>
                  <a:cubicBezTo>
                    <a:pt x="221" y="26"/>
                    <a:pt x="194" y="26"/>
                    <a:pt x="166" y="26"/>
                  </a:cubicBezTo>
                  <a:cubicBezTo>
                    <a:pt x="139" y="26"/>
                    <a:pt x="112" y="23"/>
                    <a:pt x="84" y="23"/>
                  </a:cubicBezTo>
                  <a:cubicBezTo>
                    <a:pt x="57" y="23"/>
                    <a:pt x="29" y="23"/>
                    <a:pt x="2" y="23"/>
                  </a:cubicBezTo>
                  <a:cubicBezTo>
                    <a:pt x="0" y="23"/>
                    <a:pt x="0" y="23"/>
                    <a:pt x="0" y="23"/>
                  </a:cubicBezTo>
                  <a:cubicBezTo>
                    <a:pt x="0" y="21"/>
                    <a:pt x="0" y="21"/>
                    <a:pt x="0" y="21"/>
                  </a:cubicBezTo>
                  <a:cubicBezTo>
                    <a:pt x="0" y="7"/>
                    <a:pt x="0" y="7"/>
                    <a:pt x="0" y="7"/>
                  </a:cubicBezTo>
                  <a:cubicBezTo>
                    <a:pt x="0" y="2"/>
                    <a:pt x="0" y="2"/>
                    <a:pt x="0" y="2"/>
                  </a:cubicBezTo>
                  <a:cubicBezTo>
                    <a:pt x="2" y="2"/>
                    <a:pt x="2" y="2"/>
                    <a:pt x="2" y="2"/>
                  </a:cubicBezTo>
                  <a:cubicBezTo>
                    <a:pt x="29" y="2"/>
                    <a:pt x="57" y="2"/>
                    <a:pt x="84" y="2"/>
                  </a:cubicBezTo>
                  <a:cubicBezTo>
                    <a:pt x="112" y="2"/>
                    <a:pt x="139" y="0"/>
                    <a:pt x="166" y="0"/>
                  </a:cubicBezTo>
                  <a:cubicBezTo>
                    <a:pt x="194" y="0"/>
                    <a:pt x="221" y="2"/>
                    <a:pt x="248" y="2"/>
                  </a:cubicBezTo>
                  <a:cubicBezTo>
                    <a:pt x="276" y="2"/>
                    <a:pt x="303" y="2"/>
                    <a:pt x="330" y="4"/>
                  </a:cubicBezTo>
                  <a:lnTo>
                    <a:pt x="330" y="4"/>
                  </a:lnTo>
                  <a:cubicBezTo>
                    <a:pt x="330" y="7"/>
                    <a:pt x="330" y="7"/>
                    <a:pt x="330" y="7"/>
                  </a:cubicBezTo>
                  <a:lnTo>
                    <a:pt x="330" y="21"/>
                  </a:lnTo>
                  <a:moveTo>
                    <a:pt x="328" y="21"/>
                  </a:moveTo>
                  <a:lnTo>
                    <a:pt x="328" y="21"/>
                  </a:lnTo>
                  <a:cubicBezTo>
                    <a:pt x="328" y="7"/>
                    <a:pt x="328" y="7"/>
                    <a:pt x="328" y="7"/>
                  </a:cubicBezTo>
                  <a:cubicBezTo>
                    <a:pt x="330" y="7"/>
                    <a:pt x="330" y="7"/>
                    <a:pt x="330" y="7"/>
                  </a:cubicBezTo>
                  <a:cubicBezTo>
                    <a:pt x="303" y="9"/>
                    <a:pt x="276" y="9"/>
                    <a:pt x="248" y="9"/>
                  </a:cubicBezTo>
                  <a:cubicBezTo>
                    <a:pt x="221" y="9"/>
                    <a:pt x="194" y="11"/>
                    <a:pt x="166" y="11"/>
                  </a:cubicBezTo>
                  <a:cubicBezTo>
                    <a:pt x="139" y="11"/>
                    <a:pt x="112" y="9"/>
                    <a:pt x="84" y="9"/>
                  </a:cubicBezTo>
                  <a:cubicBezTo>
                    <a:pt x="57" y="9"/>
                    <a:pt x="29" y="9"/>
                    <a:pt x="2" y="9"/>
                  </a:cubicBezTo>
                  <a:cubicBezTo>
                    <a:pt x="4" y="7"/>
                    <a:pt x="4" y="7"/>
                    <a:pt x="4" y="7"/>
                  </a:cubicBezTo>
                  <a:cubicBezTo>
                    <a:pt x="4" y="21"/>
                    <a:pt x="4" y="21"/>
                    <a:pt x="4" y="21"/>
                  </a:cubicBezTo>
                  <a:cubicBezTo>
                    <a:pt x="2" y="19"/>
                    <a:pt x="2" y="19"/>
                    <a:pt x="2" y="19"/>
                  </a:cubicBezTo>
                  <a:cubicBezTo>
                    <a:pt x="29" y="21"/>
                    <a:pt x="57" y="21"/>
                    <a:pt x="84" y="21"/>
                  </a:cubicBezTo>
                  <a:cubicBezTo>
                    <a:pt x="109" y="19"/>
                    <a:pt x="137" y="19"/>
                    <a:pt x="164" y="19"/>
                  </a:cubicBezTo>
                  <a:cubicBezTo>
                    <a:pt x="191" y="19"/>
                    <a:pt x="219" y="19"/>
                    <a:pt x="246" y="19"/>
                  </a:cubicBezTo>
                  <a:cubicBezTo>
                    <a:pt x="273" y="19"/>
                    <a:pt x="301" y="21"/>
                    <a:pt x="32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 name="Google Shape;2486;p52">
              <a:extLst>
                <a:ext uri="{FF2B5EF4-FFF2-40B4-BE49-F238E27FC236}">
                  <a16:creationId xmlns:a16="http://schemas.microsoft.com/office/drawing/2014/main" id="{A2418B9F-8DC5-6A45-BD1E-211DCDF57068}"/>
                </a:ext>
              </a:extLst>
            </p:cNvPr>
            <p:cNvSpPr/>
            <p:nvPr/>
          </p:nvSpPr>
          <p:spPr>
            <a:xfrm>
              <a:off x="4827328" y="3551916"/>
              <a:ext cx="0" cy="20464"/>
            </a:xfrm>
            <a:custGeom>
              <a:avLst/>
              <a:gdLst/>
              <a:ahLst/>
              <a:cxnLst/>
              <a:rect l="l" t="t" r="r" b="b"/>
              <a:pathLst>
                <a:path w="120000" h="17" fill="none" extrusionOk="0">
                  <a:moveTo>
                    <a:pt x="0" y="0"/>
                  </a:moveTo>
                  <a:lnTo>
                    <a:pt x="0" y="0"/>
                  </a:lnTo>
                  <a:cubicBezTo>
                    <a:pt x="0" y="7"/>
                    <a:pt x="0" y="13"/>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2487;p52">
              <a:extLst>
                <a:ext uri="{FF2B5EF4-FFF2-40B4-BE49-F238E27FC236}">
                  <a16:creationId xmlns:a16="http://schemas.microsoft.com/office/drawing/2014/main" id="{77FEDDF2-3818-EDFD-2481-C9B4EA585162}"/>
                </a:ext>
              </a:extLst>
            </p:cNvPr>
            <p:cNvSpPr/>
            <p:nvPr/>
          </p:nvSpPr>
          <p:spPr>
            <a:xfrm>
              <a:off x="5193280" y="3555527"/>
              <a:ext cx="0" cy="14445"/>
            </a:xfrm>
            <a:custGeom>
              <a:avLst/>
              <a:gdLst/>
              <a:ahLst/>
              <a:cxnLst/>
              <a:rect l="l" t="t" r="r" b="b"/>
              <a:pathLst>
                <a:path w="120000" h="12" fill="none" extrusionOk="0">
                  <a:moveTo>
                    <a:pt x="0" y="0"/>
                  </a:moveTo>
                  <a:lnTo>
                    <a:pt x="0" y="0"/>
                  </a:lnTo>
                  <a:cubicBezTo>
                    <a:pt x="0" y="4"/>
                    <a:pt x="0" y="8"/>
                    <a:pt x="0" y="1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8" name="Google Shape;2488;p52">
              <a:extLst>
                <a:ext uri="{FF2B5EF4-FFF2-40B4-BE49-F238E27FC236}">
                  <a16:creationId xmlns:a16="http://schemas.microsoft.com/office/drawing/2014/main" id="{CF86DE82-5D21-02A6-CC47-47680BF0F7B0}"/>
                </a:ext>
              </a:extLst>
            </p:cNvPr>
            <p:cNvSpPr/>
            <p:nvPr/>
          </p:nvSpPr>
          <p:spPr>
            <a:xfrm>
              <a:off x="5199298" y="3555527"/>
              <a:ext cx="0" cy="14445"/>
            </a:xfrm>
            <a:custGeom>
              <a:avLst/>
              <a:gdLst/>
              <a:ahLst/>
              <a:cxnLst/>
              <a:rect l="l" t="t" r="r" b="b"/>
              <a:pathLst>
                <a:path w="120000" h="12" fill="none" extrusionOk="0">
                  <a:moveTo>
                    <a:pt x="0" y="0"/>
                  </a:moveTo>
                  <a:lnTo>
                    <a:pt x="0" y="0"/>
                  </a:lnTo>
                  <a:cubicBezTo>
                    <a:pt x="0" y="4"/>
                    <a:pt x="0" y="8"/>
                    <a:pt x="0" y="1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9" name="Google Shape;2489;p52">
              <a:extLst>
                <a:ext uri="{FF2B5EF4-FFF2-40B4-BE49-F238E27FC236}">
                  <a16:creationId xmlns:a16="http://schemas.microsoft.com/office/drawing/2014/main" id="{4BCF97E3-9060-32CE-F8A3-B4A16466A6AB}"/>
                </a:ext>
              </a:extLst>
            </p:cNvPr>
            <p:cNvSpPr/>
            <p:nvPr/>
          </p:nvSpPr>
          <p:spPr>
            <a:xfrm>
              <a:off x="1419879" y="4759316"/>
              <a:ext cx="235943" cy="238351"/>
            </a:xfrm>
            <a:custGeom>
              <a:avLst/>
              <a:gdLst/>
              <a:ahLst/>
              <a:cxnLst/>
              <a:rect l="l" t="t" r="r" b="b"/>
              <a:pathLst>
                <a:path w="196" h="198" extrusionOk="0">
                  <a:moveTo>
                    <a:pt x="192" y="196"/>
                  </a:moveTo>
                  <a:lnTo>
                    <a:pt x="192" y="196"/>
                  </a:lnTo>
                  <a:cubicBezTo>
                    <a:pt x="162" y="196"/>
                    <a:pt x="131" y="196"/>
                    <a:pt x="99" y="198"/>
                  </a:cubicBezTo>
                  <a:cubicBezTo>
                    <a:pt x="51" y="198"/>
                    <a:pt x="51" y="198"/>
                    <a:pt x="51" y="198"/>
                  </a:cubicBezTo>
                  <a:cubicBezTo>
                    <a:pt x="36" y="198"/>
                    <a:pt x="19" y="198"/>
                    <a:pt x="5" y="198"/>
                  </a:cubicBezTo>
                  <a:cubicBezTo>
                    <a:pt x="0" y="198"/>
                    <a:pt x="0" y="198"/>
                    <a:pt x="0" y="198"/>
                  </a:cubicBezTo>
                  <a:cubicBezTo>
                    <a:pt x="0" y="194"/>
                    <a:pt x="0" y="194"/>
                    <a:pt x="0" y="194"/>
                  </a:cubicBezTo>
                  <a:cubicBezTo>
                    <a:pt x="0" y="162"/>
                    <a:pt x="3" y="131"/>
                    <a:pt x="3" y="99"/>
                  </a:cubicBezTo>
                  <a:cubicBezTo>
                    <a:pt x="3" y="85"/>
                    <a:pt x="3" y="68"/>
                    <a:pt x="3" y="51"/>
                  </a:cubicBezTo>
                  <a:cubicBezTo>
                    <a:pt x="3" y="36"/>
                    <a:pt x="3" y="19"/>
                    <a:pt x="0" y="5"/>
                  </a:cubicBezTo>
                  <a:cubicBezTo>
                    <a:pt x="0" y="3"/>
                    <a:pt x="0" y="3"/>
                    <a:pt x="0" y="3"/>
                  </a:cubicBezTo>
                  <a:cubicBezTo>
                    <a:pt x="5" y="3"/>
                    <a:pt x="5" y="3"/>
                    <a:pt x="5" y="3"/>
                  </a:cubicBezTo>
                  <a:cubicBezTo>
                    <a:pt x="36" y="0"/>
                    <a:pt x="65" y="0"/>
                    <a:pt x="97" y="0"/>
                  </a:cubicBezTo>
                  <a:cubicBezTo>
                    <a:pt x="145" y="0"/>
                    <a:pt x="145" y="0"/>
                    <a:pt x="145" y="0"/>
                  </a:cubicBezTo>
                  <a:cubicBezTo>
                    <a:pt x="160" y="0"/>
                    <a:pt x="177" y="0"/>
                    <a:pt x="192" y="0"/>
                  </a:cubicBezTo>
                  <a:cubicBezTo>
                    <a:pt x="196" y="0"/>
                    <a:pt x="196" y="0"/>
                    <a:pt x="196" y="0"/>
                  </a:cubicBezTo>
                  <a:cubicBezTo>
                    <a:pt x="196" y="5"/>
                    <a:pt x="196" y="5"/>
                    <a:pt x="196" y="5"/>
                  </a:cubicBezTo>
                  <a:cubicBezTo>
                    <a:pt x="196" y="36"/>
                    <a:pt x="196" y="68"/>
                    <a:pt x="196" y="101"/>
                  </a:cubicBezTo>
                  <a:lnTo>
                    <a:pt x="192" y="196"/>
                  </a:lnTo>
                  <a:moveTo>
                    <a:pt x="192" y="194"/>
                  </a:moveTo>
                  <a:lnTo>
                    <a:pt x="192" y="194"/>
                  </a:lnTo>
                  <a:cubicBezTo>
                    <a:pt x="190" y="97"/>
                    <a:pt x="190" y="97"/>
                    <a:pt x="190" y="97"/>
                  </a:cubicBezTo>
                  <a:cubicBezTo>
                    <a:pt x="190" y="66"/>
                    <a:pt x="187" y="36"/>
                    <a:pt x="187" y="5"/>
                  </a:cubicBezTo>
                  <a:cubicBezTo>
                    <a:pt x="192" y="9"/>
                    <a:pt x="192" y="9"/>
                    <a:pt x="192" y="9"/>
                  </a:cubicBezTo>
                  <a:cubicBezTo>
                    <a:pt x="177" y="9"/>
                    <a:pt x="160" y="9"/>
                    <a:pt x="145" y="9"/>
                  </a:cubicBezTo>
                  <a:cubicBezTo>
                    <a:pt x="97" y="9"/>
                    <a:pt x="97" y="9"/>
                    <a:pt x="97" y="9"/>
                  </a:cubicBezTo>
                  <a:cubicBezTo>
                    <a:pt x="65" y="7"/>
                    <a:pt x="36" y="7"/>
                    <a:pt x="5" y="7"/>
                  </a:cubicBezTo>
                  <a:cubicBezTo>
                    <a:pt x="7" y="5"/>
                    <a:pt x="7" y="5"/>
                    <a:pt x="7" y="5"/>
                  </a:cubicBezTo>
                  <a:cubicBezTo>
                    <a:pt x="7" y="19"/>
                    <a:pt x="5" y="36"/>
                    <a:pt x="5" y="51"/>
                  </a:cubicBezTo>
                  <a:cubicBezTo>
                    <a:pt x="5" y="68"/>
                    <a:pt x="5" y="85"/>
                    <a:pt x="5" y="99"/>
                  </a:cubicBezTo>
                  <a:cubicBezTo>
                    <a:pt x="5" y="131"/>
                    <a:pt x="7" y="162"/>
                    <a:pt x="7" y="194"/>
                  </a:cubicBezTo>
                  <a:cubicBezTo>
                    <a:pt x="5" y="192"/>
                    <a:pt x="5" y="192"/>
                    <a:pt x="5" y="192"/>
                  </a:cubicBezTo>
                  <a:cubicBezTo>
                    <a:pt x="19" y="192"/>
                    <a:pt x="34" y="192"/>
                    <a:pt x="51" y="192"/>
                  </a:cubicBezTo>
                  <a:cubicBezTo>
                    <a:pt x="97" y="192"/>
                    <a:pt x="97" y="192"/>
                    <a:pt x="97" y="192"/>
                  </a:cubicBezTo>
                  <a:cubicBezTo>
                    <a:pt x="129" y="192"/>
                    <a:pt x="160" y="194"/>
                    <a:pt x="192"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0" name="Google Shape;2490;p52">
              <a:extLst>
                <a:ext uri="{FF2B5EF4-FFF2-40B4-BE49-F238E27FC236}">
                  <a16:creationId xmlns:a16="http://schemas.microsoft.com/office/drawing/2014/main" id="{F740B7B2-7D29-F1A6-CD0B-050411B021EF}"/>
                </a:ext>
              </a:extLst>
            </p:cNvPr>
            <p:cNvSpPr/>
            <p:nvPr/>
          </p:nvSpPr>
          <p:spPr>
            <a:xfrm>
              <a:off x="1455993" y="4765336"/>
              <a:ext cx="9630" cy="172142"/>
            </a:xfrm>
            <a:custGeom>
              <a:avLst/>
              <a:gdLst/>
              <a:ahLst/>
              <a:cxnLst/>
              <a:rect l="l" t="t" r="r" b="b"/>
              <a:pathLst>
                <a:path w="8" h="143" extrusionOk="0">
                  <a:moveTo>
                    <a:pt x="4" y="0"/>
                  </a:moveTo>
                  <a:lnTo>
                    <a:pt x="4" y="0"/>
                  </a:lnTo>
                  <a:cubicBezTo>
                    <a:pt x="8" y="23"/>
                    <a:pt x="8" y="46"/>
                    <a:pt x="8" y="71"/>
                  </a:cubicBezTo>
                  <a:cubicBezTo>
                    <a:pt x="8" y="94"/>
                    <a:pt x="8" y="120"/>
                    <a:pt x="4" y="143"/>
                  </a:cubicBezTo>
                  <a:cubicBezTo>
                    <a:pt x="2" y="120"/>
                    <a:pt x="0" y="94"/>
                    <a:pt x="0" y="71"/>
                  </a:cubicBezTo>
                  <a:cubicBezTo>
                    <a:pt x="0" y="46"/>
                    <a:pt x="2"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1" name="Google Shape;2491;p52">
              <a:extLst>
                <a:ext uri="{FF2B5EF4-FFF2-40B4-BE49-F238E27FC236}">
                  <a16:creationId xmlns:a16="http://schemas.microsoft.com/office/drawing/2014/main" id="{7DE6F5F6-9CC2-246F-0445-0ED046DCE4C7}"/>
                </a:ext>
              </a:extLst>
            </p:cNvPr>
            <p:cNvSpPr/>
            <p:nvPr/>
          </p:nvSpPr>
          <p:spPr>
            <a:xfrm>
              <a:off x="1478864" y="4765336"/>
              <a:ext cx="9630" cy="113157"/>
            </a:xfrm>
            <a:custGeom>
              <a:avLst/>
              <a:gdLst/>
              <a:ahLst/>
              <a:cxnLst/>
              <a:rect l="l" t="t" r="r" b="b"/>
              <a:pathLst>
                <a:path w="8" h="94" extrusionOk="0">
                  <a:moveTo>
                    <a:pt x="4" y="0"/>
                  </a:moveTo>
                  <a:lnTo>
                    <a:pt x="4" y="0"/>
                  </a:lnTo>
                  <a:cubicBezTo>
                    <a:pt x="6" y="14"/>
                    <a:pt x="8" y="31"/>
                    <a:pt x="8" y="46"/>
                  </a:cubicBezTo>
                  <a:cubicBezTo>
                    <a:pt x="8" y="63"/>
                    <a:pt x="6" y="80"/>
                    <a:pt x="4" y="94"/>
                  </a:cubicBezTo>
                  <a:cubicBezTo>
                    <a:pt x="0" y="80"/>
                    <a:pt x="0" y="63"/>
                    <a:pt x="0" y="46"/>
                  </a:cubicBezTo>
                  <a:cubicBezTo>
                    <a:pt x="0" y="31"/>
                    <a:pt x="0" y="14"/>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2" name="Google Shape;2492;p52">
              <a:extLst>
                <a:ext uri="{FF2B5EF4-FFF2-40B4-BE49-F238E27FC236}">
                  <a16:creationId xmlns:a16="http://schemas.microsoft.com/office/drawing/2014/main" id="{457D4D3B-D6E6-F7DA-1D11-B3C0C7971EF5}"/>
                </a:ext>
              </a:extLst>
            </p:cNvPr>
            <p:cNvSpPr/>
            <p:nvPr/>
          </p:nvSpPr>
          <p:spPr>
            <a:xfrm>
              <a:off x="1584798" y="4765336"/>
              <a:ext cx="9630" cy="149270"/>
            </a:xfrm>
            <a:custGeom>
              <a:avLst/>
              <a:gdLst/>
              <a:ahLst/>
              <a:cxnLst/>
              <a:rect l="l" t="t" r="r" b="b"/>
              <a:pathLst>
                <a:path w="8" h="124" extrusionOk="0">
                  <a:moveTo>
                    <a:pt x="4" y="0"/>
                  </a:moveTo>
                  <a:lnTo>
                    <a:pt x="4" y="0"/>
                  </a:lnTo>
                  <a:cubicBezTo>
                    <a:pt x="8" y="21"/>
                    <a:pt x="8" y="42"/>
                    <a:pt x="8" y="63"/>
                  </a:cubicBezTo>
                  <a:cubicBezTo>
                    <a:pt x="8" y="84"/>
                    <a:pt x="8" y="105"/>
                    <a:pt x="4" y="124"/>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3" name="Google Shape;2493;p52">
              <a:extLst>
                <a:ext uri="{FF2B5EF4-FFF2-40B4-BE49-F238E27FC236}">
                  <a16:creationId xmlns:a16="http://schemas.microsoft.com/office/drawing/2014/main" id="{8E2357B4-A2E9-AFDC-C69F-CB99CD97796C}"/>
                </a:ext>
              </a:extLst>
            </p:cNvPr>
            <p:cNvSpPr/>
            <p:nvPr/>
          </p:nvSpPr>
          <p:spPr>
            <a:xfrm>
              <a:off x="1527016" y="4864046"/>
              <a:ext cx="9630" cy="92692"/>
            </a:xfrm>
            <a:custGeom>
              <a:avLst/>
              <a:gdLst/>
              <a:ahLst/>
              <a:cxnLst/>
              <a:rect l="l" t="t" r="r" b="b"/>
              <a:pathLst>
                <a:path w="8" h="77" extrusionOk="0">
                  <a:moveTo>
                    <a:pt x="4" y="0"/>
                  </a:moveTo>
                  <a:lnTo>
                    <a:pt x="4" y="0"/>
                  </a:lnTo>
                  <a:cubicBezTo>
                    <a:pt x="8" y="12"/>
                    <a:pt x="8" y="27"/>
                    <a:pt x="8" y="40"/>
                  </a:cubicBezTo>
                  <a:cubicBezTo>
                    <a:pt x="8" y="52"/>
                    <a:pt x="8" y="65"/>
                    <a:pt x="4" y="77"/>
                  </a:cubicBezTo>
                  <a:cubicBezTo>
                    <a:pt x="2" y="65"/>
                    <a:pt x="0" y="52"/>
                    <a:pt x="0" y="40"/>
                  </a:cubicBezTo>
                  <a:cubicBezTo>
                    <a:pt x="0" y="27"/>
                    <a:pt x="2" y="12"/>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4" name="Google Shape;2494;p52">
              <a:extLst>
                <a:ext uri="{FF2B5EF4-FFF2-40B4-BE49-F238E27FC236}">
                  <a16:creationId xmlns:a16="http://schemas.microsoft.com/office/drawing/2014/main" id="{DCDCC38D-C0E2-FA3C-178A-BB1935C43F83}"/>
                </a:ext>
              </a:extLst>
            </p:cNvPr>
            <p:cNvSpPr/>
            <p:nvPr/>
          </p:nvSpPr>
          <p:spPr>
            <a:xfrm>
              <a:off x="7224547" y="4759316"/>
              <a:ext cx="237146" cy="238351"/>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5" name="Google Shape;2495;p52">
              <a:extLst>
                <a:ext uri="{FF2B5EF4-FFF2-40B4-BE49-F238E27FC236}">
                  <a16:creationId xmlns:a16="http://schemas.microsoft.com/office/drawing/2014/main" id="{CAAA480E-702B-780B-2526-EA3DBC43AFB4}"/>
                </a:ext>
              </a:extLst>
            </p:cNvPr>
            <p:cNvSpPr/>
            <p:nvPr/>
          </p:nvSpPr>
          <p:spPr>
            <a:xfrm>
              <a:off x="7282329" y="4765336"/>
              <a:ext cx="9630" cy="172142"/>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6" name="Google Shape;2496;p52">
              <a:extLst>
                <a:ext uri="{FF2B5EF4-FFF2-40B4-BE49-F238E27FC236}">
                  <a16:creationId xmlns:a16="http://schemas.microsoft.com/office/drawing/2014/main" id="{9F491C6D-6194-2500-3527-24B6BBF0713F}"/>
                </a:ext>
              </a:extLst>
            </p:cNvPr>
            <p:cNvSpPr/>
            <p:nvPr/>
          </p:nvSpPr>
          <p:spPr>
            <a:xfrm>
              <a:off x="7305201" y="4765336"/>
              <a:ext cx="4815" cy="113157"/>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7" name="Google Shape;2497;p52">
              <a:extLst>
                <a:ext uri="{FF2B5EF4-FFF2-40B4-BE49-F238E27FC236}">
                  <a16:creationId xmlns:a16="http://schemas.microsoft.com/office/drawing/2014/main" id="{C512B4D6-A46C-8C71-3AB2-BCDD9DF90DBD}"/>
                </a:ext>
              </a:extLst>
            </p:cNvPr>
            <p:cNvSpPr/>
            <p:nvPr/>
          </p:nvSpPr>
          <p:spPr>
            <a:xfrm>
              <a:off x="7411134" y="4765336"/>
              <a:ext cx="9630" cy="149270"/>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8" name="Google Shape;2498;p52">
              <a:extLst>
                <a:ext uri="{FF2B5EF4-FFF2-40B4-BE49-F238E27FC236}">
                  <a16:creationId xmlns:a16="http://schemas.microsoft.com/office/drawing/2014/main" id="{84BDBDF3-0461-E56E-6431-D191E04BAA79}"/>
                </a:ext>
              </a:extLst>
            </p:cNvPr>
            <p:cNvSpPr/>
            <p:nvPr/>
          </p:nvSpPr>
          <p:spPr>
            <a:xfrm>
              <a:off x="7362983" y="4805061"/>
              <a:ext cx="9630" cy="151678"/>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9" name="Google Shape;2499;p52">
              <a:extLst>
                <a:ext uri="{FF2B5EF4-FFF2-40B4-BE49-F238E27FC236}">
                  <a16:creationId xmlns:a16="http://schemas.microsoft.com/office/drawing/2014/main" id="{DEC8DC85-A7DF-E4A5-6583-5B206125C8DE}"/>
                </a:ext>
              </a:extLst>
            </p:cNvPr>
            <p:cNvSpPr/>
            <p:nvPr/>
          </p:nvSpPr>
          <p:spPr>
            <a:xfrm>
              <a:off x="1096060" y="4646161"/>
              <a:ext cx="6682231" cy="126398"/>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0" name="Google Shape;2500;p52">
              <a:extLst>
                <a:ext uri="{FF2B5EF4-FFF2-40B4-BE49-F238E27FC236}">
                  <a16:creationId xmlns:a16="http://schemas.microsoft.com/office/drawing/2014/main" id="{A5139097-7895-8CFF-3F55-D97768573DD3}"/>
                </a:ext>
              </a:extLst>
            </p:cNvPr>
            <p:cNvSpPr/>
            <p:nvPr/>
          </p:nvSpPr>
          <p:spPr>
            <a:xfrm>
              <a:off x="1100875" y="4683478"/>
              <a:ext cx="1381949" cy="8427"/>
            </a:xfrm>
            <a:custGeom>
              <a:avLst/>
              <a:gdLst/>
              <a:ahLst/>
              <a:cxnLst/>
              <a:rect l="l" t="t" r="r" b="b"/>
              <a:pathLst>
                <a:path w="1148" h="7" extrusionOk="0">
                  <a:moveTo>
                    <a:pt x="0" y="2"/>
                  </a:moveTo>
                  <a:lnTo>
                    <a:pt x="0" y="2"/>
                  </a:lnTo>
                  <a:cubicBezTo>
                    <a:pt x="97" y="0"/>
                    <a:pt x="192" y="0"/>
                    <a:pt x="288" y="0"/>
                  </a:cubicBezTo>
                  <a:cubicBezTo>
                    <a:pt x="337" y="0"/>
                    <a:pt x="383" y="2"/>
                    <a:pt x="431" y="2"/>
                  </a:cubicBezTo>
                  <a:cubicBezTo>
                    <a:pt x="480" y="2"/>
                    <a:pt x="526" y="2"/>
                    <a:pt x="575" y="2"/>
                  </a:cubicBezTo>
                  <a:cubicBezTo>
                    <a:pt x="671" y="0"/>
                    <a:pt x="766" y="0"/>
                    <a:pt x="863" y="0"/>
                  </a:cubicBezTo>
                  <a:cubicBezTo>
                    <a:pt x="909" y="0"/>
                    <a:pt x="957" y="0"/>
                    <a:pt x="1005" y="0"/>
                  </a:cubicBezTo>
                  <a:cubicBezTo>
                    <a:pt x="1054" y="2"/>
                    <a:pt x="1100" y="2"/>
                    <a:pt x="1148" y="2"/>
                  </a:cubicBezTo>
                  <a:cubicBezTo>
                    <a:pt x="1148" y="5"/>
                    <a:pt x="1148" y="5"/>
                    <a:pt x="1148" y="5"/>
                  </a:cubicBezTo>
                  <a:cubicBezTo>
                    <a:pt x="1100" y="5"/>
                    <a:pt x="1054" y="5"/>
                    <a:pt x="1005" y="7"/>
                  </a:cubicBezTo>
                  <a:cubicBezTo>
                    <a:pt x="957" y="7"/>
                    <a:pt x="909" y="7"/>
                    <a:pt x="863" y="7"/>
                  </a:cubicBezTo>
                  <a:cubicBezTo>
                    <a:pt x="766" y="7"/>
                    <a:pt x="671" y="7"/>
                    <a:pt x="575" y="5"/>
                  </a:cubicBezTo>
                  <a:cubicBezTo>
                    <a:pt x="526" y="5"/>
                    <a:pt x="480" y="5"/>
                    <a:pt x="431" y="5"/>
                  </a:cubicBezTo>
                  <a:cubicBezTo>
                    <a:pt x="383" y="5"/>
                    <a:pt x="337" y="7"/>
                    <a:pt x="288" y="7"/>
                  </a:cubicBezTo>
                  <a:cubicBezTo>
                    <a:pt x="192" y="7"/>
                    <a:pt x="97" y="7"/>
                    <a:pt x="0" y="5"/>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2" name="Google Shape;2501;p52">
              <a:extLst>
                <a:ext uri="{FF2B5EF4-FFF2-40B4-BE49-F238E27FC236}">
                  <a16:creationId xmlns:a16="http://schemas.microsoft.com/office/drawing/2014/main" id="{62C66325-DCB0-ADC9-0676-854665A12D76}"/>
                </a:ext>
              </a:extLst>
            </p:cNvPr>
            <p:cNvSpPr/>
            <p:nvPr/>
          </p:nvSpPr>
          <p:spPr>
            <a:xfrm>
              <a:off x="6391525" y="4706350"/>
              <a:ext cx="1379542" cy="8427"/>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3" name="Google Shape;2502;p52">
              <a:extLst>
                <a:ext uri="{FF2B5EF4-FFF2-40B4-BE49-F238E27FC236}">
                  <a16:creationId xmlns:a16="http://schemas.microsoft.com/office/drawing/2014/main" id="{D6CA65DB-BB8B-CF8C-9067-063ACCC17C2E}"/>
                </a:ext>
              </a:extLst>
            </p:cNvPr>
            <p:cNvSpPr/>
            <p:nvPr/>
          </p:nvSpPr>
          <p:spPr>
            <a:xfrm>
              <a:off x="1607670" y="4703943"/>
              <a:ext cx="731904" cy="8427"/>
            </a:xfrm>
            <a:custGeom>
              <a:avLst/>
              <a:gdLst/>
              <a:ahLst/>
              <a:cxnLst/>
              <a:rect l="l" t="t" r="r" b="b"/>
              <a:pathLst>
                <a:path w="608" h="7" extrusionOk="0">
                  <a:moveTo>
                    <a:pt x="0" y="4"/>
                  </a:moveTo>
                  <a:lnTo>
                    <a:pt x="0" y="4"/>
                  </a:lnTo>
                  <a:cubicBezTo>
                    <a:pt x="50" y="2"/>
                    <a:pt x="101" y="0"/>
                    <a:pt x="154" y="2"/>
                  </a:cubicBezTo>
                  <a:cubicBezTo>
                    <a:pt x="179" y="2"/>
                    <a:pt x="204" y="2"/>
                    <a:pt x="229" y="2"/>
                  </a:cubicBezTo>
                  <a:cubicBezTo>
                    <a:pt x="254" y="4"/>
                    <a:pt x="280" y="2"/>
                    <a:pt x="305" y="2"/>
                  </a:cubicBezTo>
                  <a:cubicBezTo>
                    <a:pt x="355" y="2"/>
                    <a:pt x="406" y="0"/>
                    <a:pt x="456" y="0"/>
                  </a:cubicBezTo>
                  <a:cubicBezTo>
                    <a:pt x="507" y="0"/>
                    <a:pt x="557" y="2"/>
                    <a:pt x="608" y="4"/>
                  </a:cubicBezTo>
                  <a:lnTo>
                    <a:pt x="608" y="4"/>
                  </a:lnTo>
                  <a:cubicBezTo>
                    <a:pt x="557" y="6"/>
                    <a:pt x="507" y="6"/>
                    <a:pt x="456" y="6"/>
                  </a:cubicBezTo>
                  <a:cubicBezTo>
                    <a:pt x="406" y="9"/>
                    <a:pt x="355" y="6"/>
                    <a:pt x="305" y="6"/>
                  </a:cubicBezTo>
                  <a:cubicBezTo>
                    <a:pt x="280" y="6"/>
                    <a:pt x="254" y="4"/>
                    <a:pt x="229" y="4"/>
                  </a:cubicBezTo>
                  <a:cubicBezTo>
                    <a:pt x="204" y="6"/>
                    <a:pt x="179" y="6"/>
                    <a:pt x="154" y="6"/>
                  </a:cubicBezTo>
                  <a:cubicBezTo>
                    <a:pt x="101" y="6"/>
                    <a:pt x="50"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4" name="Google Shape;2503;p52">
              <a:extLst>
                <a:ext uri="{FF2B5EF4-FFF2-40B4-BE49-F238E27FC236}">
                  <a16:creationId xmlns:a16="http://schemas.microsoft.com/office/drawing/2014/main" id="{3A0850B5-3B4D-9219-8F3A-21803E7FE230}"/>
                </a:ext>
              </a:extLst>
            </p:cNvPr>
            <p:cNvSpPr/>
            <p:nvPr/>
          </p:nvSpPr>
          <p:spPr>
            <a:xfrm>
              <a:off x="3166576" y="4722000"/>
              <a:ext cx="731904" cy="9630"/>
            </a:xfrm>
            <a:custGeom>
              <a:avLst/>
              <a:gdLst/>
              <a:ahLst/>
              <a:cxnLst/>
              <a:rect l="l" t="t" r="r" b="b"/>
              <a:pathLst>
                <a:path w="608" h="8" extrusionOk="0">
                  <a:moveTo>
                    <a:pt x="0" y="4"/>
                  </a:moveTo>
                  <a:lnTo>
                    <a:pt x="0" y="4"/>
                  </a:lnTo>
                  <a:cubicBezTo>
                    <a:pt x="51" y="0"/>
                    <a:pt x="101" y="0"/>
                    <a:pt x="152" y="0"/>
                  </a:cubicBezTo>
                  <a:cubicBezTo>
                    <a:pt x="177" y="2"/>
                    <a:pt x="202" y="2"/>
                    <a:pt x="227" y="2"/>
                  </a:cubicBezTo>
                  <a:cubicBezTo>
                    <a:pt x="252" y="2"/>
                    <a:pt x="278" y="2"/>
                    <a:pt x="303" y="2"/>
                  </a:cubicBezTo>
                  <a:cubicBezTo>
                    <a:pt x="353" y="0"/>
                    <a:pt x="404" y="0"/>
                    <a:pt x="454" y="0"/>
                  </a:cubicBezTo>
                  <a:cubicBezTo>
                    <a:pt x="505" y="0"/>
                    <a:pt x="555" y="2"/>
                    <a:pt x="608" y="4"/>
                  </a:cubicBezTo>
                  <a:lnTo>
                    <a:pt x="608" y="4"/>
                  </a:lnTo>
                  <a:cubicBezTo>
                    <a:pt x="555" y="6"/>
                    <a:pt x="505" y="8"/>
                    <a:pt x="454" y="8"/>
                  </a:cubicBezTo>
                  <a:cubicBezTo>
                    <a:pt x="404" y="8"/>
                    <a:pt x="353" y="8"/>
                    <a:pt x="303" y="6"/>
                  </a:cubicBezTo>
                  <a:cubicBezTo>
                    <a:pt x="278" y="6"/>
                    <a:pt x="252" y="4"/>
                    <a:pt x="227" y="6"/>
                  </a:cubicBezTo>
                  <a:cubicBezTo>
                    <a:pt x="202" y="6"/>
                    <a:pt x="177" y="6"/>
                    <a:pt x="152" y="8"/>
                  </a:cubicBezTo>
                  <a:cubicBezTo>
                    <a:pt x="101" y="8"/>
                    <a:pt x="51" y="8"/>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5" name="Google Shape;2504;p52">
              <a:extLst>
                <a:ext uri="{FF2B5EF4-FFF2-40B4-BE49-F238E27FC236}">
                  <a16:creationId xmlns:a16="http://schemas.microsoft.com/office/drawing/2014/main" id="{8E28F928-0E44-5190-7B30-D20DD9D4AEAB}"/>
                </a:ext>
              </a:extLst>
            </p:cNvPr>
            <p:cNvSpPr/>
            <p:nvPr/>
          </p:nvSpPr>
          <p:spPr>
            <a:xfrm>
              <a:off x="4594269" y="4731630"/>
              <a:ext cx="1988659" cy="10834"/>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6" name="Google Shape;2505;p52">
              <a:extLst>
                <a:ext uri="{FF2B5EF4-FFF2-40B4-BE49-F238E27FC236}">
                  <a16:creationId xmlns:a16="http://schemas.microsoft.com/office/drawing/2014/main" id="{61643CF7-5D8D-4FA9-006E-017EB1E03FC8}"/>
                </a:ext>
              </a:extLst>
            </p:cNvPr>
            <p:cNvSpPr/>
            <p:nvPr/>
          </p:nvSpPr>
          <p:spPr>
            <a:xfrm>
              <a:off x="4295253" y="4714776"/>
              <a:ext cx="359933" cy="9630"/>
            </a:xfrm>
            <a:custGeom>
              <a:avLst/>
              <a:gdLst/>
              <a:ahLst/>
              <a:cxnLst/>
              <a:rect l="l" t="t" r="r" b="b"/>
              <a:pathLst>
                <a:path w="299" h="8" extrusionOk="0">
                  <a:moveTo>
                    <a:pt x="0" y="4"/>
                  </a:moveTo>
                  <a:lnTo>
                    <a:pt x="0" y="4"/>
                  </a:lnTo>
                  <a:cubicBezTo>
                    <a:pt x="25" y="2"/>
                    <a:pt x="51" y="2"/>
                    <a:pt x="74" y="2"/>
                  </a:cubicBezTo>
                  <a:cubicBezTo>
                    <a:pt x="99" y="0"/>
                    <a:pt x="124" y="0"/>
                    <a:pt x="149" y="0"/>
                  </a:cubicBezTo>
                  <a:cubicBezTo>
                    <a:pt x="175" y="0"/>
                    <a:pt x="198" y="0"/>
                    <a:pt x="223" y="2"/>
                  </a:cubicBezTo>
                  <a:cubicBezTo>
                    <a:pt x="261" y="2"/>
                    <a:pt x="261" y="2"/>
                    <a:pt x="261" y="2"/>
                  </a:cubicBezTo>
                  <a:cubicBezTo>
                    <a:pt x="274" y="4"/>
                    <a:pt x="286" y="4"/>
                    <a:pt x="299" y="4"/>
                  </a:cubicBezTo>
                  <a:cubicBezTo>
                    <a:pt x="286" y="6"/>
                    <a:pt x="274" y="6"/>
                    <a:pt x="261" y="6"/>
                  </a:cubicBezTo>
                  <a:cubicBezTo>
                    <a:pt x="223" y="8"/>
                    <a:pt x="223" y="8"/>
                    <a:pt x="223" y="8"/>
                  </a:cubicBezTo>
                  <a:cubicBezTo>
                    <a:pt x="198" y="8"/>
                    <a:pt x="175" y="8"/>
                    <a:pt x="149" y="8"/>
                  </a:cubicBezTo>
                  <a:cubicBezTo>
                    <a:pt x="124" y="8"/>
                    <a:pt x="99" y="8"/>
                    <a:pt x="74" y="8"/>
                  </a:cubicBezTo>
                  <a:cubicBezTo>
                    <a:pt x="51" y="6"/>
                    <a:pt x="25"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7" name="Google Shape;2506;p52">
              <a:extLst>
                <a:ext uri="{FF2B5EF4-FFF2-40B4-BE49-F238E27FC236}">
                  <a16:creationId xmlns:a16="http://schemas.microsoft.com/office/drawing/2014/main" id="{808E6BA1-38D2-5197-C5B0-F351A606445E}"/>
                </a:ext>
              </a:extLst>
            </p:cNvPr>
            <p:cNvSpPr/>
            <p:nvPr/>
          </p:nvSpPr>
          <p:spPr>
            <a:xfrm>
              <a:off x="2447914" y="4731630"/>
              <a:ext cx="204644" cy="10834"/>
            </a:xfrm>
            <a:custGeom>
              <a:avLst/>
              <a:gdLst/>
              <a:ahLst/>
              <a:cxnLst/>
              <a:rect l="l" t="t" r="r" b="b"/>
              <a:pathLst>
                <a:path w="170" h="9" extrusionOk="0">
                  <a:moveTo>
                    <a:pt x="0" y="4"/>
                  </a:moveTo>
                  <a:lnTo>
                    <a:pt x="0" y="4"/>
                  </a:lnTo>
                  <a:cubicBezTo>
                    <a:pt x="15" y="2"/>
                    <a:pt x="29" y="0"/>
                    <a:pt x="42" y="2"/>
                  </a:cubicBezTo>
                  <a:cubicBezTo>
                    <a:pt x="50" y="2"/>
                    <a:pt x="57" y="2"/>
                    <a:pt x="65" y="4"/>
                  </a:cubicBezTo>
                  <a:cubicBezTo>
                    <a:pt x="72" y="4"/>
                    <a:pt x="78" y="2"/>
                    <a:pt x="86" y="2"/>
                  </a:cubicBezTo>
                  <a:cubicBezTo>
                    <a:pt x="101" y="0"/>
                    <a:pt x="114" y="0"/>
                    <a:pt x="128" y="0"/>
                  </a:cubicBezTo>
                  <a:cubicBezTo>
                    <a:pt x="143" y="0"/>
                    <a:pt x="158" y="2"/>
                    <a:pt x="170" y="4"/>
                  </a:cubicBezTo>
                  <a:lnTo>
                    <a:pt x="170" y="4"/>
                  </a:lnTo>
                  <a:cubicBezTo>
                    <a:pt x="158" y="9"/>
                    <a:pt x="143" y="9"/>
                    <a:pt x="128" y="9"/>
                  </a:cubicBezTo>
                  <a:cubicBezTo>
                    <a:pt x="114" y="9"/>
                    <a:pt x="101" y="9"/>
                    <a:pt x="86" y="7"/>
                  </a:cubicBezTo>
                  <a:cubicBezTo>
                    <a:pt x="78" y="7"/>
                    <a:pt x="72" y="7"/>
                    <a:pt x="65" y="7"/>
                  </a:cubicBezTo>
                  <a:cubicBezTo>
                    <a:pt x="57" y="7"/>
                    <a:pt x="50" y="9"/>
                    <a:pt x="42" y="9"/>
                  </a:cubicBezTo>
                  <a:cubicBezTo>
                    <a:pt x="29" y="9"/>
                    <a:pt x="15" y="9"/>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8" name="Google Shape;2507;p52">
              <a:extLst>
                <a:ext uri="{FF2B5EF4-FFF2-40B4-BE49-F238E27FC236}">
                  <a16:creationId xmlns:a16="http://schemas.microsoft.com/office/drawing/2014/main" id="{9A4B3442-6D68-F69F-B1AD-FC3D39934FE2}"/>
                </a:ext>
              </a:extLst>
            </p:cNvPr>
            <p:cNvSpPr/>
            <p:nvPr/>
          </p:nvSpPr>
          <p:spPr>
            <a:xfrm>
              <a:off x="3835406" y="4412625"/>
              <a:ext cx="2407" cy="162512"/>
            </a:xfrm>
            <a:custGeom>
              <a:avLst/>
              <a:gdLst/>
              <a:ahLst/>
              <a:cxnLst/>
              <a:rect l="l" t="t" r="r" b="b"/>
              <a:pathLst>
                <a:path w="2" h="135" extrusionOk="0">
                  <a:moveTo>
                    <a:pt x="2" y="0"/>
                  </a:moveTo>
                  <a:lnTo>
                    <a:pt x="2" y="0"/>
                  </a:lnTo>
                  <a:cubicBezTo>
                    <a:pt x="2" y="0"/>
                    <a:pt x="2" y="9"/>
                    <a:pt x="2" y="21"/>
                  </a:cubicBezTo>
                  <a:cubicBezTo>
                    <a:pt x="2" y="34"/>
                    <a:pt x="2" y="51"/>
                    <a:pt x="2" y="68"/>
                  </a:cubicBezTo>
                  <a:cubicBezTo>
                    <a:pt x="2" y="85"/>
                    <a:pt x="2" y="101"/>
                    <a:pt x="2" y="114"/>
                  </a:cubicBezTo>
                  <a:cubicBezTo>
                    <a:pt x="0" y="126"/>
                    <a:pt x="0" y="135"/>
                    <a:pt x="0" y="135"/>
                  </a:cubicBezTo>
                  <a:cubicBezTo>
                    <a:pt x="0" y="135"/>
                    <a:pt x="0" y="126"/>
                    <a:pt x="0" y="114"/>
                  </a:cubicBezTo>
                  <a:cubicBezTo>
                    <a:pt x="0" y="101"/>
                    <a:pt x="0" y="85"/>
                    <a:pt x="0" y="68"/>
                  </a:cubicBezTo>
                  <a:cubicBezTo>
                    <a:pt x="2" y="51"/>
                    <a:pt x="2" y="34"/>
                    <a:pt x="2" y="21"/>
                  </a:cubicBezTo>
                  <a:cubicBezTo>
                    <a:pt x="2" y="9"/>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600" rIns="90000" bIns="36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9" name="Google Shape;2508;p52">
              <a:extLst>
                <a:ext uri="{FF2B5EF4-FFF2-40B4-BE49-F238E27FC236}">
                  <a16:creationId xmlns:a16="http://schemas.microsoft.com/office/drawing/2014/main" id="{F8C03B2F-EF69-C58C-DCC0-5C524C4CF4F5}"/>
                </a:ext>
              </a:extLst>
            </p:cNvPr>
            <p:cNvSpPr/>
            <p:nvPr/>
          </p:nvSpPr>
          <p:spPr>
            <a:xfrm>
              <a:off x="3835406" y="4593194"/>
              <a:ext cx="2407" cy="19261"/>
            </a:xfrm>
            <a:custGeom>
              <a:avLst/>
              <a:gdLst/>
              <a:ahLst/>
              <a:cxnLst/>
              <a:rect l="l" t="t" r="r" b="b"/>
              <a:pathLst>
                <a:path w="2" h="16" extrusionOk="0">
                  <a:moveTo>
                    <a:pt x="0" y="0"/>
                  </a:moveTo>
                  <a:lnTo>
                    <a:pt x="0" y="0"/>
                  </a:lnTo>
                  <a:lnTo>
                    <a:pt x="0" y="2"/>
                  </a:lnTo>
                  <a:cubicBezTo>
                    <a:pt x="2" y="4"/>
                    <a:pt x="2" y="6"/>
                    <a:pt x="2" y="8"/>
                  </a:cubicBezTo>
                  <a:cubicBezTo>
                    <a:pt x="2" y="10"/>
                    <a:pt x="2" y="12"/>
                    <a:pt x="2" y="12"/>
                  </a:cubicBezTo>
                  <a:cubicBezTo>
                    <a:pt x="2" y="14"/>
                    <a:pt x="2" y="16"/>
                    <a:pt x="2" y="16"/>
                  </a:cubicBezTo>
                  <a:cubicBezTo>
                    <a:pt x="2" y="16"/>
                    <a:pt x="2" y="14"/>
                    <a:pt x="0" y="12"/>
                  </a:cubicBezTo>
                  <a:cubicBezTo>
                    <a:pt x="0" y="12"/>
                    <a:pt x="0" y="10"/>
                    <a:pt x="0" y="8"/>
                  </a:cubicBezTo>
                  <a:cubicBezTo>
                    <a:pt x="0" y="6"/>
                    <a:pt x="0" y="4"/>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0" name="Google Shape;2509;p52">
              <a:extLst>
                <a:ext uri="{FF2B5EF4-FFF2-40B4-BE49-F238E27FC236}">
                  <a16:creationId xmlns:a16="http://schemas.microsoft.com/office/drawing/2014/main" id="{27D84BD2-38AE-1E85-BF43-6BFE16713488}"/>
                </a:ext>
              </a:extLst>
            </p:cNvPr>
            <p:cNvSpPr/>
            <p:nvPr/>
          </p:nvSpPr>
          <p:spPr>
            <a:xfrm>
              <a:off x="4012363" y="4091214"/>
              <a:ext cx="4815" cy="228720"/>
            </a:xfrm>
            <a:custGeom>
              <a:avLst/>
              <a:gdLst/>
              <a:ahLst/>
              <a:cxnLst/>
              <a:rect l="l" t="t" r="r" b="b"/>
              <a:pathLst>
                <a:path w="4" h="190" extrusionOk="0">
                  <a:moveTo>
                    <a:pt x="2" y="0"/>
                  </a:moveTo>
                  <a:lnTo>
                    <a:pt x="2" y="0"/>
                  </a:lnTo>
                  <a:cubicBezTo>
                    <a:pt x="2" y="0"/>
                    <a:pt x="2" y="13"/>
                    <a:pt x="2" y="30"/>
                  </a:cubicBezTo>
                  <a:cubicBezTo>
                    <a:pt x="2" y="49"/>
                    <a:pt x="2" y="72"/>
                    <a:pt x="4" y="95"/>
                  </a:cubicBezTo>
                  <a:cubicBezTo>
                    <a:pt x="4" y="118"/>
                    <a:pt x="4" y="141"/>
                    <a:pt x="4" y="160"/>
                  </a:cubicBezTo>
                  <a:cubicBezTo>
                    <a:pt x="4" y="177"/>
                    <a:pt x="4" y="190"/>
                    <a:pt x="4" y="190"/>
                  </a:cubicBezTo>
                  <a:cubicBezTo>
                    <a:pt x="4" y="190"/>
                    <a:pt x="2" y="177"/>
                    <a:pt x="2" y="160"/>
                  </a:cubicBezTo>
                  <a:cubicBezTo>
                    <a:pt x="2" y="141"/>
                    <a:pt x="2" y="118"/>
                    <a:pt x="2" y="95"/>
                  </a:cubicBezTo>
                  <a:cubicBezTo>
                    <a:pt x="0" y="72"/>
                    <a:pt x="0" y="49"/>
                    <a:pt x="0" y="30"/>
                  </a:cubicBezTo>
                  <a:cubicBezTo>
                    <a:pt x="0"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1" name="Google Shape;2510;p52">
              <a:extLst>
                <a:ext uri="{FF2B5EF4-FFF2-40B4-BE49-F238E27FC236}">
                  <a16:creationId xmlns:a16="http://schemas.microsoft.com/office/drawing/2014/main" id="{84E9D672-C845-6724-FE92-8943034F68A2}"/>
                </a:ext>
              </a:extLst>
            </p:cNvPr>
            <p:cNvSpPr/>
            <p:nvPr/>
          </p:nvSpPr>
          <p:spPr>
            <a:xfrm>
              <a:off x="4014770" y="4336786"/>
              <a:ext cx="4815" cy="25279"/>
            </a:xfrm>
            <a:custGeom>
              <a:avLst/>
              <a:gdLst/>
              <a:ahLst/>
              <a:cxnLst/>
              <a:rect l="l" t="t" r="r" b="b"/>
              <a:pathLst>
                <a:path w="4" h="21" extrusionOk="0">
                  <a:moveTo>
                    <a:pt x="2" y="0"/>
                  </a:moveTo>
                  <a:lnTo>
                    <a:pt x="2" y="0"/>
                  </a:lnTo>
                  <a:cubicBezTo>
                    <a:pt x="2" y="0"/>
                    <a:pt x="2" y="2"/>
                    <a:pt x="2" y="4"/>
                  </a:cubicBezTo>
                  <a:cubicBezTo>
                    <a:pt x="2" y="7"/>
                    <a:pt x="2" y="9"/>
                    <a:pt x="2" y="11"/>
                  </a:cubicBezTo>
                  <a:cubicBezTo>
                    <a:pt x="4" y="13"/>
                    <a:pt x="4" y="17"/>
                    <a:pt x="4" y="17"/>
                  </a:cubicBezTo>
                  <a:cubicBezTo>
                    <a:pt x="4" y="19"/>
                    <a:pt x="4" y="21"/>
                    <a:pt x="4" y="21"/>
                  </a:cubicBezTo>
                  <a:lnTo>
                    <a:pt x="2" y="19"/>
                  </a:lnTo>
                  <a:cubicBezTo>
                    <a:pt x="2" y="17"/>
                    <a:pt x="2" y="13"/>
                    <a:pt x="0" y="11"/>
                  </a:cubicBezTo>
                  <a:cubicBezTo>
                    <a:pt x="0" y="9"/>
                    <a:pt x="0" y="7"/>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2" name="Google Shape;2511;p52">
              <a:extLst>
                <a:ext uri="{FF2B5EF4-FFF2-40B4-BE49-F238E27FC236}">
                  <a16:creationId xmlns:a16="http://schemas.microsoft.com/office/drawing/2014/main" id="{5ADD3447-199E-0558-86C0-AA751A3D7576}"/>
                </a:ext>
              </a:extLst>
            </p:cNvPr>
            <p:cNvSpPr/>
            <p:nvPr/>
          </p:nvSpPr>
          <p:spPr>
            <a:xfrm>
              <a:off x="4017178" y="4384938"/>
              <a:ext cx="2407" cy="18057"/>
            </a:xfrm>
            <a:custGeom>
              <a:avLst/>
              <a:gdLst/>
              <a:ahLst/>
              <a:cxnLst/>
              <a:rect l="l" t="t" r="r" b="b"/>
              <a:pathLst>
                <a:path w="2" h="15" extrusionOk="0">
                  <a:moveTo>
                    <a:pt x="0" y="0"/>
                  </a:moveTo>
                  <a:lnTo>
                    <a:pt x="0" y="0"/>
                  </a:lnTo>
                  <a:lnTo>
                    <a:pt x="0" y="2"/>
                  </a:lnTo>
                  <a:cubicBezTo>
                    <a:pt x="0" y="4"/>
                    <a:pt x="0" y="7"/>
                    <a:pt x="2" y="9"/>
                  </a:cubicBezTo>
                  <a:cubicBezTo>
                    <a:pt x="2" y="9"/>
                    <a:pt x="2" y="11"/>
                    <a:pt x="2" y="13"/>
                  </a:cubicBezTo>
                  <a:lnTo>
                    <a:pt x="2" y="15"/>
                  </a:lnTo>
                  <a:lnTo>
                    <a:pt x="0" y="13"/>
                  </a:lnTo>
                  <a:cubicBezTo>
                    <a:pt x="0" y="11"/>
                    <a:pt x="0" y="9"/>
                    <a:pt x="0" y="9"/>
                  </a:cubicBezTo>
                  <a:cubicBezTo>
                    <a:pt x="0" y="7"/>
                    <a:pt x="0" y="4"/>
                    <a:pt x="0" y="2"/>
                  </a:cubicBez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3" name="Google Shape;2512;p52">
              <a:extLst>
                <a:ext uri="{FF2B5EF4-FFF2-40B4-BE49-F238E27FC236}">
                  <a16:creationId xmlns:a16="http://schemas.microsoft.com/office/drawing/2014/main" id="{E39242DC-5674-8DFE-42C0-5463C28875DC}"/>
                </a:ext>
              </a:extLst>
            </p:cNvPr>
            <p:cNvSpPr/>
            <p:nvPr/>
          </p:nvSpPr>
          <p:spPr>
            <a:xfrm>
              <a:off x="4062922" y="3636180"/>
              <a:ext cx="2407" cy="247981"/>
            </a:xfrm>
            <a:custGeom>
              <a:avLst/>
              <a:gdLst/>
              <a:ahLst/>
              <a:cxnLst/>
              <a:rect l="l" t="t" r="r" b="b"/>
              <a:pathLst>
                <a:path w="2" h="206" extrusionOk="0">
                  <a:moveTo>
                    <a:pt x="0" y="0"/>
                  </a:moveTo>
                  <a:lnTo>
                    <a:pt x="0" y="0"/>
                  </a:lnTo>
                  <a:cubicBezTo>
                    <a:pt x="0" y="0"/>
                    <a:pt x="0" y="13"/>
                    <a:pt x="2" y="31"/>
                  </a:cubicBezTo>
                  <a:cubicBezTo>
                    <a:pt x="2" y="50"/>
                    <a:pt x="2" y="78"/>
                    <a:pt x="2" y="103"/>
                  </a:cubicBezTo>
                  <a:cubicBezTo>
                    <a:pt x="2" y="128"/>
                    <a:pt x="2" y="155"/>
                    <a:pt x="2" y="174"/>
                  </a:cubicBezTo>
                  <a:cubicBezTo>
                    <a:pt x="2" y="193"/>
                    <a:pt x="2" y="206"/>
                    <a:pt x="2" y="206"/>
                  </a:cubicBezTo>
                  <a:cubicBezTo>
                    <a:pt x="2" y="206"/>
                    <a:pt x="2" y="193"/>
                    <a:pt x="0" y="174"/>
                  </a:cubicBezTo>
                  <a:cubicBezTo>
                    <a:pt x="0" y="155"/>
                    <a:pt x="0" y="128"/>
                    <a:pt x="0" y="103"/>
                  </a:cubicBezTo>
                  <a:cubicBezTo>
                    <a:pt x="0" y="78"/>
                    <a:pt x="0" y="50"/>
                    <a:pt x="0" y="31"/>
                  </a:cubicBezTo>
                  <a:cubicBezTo>
                    <a:pt x="0" y="1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4" name="Google Shape;2513;p52">
              <a:extLst>
                <a:ext uri="{FF2B5EF4-FFF2-40B4-BE49-F238E27FC236}">
                  <a16:creationId xmlns:a16="http://schemas.microsoft.com/office/drawing/2014/main" id="{6CB5D6E6-2B94-4BE5-E532-C119ECC75323}"/>
                </a:ext>
              </a:extLst>
            </p:cNvPr>
            <p:cNvSpPr/>
            <p:nvPr/>
          </p:nvSpPr>
          <p:spPr>
            <a:xfrm>
              <a:off x="4244694" y="4410217"/>
              <a:ext cx="2407" cy="137232"/>
            </a:xfrm>
            <a:custGeom>
              <a:avLst/>
              <a:gdLst/>
              <a:ahLst/>
              <a:cxnLst/>
              <a:rect l="l" t="t" r="r" b="b"/>
              <a:pathLst>
                <a:path w="2" h="114" extrusionOk="0">
                  <a:moveTo>
                    <a:pt x="2" y="0"/>
                  </a:moveTo>
                  <a:lnTo>
                    <a:pt x="2" y="0"/>
                  </a:lnTo>
                  <a:cubicBezTo>
                    <a:pt x="2" y="0"/>
                    <a:pt x="2" y="9"/>
                    <a:pt x="2" y="19"/>
                  </a:cubicBezTo>
                  <a:cubicBezTo>
                    <a:pt x="2" y="30"/>
                    <a:pt x="2" y="42"/>
                    <a:pt x="2" y="57"/>
                  </a:cubicBezTo>
                  <a:cubicBezTo>
                    <a:pt x="2" y="72"/>
                    <a:pt x="2" y="87"/>
                    <a:pt x="0" y="97"/>
                  </a:cubicBezTo>
                  <a:cubicBezTo>
                    <a:pt x="0" y="108"/>
                    <a:pt x="0" y="114"/>
                    <a:pt x="0" y="114"/>
                  </a:cubicBezTo>
                  <a:cubicBezTo>
                    <a:pt x="0" y="114"/>
                    <a:pt x="0" y="108"/>
                    <a:pt x="0" y="97"/>
                  </a:cubicBezTo>
                  <a:cubicBezTo>
                    <a:pt x="0" y="87"/>
                    <a:pt x="0" y="72"/>
                    <a:pt x="0" y="57"/>
                  </a:cubicBezTo>
                  <a:cubicBezTo>
                    <a:pt x="0" y="42"/>
                    <a:pt x="0" y="30"/>
                    <a:pt x="0" y="19"/>
                  </a:cubicBezTo>
                  <a:cubicBezTo>
                    <a:pt x="2" y="9"/>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5" name="Google Shape;2514;p52">
              <a:extLst>
                <a:ext uri="{FF2B5EF4-FFF2-40B4-BE49-F238E27FC236}">
                  <a16:creationId xmlns:a16="http://schemas.microsoft.com/office/drawing/2014/main" id="{C2BD9C43-5D7E-32B3-2760-CF763CAFD3AD}"/>
                </a:ext>
              </a:extLst>
            </p:cNvPr>
            <p:cNvSpPr/>
            <p:nvPr/>
          </p:nvSpPr>
          <p:spPr>
            <a:xfrm>
              <a:off x="4226637" y="4402995"/>
              <a:ext cx="3612" cy="25279"/>
            </a:xfrm>
            <a:custGeom>
              <a:avLst/>
              <a:gdLst/>
              <a:ahLst/>
              <a:cxnLst/>
              <a:rect l="l" t="t" r="r" b="b"/>
              <a:pathLst>
                <a:path w="3" h="21" extrusionOk="0">
                  <a:moveTo>
                    <a:pt x="3" y="0"/>
                  </a:moveTo>
                  <a:lnTo>
                    <a:pt x="3" y="0"/>
                  </a:lnTo>
                  <a:lnTo>
                    <a:pt x="3" y="2"/>
                  </a:lnTo>
                  <a:cubicBezTo>
                    <a:pt x="3" y="4"/>
                    <a:pt x="3" y="8"/>
                    <a:pt x="3" y="11"/>
                  </a:cubicBezTo>
                  <a:cubicBezTo>
                    <a:pt x="3" y="13"/>
                    <a:pt x="3" y="17"/>
                    <a:pt x="3" y="19"/>
                  </a:cubicBezTo>
                  <a:cubicBezTo>
                    <a:pt x="3" y="21"/>
                    <a:pt x="3" y="21"/>
                    <a:pt x="3" y="21"/>
                  </a:cubicBezTo>
                  <a:lnTo>
                    <a:pt x="3" y="19"/>
                  </a:lnTo>
                  <a:cubicBezTo>
                    <a:pt x="0" y="17"/>
                    <a:pt x="0" y="13"/>
                    <a:pt x="0" y="11"/>
                  </a:cubicBezTo>
                  <a:cubicBezTo>
                    <a:pt x="0" y="8"/>
                    <a:pt x="0" y="4"/>
                    <a:pt x="3" y="2"/>
                  </a:cubicBezTo>
                  <a:cubicBezTo>
                    <a:pt x="3" y="0"/>
                    <a:pt x="3" y="0"/>
                    <a:pt x="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6" name="Google Shape;2515;p52">
              <a:extLst>
                <a:ext uri="{FF2B5EF4-FFF2-40B4-BE49-F238E27FC236}">
                  <a16:creationId xmlns:a16="http://schemas.microsoft.com/office/drawing/2014/main" id="{FB81D275-6B04-7AF0-5978-58A33E0482A2}"/>
                </a:ext>
              </a:extLst>
            </p:cNvPr>
            <p:cNvSpPr/>
            <p:nvPr/>
          </p:nvSpPr>
          <p:spPr>
            <a:xfrm>
              <a:off x="4366277" y="4046673"/>
              <a:ext cx="2407" cy="232332"/>
            </a:xfrm>
            <a:custGeom>
              <a:avLst/>
              <a:gdLst/>
              <a:ahLst/>
              <a:cxnLst/>
              <a:rect l="l" t="t" r="r" b="b"/>
              <a:pathLst>
                <a:path w="2" h="193" extrusionOk="0">
                  <a:moveTo>
                    <a:pt x="2" y="0"/>
                  </a:moveTo>
                  <a:lnTo>
                    <a:pt x="2" y="0"/>
                  </a:lnTo>
                  <a:cubicBezTo>
                    <a:pt x="2" y="0"/>
                    <a:pt x="2" y="12"/>
                    <a:pt x="2" y="31"/>
                  </a:cubicBezTo>
                  <a:cubicBezTo>
                    <a:pt x="2" y="48"/>
                    <a:pt x="2" y="73"/>
                    <a:pt x="2" y="96"/>
                  </a:cubicBezTo>
                  <a:cubicBezTo>
                    <a:pt x="2" y="119"/>
                    <a:pt x="0" y="144"/>
                    <a:pt x="0" y="161"/>
                  </a:cubicBezTo>
                  <a:cubicBezTo>
                    <a:pt x="0" y="180"/>
                    <a:pt x="0" y="193"/>
                    <a:pt x="0" y="193"/>
                  </a:cubicBezTo>
                  <a:cubicBezTo>
                    <a:pt x="0" y="193"/>
                    <a:pt x="0" y="180"/>
                    <a:pt x="0" y="161"/>
                  </a:cubicBezTo>
                  <a:cubicBezTo>
                    <a:pt x="0" y="144"/>
                    <a:pt x="0" y="119"/>
                    <a:pt x="0" y="96"/>
                  </a:cubicBezTo>
                  <a:cubicBezTo>
                    <a:pt x="0" y="73"/>
                    <a:pt x="0" y="48"/>
                    <a:pt x="0" y="31"/>
                  </a:cubicBezTo>
                  <a:cubicBezTo>
                    <a:pt x="2" y="1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4475" rIns="90000" bIns="24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7" name="Google Shape;2516;p52">
              <a:extLst>
                <a:ext uri="{FF2B5EF4-FFF2-40B4-BE49-F238E27FC236}">
                  <a16:creationId xmlns:a16="http://schemas.microsoft.com/office/drawing/2014/main" id="{831E9E86-6796-EE83-1115-A23DEB68308B}"/>
                </a:ext>
              </a:extLst>
            </p:cNvPr>
            <p:cNvSpPr/>
            <p:nvPr/>
          </p:nvSpPr>
          <p:spPr>
            <a:xfrm>
              <a:off x="4776768" y="4033431"/>
              <a:ext cx="2407" cy="305763"/>
            </a:xfrm>
            <a:custGeom>
              <a:avLst/>
              <a:gdLst/>
              <a:ahLst/>
              <a:cxnLst/>
              <a:rect l="l" t="t" r="r" b="b"/>
              <a:pathLst>
                <a:path w="2" h="254" extrusionOk="0">
                  <a:moveTo>
                    <a:pt x="0" y="0"/>
                  </a:moveTo>
                  <a:lnTo>
                    <a:pt x="0" y="0"/>
                  </a:lnTo>
                  <a:cubicBezTo>
                    <a:pt x="0" y="0"/>
                    <a:pt x="2" y="17"/>
                    <a:pt x="2" y="40"/>
                  </a:cubicBezTo>
                  <a:cubicBezTo>
                    <a:pt x="2" y="63"/>
                    <a:pt x="2" y="95"/>
                    <a:pt x="2" y="126"/>
                  </a:cubicBezTo>
                  <a:cubicBezTo>
                    <a:pt x="0" y="158"/>
                    <a:pt x="0" y="189"/>
                    <a:pt x="0" y="214"/>
                  </a:cubicBezTo>
                  <a:cubicBezTo>
                    <a:pt x="0" y="238"/>
                    <a:pt x="0" y="254"/>
                    <a:pt x="0" y="254"/>
                  </a:cubicBezTo>
                  <a:cubicBezTo>
                    <a:pt x="0" y="254"/>
                    <a:pt x="0" y="238"/>
                    <a:pt x="0" y="214"/>
                  </a:cubicBezTo>
                  <a:cubicBezTo>
                    <a:pt x="0" y="189"/>
                    <a:pt x="0" y="158"/>
                    <a:pt x="0" y="126"/>
                  </a:cubicBezTo>
                  <a:cubicBezTo>
                    <a:pt x="0" y="95"/>
                    <a:pt x="0" y="63"/>
                    <a:pt x="0" y="40"/>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8" name="Google Shape;2517;p52">
              <a:extLst>
                <a:ext uri="{FF2B5EF4-FFF2-40B4-BE49-F238E27FC236}">
                  <a16:creationId xmlns:a16="http://schemas.microsoft.com/office/drawing/2014/main" id="{8607090E-6F45-ADB6-80C2-20AE5CDAF5D7}"/>
                </a:ext>
              </a:extLst>
            </p:cNvPr>
            <p:cNvSpPr/>
            <p:nvPr/>
          </p:nvSpPr>
          <p:spPr>
            <a:xfrm>
              <a:off x="4774361" y="4354843"/>
              <a:ext cx="2407" cy="27687"/>
            </a:xfrm>
            <a:custGeom>
              <a:avLst/>
              <a:gdLst/>
              <a:ahLst/>
              <a:cxnLst/>
              <a:rect l="l" t="t" r="r" b="b"/>
              <a:pathLst>
                <a:path w="2" h="23" extrusionOk="0">
                  <a:moveTo>
                    <a:pt x="0" y="0"/>
                  </a:moveTo>
                  <a:lnTo>
                    <a:pt x="0" y="0"/>
                  </a:lnTo>
                  <a:cubicBezTo>
                    <a:pt x="0" y="0"/>
                    <a:pt x="0" y="2"/>
                    <a:pt x="2" y="4"/>
                  </a:cubicBezTo>
                  <a:cubicBezTo>
                    <a:pt x="2" y="6"/>
                    <a:pt x="2" y="8"/>
                    <a:pt x="2" y="13"/>
                  </a:cubicBezTo>
                  <a:cubicBezTo>
                    <a:pt x="2" y="15"/>
                    <a:pt x="2" y="17"/>
                    <a:pt x="2" y="19"/>
                  </a:cubicBezTo>
                  <a:cubicBezTo>
                    <a:pt x="2" y="21"/>
                    <a:pt x="2" y="23"/>
                    <a:pt x="2" y="23"/>
                  </a:cubicBezTo>
                  <a:cubicBezTo>
                    <a:pt x="2" y="23"/>
                    <a:pt x="2" y="21"/>
                    <a:pt x="2" y="19"/>
                  </a:cubicBezTo>
                  <a:cubicBezTo>
                    <a:pt x="0" y="17"/>
                    <a:pt x="0" y="15"/>
                    <a:pt x="0" y="13"/>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9" name="Google Shape;2518;p52">
              <a:extLst>
                <a:ext uri="{FF2B5EF4-FFF2-40B4-BE49-F238E27FC236}">
                  <a16:creationId xmlns:a16="http://schemas.microsoft.com/office/drawing/2014/main" id="{2CB8E6BD-6404-B789-DBE9-9F5347C22F75}"/>
                </a:ext>
              </a:extLst>
            </p:cNvPr>
            <p:cNvSpPr/>
            <p:nvPr/>
          </p:nvSpPr>
          <p:spPr>
            <a:xfrm>
              <a:off x="4685280" y="3253375"/>
              <a:ext cx="2407" cy="102322"/>
            </a:xfrm>
            <a:custGeom>
              <a:avLst/>
              <a:gdLst/>
              <a:ahLst/>
              <a:cxnLst/>
              <a:rect l="l" t="t" r="r" b="b"/>
              <a:pathLst>
                <a:path w="2" h="85" extrusionOk="0">
                  <a:moveTo>
                    <a:pt x="2" y="0"/>
                  </a:moveTo>
                  <a:lnTo>
                    <a:pt x="2" y="0"/>
                  </a:lnTo>
                  <a:cubicBezTo>
                    <a:pt x="2" y="0"/>
                    <a:pt x="2" y="7"/>
                    <a:pt x="2" y="15"/>
                  </a:cubicBezTo>
                  <a:cubicBezTo>
                    <a:pt x="2" y="21"/>
                    <a:pt x="2" y="32"/>
                    <a:pt x="2" y="43"/>
                  </a:cubicBezTo>
                  <a:cubicBezTo>
                    <a:pt x="2" y="53"/>
                    <a:pt x="2" y="64"/>
                    <a:pt x="2" y="72"/>
                  </a:cubicBezTo>
                  <a:cubicBezTo>
                    <a:pt x="2" y="80"/>
                    <a:pt x="2" y="85"/>
                    <a:pt x="2" y="85"/>
                  </a:cubicBezTo>
                  <a:cubicBezTo>
                    <a:pt x="2" y="85"/>
                    <a:pt x="2" y="80"/>
                    <a:pt x="0" y="72"/>
                  </a:cubicBezTo>
                  <a:cubicBezTo>
                    <a:pt x="0" y="64"/>
                    <a:pt x="0" y="53"/>
                    <a:pt x="0" y="43"/>
                  </a:cubicBezTo>
                  <a:cubicBezTo>
                    <a:pt x="0" y="32"/>
                    <a:pt x="0" y="21"/>
                    <a:pt x="2" y="15"/>
                  </a:cubicBezTo>
                  <a:cubicBezTo>
                    <a:pt x="2" y="7"/>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0" name="Google Shape;2519;p52">
              <a:extLst>
                <a:ext uri="{FF2B5EF4-FFF2-40B4-BE49-F238E27FC236}">
                  <a16:creationId xmlns:a16="http://schemas.microsoft.com/office/drawing/2014/main" id="{5F28FFBF-74AE-6FE0-735A-7E820A8B452E}"/>
                </a:ext>
              </a:extLst>
            </p:cNvPr>
            <p:cNvSpPr/>
            <p:nvPr/>
          </p:nvSpPr>
          <p:spPr>
            <a:xfrm>
              <a:off x="4694911" y="3287081"/>
              <a:ext cx="3612" cy="34910"/>
            </a:xfrm>
            <a:custGeom>
              <a:avLst/>
              <a:gdLst/>
              <a:ahLst/>
              <a:cxnLst/>
              <a:rect l="l" t="t" r="r" b="b"/>
              <a:pathLst>
                <a:path w="3" h="29" extrusionOk="0">
                  <a:moveTo>
                    <a:pt x="3" y="0"/>
                  </a:moveTo>
                  <a:lnTo>
                    <a:pt x="3" y="0"/>
                  </a:lnTo>
                  <a:cubicBezTo>
                    <a:pt x="3" y="0"/>
                    <a:pt x="3" y="2"/>
                    <a:pt x="3" y="4"/>
                  </a:cubicBezTo>
                  <a:cubicBezTo>
                    <a:pt x="3" y="6"/>
                    <a:pt x="3" y="10"/>
                    <a:pt x="3" y="15"/>
                  </a:cubicBezTo>
                  <a:cubicBezTo>
                    <a:pt x="3" y="19"/>
                    <a:pt x="3" y="21"/>
                    <a:pt x="3" y="23"/>
                  </a:cubicBezTo>
                  <a:cubicBezTo>
                    <a:pt x="3" y="27"/>
                    <a:pt x="3" y="29"/>
                    <a:pt x="3" y="29"/>
                  </a:cubicBezTo>
                  <a:cubicBezTo>
                    <a:pt x="3" y="29"/>
                    <a:pt x="3" y="27"/>
                    <a:pt x="3" y="23"/>
                  </a:cubicBezTo>
                  <a:cubicBezTo>
                    <a:pt x="0" y="21"/>
                    <a:pt x="0" y="19"/>
                    <a:pt x="0" y="15"/>
                  </a:cubicBezTo>
                  <a:cubicBezTo>
                    <a:pt x="0" y="10"/>
                    <a:pt x="0" y="6"/>
                    <a:pt x="3" y="4"/>
                  </a:cubicBezTo>
                  <a:cubicBezTo>
                    <a:pt x="3" y="2"/>
                    <a:pt x="3" y="0"/>
                    <a:pt x="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1" name="Google Shape;2520;p52">
              <a:extLst>
                <a:ext uri="{FF2B5EF4-FFF2-40B4-BE49-F238E27FC236}">
                  <a16:creationId xmlns:a16="http://schemas.microsoft.com/office/drawing/2014/main" id="{FDB122CA-9558-8B5E-2C5D-CBD5DF08EC04}"/>
                </a:ext>
              </a:extLst>
            </p:cNvPr>
            <p:cNvSpPr/>
            <p:nvPr/>
          </p:nvSpPr>
          <p:spPr>
            <a:xfrm>
              <a:off x="4520362" y="3941943"/>
              <a:ext cx="36113" cy="50560"/>
            </a:xfrm>
            <a:custGeom>
              <a:avLst/>
              <a:gdLst/>
              <a:ahLst/>
              <a:cxnLst/>
              <a:rect l="l" t="t" r="r" b="b"/>
              <a:pathLst>
                <a:path w="30" h="42" fill="none" extrusionOk="0">
                  <a:moveTo>
                    <a:pt x="0" y="0"/>
                  </a:moveTo>
                  <a:lnTo>
                    <a:pt x="0" y="0"/>
                  </a:lnTo>
                  <a:cubicBezTo>
                    <a:pt x="2" y="9"/>
                    <a:pt x="4" y="19"/>
                    <a:pt x="9" y="26"/>
                  </a:cubicBezTo>
                  <a:cubicBezTo>
                    <a:pt x="15" y="34"/>
                    <a:pt x="21" y="40"/>
                    <a:pt x="3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2" name="Google Shape;2521;p52">
              <a:extLst>
                <a:ext uri="{FF2B5EF4-FFF2-40B4-BE49-F238E27FC236}">
                  <a16:creationId xmlns:a16="http://schemas.microsoft.com/office/drawing/2014/main" id="{2E43CCE3-CEA4-F24A-DF7D-9850784D82A2}"/>
                </a:ext>
              </a:extLst>
            </p:cNvPr>
            <p:cNvSpPr/>
            <p:nvPr/>
          </p:nvSpPr>
          <p:spPr>
            <a:xfrm>
              <a:off x="5174019" y="3699982"/>
              <a:ext cx="2407" cy="353914"/>
            </a:xfrm>
            <a:custGeom>
              <a:avLst/>
              <a:gdLst/>
              <a:ahLst/>
              <a:cxnLst/>
              <a:rect l="l" t="t" r="r" b="b"/>
              <a:pathLst>
                <a:path w="2" h="294" extrusionOk="0">
                  <a:moveTo>
                    <a:pt x="2" y="0"/>
                  </a:moveTo>
                  <a:lnTo>
                    <a:pt x="2" y="0"/>
                  </a:lnTo>
                  <a:cubicBezTo>
                    <a:pt x="2" y="0"/>
                    <a:pt x="2" y="18"/>
                    <a:pt x="2" y="46"/>
                  </a:cubicBezTo>
                  <a:cubicBezTo>
                    <a:pt x="2" y="73"/>
                    <a:pt x="2" y="109"/>
                    <a:pt x="2" y="147"/>
                  </a:cubicBezTo>
                  <a:cubicBezTo>
                    <a:pt x="2" y="182"/>
                    <a:pt x="2" y="220"/>
                    <a:pt x="2" y="248"/>
                  </a:cubicBezTo>
                  <a:cubicBezTo>
                    <a:pt x="2" y="275"/>
                    <a:pt x="0" y="294"/>
                    <a:pt x="0" y="294"/>
                  </a:cubicBezTo>
                  <a:cubicBezTo>
                    <a:pt x="0" y="294"/>
                    <a:pt x="0" y="275"/>
                    <a:pt x="0" y="248"/>
                  </a:cubicBezTo>
                  <a:cubicBezTo>
                    <a:pt x="0" y="220"/>
                    <a:pt x="0" y="182"/>
                    <a:pt x="0" y="147"/>
                  </a:cubicBezTo>
                  <a:cubicBezTo>
                    <a:pt x="0" y="109"/>
                    <a:pt x="0" y="73"/>
                    <a:pt x="0" y="46"/>
                  </a:cubicBezTo>
                  <a:cubicBezTo>
                    <a:pt x="2" y="18"/>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3" name="Google Shape;2522;p52">
              <a:extLst>
                <a:ext uri="{FF2B5EF4-FFF2-40B4-BE49-F238E27FC236}">
                  <a16:creationId xmlns:a16="http://schemas.microsoft.com/office/drawing/2014/main" id="{05EDF9FD-6EA9-F972-F490-655EEAE6BB27}"/>
                </a:ext>
              </a:extLst>
            </p:cNvPr>
            <p:cNvSpPr/>
            <p:nvPr/>
          </p:nvSpPr>
          <p:spPr>
            <a:xfrm>
              <a:off x="5174019" y="3661460"/>
              <a:ext cx="2407" cy="22872"/>
            </a:xfrm>
            <a:custGeom>
              <a:avLst/>
              <a:gdLst/>
              <a:ahLst/>
              <a:cxnLst/>
              <a:rect l="l" t="t" r="r" b="b"/>
              <a:pathLst>
                <a:path w="2" h="19" extrusionOk="0">
                  <a:moveTo>
                    <a:pt x="0" y="0"/>
                  </a:moveTo>
                  <a:lnTo>
                    <a:pt x="0" y="0"/>
                  </a:lnTo>
                  <a:lnTo>
                    <a:pt x="0" y="2"/>
                  </a:lnTo>
                  <a:cubicBezTo>
                    <a:pt x="0" y="4"/>
                    <a:pt x="0" y="6"/>
                    <a:pt x="2" y="8"/>
                  </a:cubicBezTo>
                  <a:cubicBezTo>
                    <a:pt x="0" y="10"/>
                    <a:pt x="0" y="13"/>
                    <a:pt x="0" y="15"/>
                  </a:cubicBezTo>
                  <a:cubicBezTo>
                    <a:pt x="0" y="17"/>
                    <a:pt x="0" y="19"/>
                    <a:pt x="0" y="19"/>
                  </a:cubicBezTo>
                  <a:cubicBezTo>
                    <a:pt x="0" y="19"/>
                    <a:pt x="0" y="17"/>
                    <a:pt x="0" y="15"/>
                  </a:cubicBezTo>
                  <a:cubicBezTo>
                    <a:pt x="0" y="13"/>
                    <a:pt x="0" y="10"/>
                    <a:pt x="0" y="8"/>
                  </a:cubicBezTo>
                  <a:cubicBezTo>
                    <a:pt x="0" y="6"/>
                    <a:pt x="0" y="4"/>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4" name="Google Shape;2523;p52">
              <a:extLst>
                <a:ext uri="{FF2B5EF4-FFF2-40B4-BE49-F238E27FC236}">
                  <a16:creationId xmlns:a16="http://schemas.microsoft.com/office/drawing/2014/main" id="{CA744782-ADD8-94ED-7FDB-2F5CA2F72A90}"/>
                </a:ext>
              </a:extLst>
            </p:cNvPr>
            <p:cNvSpPr/>
            <p:nvPr/>
          </p:nvSpPr>
          <p:spPr>
            <a:xfrm>
              <a:off x="5160777" y="3932313"/>
              <a:ext cx="2407" cy="80654"/>
            </a:xfrm>
            <a:custGeom>
              <a:avLst/>
              <a:gdLst/>
              <a:ahLst/>
              <a:cxnLst/>
              <a:rect l="l" t="t" r="r" b="b"/>
              <a:pathLst>
                <a:path w="2" h="67" extrusionOk="0">
                  <a:moveTo>
                    <a:pt x="0" y="0"/>
                  </a:moveTo>
                  <a:lnTo>
                    <a:pt x="0" y="0"/>
                  </a:lnTo>
                  <a:cubicBezTo>
                    <a:pt x="0" y="0"/>
                    <a:pt x="0" y="4"/>
                    <a:pt x="2" y="10"/>
                  </a:cubicBezTo>
                  <a:cubicBezTo>
                    <a:pt x="2" y="17"/>
                    <a:pt x="2" y="25"/>
                    <a:pt x="2" y="34"/>
                  </a:cubicBezTo>
                  <a:cubicBezTo>
                    <a:pt x="2" y="42"/>
                    <a:pt x="2" y="50"/>
                    <a:pt x="2" y="57"/>
                  </a:cubicBezTo>
                  <a:cubicBezTo>
                    <a:pt x="0" y="63"/>
                    <a:pt x="0" y="67"/>
                    <a:pt x="0" y="67"/>
                  </a:cubicBezTo>
                  <a:cubicBezTo>
                    <a:pt x="0" y="67"/>
                    <a:pt x="0" y="63"/>
                    <a:pt x="0" y="57"/>
                  </a:cubicBezTo>
                  <a:cubicBezTo>
                    <a:pt x="0" y="50"/>
                    <a:pt x="0" y="42"/>
                    <a:pt x="0" y="34"/>
                  </a:cubicBezTo>
                  <a:cubicBezTo>
                    <a:pt x="0" y="25"/>
                    <a:pt x="0" y="17"/>
                    <a:pt x="0" y="10"/>
                  </a:cubicBezTo>
                  <a:cubicBezTo>
                    <a:pt x="0" y="4"/>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5" name="Google Shape;2524;p52">
              <a:extLst>
                <a:ext uri="{FF2B5EF4-FFF2-40B4-BE49-F238E27FC236}">
                  <a16:creationId xmlns:a16="http://schemas.microsoft.com/office/drawing/2014/main" id="{E07055D5-C5CE-5B7E-45AB-012C061597AD}"/>
                </a:ext>
              </a:extLst>
            </p:cNvPr>
            <p:cNvSpPr/>
            <p:nvPr/>
          </p:nvSpPr>
          <p:spPr>
            <a:xfrm>
              <a:off x="4940484" y="4526985"/>
              <a:ext cx="2407" cy="121583"/>
            </a:xfrm>
            <a:custGeom>
              <a:avLst/>
              <a:gdLst/>
              <a:ahLst/>
              <a:cxnLst/>
              <a:rect l="l" t="t" r="r" b="b"/>
              <a:pathLst>
                <a:path w="2" h="101" extrusionOk="0">
                  <a:moveTo>
                    <a:pt x="0" y="0"/>
                  </a:moveTo>
                  <a:lnTo>
                    <a:pt x="0" y="0"/>
                  </a:lnTo>
                  <a:cubicBezTo>
                    <a:pt x="0" y="0"/>
                    <a:pt x="0" y="6"/>
                    <a:pt x="0" y="15"/>
                  </a:cubicBezTo>
                  <a:cubicBezTo>
                    <a:pt x="0" y="25"/>
                    <a:pt x="0" y="38"/>
                    <a:pt x="2" y="50"/>
                  </a:cubicBezTo>
                  <a:cubicBezTo>
                    <a:pt x="2" y="63"/>
                    <a:pt x="2" y="76"/>
                    <a:pt x="0" y="86"/>
                  </a:cubicBezTo>
                  <a:cubicBezTo>
                    <a:pt x="0" y="95"/>
                    <a:pt x="0" y="101"/>
                    <a:pt x="0" y="101"/>
                  </a:cubicBezTo>
                  <a:cubicBezTo>
                    <a:pt x="0" y="101"/>
                    <a:pt x="0" y="95"/>
                    <a:pt x="0" y="86"/>
                  </a:cubicBezTo>
                  <a:cubicBezTo>
                    <a:pt x="0" y="76"/>
                    <a:pt x="0" y="63"/>
                    <a:pt x="0" y="50"/>
                  </a:cubicBezTo>
                  <a:cubicBezTo>
                    <a:pt x="0" y="38"/>
                    <a:pt x="0" y="25"/>
                    <a:pt x="0" y="15"/>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6" name="Google Shape;2525;p52">
              <a:extLst>
                <a:ext uri="{FF2B5EF4-FFF2-40B4-BE49-F238E27FC236}">
                  <a16:creationId xmlns:a16="http://schemas.microsoft.com/office/drawing/2014/main" id="{8E9CD834-6941-9219-21C5-49C2404A49D4}"/>
                </a:ext>
              </a:extLst>
            </p:cNvPr>
            <p:cNvSpPr/>
            <p:nvPr/>
          </p:nvSpPr>
          <p:spPr>
            <a:xfrm>
              <a:off x="4948910" y="4600416"/>
              <a:ext cx="2407" cy="27687"/>
            </a:xfrm>
            <a:custGeom>
              <a:avLst/>
              <a:gdLst/>
              <a:ahLst/>
              <a:cxnLst/>
              <a:rect l="l" t="t" r="r" b="b"/>
              <a:pathLst>
                <a:path w="2" h="23" extrusionOk="0">
                  <a:moveTo>
                    <a:pt x="0" y="0"/>
                  </a:moveTo>
                  <a:lnTo>
                    <a:pt x="0" y="0"/>
                  </a:lnTo>
                  <a:cubicBezTo>
                    <a:pt x="0" y="0"/>
                    <a:pt x="2" y="2"/>
                    <a:pt x="2" y="4"/>
                  </a:cubicBezTo>
                  <a:cubicBezTo>
                    <a:pt x="2" y="6"/>
                    <a:pt x="2" y="8"/>
                    <a:pt x="2" y="12"/>
                  </a:cubicBezTo>
                  <a:cubicBezTo>
                    <a:pt x="2" y="15"/>
                    <a:pt x="2" y="17"/>
                    <a:pt x="2" y="19"/>
                  </a:cubicBezTo>
                  <a:cubicBezTo>
                    <a:pt x="2" y="21"/>
                    <a:pt x="0" y="23"/>
                    <a:pt x="0" y="23"/>
                  </a:cubicBezTo>
                  <a:cubicBezTo>
                    <a:pt x="0" y="23"/>
                    <a:pt x="0" y="21"/>
                    <a:pt x="0" y="19"/>
                  </a:cubicBezTo>
                  <a:cubicBezTo>
                    <a:pt x="0" y="17"/>
                    <a:pt x="0" y="15"/>
                    <a:pt x="0" y="12"/>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2610" name="Group 2609">
              <a:extLst>
                <a:ext uri="{FF2B5EF4-FFF2-40B4-BE49-F238E27FC236}">
                  <a16:creationId xmlns:a16="http://schemas.microsoft.com/office/drawing/2014/main" id="{839A62F8-853B-C900-20D6-9561A7119C0F}"/>
                </a:ext>
              </a:extLst>
            </p:cNvPr>
            <p:cNvGrpSpPr/>
            <p:nvPr/>
          </p:nvGrpSpPr>
          <p:grpSpPr>
            <a:xfrm>
              <a:off x="5575593" y="3346658"/>
              <a:ext cx="1786977" cy="1395805"/>
              <a:chOff x="5609738" y="983513"/>
              <a:chExt cx="1786977" cy="1395805"/>
            </a:xfrm>
          </p:grpSpPr>
          <p:sp>
            <p:nvSpPr>
              <p:cNvPr id="2542" name="Google Shape;2384;p51">
                <a:extLst>
                  <a:ext uri="{FF2B5EF4-FFF2-40B4-BE49-F238E27FC236}">
                    <a16:creationId xmlns:a16="http://schemas.microsoft.com/office/drawing/2014/main" id="{116C8B5C-3E59-BBD4-0F35-75CB3BFE2EDD}"/>
                  </a:ext>
                </a:extLst>
              </p:cNvPr>
              <p:cNvSpPr/>
              <p:nvPr/>
            </p:nvSpPr>
            <p:spPr>
              <a:xfrm flipH="1">
                <a:off x="6980480" y="1182914"/>
                <a:ext cx="416235" cy="1127759"/>
              </a:xfrm>
              <a:custGeom>
                <a:avLst/>
                <a:gdLst/>
                <a:ahLst/>
                <a:cxnLst/>
                <a:rect l="l" t="t" r="r" b="b"/>
                <a:pathLst>
                  <a:path w="382" h="1035" extrusionOk="0">
                    <a:moveTo>
                      <a:pt x="374" y="1028"/>
                    </a:moveTo>
                    <a:lnTo>
                      <a:pt x="374" y="1028"/>
                    </a:lnTo>
                    <a:cubicBezTo>
                      <a:pt x="191" y="1032"/>
                      <a:pt x="191" y="1032"/>
                      <a:pt x="191" y="1032"/>
                    </a:cubicBezTo>
                    <a:cubicBezTo>
                      <a:pt x="130" y="1032"/>
                      <a:pt x="69" y="1035"/>
                      <a:pt x="6" y="1035"/>
                    </a:cubicBezTo>
                    <a:cubicBezTo>
                      <a:pt x="0" y="1035"/>
                      <a:pt x="0" y="1035"/>
                      <a:pt x="0" y="1035"/>
                    </a:cubicBezTo>
                    <a:cubicBezTo>
                      <a:pt x="0" y="1028"/>
                      <a:pt x="0" y="1028"/>
                      <a:pt x="0" y="1028"/>
                    </a:cubicBezTo>
                    <a:cubicBezTo>
                      <a:pt x="0" y="900"/>
                      <a:pt x="0" y="900"/>
                      <a:pt x="0" y="900"/>
                    </a:cubicBezTo>
                    <a:cubicBezTo>
                      <a:pt x="0" y="837"/>
                      <a:pt x="0" y="837"/>
                      <a:pt x="0" y="837"/>
                    </a:cubicBezTo>
                    <a:cubicBezTo>
                      <a:pt x="0" y="772"/>
                      <a:pt x="0" y="772"/>
                      <a:pt x="0" y="772"/>
                    </a:cubicBezTo>
                    <a:cubicBezTo>
                      <a:pt x="0" y="688"/>
                      <a:pt x="2" y="604"/>
                      <a:pt x="2" y="517"/>
                    </a:cubicBezTo>
                    <a:cubicBezTo>
                      <a:pt x="4" y="433"/>
                      <a:pt x="4" y="347"/>
                      <a:pt x="4" y="263"/>
                    </a:cubicBezTo>
                    <a:cubicBezTo>
                      <a:pt x="4" y="135"/>
                      <a:pt x="4" y="135"/>
                      <a:pt x="4" y="135"/>
                    </a:cubicBezTo>
                    <a:cubicBezTo>
                      <a:pt x="2" y="9"/>
                      <a:pt x="2" y="9"/>
                      <a:pt x="2" y="9"/>
                    </a:cubicBezTo>
                    <a:cubicBezTo>
                      <a:pt x="2" y="4"/>
                      <a:pt x="2" y="4"/>
                      <a:pt x="2" y="4"/>
                    </a:cubicBezTo>
                    <a:cubicBezTo>
                      <a:pt x="6" y="4"/>
                      <a:pt x="6" y="4"/>
                      <a:pt x="6" y="4"/>
                    </a:cubicBezTo>
                    <a:cubicBezTo>
                      <a:pt x="189" y="0"/>
                      <a:pt x="189" y="0"/>
                      <a:pt x="189" y="0"/>
                    </a:cubicBezTo>
                    <a:cubicBezTo>
                      <a:pt x="372" y="0"/>
                      <a:pt x="372" y="0"/>
                      <a:pt x="372" y="0"/>
                    </a:cubicBezTo>
                    <a:cubicBezTo>
                      <a:pt x="381" y="0"/>
                      <a:pt x="381" y="0"/>
                      <a:pt x="381" y="0"/>
                    </a:cubicBezTo>
                    <a:cubicBezTo>
                      <a:pt x="381" y="9"/>
                      <a:pt x="381" y="9"/>
                      <a:pt x="381" y="9"/>
                    </a:cubicBezTo>
                    <a:cubicBezTo>
                      <a:pt x="381" y="93"/>
                      <a:pt x="383" y="179"/>
                      <a:pt x="381" y="265"/>
                    </a:cubicBezTo>
                    <a:cubicBezTo>
                      <a:pt x="381" y="349"/>
                      <a:pt x="381" y="435"/>
                      <a:pt x="381" y="522"/>
                    </a:cubicBezTo>
                    <a:cubicBezTo>
                      <a:pt x="376" y="776"/>
                      <a:pt x="376" y="776"/>
                      <a:pt x="376" y="776"/>
                    </a:cubicBezTo>
                    <a:lnTo>
                      <a:pt x="374" y="1028"/>
                    </a:lnTo>
                    <a:moveTo>
                      <a:pt x="372" y="1026"/>
                    </a:moveTo>
                    <a:lnTo>
                      <a:pt x="372" y="1026"/>
                    </a:lnTo>
                    <a:cubicBezTo>
                      <a:pt x="368" y="770"/>
                      <a:pt x="368" y="770"/>
                      <a:pt x="368" y="770"/>
                    </a:cubicBezTo>
                    <a:cubicBezTo>
                      <a:pt x="366" y="515"/>
                      <a:pt x="366" y="515"/>
                      <a:pt x="366" y="515"/>
                    </a:cubicBezTo>
                    <a:cubicBezTo>
                      <a:pt x="364" y="429"/>
                      <a:pt x="364" y="345"/>
                      <a:pt x="364" y="261"/>
                    </a:cubicBezTo>
                    <a:cubicBezTo>
                      <a:pt x="364" y="177"/>
                      <a:pt x="364" y="93"/>
                      <a:pt x="364" y="9"/>
                    </a:cubicBezTo>
                    <a:cubicBezTo>
                      <a:pt x="372" y="17"/>
                      <a:pt x="372" y="17"/>
                      <a:pt x="372" y="17"/>
                    </a:cubicBezTo>
                    <a:cubicBezTo>
                      <a:pt x="189" y="15"/>
                      <a:pt x="189" y="15"/>
                      <a:pt x="189" y="15"/>
                    </a:cubicBezTo>
                    <a:cubicBezTo>
                      <a:pt x="6" y="13"/>
                      <a:pt x="6" y="13"/>
                      <a:pt x="6" y="13"/>
                    </a:cubicBezTo>
                    <a:cubicBezTo>
                      <a:pt x="13" y="9"/>
                      <a:pt x="13" y="9"/>
                      <a:pt x="13" y="9"/>
                    </a:cubicBezTo>
                    <a:cubicBezTo>
                      <a:pt x="11" y="135"/>
                      <a:pt x="11" y="135"/>
                      <a:pt x="11" y="135"/>
                    </a:cubicBezTo>
                    <a:cubicBezTo>
                      <a:pt x="11" y="263"/>
                      <a:pt x="11" y="263"/>
                      <a:pt x="11" y="263"/>
                    </a:cubicBezTo>
                    <a:cubicBezTo>
                      <a:pt x="11" y="347"/>
                      <a:pt x="11" y="433"/>
                      <a:pt x="13" y="517"/>
                    </a:cubicBezTo>
                    <a:cubicBezTo>
                      <a:pt x="13" y="604"/>
                      <a:pt x="15" y="688"/>
                      <a:pt x="15" y="772"/>
                    </a:cubicBezTo>
                    <a:cubicBezTo>
                      <a:pt x="15" y="837"/>
                      <a:pt x="15" y="837"/>
                      <a:pt x="15" y="837"/>
                    </a:cubicBezTo>
                    <a:cubicBezTo>
                      <a:pt x="15" y="900"/>
                      <a:pt x="15" y="900"/>
                      <a:pt x="15" y="900"/>
                    </a:cubicBezTo>
                    <a:cubicBezTo>
                      <a:pt x="13" y="1028"/>
                      <a:pt x="13" y="1028"/>
                      <a:pt x="13" y="1028"/>
                    </a:cubicBezTo>
                    <a:cubicBezTo>
                      <a:pt x="6" y="1020"/>
                      <a:pt x="6" y="1020"/>
                      <a:pt x="6" y="1020"/>
                    </a:cubicBezTo>
                    <a:cubicBezTo>
                      <a:pt x="67" y="1020"/>
                      <a:pt x="128" y="1022"/>
                      <a:pt x="189" y="1024"/>
                    </a:cubicBezTo>
                    <a:lnTo>
                      <a:pt x="372"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3" name="Google Shape;2385;p51">
                <a:extLst>
                  <a:ext uri="{FF2B5EF4-FFF2-40B4-BE49-F238E27FC236}">
                    <a16:creationId xmlns:a16="http://schemas.microsoft.com/office/drawing/2014/main" id="{D0E96CE4-5B52-C15D-6368-3A186010C955}"/>
                  </a:ext>
                </a:extLst>
              </p:cNvPr>
              <p:cNvSpPr/>
              <p:nvPr/>
            </p:nvSpPr>
            <p:spPr>
              <a:xfrm flipH="1">
                <a:off x="6991376" y="1877003"/>
                <a:ext cx="400980" cy="304004"/>
              </a:xfrm>
              <a:custGeom>
                <a:avLst/>
                <a:gdLst/>
                <a:ahLst/>
                <a:cxnLst/>
                <a:rect l="l" t="t" r="r" b="b"/>
                <a:pathLst>
                  <a:path w="368" h="279" extrusionOk="0">
                    <a:moveTo>
                      <a:pt x="364" y="276"/>
                    </a:moveTo>
                    <a:lnTo>
                      <a:pt x="364" y="276"/>
                    </a:lnTo>
                    <a:cubicBezTo>
                      <a:pt x="276" y="278"/>
                      <a:pt x="276" y="278"/>
                      <a:pt x="276" y="278"/>
                    </a:cubicBezTo>
                    <a:cubicBezTo>
                      <a:pt x="185" y="278"/>
                      <a:pt x="185" y="278"/>
                      <a:pt x="185" y="278"/>
                    </a:cubicBezTo>
                    <a:cubicBezTo>
                      <a:pt x="154" y="278"/>
                      <a:pt x="124" y="280"/>
                      <a:pt x="95" y="278"/>
                    </a:cubicBezTo>
                    <a:cubicBezTo>
                      <a:pt x="63" y="278"/>
                      <a:pt x="34" y="278"/>
                      <a:pt x="2" y="278"/>
                    </a:cubicBezTo>
                    <a:cubicBezTo>
                      <a:pt x="0" y="278"/>
                      <a:pt x="0" y="278"/>
                      <a:pt x="0" y="278"/>
                    </a:cubicBezTo>
                    <a:cubicBezTo>
                      <a:pt x="0" y="276"/>
                      <a:pt x="0" y="276"/>
                      <a:pt x="0" y="276"/>
                    </a:cubicBezTo>
                    <a:cubicBezTo>
                      <a:pt x="0" y="229"/>
                      <a:pt x="2" y="185"/>
                      <a:pt x="2" y="139"/>
                    </a:cubicBezTo>
                    <a:cubicBezTo>
                      <a:pt x="2" y="95"/>
                      <a:pt x="2" y="51"/>
                      <a:pt x="0" y="4"/>
                    </a:cubicBezTo>
                    <a:cubicBezTo>
                      <a:pt x="0" y="2"/>
                      <a:pt x="0" y="2"/>
                      <a:pt x="0" y="2"/>
                    </a:cubicBezTo>
                    <a:cubicBezTo>
                      <a:pt x="2" y="2"/>
                      <a:pt x="2" y="2"/>
                      <a:pt x="2" y="2"/>
                    </a:cubicBezTo>
                    <a:cubicBezTo>
                      <a:pt x="63" y="2"/>
                      <a:pt x="124" y="0"/>
                      <a:pt x="183" y="0"/>
                    </a:cubicBezTo>
                    <a:cubicBezTo>
                      <a:pt x="274" y="0"/>
                      <a:pt x="274" y="0"/>
                      <a:pt x="274" y="0"/>
                    </a:cubicBezTo>
                    <a:cubicBezTo>
                      <a:pt x="364" y="0"/>
                      <a:pt x="364" y="0"/>
                      <a:pt x="364" y="0"/>
                    </a:cubicBezTo>
                    <a:cubicBezTo>
                      <a:pt x="368" y="0"/>
                      <a:pt x="368" y="0"/>
                      <a:pt x="368" y="0"/>
                    </a:cubicBezTo>
                    <a:cubicBezTo>
                      <a:pt x="368" y="4"/>
                      <a:pt x="368" y="4"/>
                      <a:pt x="368" y="4"/>
                    </a:cubicBezTo>
                    <a:cubicBezTo>
                      <a:pt x="368" y="27"/>
                      <a:pt x="368" y="51"/>
                      <a:pt x="368" y="74"/>
                    </a:cubicBezTo>
                    <a:cubicBezTo>
                      <a:pt x="366" y="141"/>
                      <a:pt x="366" y="141"/>
                      <a:pt x="366" y="141"/>
                    </a:cubicBezTo>
                    <a:cubicBezTo>
                      <a:pt x="366" y="208"/>
                      <a:pt x="366" y="208"/>
                      <a:pt x="366" y="208"/>
                    </a:cubicBezTo>
                    <a:lnTo>
                      <a:pt x="364" y="276"/>
                    </a:lnTo>
                    <a:moveTo>
                      <a:pt x="364" y="276"/>
                    </a:moveTo>
                    <a:lnTo>
                      <a:pt x="364" y="276"/>
                    </a:lnTo>
                    <a:cubicBezTo>
                      <a:pt x="362" y="206"/>
                      <a:pt x="362" y="206"/>
                      <a:pt x="362" y="206"/>
                    </a:cubicBezTo>
                    <a:cubicBezTo>
                      <a:pt x="362" y="139"/>
                      <a:pt x="362" y="139"/>
                      <a:pt x="362" y="139"/>
                    </a:cubicBezTo>
                    <a:cubicBezTo>
                      <a:pt x="362" y="72"/>
                      <a:pt x="362" y="72"/>
                      <a:pt x="362" y="72"/>
                    </a:cubicBezTo>
                    <a:cubicBezTo>
                      <a:pt x="360" y="49"/>
                      <a:pt x="360" y="27"/>
                      <a:pt x="360" y="4"/>
                    </a:cubicBezTo>
                    <a:cubicBezTo>
                      <a:pt x="364" y="9"/>
                      <a:pt x="364" y="9"/>
                      <a:pt x="364" y="9"/>
                    </a:cubicBezTo>
                    <a:cubicBezTo>
                      <a:pt x="274" y="9"/>
                      <a:pt x="274" y="9"/>
                      <a:pt x="274" y="9"/>
                    </a:cubicBezTo>
                    <a:cubicBezTo>
                      <a:pt x="183" y="9"/>
                      <a:pt x="183" y="9"/>
                      <a:pt x="183" y="9"/>
                    </a:cubicBezTo>
                    <a:cubicBezTo>
                      <a:pt x="124" y="9"/>
                      <a:pt x="63" y="9"/>
                      <a:pt x="2" y="7"/>
                    </a:cubicBezTo>
                    <a:cubicBezTo>
                      <a:pt x="4" y="4"/>
                      <a:pt x="4" y="4"/>
                      <a:pt x="4" y="4"/>
                    </a:cubicBezTo>
                    <a:cubicBezTo>
                      <a:pt x="4" y="51"/>
                      <a:pt x="4" y="95"/>
                      <a:pt x="4" y="139"/>
                    </a:cubicBezTo>
                    <a:cubicBezTo>
                      <a:pt x="4" y="185"/>
                      <a:pt x="4" y="229"/>
                      <a:pt x="7" y="276"/>
                    </a:cubicBezTo>
                    <a:cubicBezTo>
                      <a:pt x="2" y="272"/>
                      <a:pt x="2" y="272"/>
                      <a:pt x="2" y="272"/>
                    </a:cubicBezTo>
                    <a:cubicBezTo>
                      <a:pt x="34" y="272"/>
                      <a:pt x="63" y="272"/>
                      <a:pt x="93" y="272"/>
                    </a:cubicBezTo>
                    <a:cubicBezTo>
                      <a:pt x="122" y="272"/>
                      <a:pt x="152" y="272"/>
                      <a:pt x="183" y="272"/>
                    </a:cubicBezTo>
                    <a:cubicBezTo>
                      <a:pt x="274" y="274"/>
                      <a:pt x="274" y="274"/>
                      <a:pt x="274" y="274"/>
                    </a:cubicBezTo>
                    <a:lnTo>
                      <a:pt x="364"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4" name="Google Shape;2386;p51">
                <a:extLst>
                  <a:ext uri="{FF2B5EF4-FFF2-40B4-BE49-F238E27FC236}">
                    <a16:creationId xmlns:a16="http://schemas.microsoft.com/office/drawing/2014/main" id="{ED407FF6-5D81-C35B-F232-959032D700D3}"/>
                  </a:ext>
                </a:extLst>
              </p:cNvPr>
              <p:cNvSpPr/>
              <p:nvPr/>
            </p:nvSpPr>
            <p:spPr>
              <a:xfrm flipH="1">
                <a:off x="7076366" y="1417182"/>
                <a:ext cx="228821" cy="27240"/>
              </a:xfrm>
              <a:custGeom>
                <a:avLst/>
                <a:gdLst/>
                <a:ahLst/>
                <a:cxnLst/>
                <a:rect l="l" t="t" r="r" b="b"/>
                <a:pathLst>
                  <a:path w="210" h="25" extrusionOk="0">
                    <a:moveTo>
                      <a:pt x="210" y="23"/>
                    </a:moveTo>
                    <a:lnTo>
                      <a:pt x="210" y="23"/>
                    </a:lnTo>
                    <a:cubicBezTo>
                      <a:pt x="194" y="23"/>
                      <a:pt x="177" y="25"/>
                      <a:pt x="160" y="25"/>
                    </a:cubicBezTo>
                    <a:cubicBezTo>
                      <a:pt x="143" y="25"/>
                      <a:pt x="124" y="25"/>
                      <a:pt x="107"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5" y="0"/>
                    </a:cubicBezTo>
                    <a:cubicBezTo>
                      <a:pt x="141" y="0"/>
                      <a:pt x="175" y="2"/>
                      <a:pt x="210" y="2"/>
                    </a:cubicBezTo>
                    <a:lnTo>
                      <a:pt x="210" y="2"/>
                    </a:lnTo>
                    <a:cubicBezTo>
                      <a:pt x="210" y="4"/>
                      <a:pt x="210" y="4"/>
                      <a:pt x="210" y="4"/>
                    </a:cubicBezTo>
                    <a:lnTo>
                      <a:pt x="210" y="23"/>
                    </a:lnTo>
                    <a:moveTo>
                      <a:pt x="208" y="21"/>
                    </a:moveTo>
                    <a:lnTo>
                      <a:pt x="208" y="21"/>
                    </a:lnTo>
                    <a:cubicBezTo>
                      <a:pt x="208" y="4"/>
                      <a:pt x="208" y="4"/>
                      <a:pt x="208" y="4"/>
                    </a:cubicBezTo>
                    <a:cubicBezTo>
                      <a:pt x="210" y="6"/>
                      <a:pt x="210" y="6"/>
                      <a:pt x="210" y="6"/>
                    </a:cubicBezTo>
                    <a:cubicBezTo>
                      <a:pt x="175" y="8"/>
                      <a:pt x="141" y="8"/>
                      <a:pt x="105" y="8"/>
                    </a:cubicBezTo>
                    <a:cubicBezTo>
                      <a:pt x="89" y="8"/>
                      <a:pt x="72" y="8"/>
                      <a:pt x="55" y="8"/>
                    </a:cubicBezTo>
                    <a:cubicBezTo>
                      <a:pt x="38" y="8"/>
                      <a:pt x="19" y="8"/>
                      <a:pt x="2" y="6"/>
                    </a:cubicBezTo>
                    <a:cubicBezTo>
                      <a:pt x="4" y="4"/>
                      <a:pt x="4" y="4"/>
                      <a:pt x="4" y="4"/>
                    </a:cubicBezTo>
                    <a:cubicBezTo>
                      <a:pt x="4" y="23"/>
                      <a:pt x="4" y="23"/>
                      <a:pt x="4" y="23"/>
                    </a:cubicBezTo>
                    <a:cubicBezTo>
                      <a:pt x="2" y="21"/>
                      <a:pt x="2" y="21"/>
                      <a:pt x="2" y="21"/>
                    </a:cubicBezTo>
                    <a:cubicBezTo>
                      <a:pt x="19" y="21"/>
                      <a:pt x="36" y="21"/>
                      <a:pt x="55" y="21"/>
                    </a:cubicBezTo>
                    <a:cubicBezTo>
                      <a:pt x="72" y="21"/>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5" name="Google Shape;2387;p51">
                <a:extLst>
                  <a:ext uri="{FF2B5EF4-FFF2-40B4-BE49-F238E27FC236}">
                    <a16:creationId xmlns:a16="http://schemas.microsoft.com/office/drawing/2014/main" id="{A79B8220-C266-A62F-303C-D7B522E01469}"/>
                  </a:ext>
                </a:extLst>
              </p:cNvPr>
              <p:cNvSpPr/>
              <p:nvPr/>
            </p:nvSpPr>
            <p:spPr>
              <a:xfrm flipH="1">
                <a:off x="7093800" y="1369239"/>
                <a:ext cx="192863" cy="27240"/>
              </a:xfrm>
              <a:custGeom>
                <a:avLst/>
                <a:gdLst/>
                <a:ahLst/>
                <a:cxnLst/>
                <a:rect l="l" t="t" r="r" b="b"/>
                <a:pathLst>
                  <a:path w="177" h="25" extrusionOk="0">
                    <a:moveTo>
                      <a:pt x="175" y="23"/>
                    </a:moveTo>
                    <a:lnTo>
                      <a:pt x="175" y="23"/>
                    </a:lnTo>
                    <a:cubicBezTo>
                      <a:pt x="162" y="23"/>
                      <a:pt x="147" y="23"/>
                      <a:pt x="135" y="25"/>
                    </a:cubicBezTo>
                    <a:cubicBezTo>
                      <a:pt x="120" y="25"/>
                      <a:pt x="105" y="25"/>
                      <a:pt x="90" y="25"/>
                    </a:cubicBezTo>
                    <a:cubicBezTo>
                      <a:pt x="76" y="25"/>
                      <a:pt x="61" y="25"/>
                      <a:pt x="46" y="23"/>
                    </a:cubicBezTo>
                    <a:cubicBezTo>
                      <a:pt x="32" y="23"/>
                      <a:pt x="17" y="23"/>
                      <a:pt x="4" y="23"/>
                    </a:cubicBezTo>
                    <a:cubicBezTo>
                      <a:pt x="2" y="23"/>
                      <a:pt x="2" y="23"/>
                      <a:pt x="2" y="23"/>
                    </a:cubicBezTo>
                    <a:lnTo>
                      <a:pt x="2" y="23"/>
                    </a:lnTo>
                    <a:cubicBezTo>
                      <a:pt x="0" y="4"/>
                      <a:pt x="0" y="4"/>
                      <a:pt x="0" y="4"/>
                    </a:cubicBezTo>
                    <a:cubicBezTo>
                      <a:pt x="0" y="2"/>
                      <a:pt x="0" y="2"/>
                      <a:pt x="0" y="2"/>
                    </a:cubicBezTo>
                    <a:cubicBezTo>
                      <a:pt x="4" y="2"/>
                      <a:pt x="4" y="2"/>
                      <a:pt x="4" y="2"/>
                    </a:cubicBezTo>
                    <a:cubicBezTo>
                      <a:pt x="17" y="2"/>
                      <a:pt x="32" y="0"/>
                      <a:pt x="46" y="0"/>
                    </a:cubicBezTo>
                    <a:cubicBezTo>
                      <a:pt x="61" y="0"/>
                      <a:pt x="76" y="0"/>
                      <a:pt x="88" y="0"/>
                    </a:cubicBezTo>
                    <a:cubicBezTo>
                      <a:pt x="118" y="0"/>
                      <a:pt x="145"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5" y="8"/>
                      <a:pt x="118" y="8"/>
                      <a:pt x="88"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59" y="18"/>
                      <a:pt x="74" y="18"/>
                      <a:pt x="88" y="18"/>
                    </a:cubicBezTo>
                    <a:cubicBezTo>
                      <a:pt x="101" y="18"/>
                      <a:pt x="116" y="18"/>
                      <a:pt x="130"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6" name="Google Shape;2388;p51">
                <a:extLst>
                  <a:ext uri="{FF2B5EF4-FFF2-40B4-BE49-F238E27FC236}">
                    <a16:creationId xmlns:a16="http://schemas.microsoft.com/office/drawing/2014/main" id="{58361454-0F5A-D784-6E04-0DCB0B41A6F7}"/>
                  </a:ext>
                </a:extLst>
              </p:cNvPr>
              <p:cNvSpPr/>
              <p:nvPr/>
            </p:nvSpPr>
            <p:spPr>
              <a:xfrm flipH="1">
                <a:off x="7076366" y="1320206"/>
                <a:ext cx="228821" cy="28330"/>
              </a:xfrm>
              <a:custGeom>
                <a:avLst/>
                <a:gdLst/>
                <a:ahLst/>
                <a:cxnLst/>
                <a:rect l="l" t="t" r="r" b="b"/>
                <a:pathLst>
                  <a:path w="210" h="26" extrusionOk="0">
                    <a:moveTo>
                      <a:pt x="210" y="23"/>
                    </a:moveTo>
                    <a:lnTo>
                      <a:pt x="210" y="23"/>
                    </a:lnTo>
                    <a:cubicBezTo>
                      <a:pt x="194" y="23"/>
                      <a:pt x="177" y="23"/>
                      <a:pt x="160" y="26"/>
                    </a:cubicBezTo>
                    <a:cubicBezTo>
                      <a:pt x="143" y="26"/>
                      <a:pt x="124" y="26"/>
                      <a:pt x="107" y="26"/>
                    </a:cubicBezTo>
                    <a:cubicBezTo>
                      <a:pt x="91" y="26"/>
                      <a:pt x="72" y="26"/>
                      <a:pt x="55" y="23"/>
                    </a:cubicBezTo>
                    <a:cubicBezTo>
                      <a:pt x="38" y="23"/>
                      <a:pt x="19" y="23"/>
                      <a:pt x="2" y="23"/>
                    </a:cubicBezTo>
                    <a:cubicBezTo>
                      <a:pt x="0" y="23"/>
                      <a:pt x="0" y="23"/>
                      <a:pt x="0" y="23"/>
                    </a:cubicBezTo>
                    <a:cubicBezTo>
                      <a:pt x="0" y="21"/>
                      <a:pt x="0" y="21"/>
                      <a:pt x="0" y="21"/>
                    </a:cubicBezTo>
                    <a:cubicBezTo>
                      <a:pt x="0" y="5"/>
                      <a:pt x="0" y="5"/>
                      <a:pt x="0" y="5"/>
                    </a:cubicBezTo>
                    <a:cubicBezTo>
                      <a:pt x="0" y="2"/>
                      <a:pt x="0" y="2"/>
                      <a:pt x="0" y="2"/>
                    </a:cubicBezTo>
                    <a:cubicBezTo>
                      <a:pt x="2" y="2"/>
                      <a:pt x="2" y="2"/>
                      <a:pt x="2" y="2"/>
                    </a:cubicBezTo>
                    <a:cubicBezTo>
                      <a:pt x="19" y="2"/>
                      <a:pt x="38" y="0"/>
                      <a:pt x="55" y="0"/>
                    </a:cubicBezTo>
                    <a:cubicBezTo>
                      <a:pt x="72" y="0"/>
                      <a:pt x="89" y="0"/>
                      <a:pt x="105" y="0"/>
                    </a:cubicBezTo>
                    <a:cubicBezTo>
                      <a:pt x="141" y="0"/>
                      <a:pt x="175" y="0"/>
                      <a:pt x="210" y="2"/>
                    </a:cubicBezTo>
                    <a:lnTo>
                      <a:pt x="210" y="2"/>
                    </a:lnTo>
                    <a:cubicBezTo>
                      <a:pt x="210" y="5"/>
                      <a:pt x="210" y="5"/>
                      <a:pt x="210" y="5"/>
                    </a:cubicBezTo>
                    <a:lnTo>
                      <a:pt x="210" y="23"/>
                    </a:lnTo>
                    <a:moveTo>
                      <a:pt x="208" y="21"/>
                    </a:moveTo>
                    <a:lnTo>
                      <a:pt x="208" y="21"/>
                    </a:lnTo>
                    <a:cubicBezTo>
                      <a:pt x="208" y="5"/>
                      <a:pt x="208" y="5"/>
                      <a:pt x="208" y="5"/>
                    </a:cubicBezTo>
                    <a:cubicBezTo>
                      <a:pt x="210" y="7"/>
                      <a:pt x="210" y="7"/>
                      <a:pt x="210" y="7"/>
                    </a:cubicBezTo>
                    <a:cubicBezTo>
                      <a:pt x="175" y="9"/>
                      <a:pt x="141" y="9"/>
                      <a:pt x="105" y="9"/>
                    </a:cubicBezTo>
                    <a:cubicBezTo>
                      <a:pt x="89" y="9"/>
                      <a:pt x="72" y="9"/>
                      <a:pt x="55" y="9"/>
                    </a:cubicBezTo>
                    <a:cubicBezTo>
                      <a:pt x="38" y="9"/>
                      <a:pt x="19" y="7"/>
                      <a:pt x="2" y="7"/>
                    </a:cubicBezTo>
                    <a:cubicBezTo>
                      <a:pt x="4" y="5"/>
                      <a:pt x="4" y="5"/>
                      <a:pt x="4" y="5"/>
                    </a:cubicBezTo>
                    <a:cubicBezTo>
                      <a:pt x="4" y="21"/>
                      <a:pt x="4" y="21"/>
                      <a:pt x="4" y="21"/>
                    </a:cubicBezTo>
                    <a:cubicBezTo>
                      <a:pt x="2" y="21"/>
                      <a:pt x="2" y="21"/>
                      <a:pt x="2" y="21"/>
                    </a:cubicBezTo>
                    <a:cubicBezTo>
                      <a:pt x="19" y="21"/>
                      <a:pt x="36" y="21"/>
                      <a:pt x="55" y="21"/>
                    </a:cubicBezTo>
                    <a:cubicBezTo>
                      <a:pt x="72" y="19"/>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7" name="Google Shape;2389;p51">
                <a:extLst>
                  <a:ext uri="{FF2B5EF4-FFF2-40B4-BE49-F238E27FC236}">
                    <a16:creationId xmlns:a16="http://schemas.microsoft.com/office/drawing/2014/main" id="{1120283A-F7A3-5C23-A315-5D20AA152A4F}"/>
                  </a:ext>
                </a:extLst>
              </p:cNvPr>
              <p:cNvSpPr/>
              <p:nvPr/>
            </p:nvSpPr>
            <p:spPr>
              <a:xfrm flipH="1">
                <a:off x="6628532" y="1265725"/>
                <a:ext cx="169981" cy="1041678"/>
              </a:xfrm>
              <a:custGeom>
                <a:avLst/>
                <a:gdLst/>
                <a:ahLst/>
                <a:cxnLst/>
                <a:rect l="l" t="t" r="r" b="b"/>
                <a:pathLst>
                  <a:path w="156" h="956" extrusionOk="0">
                    <a:moveTo>
                      <a:pt x="149" y="952"/>
                    </a:moveTo>
                    <a:lnTo>
                      <a:pt x="149" y="952"/>
                    </a:lnTo>
                    <a:cubicBezTo>
                      <a:pt x="78" y="954"/>
                      <a:pt x="78" y="954"/>
                      <a:pt x="78" y="954"/>
                    </a:cubicBezTo>
                    <a:cubicBezTo>
                      <a:pt x="55" y="954"/>
                      <a:pt x="32"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7" y="0"/>
                      <a:pt x="147" y="0"/>
                      <a:pt x="147" y="0"/>
                    </a:cubicBezTo>
                    <a:cubicBezTo>
                      <a:pt x="155" y="0"/>
                      <a:pt x="155" y="0"/>
                      <a:pt x="155" y="0"/>
                    </a:cubicBezTo>
                    <a:cubicBezTo>
                      <a:pt x="155" y="6"/>
                      <a:pt x="155" y="6"/>
                      <a:pt x="155" y="6"/>
                    </a:cubicBezTo>
                    <a:cubicBezTo>
                      <a:pt x="155" y="84"/>
                      <a:pt x="155" y="164"/>
                      <a:pt x="155" y="244"/>
                    </a:cubicBezTo>
                    <a:cubicBezTo>
                      <a:pt x="158"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39" y="240"/>
                    </a:cubicBezTo>
                    <a:cubicBezTo>
                      <a:pt x="141" y="162"/>
                      <a:pt x="141" y="84"/>
                      <a:pt x="141" y="6"/>
                    </a:cubicBezTo>
                    <a:cubicBezTo>
                      <a:pt x="147" y="12"/>
                      <a:pt x="147" y="12"/>
                      <a:pt x="147" y="12"/>
                    </a:cubicBezTo>
                    <a:cubicBezTo>
                      <a:pt x="6" y="10"/>
                      <a:pt x="6" y="10"/>
                      <a:pt x="6" y="10"/>
                    </a:cubicBezTo>
                    <a:cubicBezTo>
                      <a:pt x="13" y="6"/>
                      <a:pt x="13" y="6"/>
                      <a:pt x="13" y="6"/>
                    </a:cubicBezTo>
                    <a:cubicBezTo>
                      <a:pt x="10" y="84"/>
                      <a:pt x="10" y="164"/>
                      <a:pt x="10" y="242"/>
                    </a:cubicBezTo>
                    <a:cubicBezTo>
                      <a:pt x="10" y="282"/>
                      <a:pt x="10" y="322"/>
                      <a:pt x="10" y="359"/>
                    </a:cubicBezTo>
                    <a:cubicBezTo>
                      <a:pt x="13" y="479"/>
                      <a:pt x="13" y="479"/>
                      <a:pt x="13" y="479"/>
                    </a:cubicBezTo>
                    <a:cubicBezTo>
                      <a:pt x="15" y="538"/>
                      <a:pt x="15" y="538"/>
                      <a:pt x="15" y="538"/>
                    </a:cubicBezTo>
                    <a:cubicBezTo>
                      <a:pt x="15" y="597"/>
                      <a:pt x="15" y="597"/>
                      <a:pt x="15" y="597"/>
                    </a:cubicBezTo>
                    <a:cubicBezTo>
                      <a:pt x="15" y="656"/>
                      <a:pt x="15" y="656"/>
                      <a:pt x="15" y="656"/>
                    </a:cubicBezTo>
                    <a:cubicBezTo>
                      <a:pt x="15" y="715"/>
                      <a:pt x="15" y="715"/>
                      <a:pt x="15" y="715"/>
                    </a:cubicBezTo>
                    <a:cubicBezTo>
                      <a:pt x="13" y="833"/>
                      <a:pt x="13" y="833"/>
                      <a:pt x="13" y="833"/>
                    </a:cubicBezTo>
                    <a:cubicBezTo>
                      <a:pt x="13" y="952"/>
                      <a:pt x="13" y="952"/>
                      <a:pt x="13" y="952"/>
                    </a:cubicBezTo>
                    <a:cubicBezTo>
                      <a:pt x="6" y="946"/>
                      <a:pt x="6" y="946"/>
                      <a:pt x="6" y="946"/>
                    </a:cubicBezTo>
                    <a:cubicBezTo>
                      <a:pt x="29" y="948"/>
                      <a:pt x="52" y="948"/>
                      <a:pt x="76"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8" name="Google Shape;2390;p51">
                <a:extLst>
                  <a:ext uri="{FF2B5EF4-FFF2-40B4-BE49-F238E27FC236}">
                    <a16:creationId xmlns:a16="http://schemas.microsoft.com/office/drawing/2014/main" id="{1CE7C5AE-CD3A-5753-72B5-7EDCF7FC30F4}"/>
                  </a:ext>
                </a:extLst>
              </p:cNvPr>
              <p:cNvSpPr/>
              <p:nvPr/>
            </p:nvSpPr>
            <p:spPr>
              <a:xfrm flipH="1">
                <a:off x="6636160" y="2090569"/>
                <a:ext cx="162353" cy="135113"/>
              </a:xfrm>
              <a:custGeom>
                <a:avLst/>
                <a:gdLst/>
                <a:ahLst/>
                <a:cxnLst/>
                <a:rect l="l" t="t" r="r" b="b"/>
                <a:pathLst>
                  <a:path w="149" h="124" extrusionOk="0">
                    <a:moveTo>
                      <a:pt x="4" y="4"/>
                    </a:moveTo>
                    <a:lnTo>
                      <a:pt x="4" y="4"/>
                    </a:lnTo>
                    <a:cubicBezTo>
                      <a:pt x="15" y="4"/>
                      <a:pt x="25" y="2"/>
                      <a:pt x="38" y="2"/>
                    </a:cubicBezTo>
                    <a:cubicBezTo>
                      <a:pt x="50" y="2"/>
                      <a:pt x="61" y="2"/>
                      <a:pt x="73" y="2"/>
                    </a:cubicBezTo>
                    <a:cubicBezTo>
                      <a:pt x="99" y="0"/>
                      <a:pt x="122" y="0"/>
                      <a:pt x="147" y="2"/>
                    </a:cubicBezTo>
                    <a:cubicBezTo>
                      <a:pt x="149" y="2"/>
                      <a:pt x="149" y="2"/>
                      <a:pt x="149" y="2"/>
                    </a:cubicBezTo>
                    <a:cubicBezTo>
                      <a:pt x="149" y="4"/>
                      <a:pt x="149" y="4"/>
                      <a:pt x="149"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0"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0" y="113"/>
                      <a:pt x="76" y="115"/>
                    </a:cubicBezTo>
                    <a:cubicBezTo>
                      <a:pt x="99" y="115"/>
                      <a:pt x="124" y="115"/>
                      <a:pt x="147" y="115"/>
                    </a:cubicBezTo>
                    <a:cubicBezTo>
                      <a:pt x="145" y="117"/>
                      <a:pt x="145" y="117"/>
                      <a:pt x="145" y="117"/>
                    </a:cubicBezTo>
                    <a:cubicBezTo>
                      <a:pt x="145" y="99"/>
                      <a:pt x="145" y="80"/>
                      <a:pt x="145" y="61"/>
                    </a:cubicBezTo>
                    <a:cubicBezTo>
                      <a:pt x="145" y="42"/>
                      <a:pt x="145" y="23"/>
                      <a:pt x="145" y="4"/>
                    </a:cubicBezTo>
                    <a:cubicBezTo>
                      <a:pt x="147" y="8"/>
                      <a:pt x="147" y="8"/>
                      <a:pt x="147" y="8"/>
                    </a:cubicBezTo>
                    <a:cubicBezTo>
                      <a:pt x="124" y="8"/>
                      <a:pt x="101" y="8"/>
                      <a:pt x="76" y="8"/>
                    </a:cubicBezTo>
                    <a:cubicBezTo>
                      <a:pt x="65" y="8"/>
                      <a:pt x="52" y="6"/>
                      <a:pt x="40"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9" name="Google Shape;2391;p51">
                <a:extLst>
                  <a:ext uri="{FF2B5EF4-FFF2-40B4-BE49-F238E27FC236}">
                    <a16:creationId xmlns:a16="http://schemas.microsoft.com/office/drawing/2014/main" id="{01B95119-5BB7-EEF2-11D9-955A576B524F}"/>
                  </a:ext>
                </a:extLst>
              </p:cNvPr>
              <p:cNvSpPr/>
              <p:nvPr/>
            </p:nvSpPr>
            <p:spPr>
              <a:xfrm flipH="1">
                <a:off x="6779990"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0" name="Google Shape;2392;p51">
                <a:extLst>
                  <a:ext uri="{FF2B5EF4-FFF2-40B4-BE49-F238E27FC236}">
                    <a16:creationId xmlns:a16="http://schemas.microsoft.com/office/drawing/2014/main" id="{7AEAC257-DBF1-6480-509A-F656AF9BA5BE}"/>
                  </a:ext>
                </a:extLst>
              </p:cNvPr>
              <p:cNvSpPr/>
              <p:nvPr/>
            </p:nvSpPr>
            <p:spPr>
              <a:xfrm flipH="1">
                <a:off x="6775631" y="2094927"/>
                <a:ext cx="0" cy="120948"/>
              </a:xfrm>
              <a:custGeom>
                <a:avLst/>
                <a:gdLst/>
                <a:ahLst/>
                <a:cxnLst/>
                <a:rect l="l" t="t" r="r" b="b"/>
                <a:pathLst>
                  <a:path w="120000" h="111" fill="none" extrusionOk="0">
                    <a:moveTo>
                      <a:pt x="0" y="0"/>
                    </a:moveTo>
                    <a:lnTo>
                      <a:pt x="0" y="0"/>
                    </a:lnTo>
                    <a:cubicBezTo>
                      <a:pt x="0" y="38"/>
                      <a:pt x="0" y="76"/>
                      <a:pt x="0" y="11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1" name="Google Shape;2393;p51">
                <a:extLst>
                  <a:ext uri="{FF2B5EF4-FFF2-40B4-BE49-F238E27FC236}">
                    <a16:creationId xmlns:a16="http://schemas.microsoft.com/office/drawing/2014/main" id="{3597E446-C454-1B44-A5F1-3C21CB75D6C4}"/>
                  </a:ext>
                </a:extLst>
              </p:cNvPr>
              <p:cNvSpPr/>
              <p:nvPr/>
            </p:nvSpPr>
            <p:spPr>
              <a:xfrm flipH="1">
                <a:off x="6645967"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2" name="Google Shape;2394;p51">
                <a:extLst>
                  <a:ext uri="{FF2B5EF4-FFF2-40B4-BE49-F238E27FC236}">
                    <a16:creationId xmlns:a16="http://schemas.microsoft.com/office/drawing/2014/main" id="{A6F12C09-946D-A430-35E9-37292BE5A984}"/>
                  </a:ext>
                </a:extLst>
              </p:cNvPr>
              <p:cNvSpPr/>
              <p:nvPr/>
            </p:nvSpPr>
            <p:spPr>
              <a:xfrm flipH="1">
                <a:off x="6473807"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41" y="240"/>
                    </a:cubicBezTo>
                    <a:cubicBezTo>
                      <a:pt x="141" y="162"/>
                      <a:pt x="141" y="84"/>
                      <a:pt x="141" y="6"/>
                    </a:cubicBezTo>
                    <a:cubicBezTo>
                      <a:pt x="149" y="12"/>
                      <a:pt x="149" y="12"/>
                      <a:pt x="149" y="12"/>
                    </a:cubicBezTo>
                    <a:cubicBezTo>
                      <a:pt x="6" y="10"/>
                      <a:pt x="6" y="10"/>
                      <a:pt x="6"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2" y="833"/>
                      <a:pt x="12" y="833"/>
                      <a:pt x="12" y="833"/>
                    </a:cubicBezTo>
                    <a:cubicBezTo>
                      <a:pt x="12" y="952"/>
                      <a:pt x="12" y="952"/>
                      <a:pt x="12" y="952"/>
                    </a:cubicBezTo>
                    <a:cubicBezTo>
                      <a:pt x="6" y="946"/>
                      <a:pt x="6" y="946"/>
                      <a:pt x="6" y="946"/>
                    </a:cubicBezTo>
                    <a:cubicBezTo>
                      <a:pt x="29" y="948"/>
                      <a:pt x="52" y="948"/>
                      <a:pt x="75"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3" name="Google Shape;2395;p51">
                <a:extLst>
                  <a:ext uri="{FF2B5EF4-FFF2-40B4-BE49-F238E27FC236}">
                    <a16:creationId xmlns:a16="http://schemas.microsoft.com/office/drawing/2014/main" id="{AB488AE7-9B4A-8BBE-C5D1-BFA917EF42F5}"/>
                  </a:ext>
                </a:extLst>
              </p:cNvPr>
              <p:cNvSpPr/>
              <p:nvPr/>
            </p:nvSpPr>
            <p:spPr>
              <a:xfrm flipH="1">
                <a:off x="6478165" y="2090569"/>
                <a:ext cx="164533" cy="135113"/>
              </a:xfrm>
              <a:custGeom>
                <a:avLst/>
                <a:gdLst/>
                <a:ahLst/>
                <a:cxnLst/>
                <a:rect l="l" t="t" r="r" b="b"/>
                <a:pathLst>
                  <a:path w="151" h="124" extrusionOk="0">
                    <a:moveTo>
                      <a:pt x="4" y="4"/>
                    </a:moveTo>
                    <a:lnTo>
                      <a:pt x="4" y="4"/>
                    </a:lnTo>
                    <a:cubicBezTo>
                      <a:pt x="15"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5" y="61"/>
                    </a:cubicBezTo>
                    <a:cubicBezTo>
                      <a:pt x="145"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4" name="Google Shape;2396;p51">
                <a:extLst>
                  <a:ext uri="{FF2B5EF4-FFF2-40B4-BE49-F238E27FC236}">
                    <a16:creationId xmlns:a16="http://schemas.microsoft.com/office/drawing/2014/main" id="{868FCC85-A007-C33A-3B35-6053C6DB76BF}"/>
                  </a:ext>
                </a:extLst>
              </p:cNvPr>
              <p:cNvSpPr/>
              <p:nvPr/>
            </p:nvSpPr>
            <p:spPr>
              <a:xfrm flipH="1">
                <a:off x="6626353"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5" name="Google Shape;2397;p51">
                <a:extLst>
                  <a:ext uri="{FF2B5EF4-FFF2-40B4-BE49-F238E27FC236}">
                    <a16:creationId xmlns:a16="http://schemas.microsoft.com/office/drawing/2014/main" id="{13A22DC5-C1B4-501F-89F8-BD22A37CCA1B}"/>
                  </a:ext>
                </a:extLst>
              </p:cNvPr>
              <p:cNvSpPr/>
              <p:nvPr/>
            </p:nvSpPr>
            <p:spPr>
              <a:xfrm flipH="1">
                <a:off x="6320170"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8"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8" y="2"/>
                      <a:pt x="8" y="2"/>
                      <a:pt x="8"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0" y="553"/>
                      <a:pt x="140" y="475"/>
                    </a:cubicBezTo>
                    <a:cubicBezTo>
                      <a:pt x="140" y="397"/>
                      <a:pt x="138" y="319"/>
                      <a:pt x="140" y="240"/>
                    </a:cubicBezTo>
                    <a:cubicBezTo>
                      <a:pt x="140" y="162"/>
                      <a:pt x="140" y="84"/>
                      <a:pt x="140" y="6"/>
                    </a:cubicBezTo>
                    <a:cubicBezTo>
                      <a:pt x="149" y="12"/>
                      <a:pt x="149" y="12"/>
                      <a:pt x="149" y="12"/>
                    </a:cubicBezTo>
                    <a:cubicBezTo>
                      <a:pt x="8" y="10"/>
                      <a:pt x="8" y="10"/>
                      <a:pt x="8"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4" y="833"/>
                      <a:pt x="14" y="833"/>
                      <a:pt x="14" y="833"/>
                    </a:cubicBezTo>
                    <a:cubicBezTo>
                      <a:pt x="12" y="952"/>
                      <a:pt x="12" y="952"/>
                      <a:pt x="12" y="952"/>
                    </a:cubicBezTo>
                    <a:cubicBezTo>
                      <a:pt x="8" y="946"/>
                      <a:pt x="8" y="946"/>
                      <a:pt x="8" y="946"/>
                    </a:cubicBezTo>
                    <a:cubicBezTo>
                      <a:pt x="29" y="948"/>
                      <a:pt x="52" y="948"/>
                      <a:pt x="78"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6" name="Google Shape;2398;p51">
                <a:extLst>
                  <a:ext uri="{FF2B5EF4-FFF2-40B4-BE49-F238E27FC236}">
                    <a16:creationId xmlns:a16="http://schemas.microsoft.com/office/drawing/2014/main" id="{151BD2C0-EBF7-A652-1526-4E1725164ABB}"/>
                  </a:ext>
                </a:extLst>
              </p:cNvPr>
              <p:cNvSpPr/>
              <p:nvPr/>
            </p:nvSpPr>
            <p:spPr>
              <a:xfrm flipH="1">
                <a:off x="6324529" y="2090569"/>
                <a:ext cx="164533" cy="135113"/>
              </a:xfrm>
              <a:custGeom>
                <a:avLst/>
                <a:gdLst/>
                <a:ahLst/>
                <a:cxnLst/>
                <a:rect l="l" t="t" r="r" b="b"/>
                <a:pathLst>
                  <a:path w="151" h="124" extrusionOk="0">
                    <a:moveTo>
                      <a:pt x="4" y="4"/>
                    </a:moveTo>
                    <a:lnTo>
                      <a:pt x="4" y="4"/>
                    </a:lnTo>
                    <a:cubicBezTo>
                      <a:pt x="14"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2" y="61"/>
                    </a:cubicBezTo>
                    <a:lnTo>
                      <a:pt x="4" y="4"/>
                    </a:lnTo>
                    <a:moveTo>
                      <a:pt x="4" y="4"/>
                    </a:moveTo>
                    <a:lnTo>
                      <a:pt x="4" y="4"/>
                    </a:lnTo>
                    <a:cubicBezTo>
                      <a:pt x="6" y="63"/>
                      <a:pt x="6" y="63"/>
                      <a:pt x="6" y="63"/>
                    </a:cubicBezTo>
                    <a:cubicBezTo>
                      <a:pt x="8"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7" y="61"/>
                    </a:cubicBezTo>
                    <a:cubicBezTo>
                      <a:pt x="147"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7" name="Google Shape;2399;p51">
                <a:extLst>
                  <a:ext uri="{FF2B5EF4-FFF2-40B4-BE49-F238E27FC236}">
                    <a16:creationId xmlns:a16="http://schemas.microsoft.com/office/drawing/2014/main" id="{516CEC82-D52C-B35A-E9BF-C353AF50FA59}"/>
                  </a:ext>
                </a:extLst>
              </p:cNvPr>
              <p:cNvSpPr/>
              <p:nvPr/>
            </p:nvSpPr>
            <p:spPr>
              <a:xfrm flipH="1">
                <a:off x="6473807"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8" name="Google Shape;2400;p51">
                <a:extLst>
                  <a:ext uri="{FF2B5EF4-FFF2-40B4-BE49-F238E27FC236}">
                    <a16:creationId xmlns:a16="http://schemas.microsoft.com/office/drawing/2014/main" id="{4AADBCB6-897A-4FFF-229A-298D7C55E9A0}"/>
                  </a:ext>
                </a:extLst>
              </p:cNvPr>
              <p:cNvSpPr/>
              <p:nvPr/>
            </p:nvSpPr>
            <p:spPr>
              <a:xfrm flipH="1">
                <a:off x="6339784"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9" name="Google Shape;2401;p51">
                <a:extLst>
                  <a:ext uri="{FF2B5EF4-FFF2-40B4-BE49-F238E27FC236}">
                    <a16:creationId xmlns:a16="http://schemas.microsoft.com/office/drawing/2014/main" id="{7745B43D-DFEB-A5E2-BF98-1495756792D8}"/>
                  </a:ext>
                </a:extLst>
              </p:cNvPr>
              <p:cNvSpPr/>
              <p:nvPr/>
            </p:nvSpPr>
            <p:spPr>
              <a:xfrm flipH="1">
                <a:off x="6781079" y="983513"/>
                <a:ext cx="216835" cy="1323891"/>
              </a:xfrm>
              <a:custGeom>
                <a:avLst/>
                <a:gdLst/>
                <a:ahLst/>
                <a:cxnLst/>
                <a:rect l="l" t="t" r="r" b="b"/>
                <a:pathLst>
                  <a:path w="199" h="1215" extrusionOk="0">
                    <a:moveTo>
                      <a:pt x="191" y="1211"/>
                    </a:moveTo>
                    <a:lnTo>
                      <a:pt x="191" y="1211"/>
                    </a:lnTo>
                    <a:cubicBezTo>
                      <a:pt x="99" y="1213"/>
                      <a:pt x="99" y="1213"/>
                      <a:pt x="99" y="1213"/>
                    </a:cubicBezTo>
                    <a:cubicBezTo>
                      <a:pt x="69" y="1213"/>
                      <a:pt x="38" y="1215"/>
                      <a:pt x="6" y="1215"/>
                    </a:cubicBezTo>
                    <a:cubicBezTo>
                      <a:pt x="2" y="1215"/>
                      <a:pt x="2" y="1215"/>
                      <a:pt x="2" y="1215"/>
                    </a:cubicBezTo>
                    <a:cubicBezTo>
                      <a:pt x="2" y="1211"/>
                      <a:pt x="2" y="1211"/>
                      <a:pt x="2" y="1211"/>
                    </a:cubicBezTo>
                    <a:cubicBezTo>
                      <a:pt x="0" y="1060"/>
                      <a:pt x="0" y="1060"/>
                      <a:pt x="0" y="1060"/>
                    </a:cubicBezTo>
                    <a:cubicBezTo>
                      <a:pt x="0" y="911"/>
                      <a:pt x="0" y="911"/>
                      <a:pt x="0" y="911"/>
                    </a:cubicBezTo>
                    <a:cubicBezTo>
                      <a:pt x="0" y="835"/>
                      <a:pt x="0" y="835"/>
                      <a:pt x="0" y="835"/>
                    </a:cubicBezTo>
                    <a:cubicBezTo>
                      <a:pt x="0" y="759"/>
                      <a:pt x="0" y="759"/>
                      <a:pt x="0" y="759"/>
                    </a:cubicBezTo>
                    <a:cubicBezTo>
                      <a:pt x="0" y="684"/>
                      <a:pt x="0" y="684"/>
                      <a:pt x="0" y="684"/>
                    </a:cubicBezTo>
                    <a:cubicBezTo>
                      <a:pt x="2" y="608"/>
                      <a:pt x="2" y="608"/>
                      <a:pt x="2" y="608"/>
                    </a:cubicBezTo>
                    <a:cubicBezTo>
                      <a:pt x="4" y="459"/>
                      <a:pt x="4" y="459"/>
                      <a:pt x="4" y="459"/>
                    </a:cubicBezTo>
                    <a:cubicBezTo>
                      <a:pt x="4" y="408"/>
                      <a:pt x="4" y="358"/>
                      <a:pt x="4" y="307"/>
                    </a:cubicBezTo>
                    <a:cubicBezTo>
                      <a:pt x="4" y="208"/>
                      <a:pt x="4" y="108"/>
                      <a:pt x="2" y="7"/>
                    </a:cubicBezTo>
                    <a:cubicBezTo>
                      <a:pt x="2" y="2"/>
                      <a:pt x="2" y="2"/>
                      <a:pt x="2" y="2"/>
                    </a:cubicBezTo>
                    <a:cubicBezTo>
                      <a:pt x="6" y="2"/>
                      <a:pt x="6" y="2"/>
                      <a:pt x="6" y="2"/>
                    </a:cubicBezTo>
                    <a:cubicBezTo>
                      <a:pt x="189" y="0"/>
                      <a:pt x="189" y="0"/>
                      <a:pt x="189" y="0"/>
                    </a:cubicBezTo>
                    <a:cubicBezTo>
                      <a:pt x="198" y="0"/>
                      <a:pt x="198" y="0"/>
                      <a:pt x="198" y="0"/>
                    </a:cubicBezTo>
                    <a:cubicBezTo>
                      <a:pt x="198" y="7"/>
                      <a:pt x="198" y="7"/>
                      <a:pt x="198" y="7"/>
                    </a:cubicBezTo>
                    <a:cubicBezTo>
                      <a:pt x="198" y="108"/>
                      <a:pt x="198" y="208"/>
                      <a:pt x="198" y="309"/>
                    </a:cubicBezTo>
                    <a:cubicBezTo>
                      <a:pt x="200" y="410"/>
                      <a:pt x="198" y="511"/>
                      <a:pt x="198" y="612"/>
                    </a:cubicBezTo>
                    <a:cubicBezTo>
                      <a:pt x="198" y="713"/>
                      <a:pt x="196" y="814"/>
                      <a:pt x="196" y="913"/>
                    </a:cubicBezTo>
                    <a:lnTo>
                      <a:pt x="191" y="1211"/>
                    </a:lnTo>
                    <a:moveTo>
                      <a:pt x="189" y="1209"/>
                    </a:moveTo>
                    <a:lnTo>
                      <a:pt x="189" y="1209"/>
                    </a:lnTo>
                    <a:cubicBezTo>
                      <a:pt x="185" y="906"/>
                      <a:pt x="185" y="906"/>
                      <a:pt x="185" y="906"/>
                    </a:cubicBezTo>
                    <a:cubicBezTo>
                      <a:pt x="185" y="806"/>
                      <a:pt x="183" y="705"/>
                      <a:pt x="183" y="606"/>
                    </a:cubicBezTo>
                    <a:cubicBezTo>
                      <a:pt x="183" y="505"/>
                      <a:pt x="181" y="406"/>
                      <a:pt x="181" y="307"/>
                    </a:cubicBezTo>
                    <a:cubicBezTo>
                      <a:pt x="183" y="206"/>
                      <a:pt x="183" y="108"/>
                      <a:pt x="183" y="7"/>
                    </a:cubicBezTo>
                    <a:cubicBezTo>
                      <a:pt x="189" y="15"/>
                      <a:pt x="189" y="15"/>
                      <a:pt x="189" y="15"/>
                    </a:cubicBezTo>
                    <a:cubicBezTo>
                      <a:pt x="6" y="13"/>
                      <a:pt x="6" y="13"/>
                      <a:pt x="6" y="13"/>
                    </a:cubicBezTo>
                    <a:cubicBezTo>
                      <a:pt x="10" y="7"/>
                      <a:pt x="10" y="7"/>
                      <a:pt x="10" y="7"/>
                    </a:cubicBezTo>
                    <a:cubicBezTo>
                      <a:pt x="10" y="108"/>
                      <a:pt x="10" y="208"/>
                      <a:pt x="10" y="307"/>
                    </a:cubicBezTo>
                    <a:cubicBezTo>
                      <a:pt x="10" y="358"/>
                      <a:pt x="10" y="408"/>
                      <a:pt x="10" y="459"/>
                    </a:cubicBezTo>
                    <a:cubicBezTo>
                      <a:pt x="13" y="608"/>
                      <a:pt x="13" y="608"/>
                      <a:pt x="13" y="608"/>
                    </a:cubicBezTo>
                    <a:cubicBezTo>
                      <a:pt x="15" y="684"/>
                      <a:pt x="15" y="684"/>
                      <a:pt x="15" y="684"/>
                    </a:cubicBezTo>
                    <a:cubicBezTo>
                      <a:pt x="15" y="759"/>
                      <a:pt x="15" y="759"/>
                      <a:pt x="15" y="759"/>
                    </a:cubicBezTo>
                    <a:cubicBezTo>
                      <a:pt x="15" y="835"/>
                      <a:pt x="15" y="835"/>
                      <a:pt x="15" y="835"/>
                    </a:cubicBezTo>
                    <a:cubicBezTo>
                      <a:pt x="15" y="911"/>
                      <a:pt x="15" y="911"/>
                      <a:pt x="15" y="911"/>
                    </a:cubicBezTo>
                    <a:cubicBezTo>
                      <a:pt x="13" y="1060"/>
                      <a:pt x="13" y="1060"/>
                      <a:pt x="13" y="1060"/>
                    </a:cubicBezTo>
                    <a:cubicBezTo>
                      <a:pt x="10" y="1211"/>
                      <a:pt x="10" y="1211"/>
                      <a:pt x="10" y="1211"/>
                    </a:cubicBezTo>
                    <a:cubicBezTo>
                      <a:pt x="6" y="1205"/>
                      <a:pt x="6" y="1205"/>
                      <a:pt x="6" y="1205"/>
                    </a:cubicBezTo>
                    <a:cubicBezTo>
                      <a:pt x="38" y="1207"/>
                      <a:pt x="67" y="1207"/>
                      <a:pt x="97" y="1207"/>
                    </a:cubicBezTo>
                    <a:lnTo>
                      <a:pt x="189" y="1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0" name="Google Shape;2402;p51">
                <a:extLst>
                  <a:ext uri="{FF2B5EF4-FFF2-40B4-BE49-F238E27FC236}">
                    <a16:creationId xmlns:a16="http://schemas.microsoft.com/office/drawing/2014/main" id="{95FD087B-60CC-EA45-E1E8-40F0F9FF8118}"/>
                  </a:ext>
                </a:extLst>
              </p:cNvPr>
              <p:cNvSpPr/>
              <p:nvPr/>
            </p:nvSpPr>
            <p:spPr>
              <a:xfrm flipH="1">
                <a:off x="6787617" y="1109909"/>
                <a:ext cx="205938" cy="41406"/>
              </a:xfrm>
              <a:custGeom>
                <a:avLst/>
                <a:gdLst/>
                <a:ahLst/>
                <a:cxnLst/>
                <a:rect l="l" t="t" r="r" b="b"/>
                <a:pathLst>
                  <a:path w="189" h="38" extrusionOk="0">
                    <a:moveTo>
                      <a:pt x="187" y="36"/>
                    </a:moveTo>
                    <a:lnTo>
                      <a:pt x="187" y="36"/>
                    </a:lnTo>
                    <a:cubicBezTo>
                      <a:pt x="173" y="36"/>
                      <a:pt x="158" y="38"/>
                      <a:pt x="141" y="38"/>
                    </a:cubicBezTo>
                    <a:cubicBezTo>
                      <a:pt x="126" y="38"/>
                      <a:pt x="112" y="38"/>
                      <a:pt x="97" y="38"/>
                    </a:cubicBezTo>
                    <a:cubicBezTo>
                      <a:pt x="80" y="38"/>
                      <a:pt x="65" y="38"/>
                      <a:pt x="48" y="38"/>
                    </a:cubicBezTo>
                    <a:cubicBezTo>
                      <a:pt x="34" y="36"/>
                      <a:pt x="19" y="36"/>
                      <a:pt x="2" y="36"/>
                    </a:cubicBezTo>
                    <a:lnTo>
                      <a:pt x="2" y="36"/>
                    </a:lnTo>
                    <a:lnTo>
                      <a:pt x="2" y="36"/>
                    </a:ln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3"/>
                      <a:pt x="183" y="15"/>
                      <a:pt x="183" y="4"/>
                    </a:cubicBezTo>
                    <a:cubicBezTo>
                      <a:pt x="185" y="6"/>
                      <a:pt x="185" y="6"/>
                      <a:pt x="185" y="6"/>
                    </a:cubicBezTo>
                    <a:cubicBezTo>
                      <a:pt x="156" y="8"/>
                      <a:pt x="124" y="8"/>
                      <a:pt x="95" y="8"/>
                    </a:cubicBezTo>
                    <a:cubicBezTo>
                      <a:pt x="63" y="8"/>
                      <a:pt x="34" y="8"/>
                      <a:pt x="2" y="6"/>
                    </a:cubicBezTo>
                    <a:cubicBezTo>
                      <a:pt x="4" y="4"/>
                      <a:pt x="4" y="4"/>
                      <a:pt x="4" y="4"/>
                    </a:cubicBezTo>
                    <a:cubicBezTo>
                      <a:pt x="4" y="15"/>
                      <a:pt x="4" y="25"/>
                      <a:pt x="4" y="36"/>
                    </a:cubicBezTo>
                    <a:cubicBezTo>
                      <a:pt x="2" y="34"/>
                      <a:pt x="2" y="34"/>
                      <a:pt x="2" y="34"/>
                    </a:cubicBezTo>
                    <a:cubicBezTo>
                      <a:pt x="19" y="34"/>
                      <a:pt x="34" y="34"/>
                      <a:pt x="48" y="34"/>
                    </a:cubicBezTo>
                    <a:cubicBezTo>
                      <a:pt x="63" y="32"/>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1" name="Google Shape;2403;p51">
                <a:extLst>
                  <a:ext uri="{FF2B5EF4-FFF2-40B4-BE49-F238E27FC236}">
                    <a16:creationId xmlns:a16="http://schemas.microsoft.com/office/drawing/2014/main" id="{2E24B478-8898-B614-4C4F-4C960BDD605B}"/>
                  </a:ext>
                </a:extLst>
              </p:cNvPr>
              <p:cNvSpPr/>
              <p:nvPr/>
            </p:nvSpPr>
            <p:spPr>
              <a:xfrm flipH="1">
                <a:off x="6787617" y="1205796"/>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5"/>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5"/>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2" name="Google Shape;2404;p51">
                <a:extLst>
                  <a:ext uri="{FF2B5EF4-FFF2-40B4-BE49-F238E27FC236}">
                    <a16:creationId xmlns:a16="http://schemas.microsoft.com/office/drawing/2014/main" id="{5D04E263-8E0A-0AAF-B3D5-FF4654616D3A}"/>
                  </a:ext>
                </a:extLst>
              </p:cNvPr>
              <p:cNvSpPr/>
              <p:nvPr/>
            </p:nvSpPr>
            <p:spPr>
              <a:xfrm flipH="1">
                <a:off x="6787617" y="2055701"/>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6"/>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6"/>
                      <a:pt x="187" y="36"/>
                    </a:cubicBezTo>
                    <a:moveTo>
                      <a:pt x="185" y="36"/>
                    </a:moveTo>
                    <a:lnTo>
                      <a:pt x="185" y="36"/>
                    </a:lnTo>
                    <a:cubicBezTo>
                      <a:pt x="185" y="26"/>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6"/>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3" name="Google Shape;2405;p51">
                <a:extLst>
                  <a:ext uri="{FF2B5EF4-FFF2-40B4-BE49-F238E27FC236}">
                    <a16:creationId xmlns:a16="http://schemas.microsoft.com/office/drawing/2014/main" id="{CCB11F69-8627-00D5-8C3E-A27335C30CE7}"/>
                  </a:ext>
                </a:extLst>
              </p:cNvPr>
              <p:cNvSpPr/>
              <p:nvPr/>
            </p:nvSpPr>
            <p:spPr>
              <a:xfrm flipH="1">
                <a:off x="6787617" y="2152677"/>
                <a:ext cx="205938" cy="43585"/>
              </a:xfrm>
              <a:custGeom>
                <a:avLst/>
                <a:gdLst/>
                <a:ahLst/>
                <a:cxnLst/>
                <a:rect l="l" t="t" r="r" b="b"/>
                <a:pathLst>
                  <a:path w="189" h="40" extrusionOk="0">
                    <a:moveTo>
                      <a:pt x="187" y="35"/>
                    </a:moveTo>
                    <a:lnTo>
                      <a:pt x="187" y="35"/>
                    </a:lnTo>
                    <a:cubicBezTo>
                      <a:pt x="173" y="37"/>
                      <a:pt x="158" y="37"/>
                      <a:pt x="141" y="37"/>
                    </a:cubicBezTo>
                    <a:cubicBezTo>
                      <a:pt x="126" y="40"/>
                      <a:pt x="112" y="40"/>
                      <a:pt x="97" y="40"/>
                    </a:cubicBezTo>
                    <a:cubicBezTo>
                      <a:pt x="80" y="40"/>
                      <a:pt x="65" y="37"/>
                      <a:pt x="48" y="37"/>
                    </a:cubicBezTo>
                    <a:cubicBezTo>
                      <a:pt x="34" y="37"/>
                      <a:pt x="19" y="37"/>
                      <a:pt x="2" y="37"/>
                    </a:cubicBezTo>
                    <a:lnTo>
                      <a:pt x="2" y="37"/>
                    </a:lnTo>
                    <a:cubicBezTo>
                      <a:pt x="2" y="35"/>
                      <a:pt x="2" y="35"/>
                      <a:pt x="2" y="35"/>
                    </a:cubicBezTo>
                    <a:cubicBezTo>
                      <a:pt x="2" y="25"/>
                      <a:pt x="0" y="14"/>
                      <a:pt x="0" y="4"/>
                    </a:cubicBezTo>
                    <a:cubicBezTo>
                      <a:pt x="0" y="2"/>
                      <a:pt x="0" y="2"/>
                      <a:pt x="0" y="2"/>
                    </a:cubicBezTo>
                    <a:cubicBezTo>
                      <a:pt x="2" y="2"/>
                      <a:pt x="2" y="2"/>
                      <a:pt x="2" y="2"/>
                    </a:cubicBezTo>
                    <a:cubicBezTo>
                      <a:pt x="34" y="2"/>
                      <a:pt x="63" y="0"/>
                      <a:pt x="95" y="0"/>
                    </a:cubicBezTo>
                    <a:cubicBezTo>
                      <a:pt x="124" y="0"/>
                      <a:pt x="156" y="2"/>
                      <a:pt x="185" y="2"/>
                    </a:cubicBezTo>
                    <a:cubicBezTo>
                      <a:pt x="189" y="2"/>
                      <a:pt x="189" y="2"/>
                      <a:pt x="189" y="2"/>
                    </a:cubicBezTo>
                    <a:cubicBezTo>
                      <a:pt x="187" y="4"/>
                      <a:pt x="187" y="4"/>
                      <a:pt x="187" y="4"/>
                    </a:cubicBezTo>
                    <a:cubicBezTo>
                      <a:pt x="187" y="16"/>
                      <a:pt x="187" y="27"/>
                      <a:pt x="187" y="35"/>
                    </a:cubicBezTo>
                    <a:moveTo>
                      <a:pt x="185" y="35"/>
                    </a:moveTo>
                    <a:lnTo>
                      <a:pt x="185" y="35"/>
                    </a:lnTo>
                    <a:cubicBezTo>
                      <a:pt x="185" y="25"/>
                      <a:pt x="183" y="14"/>
                      <a:pt x="183" y="4"/>
                    </a:cubicBezTo>
                    <a:cubicBezTo>
                      <a:pt x="185" y="6"/>
                      <a:pt x="185" y="6"/>
                      <a:pt x="185" y="6"/>
                    </a:cubicBezTo>
                    <a:cubicBezTo>
                      <a:pt x="156" y="8"/>
                      <a:pt x="124" y="8"/>
                      <a:pt x="95" y="8"/>
                    </a:cubicBezTo>
                    <a:cubicBezTo>
                      <a:pt x="63" y="8"/>
                      <a:pt x="34" y="8"/>
                      <a:pt x="2" y="6"/>
                    </a:cubicBezTo>
                    <a:cubicBezTo>
                      <a:pt x="4" y="4"/>
                      <a:pt x="4" y="4"/>
                      <a:pt x="4" y="4"/>
                    </a:cubicBezTo>
                    <a:cubicBezTo>
                      <a:pt x="4" y="14"/>
                      <a:pt x="4" y="25"/>
                      <a:pt x="4" y="35"/>
                    </a:cubicBezTo>
                    <a:cubicBezTo>
                      <a:pt x="2" y="33"/>
                      <a:pt x="2" y="33"/>
                      <a:pt x="2" y="33"/>
                    </a:cubicBezTo>
                    <a:cubicBezTo>
                      <a:pt x="19" y="35"/>
                      <a:pt x="34" y="33"/>
                      <a:pt x="48" y="33"/>
                    </a:cubicBezTo>
                    <a:cubicBezTo>
                      <a:pt x="63" y="33"/>
                      <a:pt x="78" y="31"/>
                      <a:pt x="93" y="31"/>
                    </a:cubicBezTo>
                    <a:cubicBezTo>
                      <a:pt x="107" y="31"/>
                      <a:pt x="122" y="33"/>
                      <a:pt x="139" y="33"/>
                    </a:cubicBezTo>
                    <a:cubicBezTo>
                      <a:pt x="154" y="33"/>
                      <a:pt x="171" y="33"/>
                      <a:pt x="185" y="3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4" name="Google Shape;2406;p51">
                <a:extLst>
                  <a:ext uri="{FF2B5EF4-FFF2-40B4-BE49-F238E27FC236}">
                    <a16:creationId xmlns:a16="http://schemas.microsoft.com/office/drawing/2014/main" id="{D1456752-E772-C53F-320A-2D821D8A8097}"/>
                  </a:ext>
                </a:extLst>
              </p:cNvPr>
              <p:cNvSpPr/>
              <p:nvPr/>
            </p:nvSpPr>
            <p:spPr>
              <a:xfrm flipH="1">
                <a:off x="6861711" y="1332192"/>
                <a:ext cx="58839" cy="203759"/>
              </a:xfrm>
              <a:custGeom>
                <a:avLst/>
                <a:gdLst/>
                <a:ahLst/>
                <a:cxnLst/>
                <a:rect l="l" t="t" r="r" b="b"/>
                <a:pathLst>
                  <a:path w="54" h="187" extrusionOk="0">
                    <a:moveTo>
                      <a:pt x="53" y="185"/>
                    </a:moveTo>
                    <a:lnTo>
                      <a:pt x="53" y="185"/>
                    </a:lnTo>
                    <a:cubicBezTo>
                      <a:pt x="36" y="187"/>
                      <a:pt x="19" y="187"/>
                      <a:pt x="3" y="187"/>
                    </a:cubicBezTo>
                    <a:lnTo>
                      <a:pt x="3" y="187"/>
                    </a:lnTo>
                    <a:cubicBezTo>
                      <a:pt x="3" y="185"/>
                      <a:pt x="3" y="185"/>
                      <a:pt x="3" y="185"/>
                    </a:cubicBezTo>
                    <a:cubicBezTo>
                      <a:pt x="0" y="141"/>
                      <a:pt x="0" y="141"/>
                      <a:pt x="0" y="141"/>
                    </a:cubicBezTo>
                    <a:cubicBezTo>
                      <a:pt x="0" y="124"/>
                      <a:pt x="0" y="109"/>
                      <a:pt x="3" y="95"/>
                    </a:cubicBezTo>
                    <a:cubicBezTo>
                      <a:pt x="3" y="80"/>
                      <a:pt x="3" y="63"/>
                      <a:pt x="3" y="48"/>
                    </a:cubicBezTo>
                    <a:cubicBezTo>
                      <a:pt x="3" y="2"/>
                      <a:pt x="3" y="2"/>
                      <a:pt x="3" y="2"/>
                    </a:cubicBezTo>
                    <a:lnTo>
                      <a:pt x="3" y="2"/>
                    </a:lnTo>
                    <a:lnTo>
                      <a:pt x="3" y="2"/>
                    </a:lnTo>
                    <a:cubicBezTo>
                      <a:pt x="51" y="0"/>
                      <a:pt x="51" y="0"/>
                      <a:pt x="51" y="0"/>
                    </a:cubicBezTo>
                    <a:cubicBezTo>
                      <a:pt x="53" y="0"/>
                      <a:pt x="53" y="0"/>
                      <a:pt x="53" y="0"/>
                    </a:cubicBezTo>
                    <a:cubicBezTo>
                      <a:pt x="53" y="2"/>
                      <a:pt x="53" y="2"/>
                      <a:pt x="53" y="2"/>
                    </a:cubicBezTo>
                    <a:cubicBezTo>
                      <a:pt x="55" y="34"/>
                      <a:pt x="55" y="65"/>
                      <a:pt x="53" y="95"/>
                    </a:cubicBezTo>
                    <a:cubicBezTo>
                      <a:pt x="53" y="126"/>
                      <a:pt x="53" y="156"/>
                      <a:pt x="53" y="185"/>
                    </a:cubicBezTo>
                    <a:moveTo>
                      <a:pt x="51" y="185"/>
                    </a:moveTo>
                    <a:lnTo>
                      <a:pt x="51" y="185"/>
                    </a:lnTo>
                    <a:cubicBezTo>
                      <a:pt x="51" y="92"/>
                      <a:pt x="51" y="92"/>
                      <a:pt x="51" y="92"/>
                    </a:cubicBezTo>
                    <a:cubicBezTo>
                      <a:pt x="49" y="63"/>
                      <a:pt x="49" y="34"/>
                      <a:pt x="51" y="2"/>
                    </a:cubicBezTo>
                    <a:cubicBezTo>
                      <a:pt x="51" y="4"/>
                      <a:pt x="51" y="4"/>
                      <a:pt x="51" y="4"/>
                    </a:cubicBezTo>
                    <a:cubicBezTo>
                      <a:pt x="3" y="4"/>
                      <a:pt x="3" y="4"/>
                      <a:pt x="3" y="4"/>
                    </a:cubicBezTo>
                    <a:cubicBezTo>
                      <a:pt x="5" y="2"/>
                      <a:pt x="5" y="2"/>
                      <a:pt x="5" y="2"/>
                    </a:cubicBezTo>
                    <a:cubicBezTo>
                      <a:pt x="5" y="48"/>
                      <a:pt x="5" y="48"/>
                      <a:pt x="5" y="48"/>
                    </a:cubicBezTo>
                    <a:cubicBezTo>
                      <a:pt x="5" y="63"/>
                      <a:pt x="5" y="80"/>
                      <a:pt x="5" y="95"/>
                    </a:cubicBezTo>
                    <a:cubicBezTo>
                      <a:pt x="5" y="109"/>
                      <a:pt x="5" y="124"/>
                      <a:pt x="5" y="141"/>
                    </a:cubicBezTo>
                    <a:cubicBezTo>
                      <a:pt x="5" y="185"/>
                      <a:pt x="5" y="185"/>
                      <a:pt x="5" y="185"/>
                    </a:cubicBezTo>
                    <a:cubicBezTo>
                      <a:pt x="3" y="185"/>
                      <a:pt x="3" y="185"/>
                      <a:pt x="3" y="185"/>
                    </a:cubicBezTo>
                    <a:cubicBezTo>
                      <a:pt x="19" y="185"/>
                      <a:pt x="34" y="185"/>
                      <a:pt x="51"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5" name="Google Shape;2407;p51">
                <a:extLst>
                  <a:ext uri="{FF2B5EF4-FFF2-40B4-BE49-F238E27FC236}">
                    <a16:creationId xmlns:a16="http://schemas.microsoft.com/office/drawing/2014/main" id="{3F50892A-854D-34CA-4F04-2A062EA86CE0}"/>
                  </a:ext>
                </a:extLst>
              </p:cNvPr>
              <p:cNvSpPr/>
              <p:nvPr/>
            </p:nvSpPr>
            <p:spPr>
              <a:xfrm flipH="1">
                <a:off x="5860350" y="1182914"/>
                <a:ext cx="478343" cy="1127759"/>
              </a:xfrm>
              <a:custGeom>
                <a:avLst/>
                <a:gdLst/>
                <a:ahLst/>
                <a:cxnLst/>
                <a:rect l="l" t="t" r="r" b="b"/>
                <a:pathLst>
                  <a:path w="439" h="1035" extrusionOk="0">
                    <a:moveTo>
                      <a:pt x="429" y="1028"/>
                    </a:moveTo>
                    <a:lnTo>
                      <a:pt x="429" y="1028"/>
                    </a:lnTo>
                    <a:cubicBezTo>
                      <a:pt x="221" y="1032"/>
                      <a:pt x="221" y="1032"/>
                      <a:pt x="221" y="1032"/>
                    </a:cubicBezTo>
                    <a:cubicBezTo>
                      <a:pt x="114" y="1032"/>
                      <a:pt x="114" y="1032"/>
                      <a:pt x="114" y="1032"/>
                    </a:cubicBezTo>
                    <a:cubicBezTo>
                      <a:pt x="9" y="1035"/>
                      <a:pt x="9" y="1035"/>
                      <a:pt x="9" y="1035"/>
                    </a:cubicBezTo>
                    <a:cubicBezTo>
                      <a:pt x="0" y="1035"/>
                      <a:pt x="0" y="1035"/>
                      <a:pt x="0" y="1035"/>
                    </a:cubicBezTo>
                    <a:cubicBezTo>
                      <a:pt x="0" y="1028"/>
                      <a:pt x="0" y="1028"/>
                      <a:pt x="0" y="1028"/>
                    </a:cubicBezTo>
                    <a:cubicBezTo>
                      <a:pt x="0" y="942"/>
                      <a:pt x="0" y="858"/>
                      <a:pt x="0" y="772"/>
                    </a:cubicBezTo>
                    <a:cubicBezTo>
                      <a:pt x="0" y="730"/>
                      <a:pt x="0" y="688"/>
                      <a:pt x="3" y="646"/>
                    </a:cubicBezTo>
                    <a:cubicBezTo>
                      <a:pt x="5" y="517"/>
                      <a:pt x="5" y="517"/>
                      <a:pt x="5" y="517"/>
                    </a:cubicBezTo>
                    <a:cubicBezTo>
                      <a:pt x="5" y="475"/>
                      <a:pt x="5" y="433"/>
                      <a:pt x="5" y="391"/>
                    </a:cubicBezTo>
                    <a:cubicBezTo>
                      <a:pt x="5" y="347"/>
                      <a:pt x="5" y="305"/>
                      <a:pt x="5" y="263"/>
                    </a:cubicBezTo>
                    <a:cubicBezTo>
                      <a:pt x="5" y="135"/>
                      <a:pt x="5" y="135"/>
                      <a:pt x="5" y="135"/>
                    </a:cubicBezTo>
                    <a:cubicBezTo>
                      <a:pt x="3" y="9"/>
                      <a:pt x="3" y="9"/>
                      <a:pt x="3" y="9"/>
                    </a:cubicBezTo>
                    <a:cubicBezTo>
                      <a:pt x="3" y="4"/>
                      <a:pt x="3" y="4"/>
                      <a:pt x="3" y="4"/>
                    </a:cubicBezTo>
                    <a:cubicBezTo>
                      <a:pt x="9" y="4"/>
                      <a:pt x="9" y="4"/>
                      <a:pt x="9" y="4"/>
                    </a:cubicBezTo>
                    <a:cubicBezTo>
                      <a:pt x="78" y="2"/>
                      <a:pt x="148" y="2"/>
                      <a:pt x="219" y="0"/>
                    </a:cubicBezTo>
                    <a:cubicBezTo>
                      <a:pt x="429" y="0"/>
                      <a:pt x="429" y="0"/>
                      <a:pt x="429" y="0"/>
                    </a:cubicBezTo>
                    <a:cubicBezTo>
                      <a:pt x="438" y="0"/>
                      <a:pt x="438" y="0"/>
                      <a:pt x="438" y="0"/>
                    </a:cubicBezTo>
                    <a:cubicBezTo>
                      <a:pt x="438" y="9"/>
                      <a:pt x="438" y="9"/>
                      <a:pt x="438" y="9"/>
                    </a:cubicBezTo>
                    <a:cubicBezTo>
                      <a:pt x="438" y="93"/>
                      <a:pt x="440" y="179"/>
                      <a:pt x="438" y="265"/>
                    </a:cubicBezTo>
                    <a:cubicBezTo>
                      <a:pt x="438" y="349"/>
                      <a:pt x="438" y="435"/>
                      <a:pt x="438" y="522"/>
                    </a:cubicBezTo>
                    <a:cubicBezTo>
                      <a:pt x="434" y="776"/>
                      <a:pt x="434" y="776"/>
                      <a:pt x="434" y="776"/>
                    </a:cubicBezTo>
                    <a:lnTo>
                      <a:pt x="429" y="1028"/>
                    </a:lnTo>
                    <a:moveTo>
                      <a:pt x="429" y="1026"/>
                    </a:moveTo>
                    <a:lnTo>
                      <a:pt x="429" y="1026"/>
                    </a:lnTo>
                    <a:cubicBezTo>
                      <a:pt x="425" y="770"/>
                      <a:pt x="425" y="770"/>
                      <a:pt x="425" y="770"/>
                    </a:cubicBezTo>
                    <a:cubicBezTo>
                      <a:pt x="423" y="515"/>
                      <a:pt x="423" y="515"/>
                      <a:pt x="423" y="515"/>
                    </a:cubicBezTo>
                    <a:cubicBezTo>
                      <a:pt x="421" y="429"/>
                      <a:pt x="421" y="345"/>
                      <a:pt x="421" y="261"/>
                    </a:cubicBezTo>
                    <a:cubicBezTo>
                      <a:pt x="421" y="177"/>
                      <a:pt x="421" y="93"/>
                      <a:pt x="421" y="9"/>
                    </a:cubicBezTo>
                    <a:cubicBezTo>
                      <a:pt x="429" y="17"/>
                      <a:pt x="429" y="17"/>
                      <a:pt x="429" y="17"/>
                    </a:cubicBezTo>
                    <a:cubicBezTo>
                      <a:pt x="219" y="15"/>
                      <a:pt x="219" y="15"/>
                      <a:pt x="219" y="15"/>
                    </a:cubicBezTo>
                    <a:cubicBezTo>
                      <a:pt x="148" y="15"/>
                      <a:pt x="78" y="13"/>
                      <a:pt x="9" y="13"/>
                    </a:cubicBezTo>
                    <a:cubicBezTo>
                      <a:pt x="13" y="9"/>
                      <a:pt x="13" y="9"/>
                      <a:pt x="13" y="9"/>
                    </a:cubicBezTo>
                    <a:cubicBezTo>
                      <a:pt x="11" y="135"/>
                      <a:pt x="11" y="135"/>
                      <a:pt x="11" y="135"/>
                    </a:cubicBezTo>
                    <a:cubicBezTo>
                      <a:pt x="11" y="263"/>
                      <a:pt x="11" y="263"/>
                      <a:pt x="11" y="263"/>
                    </a:cubicBezTo>
                    <a:cubicBezTo>
                      <a:pt x="11" y="305"/>
                      <a:pt x="11" y="347"/>
                      <a:pt x="11" y="391"/>
                    </a:cubicBezTo>
                    <a:cubicBezTo>
                      <a:pt x="11" y="433"/>
                      <a:pt x="11" y="475"/>
                      <a:pt x="13" y="517"/>
                    </a:cubicBezTo>
                    <a:cubicBezTo>
                      <a:pt x="13" y="646"/>
                      <a:pt x="13" y="646"/>
                      <a:pt x="13" y="646"/>
                    </a:cubicBezTo>
                    <a:cubicBezTo>
                      <a:pt x="15" y="688"/>
                      <a:pt x="15" y="730"/>
                      <a:pt x="15" y="772"/>
                    </a:cubicBezTo>
                    <a:cubicBezTo>
                      <a:pt x="15" y="858"/>
                      <a:pt x="15" y="942"/>
                      <a:pt x="15" y="1028"/>
                    </a:cubicBezTo>
                    <a:cubicBezTo>
                      <a:pt x="9" y="1020"/>
                      <a:pt x="9" y="1020"/>
                      <a:pt x="9" y="1020"/>
                    </a:cubicBezTo>
                    <a:cubicBezTo>
                      <a:pt x="112" y="1022"/>
                      <a:pt x="112" y="1022"/>
                      <a:pt x="112" y="1022"/>
                    </a:cubicBezTo>
                    <a:cubicBezTo>
                      <a:pt x="217" y="1022"/>
                      <a:pt x="217" y="1022"/>
                      <a:pt x="217" y="1022"/>
                    </a:cubicBezTo>
                    <a:lnTo>
                      <a:pt x="429"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6" name="Google Shape;2408;p51">
                <a:extLst>
                  <a:ext uri="{FF2B5EF4-FFF2-40B4-BE49-F238E27FC236}">
                    <a16:creationId xmlns:a16="http://schemas.microsoft.com/office/drawing/2014/main" id="{53876C8A-4474-C8EE-1E66-5DEAC11C2688}"/>
                  </a:ext>
                </a:extLst>
              </p:cNvPr>
              <p:cNvSpPr/>
              <p:nvPr/>
            </p:nvSpPr>
            <p:spPr>
              <a:xfrm flipH="1">
                <a:off x="5925728" y="1968531"/>
                <a:ext cx="346499" cy="261510"/>
              </a:xfrm>
              <a:custGeom>
                <a:avLst/>
                <a:gdLst/>
                <a:ahLst/>
                <a:cxnLst/>
                <a:rect l="l" t="t" r="r" b="b"/>
                <a:pathLst>
                  <a:path w="318" h="240" extrusionOk="0">
                    <a:moveTo>
                      <a:pt x="314" y="236"/>
                    </a:moveTo>
                    <a:lnTo>
                      <a:pt x="314" y="236"/>
                    </a:lnTo>
                    <a:cubicBezTo>
                      <a:pt x="236" y="238"/>
                      <a:pt x="236" y="238"/>
                      <a:pt x="236" y="238"/>
                    </a:cubicBezTo>
                    <a:cubicBezTo>
                      <a:pt x="211" y="238"/>
                      <a:pt x="186" y="238"/>
                      <a:pt x="158" y="238"/>
                    </a:cubicBezTo>
                    <a:cubicBezTo>
                      <a:pt x="133" y="238"/>
                      <a:pt x="108" y="240"/>
                      <a:pt x="80" y="240"/>
                    </a:cubicBezTo>
                    <a:cubicBezTo>
                      <a:pt x="55" y="240"/>
                      <a:pt x="30" y="238"/>
                      <a:pt x="3" y="238"/>
                    </a:cubicBezTo>
                    <a:cubicBezTo>
                      <a:pt x="0" y="238"/>
                      <a:pt x="0" y="238"/>
                      <a:pt x="0" y="238"/>
                    </a:cubicBezTo>
                    <a:cubicBezTo>
                      <a:pt x="0" y="236"/>
                      <a:pt x="0" y="236"/>
                      <a:pt x="0" y="236"/>
                    </a:cubicBezTo>
                    <a:cubicBezTo>
                      <a:pt x="0" y="196"/>
                      <a:pt x="3" y="158"/>
                      <a:pt x="3" y="120"/>
                    </a:cubicBezTo>
                    <a:cubicBezTo>
                      <a:pt x="3" y="80"/>
                      <a:pt x="0" y="42"/>
                      <a:pt x="0" y="5"/>
                    </a:cubicBezTo>
                    <a:cubicBezTo>
                      <a:pt x="0" y="2"/>
                      <a:pt x="0" y="2"/>
                      <a:pt x="0" y="2"/>
                    </a:cubicBezTo>
                    <a:cubicBezTo>
                      <a:pt x="3" y="2"/>
                      <a:pt x="3" y="2"/>
                      <a:pt x="3" y="2"/>
                    </a:cubicBezTo>
                    <a:cubicBezTo>
                      <a:pt x="55" y="0"/>
                      <a:pt x="106" y="0"/>
                      <a:pt x="158" y="0"/>
                    </a:cubicBezTo>
                    <a:cubicBezTo>
                      <a:pt x="236" y="0"/>
                      <a:pt x="236" y="0"/>
                      <a:pt x="236" y="0"/>
                    </a:cubicBezTo>
                    <a:cubicBezTo>
                      <a:pt x="314" y="0"/>
                      <a:pt x="314" y="0"/>
                      <a:pt x="314" y="0"/>
                    </a:cubicBezTo>
                    <a:cubicBezTo>
                      <a:pt x="318" y="0"/>
                      <a:pt x="318" y="0"/>
                      <a:pt x="318" y="0"/>
                    </a:cubicBezTo>
                    <a:cubicBezTo>
                      <a:pt x="318" y="5"/>
                      <a:pt x="318" y="5"/>
                      <a:pt x="318" y="5"/>
                    </a:cubicBezTo>
                    <a:cubicBezTo>
                      <a:pt x="318" y="23"/>
                      <a:pt x="316" y="42"/>
                      <a:pt x="316" y="63"/>
                    </a:cubicBezTo>
                    <a:cubicBezTo>
                      <a:pt x="316" y="120"/>
                      <a:pt x="316" y="120"/>
                      <a:pt x="316" y="120"/>
                    </a:cubicBezTo>
                    <a:lnTo>
                      <a:pt x="314" y="236"/>
                    </a:lnTo>
                    <a:moveTo>
                      <a:pt x="312" y="236"/>
                    </a:moveTo>
                    <a:lnTo>
                      <a:pt x="312" y="236"/>
                    </a:lnTo>
                    <a:cubicBezTo>
                      <a:pt x="309" y="118"/>
                      <a:pt x="309" y="118"/>
                      <a:pt x="309" y="118"/>
                    </a:cubicBezTo>
                    <a:cubicBezTo>
                      <a:pt x="309" y="61"/>
                      <a:pt x="309" y="61"/>
                      <a:pt x="309" y="61"/>
                    </a:cubicBezTo>
                    <a:cubicBezTo>
                      <a:pt x="309" y="42"/>
                      <a:pt x="309" y="23"/>
                      <a:pt x="309" y="5"/>
                    </a:cubicBezTo>
                    <a:cubicBezTo>
                      <a:pt x="314" y="9"/>
                      <a:pt x="314" y="9"/>
                      <a:pt x="314" y="9"/>
                    </a:cubicBezTo>
                    <a:cubicBezTo>
                      <a:pt x="236" y="9"/>
                      <a:pt x="236" y="9"/>
                      <a:pt x="236" y="9"/>
                    </a:cubicBezTo>
                    <a:cubicBezTo>
                      <a:pt x="158" y="9"/>
                      <a:pt x="158" y="9"/>
                      <a:pt x="158" y="9"/>
                    </a:cubicBezTo>
                    <a:cubicBezTo>
                      <a:pt x="106" y="7"/>
                      <a:pt x="55" y="7"/>
                      <a:pt x="3" y="7"/>
                    </a:cubicBezTo>
                    <a:cubicBezTo>
                      <a:pt x="5" y="5"/>
                      <a:pt x="5" y="5"/>
                      <a:pt x="5" y="5"/>
                    </a:cubicBezTo>
                    <a:cubicBezTo>
                      <a:pt x="5" y="42"/>
                      <a:pt x="5" y="80"/>
                      <a:pt x="5" y="120"/>
                    </a:cubicBezTo>
                    <a:cubicBezTo>
                      <a:pt x="5" y="158"/>
                      <a:pt x="5" y="196"/>
                      <a:pt x="7" y="236"/>
                    </a:cubicBezTo>
                    <a:cubicBezTo>
                      <a:pt x="3" y="232"/>
                      <a:pt x="3" y="232"/>
                      <a:pt x="3" y="232"/>
                    </a:cubicBezTo>
                    <a:cubicBezTo>
                      <a:pt x="28" y="232"/>
                      <a:pt x="55" y="232"/>
                      <a:pt x="80" y="232"/>
                    </a:cubicBezTo>
                    <a:cubicBezTo>
                      <a:pt x="106" y="232"/>
                      <a:pt x="131" y="232"/>
                      <a:pt x="156" y="232"/>
                    </a:cubicBezTo>
                    <a:cubicBezTo>
                      <a:pt x="234" y="234"/>
                      <a:pt x="234" y="234"/>
                      <a:pt x="234" y="234"/>
                    </a:cubicBezTo>
                    <a:lnTo>
                      <a:pt x="312" y="23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7" name="Google Shape;2409;p51">
                <a:extLst>
                  <a:ext uri="{FF2B5EF4-FFF2-40B4-BE49-F238E27FC236}">
                    <a16:creationId xmlns:a16="http://schemas.microsoft.com/office/drawing/2014/main" id="{F1C3FA07-3DC2-F7B4-A2EA-32EC5F024368}"/>
                  </a:ext>
                </a:extLst>
              </p:cNvPr>
              <p:cNvSpPr/>
              <p:nvPr/>
            </p:nvSpPr>
            <p:spPr>
              <a:xfrm flipH="1">
                <a:off x="5869067" y="1415003"/>
                <a:ext cx="464178" cy="33778"/>
              </a:xfrm>
              <a:custGeom>
                <a:avLst/>
                <a:gdLst/>
                <a:ahLst/>
                <a:cxnLst/>
                <a:rect l="l" t="t" r="r" b="b"/>
                <a:pathLst>
                  <a:path w="426" h="31" extrusionOk="0">
                    <a:moveTo>
                      <a:pt x="424" y="27"/>
                    </a:moveTo>
                    <a:lnTo>
                      <a:pt x="424" y="27"/>
                    </a:lnTo>
                    <a:cubicBezTo>
                      <a:pt x="391" y="29"/>
                      <a:pt x="357" y="29"/>
                      <a:pt x="321" y="29"/>
                    </a:cubicBezTo>
                    <a:cubicBezTo>
                      <a:pt x="286" y="29"/>
                      <a:pt x="250" y="31"/>
                      <a:pt x="216" y="31"/>
                    </a:cubicBezTo>
                    <a:cubicBezTo>
                      <a:pt x="181" y="29"/>
                      <a:pt x="145" y="29"/>
                      <a:pt x="109" y="29"/>
                    </a:cubicBezTo>
                    <a:cubicBezTo>
                      <a:pt x="73" y="27"/>
                      <a:pt x="37" y="29"/>
                      <a:pt x="4" y="29"/>
                    </a:cubicBezTo>
                    <a:cubicBezTo>
                      <a:pt x="2" y="29"/>
                      <a:pt x="2" y="29"/>
                      <a:pt x="2" y="29"/>
                    </a:cubicBezTo>
                    <a:cubicBezTo>
                      <a:pt x="2" y="27"/>
                      <a:pt x="2" y="27"/>
                      <a:pt x="2" y="27"/>
                    </a:cubicBezTo>
                    <a:cubicBezTo>
                      <a:pt x="0" y="4"/>
                      <a:pt x="0" y="4"/>
                      <a:pt x="0" y="4"/>
                    </a:cubicBezTo>
                    <a:cubicBezTo>
                      <a:pt x="0" y="2"/>
                      <a:pt x="0" y="2"/>
                      <a:pt x="0" y="2"/>
                    </a:cubicBezTo>
                    <a:cubicBezTo>
                      <a:pt x="4" y="2"/>
                      <a:pt x="4" y="2"/>
                      <a:pt x="4" y="2"/>
                    </a:cubicBezTo>
                    <a:cubicBezTo>
                      <a:pt x="37" y="0"/>
                      <a:pt x="73" y="0"/>
                      <a:pt x="109" y="0"/>
                    </a:cubicBezTo>
                    <a:cubicBezTo>
                      <a:pt x="143" y="0"/>
                      <a:pt x="178" y="0"/>
                      <a:pt x="214" y="0"/>
                    </a:cubicBezTo>
                    <a:cubicBezTo>
                      <a:pt x="250" y="0"/>
                      <a:pt x="284" y="0"/>
                      <a:pt x="319" y="0"/>
                    </a:cubicBezTo>
                    <a:cubicBezTo>
                      <a:pt x="355" y="0"/>
                      <a:pt x="389" y="2"/>
                      <a:pt x="424" y="2"/>
                    </a:cubicBezTo>
                    <a:cubicBezTo>
                      <a:pt x="426" y="2"/>
                      <a:pt x="426" y="2"/>
                      <a:pt x="426" y="2"/>
                    </a:cubicBezTo>
                    <a:cubicBezTo>
                      <a:pt x="426" y="4"/>
                      <a:pt x="426" y="4"/>
                      <a:pt x="426" y="4"/>
                    </a:cubicBezTo>
                    <a:lnTo>
                      <a:pt x="424" y="27"/>
                    </a:lnTo>
                    <a:moveTo>
                      <a:pt x="424" y="27"/>
                    </a:moveTo>
                    <a:lnTo>
                      <a:pt x="424" y="27"/>
                    </a:lnTo>
                    <a:cubicBezTo>
                      <a:pt x="424" y="4"/>
                      <a:pt x="424" y="4"/>
                      <a:pt x="424" y="4"/>
                    </a:cubicBezTo>
                    <a:lnTo>
                      <a:pt x="424" y="4"/>
                    </a:lnTo>
                    <a:cubicBezTo>
                      <a:pt x="389" y="6"/>
                      <a:pt x="355" y="6"/>
                      <a:pt x="319" y="8"/>
                    </a:cubicBezTo>
                    <a:cubicBezTo>
                      <a:pt x="284" y="8"/>
                      <a:pt x="250" y="8"/>
                      <a:pt x="214" y="8"/>
                    </a:cubicBezTo>
                    <a:cubicBezTo>
                      <a:pt x="178" y="8"/>
                      <a:pt x="143" y="8"/>
                      <a:pt x="109" y="8"/>
                    </a:cubicBezTo>
                    <a:cubicBezTo>
                      <a:pt x="73" y="8"/>
                      <a:pt x="37" y="6"/>
                      <a:pt x="4" y="6"/>
                    </a:cubicBezTo>
                    <a:cubicBezTo>
                      <a:pt x="6" y="4"/>
                      <a:pt x="6" y="4"/>
                      <a:pt x="6" y="4"/>
                    </a:cubicBezTo>
                    <a:cubicBezTo>
                      <a:pt x="4" y="27"/>
                      <a:pt x="4" y="27"/>
                      <a:pt x="4" y="27"/>
                    </a:cubicBezTo>
                    <a:cubicBezTo>
                      <a:pt x="4" y="25"/>
                      <a:pt x="4" y="25"/>
                      <a:pt x="4" y="25"/>
                    </a:cubicBezTo>
                    <a:cubicBezTo>
                      <a:pt x="37" y="25"/>
                      <a:pt x="73" y="25"/>
                      <a:pt x="109" y="25"/>
                    </a:cubicBezTo>
                    <a:cubicBezTo>
                      <a:pt x="143" y="25"/>
                      <a:pt x="178" y="23"/>
                      <a:pt x="212" y="23"/>
                    </a:cubicBezTo>
                    <a:cubicBezTo>
                      <a:pt x="248" y="23"/>
                      <a:pt x="281" y="25"/>
                      <a:pt x="317" y="25"/>
                    </a:cubicBezTo>
                    <a:cubicBezTo>
                      <a:pt x="353" y="25"/>
                      <a:pt x="389" y="25"/>
                      <a:pt x="424" y="2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8" name="Google Shape;2410;p51">
                <a:extLst>
                  <a:ext uri="{FF2B5EF4-FFF2-40B4-BE49-F238E27FC236}">
                    <a16:creationId xmlns:a16="http://schemas.microsoft.com/office/drawing/2014/main" id="{FA652A34-1AC1-708D-B313-AE8219DD4E84}"/>
                  </a:ext>
                </a:extLst>
              </p:cNvPr>
              <p:cNvSpPr/>
              <p:nvPr/>
            </p:nvSpPr>
            <p:spPr>
              <a:xfrm flipH="1">
                <a:off x="5869067" y="1865017"/>
                <a:ext cx="464178" cy="32689"/>
              </a:xfrm>
              <a:custGeom>
                <a:avLst/>
                <a:gdLst/>
                <a:ahLst/>
                <a:cxnLst/>
                <a:rect l="l" t="t" r="r" b="b"/>
                <a:pathLst>
                  <a:path w="426" h="30" extrusionOk="0">
                    <a:moveTo>
                      <a:pt x="424" y="28"/>
                    </a:moveTo>
                    <a:lnTo>
                      <a:pt x="424" y="28"/>
                    </a:lnTo>
                    <a:cubicBezTo>
                      <a:pt x="391" y="28"/>
                      <a:pt x="357" y="30"/>
                      <a:pt x="321" y="30"/>
                    </a:cubicBezTo>
                    <a:cubicBezTo>
                      <a:pt x="286" y="30"/>
                      <a:pt x="250" y="30"/>
                      <a:pt x="216" y="30"/>
                    </a:cubicBezTo>
                    <a:cubicBezTo>
                      <a:pt x="181" y="30"/>
                      <a:pt x="145" y="30"/>
                      <a:pt x="109" y="28"/>
                    </a:cubicBezTo>
                    <a:cubicBezTo>
                      <a:pt x="73" y="28"/>
                      <a:pt x="37" y="28"/>
                      <a:pt x="4" y="30"/>
                    </a:cubicBezTo>
                    <a:cubicBezTo>
                      <a:pt x="2" y="30"/>
                      <a:pt x="2" y="30"/>
                      <a:pt x="2" y="30"/>
                    </a:cubicBezTo>
                    <a:cubicBezTo>
                      <a:pt x="2" y="28"/>
                      <a:pt x="2" y="28"/>
                      <a:pt x="2" y="28"/>
                    </a:cubicBezTo>
                    <a:cubicBezTo>
                      <a:pt x="0" y="5"/>
                      <a:pt x="0" y="5"/>
                      <a:pt x="0" y="5"/>
                    </a:cubicBezTo>
                    <a:cubicBezTo>
                      <a:pt x="0" y="3"/>
                      <a:pt x="0" y="3"/>
                      <a:pt x="0" y="3"/>
                    </a:cubicBezTo>
                    <a:cubicBezTo>
                      <a:pt x="4" y="3"/>
                      <a:pt x="4" y="3"/>
                      <a:pt x="4" y="3"/>
                    </a:cubicBezTo>
                    <a:cubicBezTo>
                      <a:pt x="37" y="1"/>
                      <a:pt x="73" y="1"/>
                      <a:pt x="109" y="1"/>
                    </a:cubicBezTo>
                    <a:cubicBezTo>
                      <a:pt x="143" y="1"/>
                      <a:pt x="178" y="-1"/>
                      <a:pt x="214" y="1"/>
                    </a:cubicBezTo>
                    <a:cubicBezTo>
                      <a:pt x="250" y="1"/>
                      <a:pt x="284" y="1"/>
                      <a:pt x="319" y="1"/>
                    </a:cubicBezTo>
                    <a:cubicBezTo>
                      <a:pt x="355" y="1"/>
                      <a:pt x="389" y="3"/>
                      <a:pt x="424" y="3"/>
                    </a:cubicBezTo>
                    <a:cubicBezTo>
                      <a:pt x="426" y="3"/>
                      <a:pt x="426" y="3"/>
                      <a:pt x="426" y="3"/>
                    </a:cubicBezTo>
                    <a:cubicBezTo>
                      <a:pt x="426" y="5"/>
                      <a:pt x="426" y="5"/>
                      <a:pt x="426" y="5"/>
                    </a:cubicBezTo>
                    <a:lnTo>
                      <a:pt x="424" y="28"/>
                    </a:lnTo>
                    <a:moveTo>
                      <a:pt x="424" y="28"/>
                    </a:moveTo>
                    <a:lnTo>
                      <a:pt x="424" y="28"/>
                    </a:lnTo>
                    <a:cubicBezTo>
                      <a:pt x="424" y="5"/>
                      <a:pt x="424" y="5"/>
                      <a:pt x="424" y="5"/>
                    </a:cubicBezTo>
                    <a:lnTo>
                      <a:pt x="424" y="5"/>
                    </a:lnTo>
                    <a:cubicBezTo>
                      <a:pt x="389" y="7"/>
                      <a:pt x="355" y="7"/>
                      <a:pt x="319" y="7"/>
                    </a:cubicBezTo>
                    <a:cubicBezTo>
                      <a:pt x="284" y="9"/>
                      <a:pt x="250" y="9"/>
                      <a:pt x="214" y="9"/>
                    </a:cubicBezTo>
                    <a:cubicBezTo>
                      <a:pt x="178" y="9"/>
                      <a:pt x="143" y="9"/>
                      <a:pt x="109" y="9"/>
                    </a:cubicBezTo>
                    <a:cubicBezTo>
                      <a:pt x="73" y="7"/>
                      <a:pt x="37" y="7"/>
                      <a:pt x="4" y="7"/>
                    </a:cubicBezTo>
                    <a:cubicBezTo>
                      <a:pt x="6" y="5"/>
                      <a:pt x="6" y="5"/>
                      <a:pt x="6" y="5"/>
                    </a:cubicBezTo>
                    <a:cubicBezTo>
                      <a:pt x="4" y="28"/>
                      <a:pt x="4" y="28"/>
                      <a:pt x="4" y="28"/>
                    </a:cubicBezTo>
                    <a:cubicBezTo>
                      <a:pt x="4" y="26"/>
                      <a:pt x="4" y="26"/>
                      <a:pt x="4" y="26"/>
                    </a:cubicBezTo>
                    <a:cubicBezTo>
                      <a:pt x="37" y="26"/>
                      <a:pt x="73" y="26"/>
                      <a:pt x="109" y="26"/>
                    </a:cubicBezTo>
                    <a:cubicBezTo>
                      <a:pt x="143" y="26"/>
                      <a:pt x="178" y="24"/>
                      <a:pt x="212" y="24"/>
                    </a:cubicBezTo>
                    <a:cubicBezTo>
                      <a:pt x="248" y="24"/>
                      <a:pt x="281" y="24"/>
                      <a:pt x="317" y="24"/>
                    </a:cubicBezTo>
                    <a:cubicBezTo>
                      <a:pt x="353" y="26"/>
                      <a:pt x="389" y="26"/>
                      <a:pt x="424" y="2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9" name="Google Shape;2411;p51">
                <a:extLst>
                  <a:ext uri="{FF2B5EF4-FFF2-40B4-BE49-F238E27FC236}">
                    <a16:creationId xmlns:a16="http://schemas.microsoft.com/office/drawing/2014/main" id="{F0093D2F-6D06-8858-82B0-340C0FB9E67C}"/>
                  </a:ext>
                </a:extLst>
              </p:cNvPr>
              <p:cNvSpPr/>
              <p:nvPr/>
            </p:nvSpPr>
            <p:spPr>
              <a:xfrm flipH="1">
                <a:off x="5609738" y="1249381"/>
                <a:ext cx="256061" cy="1053664"/>
              </a:xfrm>
              <a:custGeom>
                <a:avLst/>
                <a:gdLst/>
                <a:ahLst/>
                <a:cxnLst/>
                <a:rect l="l" t="t" r="r" b="b"/>
                <a:pathLst>
                  <a:path w="235" h="967" extrusionOk="0">
                    <a:moveTo>
                      <a:pt x="235" y="948"/>
                    </a:moveTo>
                    <a:lnTo>
                      <a:pt x="235" y="948"/>
                    </a:lnTo>
                    <a:cubicBezTo>
                      <a:pt x="166" y="959"/>
                      <a:pt x="166" y="959"/>
                      <a:pt x="166" y="959"/>
                    </a:cubicBezTo>
                    <a:cubicBezTo>
                      <a:pt x="143" y="961"/>
                      <a:pt x="120" y="963"/>
                      <a:pt x="94" y="967"/>
                    </a:cubicBezTo>
                    <a:cubicBezTo>
                      <a:pt x="90" y="967"/>
                      <a:pt x="90" y="967"/>
                      <a:pt x="90" y="967"/>
                    </a:cubicBezTo>
                    <a:cubicBezTo>
                      <a:pt x="90" y="963"/>
                      <a:pt x="90" y="963"/>
                      <a:pt x="90" y="963"/>
                    </a:cubicBezTo>
                    <a:cubicBezTo>
                      <a:pt x="77" y="845"/>
                      <a:pt x="77" y="845"/>
                      <a:pt x="77" y="845"/>
                    </a:cubicBezTo>
                    <a:cubicBezTo>
                      <a:pt x="65" y="728"/>
                      <a:pt x="65" y="728"/>
                      <a:pt x="65" y="728"/>
                    </a:cubicBezTo>
                    <a:cubicBezTo>
                      <a:pt x="59" y="669"/>
                      <a:pt x="59" y="669"/>
                      <a:pt x="59" y="669"/>
                    </a:cubicBezTo>
                    <a:cubicBezTo>
                      <a:pt x="54" y="610"/>
                      <a:pt x="54" y="610"/>
                      <a:pt x="54" y="610"/>
                    </a:cubicBezTo>
                    <a:cubicBezTo>
                      <a:pt x="48" y="551"/>
                      <a:pt x="48" y="551"/>
                      <a:pt x="48" y="551"/>
                    </a:cubicBezTo>
                    <a:cubicBezTo>
                      <a:pt x="44" y="492"/>
                      <a:pt x="44" y="492"/>
                      <a:pt x="44" y="492"/>
                    </a:cubicBezTo>
                    <a:cubicBezTo>
                      <a:pt x="33" y="374"/>
                      <a:pt x="33" y="374"/>
                      <a:pt x="33" y="374"/>
                    </a:cubicBezTo>
                    <a:cubicBezTo>
                      <a:pt x="31" y="334"/>
                      <a:pt x="27" y="297"/>
                      <a:pt x="25" y="257"/>
                    </a:cubicBezTo>
                    <a:cubicBezTo>
                      <a:pt x="16" y="179"/>
                      <a:pt x="8" y="99"/>
                      <a:pt x="0" y="21"/>
                    </a:cubicBezTo>
                    <a:cubicBezTo>
                      <a:pt x="0" y="17"/>
                      <a:pt x="0" y="17"/>
                      <a:pt x="0" y="17"/>
                    </a:cubicBezTo>
                    <a:cubicBezTo>
                      <a:pt x="4" y="17"/>
                      <a:pt x="4" y="17"/>
                      <a:pt x="4" y="17"/>
                    </a:cubicBezTo>
                    <a:cubicBezTo>
                      <a:pt x="145" y="0"/>
                      <a:pt x="145" y="0"/>
                      <a:pt x="145" y="0"/>
                    </a:cubicBezTo>
                    <a:cubicBezTo>
                      <a:pt x="151" y="0"/>
                      <a:pt x="151" y="0"/>
                      <a:pt x="151" y="0"/>
                    </a:cubicBezTo>
                    <a:cubicBezTo>
                      <a:pt x="151" y="6"/>
                      <a:pt x="151" y="6"/>
                      <a:pt x="151" y="6"/>
                    </a:cubicBezTo>
                    <a:cubicBezTo>
                      <a:pt x="160" y="86"/>
                      <a:pt x="168" y="164"/>
                      <a:pt x="176" y="244"/>
                    </a:cubicBezTo>
                    <a:cubicBezTo>
                      <a:pt x="185" y="322"/>
                      <a:pt x="191" y="402"/>
                      <a:pt x="197" y="480"/>
                    </a:cubicBezTo>
                    <a:cubicBezTo>
                      <a:pt x="206" y="559"/>
                      <a:pt x="212" y="637"/>
                      <a:pt x="218" y="717"/>
                    </a:cubicBezTo>
                    <a:lnTo>
                      <a:pt x="235" y="948"/>
                    </a:lnTo>
                    <a:moveTo>
                      <a:pt x="235" y="948"/>
                    </a:moveTo>
                    <a:lnTo>
                      <a:pt x="235" y="948"/>
                    </a:lnTo>
                    <a:cubicBezTo>
                      <a:pt x="208" y="711"/>
                      <a:pt x="208" y="711"/>
                      <a:pt x="208" y="711"/>
                    </a:cubicBezTo>
                    <a:cubicBezTo>
                      <a:pt x="199" y="631"/>
                      <a:pt x="189" y="553"/>
                      <a:pt x="183" y="475"/>
                    </a:cubicBezTo>
                    <a:cubicBezTo>
                      <a:pt x="174" y="398"/>
                      <a:pt x="166" y="320"/>
                      <a:pt x="160" y="242"/>
                    </a:cubicBezTo>
                    <a:cubicBezTo>
                      <a:pt x="151" y="164"/>
                      <a:pt x="145" y="86"/>
                      <a:pt x="138" y="9"/>
                    </a:cubicBezTo>
                    <a:cubicBezTo>
                      <a:pt x="145" y="15"/>
                      <a:pt x="145" y="15"/>
                      <a:pt x="145" y="15"/>
                    </a:cubicBezTo>
                    <a:cubicBezTo>
                      <a:pt x="4" y="25"/>
                      <a:pt x="4" y="25"/>
                      <a:pt x="4" y="25"/>
                    </a:cubicBezTo>
                    <a:cubicBezTo>
                      <a:pt x="8" y="21"/>
                      <a:pt x="8" y="21"/>
                      <a:pt x="8" y="21"/>
                    </a:cubicBezTo>
                    <a:cubicBezTo>
                      <a:pt x="14" y="99"/>
                      <a:pt x="21" y="177"/>
                      <a:pt x="29" y="257"/>
                    </a:cubicBezTo>
                    <a:cubicBezTo>
                      <a:pt x="33" y="294"/>
                      <a:pt x="37" y="334"/>
                      <a:pt x="42" y="374"/>
                    </a:cubicBezTo>
                    <a:cubicBezTo>
                      <a:pt x="54" y="490"/>
                      <a:pt x="54" y="490"/>
                      <a:pt x="54" y="490"/>
                    </a:cubicBezTo>
                    <a:cubicBezTo>
                      <a:pt x="63" y="549"/>
                      <a:pt x="63" y="549"/>
                      <a:pt x="63" y="549"/>
                    </a:cubicBezTo>
                    <a:cubicBezTo>
                      <a:pt x="67" y="608"/>
                      <a:pt x="67" y="608"/>
                      <a:pt x="67" y="608"/>
                    </a:cubicBezTo>
                    <a:cubicBezTo>
                      <a:pt x="73" y="667"/>
                      <a:pt x="73" y="667"/>
                      <a:pt x="73" y="667"/>
                    </a:cubicBezTo>
                    <a:cubicBezTo>
                      <a:pt x="80" y="726"/>
                      <a:pt x="80" y="726"/>
                      <a:pt x="80" y="726"/>
                    </a:cubicBezTo>
                    <a:cubicBezTo>
                      <a:pt x="90" y="843"/>
                      <a:pt x="90" y="843"/>
                      <a:pt x="90" y="843"/>
                    </a:cubicBezTo>
                    <a:cubicBezTo>
                      <a:pt x="98" y="961"/>
                      <a:pt x="98" y="961"/>
                      <a:pt x="98" y="961"/>
                    </a:cubicBezTo>
                    <a:cubicBezTo>
                      <a:pt x="94" y="957"/>
                      <a:pt x="94" y="957"/>
                      <a:pt x="94" y="957"/>
                    </a:cubicBezTo>
                    <a:cubicBezTo>
                      <a:pt x="117" y="957"/>
                      <a:pt x="141" y="955"/>
                      <a:pt x="164" y="953"/>
                    </a:cubicBezTo>
                    <a:lnTo>
                      <a:pt x="235" y="94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0" name="Google Shape;2412;p51">
                <a:extLst>
                  <a:ext uri="{FF2B5EF4-FFF2-40B4-BE49-F238E27FC236}">
                    <a16:creationId xmlns:a16="http://schemas.microsoft.com/office/drawing/2014/main" id="{A3BE176D-40C7-2CA8-B3E7-BA3915922201}"/>
                  </a:ext>
                </a:extLst>
              </p:cNvPr>
              <p:cNvSpPr/>
              <p:nvPr/>
            </p:nvSpPr>
            <p:spPr>
              <a:xfrm flipH="1">
                <a:off x="5618456" y="1984876"/>
                <a:ext cx="172160" cy="211387"/>
              </a:xfrm>
              <a:custGeom>
                <a:avLst/>
                <a:gdLst/>
                <a:ahLst/>
                <a:cxnLst/>
                <a:rect l="l" t="t" r="r" b="b"/>
                <a:pathLst>
                  <a:path w="158" h="194" extrusionOk="0">
                    <a:moveTo>
                      <a:pt x="158" y="177"/>
                    </a:moveTo>
                    <a:lnTo>
                      <a:pt x="158" y="177"/>
                    </a:lnTo>
                    <a:cubicBezTo>
                      <a:pt x="137" y="179"/>
                      <a:pt x="114" y="183"/>
                      <a:pt x="91" y="185"/>
                    </a:cubicBezTo>
                    <a:cubicBezTo>
                      <a:pt x="67" y="189"/>
                      <a:pt x="44" y="191"/>
                      <a:pt x="21" y="194"/>
                    </a:cubicBezTo>
                    <a:cubicBezTo>
                      <a:pt x="17" y="194"/>
                      <a:pt x="17" y="194"/>
                      <a:pt x="17" y="194"/>
                    </a:cubicBezTo>
                    <a:cubicBezTo>
                      <a:pt x="17" y="189"/>
                      <a:pt x="17" y="189"/>
                      <a:pt x="17" y="189"/>
                    </a:cubicBezTo>
                    <a:cubicBezTo>
                      <a:pt x="13" y="162"/>
                      <a:pt x="13" y="133"/>
                      <a:pt x="11" y="105"/>
                    </a:cubicBezTo>
                    <a:cubicBezTo>
                      <a:pt x="8" y="76"/>
                      <a:pt x="4" y="48"/>
                      <a:pt x="0" y="19"/>
                    </a:cubicBezTo>
                    <a:cubicBezTo>
                      <a:pt x="0" y="17"/>
                      <a:pt x="0" y="17"/>
                      <a:pt x="0" y="17"/>
                    </a:cubicBezTo>
                    <a:cubicBezTo>
                      <a:pt x="2" y="17"/>
                      <a:pt x="2" y="17"/>
                      <a:pt x="2" y="17"/>
                    </a:cubicBezTo>
                    <a:cubicBezTo>
                      <a:pt x="25" y="13"/>
                      <a:pt x="48" y="11"/>
                      <a:pt x="72" y="8"/>
                    </a:cubicBezTo>
                    <a:cubicBezTo>
                      <a:pt x="139" y="0"/>
                      <a:pt x="139" y="0"/>
                      <a:pt x="139" y="0"/>
                    </a:cubicBezTo>
                    <a:cubicBezTo>
                      <a:pt x="143" y="0"/>
                      <a:pt x="143" y="0"/>
                      <a:pt x="143" y="0"/>
                    </a:cubicBezTo>
                    <a:cubicBezTo>
                      <a:pt x="145" y="4"/>
                      <a:pt x="145" y="4"/>
                      <a:pt x="145" y="4"/>
                    </a:cubicBezTo>
                    <a:cubicBezTo>
                      <a:pt x="147" y="34"/>
                      <a:pt x="149" y="63"/>
                      <a:pt x="151" y="91"/>
                    </a:cubicBezTo>
                    <a:cubicBezTo>
                      <a:pt x="155" y="135"/>
                      <a:pt x="155" y="135"/>
                      <a:pt x="155" y="135"/>
                    </a:cubicBezTo>
                    <a:lnTo>
                      <a:pt x="158" y="177"/>
                    </a:lnTo>
                    <a:moveTo>
                      <a:pt x="158" y="175"/>
                    </a:moveTo>
                    <a:lnTo>
                      <a:pt x="158" y="175"/>
                    </a:lnTo>
                    <a:cubicBezTo>
                      <a:pt x="151" y="133"/>
                      <a:pt x="151" y="133"/>
                      <a:pt x="151" y="133"/>
                    </a:cubicBezTo>
                    <a:cubicBezTo>
                      <a:pt x="145" y="91"/>
                      <a:pt x="145" y="91"/>
                      <a:pt x="145" y="91"/>
                    </a:cubicBezTo>
                    <a:cubicBezTo>
                      <a:pt x="141" y="61"/>
                      <a:pt x="139" y="34"/>
                      <a:pt x="135" y="6"/>
                    </a:cubicBezTo>
                    <a:cubicBezTo>
                      <a:pt x="141" y="11"/>
                      <a:pt x="141" y="11"/>
                      <a:pt x="141" y="11"/>
                    </a:cubicBezTo>
                    <a:cubicBezTo>
                      <a:pt x="72" y="17"/>
                      <a:pt x="72" y="17"/>
                      <a:pt x="72" y="17"/>
                    </a:cubicBezTo>
                    <a:cubicBezTo>
                      <a:pt x="48" y="17"/>
                      <a:pt x="25" y="19"/>
                      <a:pt x="2" y="21"/>
                    </a:cubicBezTo>
                    <a:cubicBezTo>
                      <a:pt x="4" y="19"/>
                      <a:pt x="4" y="19"/>
                      <a:pt x="4" y="19"/>
                    </a:cubicBezTo>
                    <a:cubicBezTo>
                      <a:pt x="6" y="46"/>
                      <a:pt x="11" y="76"/>
                      <a:pt x="13" y="105"/>
                    </a:cubicBezTo>
                    <a:cubicBezTo>
                      <a:pt x="17" y="133"/>
                      <a:pt x="21" y="162"/>
                      <a:pt x="23" y="189"/>
                    </a:cubicBezTo>
                    <a:cubicBezTo>
                      <a:pt x="19" y="187"/>
                      <a:pt x="19" y="187"/>
                      <a:pt x="19" y="187"/>
                    </a:cubicBezTo>
                    <a:cubicBezTo>
                      <a:pt x="42" y="183"/>
                      <a:pt x="65" y="183"/>
                      <a:pt x="86" y="181"/>
                    </a:cubicBezTo>
                    <a:cubicBezTo>
                      <a:pt x="109" y="179"/>
                      <a:pt x="132" y="177"/>
                      <a:pt x="158" y="17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1" name="Google Shape;2413;p51">
                <a:extLst>
                  <a:ext uri="{FF2B5EF4-FFF2-40B4-BE49-F238E27FC236}">
                    <a16:creationId xmlns:a16="http://schemas.microsoft.com/office/drawing/2014/main" id="{B9184669-3CD1-7662-AEC6-0D7378C0551E}"/>
                  </a:ext>
                </a:extLst>
              </p:cNvPr>
              <p:cNvSpPr/>
              <p:nvPr/>
            </p:nvSpPr>
            <p:spPr>
              <a:xfrm flipH="1">
                <a:off x="5767733" y="2009936"/>
                <a:ext cx="16344" cy="176519"/>
              </a:xfrm>
              <a:custGeom>
                <a:avLst/>
                <a:gdLst/>
                <a:ahLst/>
                <a:cxnLst/>
                <a:rect l="l" t="t" r="r" b="b"/>
                <a:pathLst>
                  <a:path w="15" h="162" fill="none" extrusionOk="0">
                    <a:moveTo>
                      <a:pt x="0" y="0"/>
                    </a:moveTo>
                    <a:lnTo>
                      <a:pt x="0" y="0"/>
                    </a:lnTo>
                    <a:cubicBezTo>
                      <a:pt x="5" y="55"/>
                      <a:pt x="9" y="110"/>
                      <a:pt x="15" y="16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12600" rIns="907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2" name="Google Shape;2414;p51">
                <a:extLst>
                  <a:ext uri="{FF2B5EF4-FFF2-40B4-BE49-F238E27FC236}">
                    <a16:creationId xmlns:a16="http://schemas.microsoft.com/office/drawing/2014/main" id="{CFEE6206-E941-35A9-6F34-46509B191B21}"/>
                  </a:ext>
                </a:extLst>
              </p:cNvPr>
              <p:cNvSpPr/>
              <p:nvPr/>
            </p:nvSpPr>
            <p:spPr>
              <a:xfrm flipH="1">
                <a:off x="5696908" y="1361612"/>
                <a:ext cx="153636" cy="43585"/>
              </a:xfrm>
              <a:custGeom>
                <a:avLst/>
                <a:gdLst/>
                <a:ahLst/>
                <a:cxnLst/>
                <a:rect l="l" t="t" r="r" b="b"/>
                <a:pathLst>
                  <a:path w="141" h="40" extrusionOk="0">
                    <a:moveTo>
                      <a:pt x="141" y="25"/>
                    </a:moveTo>
                    <a:lnTo>
                      <a:pt x="141" y="25"/>
                    </a:lnTo>
                    <a:cubicBezTo>
                      <a:pt x="131" y="28"/>
                      <a:pt x="120" y="28"/>
                      <a:pt x="110" y="30"/>
                    </a:cubicBezTo>
                    <a:cubicBezTo>
                      <a:pt x="97" y="32"/>
                      <a:pt x="87" y="34"/>
                      <a:pt x="74" y="34"/>
                    </a:cubicBezTo>
                    <a:cubicBezTo>
                      <a:pt x="63" y="36"/>
                      <a:pt x="51" y="36"/>
                      <a:pt x="38" y="36"/>
                    </a:cubicBezTo>
                    <a:cubicBezTo>
                      <a:pt x="28" y="38"/>
                      <a:pt x="15" y="38"/>
                      <a:pt x="5" y="40"/>
                    </a:cubicBezTo>
                    <a:cubicBezTo>
                      <a:pt x="2" y="40"/>
                      <a:pt x="2" y="40"/>
                      <a:pt x="2" y="40"/>
                    </a:cubicBezTo>
                    <a:cubicBezTo>
                      <a:pt x="2" y="38"/>
                      <a:pt x="2" y="38"/>
                      <a:pt x="2" y="38"/>
                    </a:cubicBezTo>
                    <a:cubicBezTo>
                      <a:pt x="2" y="32"/>
                      <a:pt x="0" y="23"/>
                      <a:pt x="0" y="15"/>
                    </a:cubicBezTo>
                    <a:cubicBezTo>
                      <a:pt x="0" y="13"/>
                      <a:pt x="0" y="13"/>
                      <a:pt x="0" y="13"/>
                    </a:cubicBezTo>
                    <a:cubicBezTo>
                      <a:pt x="2" y="13"/>
                      <a:pt x="2" y="13"/>
                      <a:pt x="2" y="13"/>
                    </a:cubicBezTo>
                    <a:cubicBezTo>
                      <a:pt x="23" y="9"/>
                      <a:pt x="47" y="7"/>
                      <a:pt x="70" y="4"/>
                    </a:cubicBezTo>
                    <a:cubicBezTo>
                      <a:pt x="80" y="2"/>
                      <a:pt x="93" y="2"/>
                      <a:pt x="103" y="2"/>
                    </a:cubicBezTo>
                    <a:cubicBezTo>
                      <a:pt x="116" y="0"/>
                      <a:pt x="127" y="0"/>
                      <a:pt x="139" y="0"/>
                    </a:cubicBezTo>
                    <a:cubicBezTo>
                      <a:pt x="141" y="0"/>
                      <a:pt x="141" y="0"/>
                      <a:pt x="141" y="0"/>
                    </a:cubicBezTo>
                    <a:cubicBezTo>
                      <a:pt x="141" y="2"/>
                      <a:pt x="141" y="2"/>
                      <a:pt x="141" y="2"/>
                    </a:cubicBezTo>
                    <a:cubicBezTo>
                      <a:pt x="141" y="9"/>
                      <a:pt x="141" y="17"/>
                      <a:pt x="141" y="25"/>
                    </a:cubicBezTo>
                    <a:moveTo>
                      <a:pt x="141" y="23"/>
                    </a:moveTo>
                    <a:lnTo>
                      <a:pt x="141" y="23"/>
                    </a:lnTo>
                    <a:cubicBezTo>
                      <a:pt x="139" y="15"/>
                      <a:pt x="137" y="9"/>
                      <a:pt x="137" y="2"/>
                    </a:cubicBezTo>
                    <a:cubicBezTo>
                      <a:pt x="139" y="4"/>
                      <a:pt x="139" y="4"/>
                      <a:pt x="139" y="4"/>
                    </a:cubicBezTo>
                    <a:cubicBezTo>
                      <a:pt x="129" y="7"/>
                      <a:pt x="116" y="9"/>
                      <a:pt x="106" y="9"/>
                    </a:cubicBezTo>
                    <a:cubicBezTo>
                      <a:pt x="93" y="11"/>
                      <a:pt x="82" y="13"/>
                      <a:pt x="72" y="13"/>
                    </a:cubicBezTo>
                    <a:cubicBezTo>
                      <a:pt x="49" y="15"/>
                      <a:pt x="26" y="17"/>
                      <a:pt x="2" y="17"/>
                    </a:cubicBezTo>
                    <a:cubicBezTo>
                      <a:pt x="5" y="15"/>
                      <a:pt x="5" y="15"/>
                      <a:pt x="5" y="15"/>
                    </a:cubicBezTo>
                    <a:cubicBezTo>
                      <a:pt x="5" y="23"/>
                      <a:pt x="5" y="30"/>
                      <a:pt x="7" y="38"/>
                    </a:cubicBezTo>
                    <a:cubicBezTo>
                      <a:pt x="5" y="36"/>
                      <a:pt x="5" y="36"/>
                      <a:pt x="5" y="36"/>
                    </a:cubicBezTo>
                    <a:cubicBezTo>
                      <a:pt x="15" y="36"/>
                      <a:pt x="28" y="34"/>
                      <a:pt x="38" y="32"/>
                    </a:cubicBezTo>
                    <a:cubicBezTo>
                      <a:pt x="49" y="32"/>
                      <a:pt x="59" y="30"/>
                      <a:pt x="72" y="28"/>
                    </a:cubicBezTo>
                    <a:cubicBezTo>
                      <a:pt x="82" y="28"/>
                      <a:pt x="93" y="25"/>
                      <a:pt x="106" y="25"/>
                    </a:cubicBezTo>
                    <a:cubicBezTo>
                      <a:pt x="116" y="25"/>
                      <a:pt x="129" y="23"/>
                      <a:pt x="141"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84" name="Google Shape;2426;p51">
                <a:extLst>
                  <a:ext uri="{FF2B5EF4-FFF2-40B4-BE49-F238E27FC236}">
                    <a16:creationId xmlns:a16="http://schemas.microsoft.com/office/drawing/2014/main" id="{39F98E8C-D536-E218-72AF-A71C5B36E29E}"/>
                  </a:ext>
                </a:extLst>
              </p:cNvPr>
              <p:cNvSpPr/>
              <p:nvPr/>
            </p:nvSpPr>
            <p:spPr>
              <a:xfrm flipH="1">
                <a:off x="6139293" y="2325927"/>
                <a:ext cx="1250884" cy="7628"/>
              </a:xfrm>
              <a:custGeom>
                <a:avLst/>
                <a:gdLst/>
                <a:ahLst/>
                <a:cxnLst/>
                <a:rect l="l" t="t" r="r" b="b"/>
                <a:pathLst>
                  <a:path w="1148" h="7" extrusionOk="0">
                    <a:moveTo>
                      <a:pt x="0" y="2"/>
                    </a:moveTo>
                    <a:lnTo>
                      <a:pt x="0" y="2"/>
                    </a:lnTo>
                    <a:cubicBezTo>
                      <a:pt x="97" y="0"/>
                      <a:pt x="192" y="0"/>
                      <a:pt x="288" y="0"/>
                    </a:cubicBezTo>
                    <a:cubicBezTo>
                      <a:pt x="337" y="0"/>
                      <a:pt x="383" y="2"/>
                      <a:pt x="431" y="2"/>
                    </a:cubicBezTo>
                    <a:cubicBezTo>
                      <a:pt x="480" y="2"/>
                      <a:pt x="526" y="2"/>
                      <a:pt x="575" y="2"/>
                    </a:cubicBezTo>
                    <a:cubicBezTo>
                      <a:pt x="671" y="0"/>
                      <a:pt x="766" y="0"/>
                      <a:pt x="863" y="0"/>
                    </a:cubicBezTo>
                    <a:cubicBezTo>
                      <a:pt x="909" y="0"/>
                      <a:pt x="957" y="0"/>
                      <a:pt x="1005" y="0"/>
                    </a:cubicBezTo>
                    <a:cubicBezTo>
                      <a:pt x="1054" y="2"/>
                      <a:pt x="1100" y="2"/>
                      <a:pt x="1148" y="2"/>
                    </a:cubicBezTo>
                    <a:cubicBezTo>
                      <a:pt x="1148" y="5"/>
                      <a:pt x="1148" y="5"/>
                      <a:pt x="1148" y="5"/>
                    </a:cubicBezTo>
                    <a:cubicBezTo>
                      <a:pt x="1100" y="5"/>
                      <a:pt x="1054" y="5"/>
                      <a:pt x="1005" y="7"/>
                    </a:cubicBezTo>
                    <a:cubicBezTo>
                      <a:pt x="957" y="7"/>
                      <a:pt x="909" y="7"/>
                      <a:pt x="863" y="7"/>
                    </a:cubicBezTo>
                    <a:cubicBezTo>
                      <a:pt x="766" y="7"/>
                      <a:pt x="671" y="7"/>
                      <a:pt x="575" y="5"/>
                    </a:cubicBezTo>
                    <a:cubicBezTo>
                      <a:pt x="526" y="5"/>
                      <a:pt x="480" y="5"/>
                      <a:pt x="431" y="5"/>
                    </a:cubicBezTo>
                    <a:cubicBezTo>
                      <a:pt x="383" y="5"/>
                      <a:pt x="337" y="7"/>
                      <a:pt x="288" y="7"/>
                    </a:cubicBezTo>
                    <a:cubicBezTo>
                      <a:pt x="192" y="7"/>
                      <a:pt x="97" y="7"/>
                      <a:pt x="0" y="5"/>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86" name="Google Shape;2428;p51">
                <a:extLst>
                  <a:ext uri="{FF2B5EF4-FFF2-40B4-BE49-F238E27FC236}">
                    <a16:creationId xmlns:a16="http://schemas.microsoft.com/office/drawing/2014/main" id="{B3034C04-C98A-DA0B-651E-EA1D577CD026}"/>
                  </a:ext>
                </a:extLst>
              </p:cNvPr>
              <p:cNvSpPr/>
              <p:nvPr/>
            </p:nvSpPr>
            <p:spPr>
              <a:xfrm flipH="1">
                <a:off x="6268958" y="2344451"/>
                <a:ext cx="662489" cy="7628"/>
              </a:xfrm>
              <a:custGeom>
                <a:avLst/>
                <a:gdLst/>
                <a:ahLst/>
                <a:cxnLst/>
                <a:rect l="l" t="t" r="r" b="b"/>
                <a:pathLst>
                  <a:path w="608" h="7" extrusionOk="0">
                    <a:moveTo>
                      <a:pt x="0" y="4"/>
                    </a:moveTo>
                    <a:lnTo>
                      <a:pt x="0" y="4"/>
                    </a:lnTo>
                    <a:cubicBezTo>
                      <a:pt x="50" y="2"/>
                      <a:pt x="101" y="0"/>
                      <a:pt x="154" y="2"/>
                    </a:cubicBezTo>
                    <a:cubicBezTo>
                      <a:pt x="179" y="2"/>
                      <a:pt x="204" y="2"/>
                      <a:pt x="229" y="2"/>
                    </a:cubicBezTo>
                    <a:cubicBezTo>
                      <a:pt x="254" y="4"/>
                      <a:pt x="280" y="2"/>
                      <a:pt x="305" y="2"/>
                    </a:cubicBezTo>
                    <a:cubicBezTo>
                      <a:pt x="355" y="2"/>
                      <a:pt x="406" y="0"/>
                      <a:pt x="456" y="0"/>
                    </a:cubicBezTo>
                    <a:cubicBezTo>
                      <a:pt x="507" y="0"/>
                      <a:pt x="557" y="2"/>
                      <a:pt x="608" y="4"/>
                    </a:cubicBezTo>
                    <a:lnTo>
                      <a:pt x="608" y="4"/>
                    </a:lnTo>
                    <a:cubicBezTo>
                      <a:pt x="557" y="6"/>
                      <a:pt x="507" y="6"/>
                      <a:pt x="456" y="6"/>
                    </a:cubicBezTo>
                    <a:cubicBezTo>
                      <a:pt x="406" y="9"/>
                      <a:pt x="355" y="6"/>
                      <a:pt x="305" y="6"/>
                    </a:cubicBezTo>
                    <a:cubicBezTo>
                      <a:pt x="280" y="6"/>
                      <a:pt x="254" y="4"/>
                      <a:pt x="229" y="4"/>
                    </a:cubicBezTo>
                    <a:cubicBezTo>
                      <a:pt x="204" y="6"/>
                      <a:pt x="179" y="6"/>
                      <a:pt x="154" y="6"/>
                    </a:cubicBezTo>
                    <a:cubicBezTo>
                      <a:pt x="101" y="6"/>
                      <a:pt x="50"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0" name="Google Shape;2432;p51">
                <a:extLst>
                  <a:ext uri="{FF2B5EF4-FFF2-40B4-BE49-F238E27FC236}">
                    <a16:creationId xmlns:a16="http://schemas.microsoft.com/office/drawing/2014/main" id="{AD6CDB8C-1C78-F903-47D8-56B7CBEEC316}"/>
                  </a:ext>
                </a:extLst>
              </p:cNvPr>
              <p:cNvSpPr/>
              <p:nvPr/>
            </p:nvSpPr>
            <p:spPr>
              <a:xfrm flipH="1">
                <a:off x="5985657" y="2369512"/>
                <a:ext cx="185236" cy="9806"/>
              </a:xfrm>
              <a:custGeom>
                <a:avLst/>
                <a:gdLst/>
                <a:ahLst/>
                <a:cxnLst/>
                <a:rect l="l" t="t" r="r" b="b"/>
                <a:pathLst>
                  <a:path w="170" h="9" extrusionOk="0">
                    <a:moveTo>
                      <a:pt x="0" y="4"/>
                    </a:moveTo>
                    <a:lnTo>
                      <a:pt x="0" y="4"/>
                    </a:lnTo>
                    <a:cubicBezTo>
                      <a:pt x="15" y="2"/>
                      <a:pt x="29" y="0"/>
                      <a:pt x="42" y="2"/>
                    </a:cubicBezTo>
                    <a:cubicBezTo>
                      <a:pt x="50" y="2"/>
                      <a:pt x="57" y="2"/>
                      <a:pt x="65" y="4"/>
                    </a:cubicBezTo>
                    <a:cubicBezTo>
                      <a:pt x="72" y="4"/>
                      <a:pt x="78" y="2"/>
                      <a:pt x="86" y="2"/>
                    </a:cubicBezTo>
                    <a:cubicBezTo>
                      <a:pt x="101" y="0"/>
                      <a:pt x="114" y="0"/>
                      <a:pt x="128" y="0"/>
                    </a:cubicBezTo>
                    <a:cubicBezTo>
                      <a:pt x="143" y="0"/>
                      <a:pt x="158" y="2"/>
                      <a:pt x="170" y="4"/>
                    </a:cubicBezTo>
                    <a:lnTo>
                      <a:pt x="170" y="4"/>
                    </a:lnTo>
                    <a:cubicBezTo>
                      <a:pt x="158" y="9"/>
                      <a:pt x="143" y="9"/>
                      <a:pt x="128" y="9"/>
                    </a:cubicBezTo>
                    <a:cubicBezTo>
                      <a:pt x="114" y="9"/>
                      <a:pt x="101" y="9"/>
                      <a:pt x="86" y="7"/>
                    </a:cubicBezTo>
                    <a:cubicBezTo>
                      <a:pt x="78" y="7"/>
                      <a:pt x="72" y="7"/>
                      <a:pt x="65" y="7"/>
                    </a:cubicBezTo>
                    <a:cubicBezTo>
                      <a:pt x="57" y="7"/>
                      <a:pt x="50" y="9"/>
                      <a:pt x="42" y="9"/>
                    </a:cubicBezTo>
                    <a:cubicBezTo>
                      <a:pt x="29" y="9"/>
                      <a:pt x="15" y="9"/>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1" name="Google Shape;2433;p51">
                <a:extLst>
                  <a:ext uri="{FF2B5EF4-FFF2-40B4-BE49-F238E27FC236}">
                    <a16:creationId xmlns:a16="http://schemas.microsoft.com/office/drawing/2014/main" id="{101AC242-334A-A00F-7B88-A356B2FF3DE3}"/>
                  </a:ext>
                </a:extLst>
              </p:cNvPr>
              <p:cNvSpPr/>
              <p:nvPr/>
            </p:nvSpPr>
            <p:spPr>
              <a:xfrm flipH="1">
                <a:off x="7041499" y="1529413"/>
                <a:ext cx="2179" cy="168891"/>
              </a:xfrm>
              <a:custGeom>
                <a:avLst/>
                <a:gdLst/>
                <a:ahLst/>
                <a:cxnLst/>
                <a:rect l="l" t="t" r="r" b="b"/>
                <a:pathLst>
                  <a:path w="2" h="155" extrusionOk="0">
                    <a:moveTo>
                      <a:pt x="0" y="0"/>
                    </a:moveTo>
                    <a:lnTo>
                      <a:pt x="0" y="0"/>
                    </a:lnTo>
                    <a:cubicBezTo>
                      <a:pt x="0" y="0"/>
                      <a:pt x="2" y="10"/>
                      <a:pt x="2" y="25"/>
                    </a:cubicBezTo>
                    <a:cubicBezTo>
                      <a:pt x="2" y="40"/>
                      <a:pt x="2" y="58"/>
                      <a:pt x="2" y="77"/>
                    </a:cubicBezTo>
                    <a:cubicBezTo>
                      <a:pt x="2" y="96"/>
                      <a:pt x="0" y="115"/>
                      <a:pt x="0" y="130"/>
                    </a:cubicBezTo>
                    <a:cubicBezTo>
                      <a:pt x="0" y="145"/>
                      <a:pt x="0" y="155"/>
                      <a:pt x="0" y="155"/>
                    </a:cubicBezTo>
                    <a:cubicBezTo>
                      <a:pt x="0" y="155"/>
                      <a:pt x="0" y="145"/>
                      <a:pt x="0" y="130"/>
                    </a:cubicBezTo>
                    <a:cubicBezTo>
                      <a:pt x="0" y="115"/>
                      <a:pt x="0" y="96"/>
                      <a:pt x="0" y="77"/>
                    </a:cubicBezTo>
                    <a:cubicBezTo>
                      <a:pt x="0" y="58"/>
                      <a:pt x="0" y="40"/>
                      <a:pt x="0" y="25"/>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2" name="Google Shape;2434;p51">
                <a:extLst>
                  <a:ext uri="{FF2B5EF4-FFF2-40B4-BE49-F238E27FC236}">
                    <a16:creationId xmlns:a16="http://schemas.microsoft.com/office/drawing/2014/main" id="{B399FFB0-983B-FE86-73B2-0239F7ACD954}"/>
                  </a:ext>
                </a:extLst>
              </p:cNvPr>
              <p:cNvSpPr/>
              <p:nvPr/>
            </p:nvSpPr>
            <p:spPr>
              <a:xfrm flipH="1">
                <a:off x="7055664" y="1572998"/>
                <a:ext cx="2179" cy="45764"/>
              </a:xfrm>
              <a:custGeom>
                <a:avLst/>
                <a:gdLst/>
                <a:ahLst/>
                <a:cxnLst/>
                <a:rect l="l" t="t" r="r" b="b"/>
                <a:pathLst>
                  <a:path w="2" h="42" extrusionOk="0">
                    <a:moveTo>
                      <a:pt x="2" y="0"/>
                    </a:moveTo>
                    <a:lnTo>
                      <a:pt x="2" y="0"/>
                    </a:lnTo>
                    <a:cubicBezTo>
                      <a:pt x="2" y="0"/>
                      <a:pt x="2" y="2"/>
                      <a:pt x="2" y="6"/>
                    </a:cubicBezTo>
                    <a:cubicBezTo>
                      <a:pt x="2" y="10"/>
                      <a:pt x="2" y="14"/>
                      <a:pt x="2" y="21"/>
                    </a:cubicBezTo>
                    <a:cubicBezTo>
                      <a:pt x="2" y="25"/>
                      <a:pt x="2" y="31"/>
                      <a:pt x="2" y="35"/>
                    </a:cubicBezTo>
                    <a:cubicBezTo>
                      <a:pt x="2" y="37"/>
                      <a:pt x="2" y="42"/>
                      <a:pt x="2" y="42"/>
                    </a:cubicBezTo>
                    <a:cubicBezTo>
                      <a:pt x="2" y="42"/>
                      <a:pt x="2" y="37"/>
                      <a:pt x="2" y="35"/>
                    </a:cubicBezTo>
                    <a:cubicBezTo>
                      <a:pt x="0" y="31"/>
                      <a:pt x="0" y="25"/>
                      <a:pt x="0" y="21"/>
                    </a:cubicBezTo>
                    <a:cubicBezTo>
                      <a:pt x="0" y="14"/>
                      <a:pt x="0" y="10"/>
                      <a:pt x="0" y="6"/>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3" name="Google Shape;2435;p51">
                <a:extLst>
                  <a:ext uri="{FF2B5EF4-FFF2-40B4-BE49-F238E27FC236}">
                    <a16:creationId xmlns:a16="http://schemas.microsoft.com/office/drawing/2014/main" id="{8E05306D-1D8D-A876-3649-4971A37C15BF}"/>
                  </a:ext>
                </a:extLst>
              </p:cNvPr>
              <p:cNvSpPr/>
              <p:nvPr/>
            </p:nvSpPr>
            <p:spPr>
              <a:xfrm flipH="1">
                <a:off x="7328068" y="1749517"/>
                <a:ext cx="2180" cy="52302"/>
              </a:xfrm>
              <a:custGeom>
                <a:avLst/>
                <a:gdLst/>
                <a:ahLst/>
                <a:cxnLst/>
                <a:rect l="l" t="t" r="r" b="b"/>
                <a:pathLst>
                  <a:path w="2" h="48" extrusionOk="0">
                    <a:moveTo>
                      <a:pt x="2" y="0"/>
                    </a:moveTo>
                    <a:lnTo>
                      <a:pt x="2" y="0"/>
                    </a:lnTo>
                    <a:cubicBezTo>
                      <a:pt x="2" y="0"/>
                      <a:pt x="2" y="2"/>
                      <a:pt x="2" y="8"/>
                    </a:cubicBezTo>
                    <a:cubicBezTo>
                      <a:pt x="2" y="12"/>
                      <a:pt x="2" y="18"/>
                      <a:pt x="2" y="23"/>
                    </a:cubicBezTo>
                    <a:cubicBezTo>
                      <a:pt x="2" y="29"/>
                      <a:pt x="2" y="35"/>
                      <a:pt x="2" y="40"/>
                    </a:cubicBezTo>
                    <a:cubicBezTo>
                      <a:pt x="0" y="46"/>
                      <a:pt x="0" y="48"/>
                      <a:pt x="0" y="48"/>
                    </a:cubicBezTo>
                    <a:cubicBezTo>
                      <a:pt x="0" y="48"/>
                      <a:pt x="0" y="46"/>
                      <a:pt x="0" y="40"/>
                    </a:cubicBezTo>
                    <a:cubicBezTo>
                      <a:pt x="0" y="35"/>
                      <a:pt x="0" y="29"/>
                      <a:pt x="0" y="23"/>
                    </a:cubicBezTo>
                    <a:cubicBezTo>
                      <a:pt x="0" y="18"/>
                      <a:pt x="0" y="12"/>
                      <a:pt x="0" y="8"/>
                    </a:cubicBezTo>
                    <a:cubicBezTo>
                      <a:pt x="0"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4" name="Google Shape;2436;p51">
                <a:extLst>
                  <a:ext uri="{FF2B5EF4-FFF2-40B4-BE49-F238E27FC236}">
                    <a16:creationId xmlns:a16="http://schemas.microsoft.com/office/drawing/2014/main" id="{9BAD88AA-F510-50FD-3AB6-CF45457C92F0}"/>
                  </a:ext>
                </a:extLst>
              </p:cNvPr>
              <p:cNvSpPr/>
              <p:nvPr/>
            </p:nvSpPr>
            <p:spPr>
              <a:xfrm flipH="1">
                <a:off x="7316083" y="1744069"/>
                <a:ext cx="2180" cy="34868"/>
              </a:xfrm>
              <a:custGeom>
                <a:avLst/>
                <a:gdLst/>
                <a:ahLst/>
                <a:cxnLst/>
                <a:rect l="l" t="t" r="r" b="b"/>
                <a:pathLst>
                  <a:path w="2" h="32" extrusionOk="0">
                    <a:moveTo>
                      <a:pt x="0" y="0"/>
                    </a:moveTo>
                    <a:lnTo>
                      <a:pt x="0" y="0"/>
                    </a:lnTo>
                    <a:cubicBezTo>
                      <a:pt x="0" y="0"/>
                      <a:pt x="0" y="2"/>
                      <a:pt x="0" y="5"/>
                    </a:cubicBezTo>
                    <a:cubicBezTo>
                      <a:pt x="2" y="9"/>
                      <a:pt x="2" y="13"/>
                      <a:pt x="2" y="17"/>
                    </a:cubicBezTo>
                    <a:cubicBezTo>
                      <a:pt x="2" y="19"/>
                      <a:pt x="2" y="23"/>
                      <a:pt x="0" y="28"/>
                    </a:cubicBezTo>
                    <a:cubicBezTo>
                      <a:pt x="0" y="30"/>
                      <a:pt x="0" y="32"/>
                      <a:pt x="0" y="32"/>
                    </a:cubicBezTo>
                    <a:cubicBezTo>
                      <a:pt x="0" y="32"/>
                      <a:pt x="0" y="30"/>
                      <a:pt x="0" y="28"/>
                    </a:cubicBezTo>
                    <a:cubicBezTo>
                      <a:pt x="0" y="23"/>
                      <a:pt x="0" y="19"/>
                      <a:pt x="0" y="17"/>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5" name="Google Shape;2437;p51">
                <a:extLst>
                  <a:ext uri="{FF2B5EF4-FFF2-40B4-BE49-F238E27FC236}">
                    <a16:creationId xmlns:a16="http://schemas.microsoft.com/office/drawing/2014/main" id="{8E00D909-0F2D-66A8-4C29-AB0575CCE849}"/>
                  </a:ext>
                </a:extLst>
              </p:cNvPr>
              <p:cNvSpPr/>
              <p:nvPr/>
            </p:nvSpPr>
            <p:spPr>
              <a:xfrm flipH="1">
                <a:off x="7151551" y="2225682"/>
                <a:ext cx="2179" cy="73005"/>
              </a:xfrm>
              <a:custGeom>
                <a:avLst/>
                <a:gdLst/>
                <a:ahLst/>
                <a:cxnLst/>
                <a:rect l="l" t="t" r="r" b="b"/>
                <a:pathLst>
                  <a:path w="2" h="67" extrusionOk="0">
                    <a:moveTo>
                      <a:pt x="0" y="0"/>
                    </a:moveTo>
                    <a:lnTo>
                      <a:pt x="0" y="0"/>
                    </a:lnTo>
                    <a:cubicBezTo>
                      <a:pt x="0" y="0"/>
                      <a:pt x="2" y="4"/>
                      <a:pt x="2" y="10"/>
                    </a:cubicBezTo>
                    <a:cubicBezTo>
                      <a:pt x="2" y="17"/>
                      <a:pt x="2" y="25"/>
                      <a:pt x="2" y="33"/>
                    </a:cubicBezTo>
                    <a:cubicBezTo>
                      <a:pt x="2" y="42"/>
                      <a:pt x="0" y="50"/>
                      <a:pt x="0" y="57"/>
                    </a:cubicBezTo>
                    <a:cubicBezTo>
                      <a:pt x="0" y="63"/>
                      <a:pt x="0" y="67"/>
                      <a:pt x="0" y="67"/>
                    </a:cubicBezTo>
                    <a:cubicBezTo>
                      <a:pt x="0" y="67"/>
                      <a:pt x="0" y="63"/>
                      <a:pt x="0" y="57"/>
                    </a:cubicBezTo>
                    <a:cubicBezTo>
                      <a:pt x="0" y="50"/>
                      <a:pt x="0" y="42"/>
                      <a:pt x="0" y="33"/>
                    </a:cubicBezTo>
                    <a:cubicBezTo>
                      <a:pt x="0" y="25"/>
                      <a:pt x="0" y="17"/>
                      <a:pt x="0" y="10"/>
                    </a:cubicBezTo>
                    <a:cubicBezTo>
                      <a:pt x="0" y="4"/>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6" name="Google Shape;2438;p51">
                <a:extLst>
                  <a:ext uri="{FF2B5EF4-FFF2-40B4-BE49-F238E27FC236}">
                    <a16:creationId xmlns:a16="http://schemas.microsoft.com/office/drawing/2014/main" id="{5F92BE21-018E-BE78-FB3C-5997D222DED4}"/>
                  </a:ext>
                </a:extLst>
              </p:cNvPr>
              <p:cNvSpPr/>
              <p:nvPr/>
            </p:nvSpPr>
            <p:spPr>
              <a:xfrm flipH="1">
                <a:off x="6812679" y="1936932"/>
                <a:ext cx="4358" cy="192863"/>
              </a:xfrm>
              <a:custGeom>
                <a:avLst/>
                <a:gdLst/>
                <a:ahLst/>
                <a:cxnLst/>
                <a:rect l="l" t="t" r="r" b="b"/>
                <a:pathLst>
                  <a:path w="4" h="177" extrusionOk="0">
                    <a:moveTo>
                      <a:pt x="0" y="0"/>
                    </a:moveTo>
                    <a:lnTo>
                      <a:pt x="0" y="0"/>
                    </a:lnTo>
                    <a:cubicBezTo>
                      <a:pt x="0" y="0"/>
                      <a:pt x="2" y="10"/>
                      <a:pt x="2" y="27"/>
                    </a:cubicBezTo>
                    <a:cubicBezTo>
                      <a:pt x="2" y="44"/>
                      <a:pt x="2" y="65"/>
                      <a:pt x="4" y="88"/>
                    </a:cubicBezTo>
                    <a:cubicBezTo>
                      <a:pt x="4" y="111"/>
                      <a:pt x="2" y="132"/>
                      <a:pt x="2" y="149"/>
                    </a:cubicBezTo>
                    <a:cubicBezTo>
                      <a:pt x="2" y="166"/>
                      <a:pt x="2" y="177"/>
                      <a:pt x="2" y="177"/>
                    </a:cubicBezTo>
                    <a:cubicBezTo>
                      <a:pt x="2" y="177"/>
                      <a:pt x="2" y="166"/>
                      <a:pt x="2" y="149"/>
                    </a:cubicBezTo>
                    <a:cubicBezTo>
                      <a:pt x="2" y="132"/>
                      <a:pt x="2" y="111"/>
                      <a:pt x="2" y="88"/>
                    </a:cubicBezTo>
                    <a:cubicBezTo>
                      <a:pt x="2" y="65"/>
                      <a:pt x="0" y="44"/>
                      <a:pt x="0" y="27"/>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7" name="Google Shape;2439;p51">
                <a:extLst>
                  <a:ext uri="{FF2B5EF4-FFF2-40B4-BE49-F238E27FC236}">
                    <a16:creationId xmlns:a16="http://schemas.microsoft.com/office/drawing/2014/main" id="{C5F77522-53BF-1485-7FD2-4DD7A26E6204}"/>
                  </a:ext>
                </a:extLst>
              </p:cNvPr>
              <p:cNvSpPr/>
              <p:nvPr/>
            </p:nvSpPr>
            <p:spPr>
              <a:xfrm flipH="1">
                <a:off x="6831202" y="1950008"/>
                <a:ext cx="2179" cy="39226"/>
              </a:xfrm>
              <a:custGeom>
                <a:avLst/>
                <a:gdLst/>
                <a:ahLst/>
                <a:cxnLst/>
                <a:rect l="l" t="t" r="r" b="b"/>
                <a:pathLst>
                  <a:path w="2" h="36" extrusionOk="0">
                    <a:moveTo>
                      <a:pt x="2" y="0"/>
                    </a:moveTo>
                    <a:lnTo>
                      <a:pt x="2" y="0"/>
                    </a:lnTo>
                    <a:cubicBezTo>
                      <a:pt x="2" y="0"/>
                      <a:pt x="2" y="3"/>
                      <a:pt x="2" y="7"/>
                    </a:cubicBezTo>
                    <a:cubicBezTo>
                      <a:pt x="2" y="9"/>
                      <a:pt x="2" y="15"/>
                      <a:pt x="2" y="19"/>
                    </a:cubicBezTo>
                    <a:cubicBezTo>
                      <a:pt x="2" y="24"/>
                      <a:pt x="2" y="28"/>
                      <a:pt x="2" y="32"/>
                    </a:cubicBezTo>
                    <a:cubicBezTo>
                      <a:pt x="2" y="34"/>
                      <a:pt x="2" y="36"/>
                      <a:pt x="2" y="36"/>
                    </a:cubicBezTo>
                    <a:cubicBezTo>
                      <a:pt x="2" y="36"/>
                      <a:pt x="0" y="34"/>
                      <a:pt x="0" y="32"/>
                    </a:cubicBezTo>
                    <a:cubicBezTo>
                      <a:pt x="0" y="28"/>
                      <a:pt x="0" y="24"/>
                      <a:pt x="0" y="19"/>
                    </a:cubicBezTo>
                    <a:cubicBezTo>
                      <a:pt x="0" y="15"/>
                      <a:pt x="0" y="9"/>
                      <a:pt x="0" y="7"/>
                    </a:cubicBezTo>
                    <a:cubicBezTo>
                      <a:pt x="0" y="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8" name="Google Shape;2440;p51">
                <a:extLst>
                  <a:ext uri="{FF2B5EF4-FFF2-40B4-BE49-F238E27FC236}">
                    <a16:creationId xmlns:a16="http://schemas.microsoft.com/office/drawing/2014/main" id="{22B028C0-C04B-E44C-C65A-E9F6DEC5F3F5}"/>
                  </a:ext>
                </a:extLst>
              </p:cNvPr>
              <p:cNvSpPr/>
              <p:nvPr/>
            </p:nvSpPr>
            <p:spPr>
              <a:xfrm flipH="1">
                <a:off x="6844277" y="995499"/>
                <a:ext cx="2179" cy="73005"/>
              </a:xfrm>
              <a:custGeom>
                <a:avLst/>
                <a:gdLst/>
                <a:ahLst/>
                <a:cxnLst/>
                <a:rect l="l" t="t" r="r" b="b"/>
                <a:pathLst>
                  <a:path w="2" h="67" extrusionOk="0">
                    <a:moveTo>
                      <a:pt x="2" y="0"/>
                    </a:moveTo>
                    <a:lnTo>
                      <a:pt x="2" y="0"/>
                    </a:lnTo>
                    <a:cubicBezTo>
                      <a:pt x="2" y="0"/>
                      <a:pt x="2" y="4"/>
                      <a:pt x="2" y="10"/>
                    </a:cubicBezTo>
                    <a:cubicBezTo>
                      <a:pt x="2" y="17"/>
                      <a:pt x="2" y="25"/>
                      <a:pt x="2" y="33"/>
                    </a:cubicBezTo>
                    <a:cubicBezTo>
                      <a:pt x="2" y="42"/>
                      <a:pt x="2" y="50"/>
                      <a:pt x="2" y="57"/>
                    </a:cubicBezTo>
                    <a:cubicBezTo>
                      <a:pt x="2" y="63"/>
                      <a:pt x="2" y="67"/>
                      <a:pt x="2" y="67"/>
                    </a:cubicBezTo>
                    <a:cubicBezTo>
                      <a:pt x="2" y="67"/>
                      <a:pt x="2" y="63"/>
                      <a:pt x="2" y="57"/>
                    </a:cubicBezTo>
                    <a:cubicBezTo>
                      <a:pt x="2" y="50"/>
                      <a:pt x="0" y="42"/>
                      <a:pt x="0" y="33"/>
                    </a:cubicBezTo>
                    <a:cubicBezTo>
                      <a:pt x="0" y="25"/>
                      <a:pt x="2" y="17"/>
                      <a:pt x="2" y="10"/>
                    </a:cubicBezTo>
                    <a:cubicBezTo>
                      <a:pt x="2" y="4"/>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9" name="Google Shape;2441;p51">
                <a:extLst>
                  <a:ext uri="{FF2B5EF4-FFF2-40B4-BE49-F238E27FC236}">
                    <a16:creationId xmlns:a16="http://schemas.microsoft.com/office/drawing/2014/main" id="{C0436D23-0731-F191-3904-80A26B35D9F5}"/>
                  </a:ext>
                </a:extLst>
              </p:cNvPr>
              <p:cNvSpPr/>
              <p:nvPr/>
            </p:nvSpPr>
            <p:spPr>
              <a:xfrm flipH="1">
                <a:off x="6833382" y="1041263"/>
                <a:ext cx="2179" cy="27240"/>
              </a:xfrm>
              <a:custGeom>
                <a:avLst/>
                <a:gdLst/>
                <a:ahLst/>
                <a:cxnLst/>
                <a:rect l="l" t="t" r="r" b="b"/>
                <a:pathLst>
                  <a:path w="2" h="25" extrusionOk="0">
                    <a:moveTo>
                      <a:pt x="2" y="0"/>
                    </a:moveTo>
                    <a:lnTo>
                      <a:pt x="2" y="0"/>
                    </a:lnTo>
                    <a:cubicBezTo>
                      <a:pt x="2" y="0"/>
                      <a:pt x="2" y="2"/>
                      <a:pt x="2" y="4"/>
                    </a:cubicBezTo>
                    <a:cubicBezTo>
                      <a:pt x="2" y="6"/>
                      <a:pt x="2" y="10"/>
                      <a:pt x="2" y="12"/>
                    </a:cubicBezTo>
                    <a:cubicBezTo>
                      <a:pt x="2" y="17"/>
                      <a:pt x="2" y="19"/>
                      <a:pt x="2" y="21"/>
                    </a:cubicBezTo>
                    <a:cubicBezTo>
                      <a:pt x="2" y="23"/>
                      <a:pt x="2" y="25"/>
                      <a:pt x="2" y="25"/>
                    </a:cubicBezTo>
                    <a:cubicBezTo>
                      <a:pt x="2" y="25"/>
                      <a:pt x="2" y="23"/>
                      <a:pt x="2" y="21"/>
                    </a:cubicBezTo>
                    <a:cubicBezTo>
                      <a:pt x="0" y="19"/>
                      <a:pt x="0" y="17"/>
                      <a:pt x="0" y="12"/>
                    </a:cubicBezTo>
                    <a:cubicBezTo>
                      <a:pt x="0" y="10"/>
                      <a:pt x="0"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0" name="Google Shape;2442;p51">
                <a:extLst>
                  <a:ext uri="{FF2B5EF4-FFF2-40B4-BE49-F238E27FC236}">
                    <a16:creationId xmlns:a16="http://schemas.microsoft.com/office/drawing/2014/main" id="{7A44105A-7CA8-E650-8ECC-ED45685A51DD}"/>
                  </a:ext>
                </a:extLst>
              </p:cNvPr>
              <p:cNvSpPr/>
              <p:nvPr/>
            </p:nvSpPr>
            <p:spPr>
              <a:xfrm flipH="1">
                <a:off x="6449835" y="2005578"/>
                <a:ext cx="3269" cy="41406"/>
              </a:xfrm>
              <a:custGeom>
                <a:avLst/>
                <a:gdLst/>
                <a:ahLst/>
                <a:cxnLst/>
                <a:rect l="l" t="t" r="r" b="b"/>
                <a:pathLst>
                  <a:path w="3" h="38" extrusionOk="0">
                    <a:moveTo>
                      <a:pt x="0" y="0"/>
                    </a:moveTo>
                    <a:lnTo>
                      <a:pt x="0" y="0"/>
                    </a:lnTo>
                    <a:cubicBezTo>
                      <a:pt x="0" y="0"/>
                      <a:pt x="0" y="2"/>
                      <a:pt x="0" y="6"/>
                    </a:cubicBezTo>
                    <a:cubicBezTo>
                      <a:pt x="3" y="8"/>
                      <a:pt x="3" y="15"/>
                      <a:pt x="3" y="19"/>
                    </a:cubicBezTo>
                    <a:cubicBezTo>
                      <a:pt x="3" y="23"/>
                      <a:pt x="3" y="27"/>
                      <a:pt x="0" y="32"/>
                    </a:cubicBezTo>
                    <a:cubicBezTo>
                      <a:pt x="0" y="36"/>
                      <a:pt x="0" y="38"/>
                      <a:pt x="0" y="38"/>
                    </a:cubicBezTo>
                    <a:cubicBezTo>
                      <a:pt x="0" y="38"/>
                      <a:pt x="0" y="36"/>
                      <a:pt x="0" y="32"/>
                    </a:cubicBezTo>
                    <a:cubicBezTo>
                      <a:pt x="0" y="27"/>
                      <a:pt x="0" y="23"/>
                      <a:pt x="0" y="19"/>
                    </a:cubicBezTo>
                    <a:cubicBezTo>
                      <a:pt x="0" y="15"/>
                      <a:pt x="0" y="8"/>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1" name="Google Shape;2443;p51">
                <a:extLst>
                  <a:ext uri="{FF2B5EF4-FFF2-40B4-BE49-F238E27FC236}">
                    <a16:creationId xmlns:a16="http://schemas.microsoft.com/office/drawing/2014/main" id="{196786A6-A47D-86C3-7E80-60FA109E5055}"/>
                  </a:ext>
                </a:extLst>
              </p:cNvPr>
              <p:cNvSpPr/>
              <p:nvPr/>
            </p:nvSpPr>
            <p:spPr>
              <a:xfrm flipH="1">
                <a:off x="6438939" y="1989234"/>
                <a:ext cx="2179" cy="27240"/>
              </a:xfrm>
              <a:custGeom>
                <a:avLst/>
                <a:gdLst/>
                <a:ahLst/>
                <a:cxnLst/>
                <a:rect l="l" t="t" r="r" b="b"/>
                <a:pathLst>
                  <a:path w="2" h="25" extrusionOk="0">
                    <a:moveTo>
                      <a:pt x="0" y="0"/>
                    </a:moveTo>
                    <a:lnTo>
                      <a:pt x="0" y="0"/>
                    </a:lnTo>
                    <a:cubicBezTo>
                      <a:pt x="0" y="0"/>
                      <a:pt x="0" y="2"/>
                      <a:pt x="0" y="4"/>
                    </a:cubicBezTo>
                    <a:cubicBezTo>
                      <a:pt x="0" y="7"/>
                      <a:pt x="2" y="11"/>
                      <a:pt x="2" y="13"/>
                    </a:cubicBezTo>
                    <a:cubicBezTo>
                      <a:pt x="2" y="17"/>
                      <a:pt x="0" y="19"/>
                      <a:pt x="0" y="23"/>
                    </a:cubicBezTo>
                    <a:cubicBezTo>
                      <a:pt x="0" y="25"/>
                      <a:pt x="0" y="25"/>
                      <a:pt x="0" y="25"/>
                    </a:cubicBezTo>
                    <a:lnTo>
                      <a:pt x="0" y="23"/>
                    </a:lnTo>
                    <a:cubicBezTo>
                      <a:pt x="0" y="19"/>
                      <a:pt x="0" y="17"/>
                      <a:pt x="0" y="13"/>
                    </a:cubicBezTo>
                    <a:cubicBezTo>
                      <a:pt x="0" y="11"/>
                      <a:pt x="0" y="7"/>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2" name="Google Shape;2444;p51">
                <a:extLst>
                  <a:ext uri="{FF2B5EF4-FFF2-40B4-BE49-F238E27FC236}">
                    <a16:creationId xmlns:a16="http://schemas.microsoft.com/office/drawing/2014/main" id="{75267702-D6A0-46B4-A711-0613342E9F19}"/>
                  </a:ext>
                </a:extLst>
              </p:cNvPr>
              <p:cNvSpPr/>
              <p:nvPr/>
            </p:nvSpPr>
            <p:spPr>
              <a:xfrm flipH="1">
                <a:off x="6603472" y="1595881"/>
                <a:ext cx="3269" cy="50123"/>
              </a:xfrm>
              <a:custGeom>
                <a:avLst/>
                <a:gdLst/>
                <a:ahLst/>
                <a:cxnLst/>
                <a:rect l="l" t="t" r="r" b="b"/>
                <a:pathLst>
                  <a:path w="3" h="46" extrusionOk="0">
                    <a:moveTo>
                      <a:pt x="0" y="0"/>
                    </a:moveTo>
                    <a:lnTo>
                      <a:pt x="0" y="0"/>
                    </a:lnTo>
                    <a:cubicBezTo>
                      <a:pt x="0" y="0"/>
                      <a:pt x="0" y="2"/>
                      <a:pt x="0" y="6"/>
                    </a:cubicBezTo>
                    <a:cubicBezTo>
                      <a:pt x="0" y="10"/>
                      <a:pt x="3" y="16"/>
                      <a:pt x="3" y="23"/>
                    </a:cubicBezTo>
                    <a:cubicBezTo>
                      <a:pt x="3" y="29"/>
                      <a:pt x="0" y="35"/>
                      <a:pt x="0" y="40"/>
                    </a:cubicBezTo>
                    <a:cubicBezTo>
                      <a:pt x="0" y="44"/>
                      <a:pt x="0" y="46"/>
                      <a:pt x="0" y="46"/>
                    </a:cubicBezTo>
                    <a:cubicBezTo>
                      <a:pt x="0" y="46"/>
                      <a:pt x="0" y="44"/>
                      <a:pt x="0" y="40"/>
                    </a:cubicBezTo>
                    <a:cubicBezTo>
                      <a:pt x="0" y="35"/>
                      <a:pt x="0" y="29"/>
                      <a:pt x="0" y="23"/>
                    </a:cubicBezTo>
                    <a:cubicBezTo>
                      <a:pt x="0" y="16"/>
                      <a:pt x="0" y="10"/>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3" name="Google Shape;2445;p51">
                <a:extLst>
                  <a:ext uri="{FF2B5EF4-FFF2-40B4-BE49-F238E27FC236}">
                    <a16:creationId xmlns:a16="http://schemas.microsoft.com/office/drawing/2014/main" id="{70E293AD-3C4E-C028-7036-517FCC612B49}"/>
                  </a:ext>
                </a:extLst>
              </p:cNvPr>
              <p:cNvSpPr/>
              <p:nvPr/>
            </p:nvSpPr>
            <p:spPr>
              <a:xfrm flipH="1">
                <a:off x="6696090" y="1299503"/>
                <a:ext cx="2179" cy="41406"/>
              </a:xfrm>
              <a:custGeom>
                <a:avLst/>
                <a:gdLst/>
                <a:ahLst/>
                <a:cxnLst/>
                <a:rect l="l" t="t" r="r" b="b"/>
                <a:pathLst>
                  <a:path w="2" h="38" extrusionOk="0">
                    <a:moveTo>
                      <a:pt x="0" y="0"/>
                    </a:moveTo>
                    <a:lnTo>
                      <a:pt x="0" y="0"/>
                    </a:lnTo>
                    <a:cubicBezTo>
                      <a:pt x="0" y="0"/>
                      <a:pt x="0" y="2"/>
                      <a:pt x="2" y="5"/>
                    </a:cubicBezTo>
                    <a:cubicBezTo>
                      <a:pt x="2" y="9"/>
                      <a:pt x="2" y="13"/>
                      <a:pt x="2" y="19"/>
                    </a:cubicBezTo>
                    <a:cubicBezTo>
                      <a:pt x="2" y="24"/>
                      <a:pt x="2" y="28"/>
                      <a:pt x="2" y="32"/>
                    </a:cubicBezTo>
                    <a:cubicBezTo>
                      <a:pt x="0" y="36"/>
                      <a:pt x="0" y="38"/>
                      <a:pt x="0" y="38"/>
                    </a:cubicBezTo>
                    <a:cubicBezTo>
                      <a:pt x="0" y="38"/>
                      <a:pt x="0" y="36"/>
                      <a:pt x="0" y="32"/>
                    </a:cubicBezTo>
                    <a:cubicBezTo>
                      <a:pt x="0" y="28"/>
                      <a:pt x="0" y="24"/>
                      <a:pt x="0" y="19"/>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4" name="Google Shape;2446;p51">
                <a:extLst>
                  <a:ext uri="{FF2B5EF4-FFF2-40B4-BE49-F238E27FC236}">
                    <a16:creationId xmlns:a16="http://schemas.microsoft.com/office/drawing/2014/main" id="{4F716222-8463-AFA6-840A-C4EAE2F17917}"/>
                  </a:ext>
                </a:extLst>
              </p:cNvPr>
              <p:cNvSpPr/>
              <p:nvPr/>
            </p:nvSpPr>
            <p:spPr>
              <a:xfrm flipH="1">
                <a:off x="6686283" y="1307131"/>
                <a:ext cx="2179" cy="15255"/>
              </a:xfrm>
              <a:custGeom>
                <a:avLst/>
                <a:gdLst/>
                <a:ahLst/>
                <a:cxnLst/>
                <a:rect l="l" t="t" r="r" b="b"/>
                <a:pathLst>
                  <a:path w="2" h="14" extrusionOk="0">
                    <a:moveTo>
                      <a:pt x="2" y="0"/>
                    </a:moveTo>
                    <a:lnTo>
                      <a:pt x="2" y="0"/>
                    </a:lnTo>
                    <a:cubicBezTo>
                      <a:pt x="2" y="0"/>
                      <a:pt x="2" y="2"/>
                      <a:pt x="2" y="4"/>
                    </a:cubicBezTo>
                    <a:cubicBezTo>
                      <a:pt x="2" y="4"/>
                      <a:pt x="2" y="6"/>
                      <a:pt x="2" y="8"/>
                    </a:cubicBezTo>
                    <a:cubicBezTo>
                      <a:pt x="2" y="10"/>
                      <a:pt x="0" y="12"/>
                      <a:pt x="0" y="12"/>
                    </a:cubicBezTo>
                    <a:cubicBezTo>
                      <a:pt x="0" y="14"/>
                      <a:pt x="0" y="14"/>
                      <a:pt x="0" y="14"/>
                    </a:cubicBezTo>
                    <a:lnTo>
                      <a:pt x="0" y="12"/>
                    </a:lnTo>
                    <a:cubicBezTo>
                      <a:pt x="0" y="12"/>
                      <a:pt x="0" y="10"/>
                      <a:pt x="0" y="8"/>
                    </a:cubicBezTo>
                    <a:cubicBezTo>
                      <a:pt x="0" y="6"/>
                      <a:pt x="0" y="4"/>
                      <a:pt x="0" y="2"/>
                    </a:cubicBezTo>
                    <a:lnTo>
                      <a:pt x="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5" name="Google Shape;2447;p51">
                <a:extLst>
                  <a:ext uri="{FF2B5EF4-FFF2-40B4-BE49-F238E27FC236}">
                    <a16:creationId xmlns:a16="http://schemas.microsoft.com/office/drawing/2014/main" id="{F2F3CCCB-C0F9-B1EF-A50F-0EF80D34E397}"/>
                  </a:ext>
                </a:extLst>
              </p:cNvPr>
              <p:cNvSpPr/>
              <p:nvPr/>
            </p:nvSpPr>
            <p:spPr>
              <a:xfrm flipH="1">
                <a:off x="5950789" y="1922767"/>
                <a:ext cx="2180" cy="82811"/>
              </a:xfrm>
              <a:custGeom>
                <a:avLst/>
                <a:gdLst/>
                <a:ahLst/>
                <a:cxnLst/>
                <a:rect l="l" t="t" r="r" b="b"/>
                <a:pathLst>
                  <a:path w="2" h="76" extrusionOk="0">
                    <a:moveTo>
                      <a:pt x="2" y="0"/>
                    </a:moveTo>
                    <a:lnTo>
                      <a:pt x="2" y="0"/>
                    </a:lnTo>
                    <a:cubicBezTo>
                      <a:pt x="2" y="0"/>
                      <a:pt x="2" y="7"/>
                      <a:pt x="2" y="13"/>
                    </a:cubicBezTo>
                    <a:cubicBezTo>
                      <a:pt x="2" y="19"/>
                      <a:pt x="2" y="30"/>
                      <a:pt x="2" y="38"/>
                    </a:cubicBezTo>
                    <a:cubicBezTo>
                      <a:pt x="2" y="49"/>
                      <a:pt x="2" y="57"/>
                      <a:pt x="2" y="63"/>
                    </a:cubicBezTo>
                    <a:cubicBezTo>
                      <a:pt x="0" y="72"/>
                      <a:pt x="0" y="76"/>
                      <a:pt x="0" y="76"/>
                    </a:cubicBezTo>
                    <a:cubicBezTo>
                      <a:pt x="0" y="76"/>
                      <a:pt x="0" y="72"/>
                      <a:pt x="0" y="63"/>
                    </a:cubicBezTo>
                    <a:cubicBezTo>
                      <a:pt x="0" y="57"/>
                      <a:pt x="0" y="49"/>
                      <a:pt x="0" y="38"/>
                    </a:cubicBezTo>
                    <a:cubicBezTo>
                      <a:pt x="0" y="30"/>
                      <a:pt x="2" y="19"/>
                      <a:pt x="2" y="13"/>
                    </a:cubicBezTo>
                    <a:cubicBezTo>
                      <a:pt x="2" y="7"/>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6" name="Google Shape;2448;p51">
                <a:extLst>
                  <a:ext uri="{FF2B5EF4-FFF2-40B4-BE49-F238E27FC236}">
                    <a16:creationId xmlns:a16="http://schemas.microsoft.com/office/drawing/2014/main" id="{1B53CDFC-CB8D-6F57-78B9-0ED412AB96B0}"/>
                  </a:ext>
                </a:extLst>
              </p:cNvPr>
              <p:cNvSpPr/>
              <p:nvPr/>
            </p:nvSpPr>
            <p:spPr>
              <a:xfrm flipH="1">
                <a:off x="5939892" y="1918408"/>
                <a:ext cx="2180" cy="27240"/>
              </a:xfrm>
              <a:custGeom>
                <a:avLst/>
                <a:gdLst/>
                <a:ahLst/>
                <a:cxnLst/>
                <a:rect l="l" t="t" r="r" b="b"/>
                <a:pathLst>
                  <a:path w="2" h="25" extrusionOk="0">
                    <a:moveTo>
                      <a:pt x="2" y="0"/>
                    </a:moveTo>
                    <a:lnTo>
                      <a:pt x="2" y="0"/>
                    </a:lnTo>
                    <a:cubicBezTo>
                      <a:pt x="2" y="0"/>
                      <a:pt x="2" y="2"/>
                      <a:pt x="2" y="4"/>
                    </a:cubicBezTo>
                    <a:cubicBezTo>
                      <a:pt x="2" y="6"/>
                      <a:pt x="2" y="11"/>
                      <a:pt x="2" y="13"/>
                    </a:cubicBezTo>
                    <a:cubicBezTo>
                      <a:pt x="2" y="17"/>
                      <a:pt x="2" y="19"/>
                      <a:pt x="2" y="21"/>
                    </a:cubicBezTo>
                    <a:cubicBezTo>
                      <a:pt x="2" y="25"/>
                      <a:pt x="2" y="25"/>
                      <a:pt x="2" y="25"/>
                    </a:cubicBezTo>
                    <a:lnTo>
                      <a:pt x="2" y="21"/>
                    </a:lnTo>
                    <a:cubicBezTo>
                      <a:pt x="2" y="19"/>
                      <a:pt x="0" y="17"/>
                      <a:pt x="0" y="13"/>
                    </a:cubicBezTo>
                    <a:cubicBezTo>
                      <a:pt x="0" y="11"/>
                      <a:pt x="2"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7" name="Google Shape;2449;p51">
                <a:extLst>
                  <a:ext uri="{FF2B5EF4-FFF2-40B4-BE49-F238E27FC236}">
                    <a16:creationId xmlns:a16="http://schemas.microsoft.com/office/drawing/2014/main" id="{BBB62F32-760B-1865-83F9-F4503E2830F8}"/>
                  </a:ext>
                </a:extLst>
              </p:cNvPr>
              <p:cNvSpPr/>
              <p:nvPr/>
            </p:nvSpPr>
            <p:spPr>
              <a:xfrm flipH="1">
                <a:off x="6243897" y="2016474"/>
                <a:ext cx="2180" cy="64288"/>
              </a:xfrm>
              <a:custGeom>
                <a:avLst/>
                <a:gdLst/>
                <a:ahLst/>
                <a:cxnLst/>
                <a:rect l="l" t="t" r="r" b="b"/>
                <a:pathLst>
                  <a:path w="2" h="59" extrusionOk="0">
                    <a:moveTo>
                      <a:pt x="0" y="0"/>
                    </a:moveTo>
                    <a:lnTo>
                      <a:pt x="0" y="0"/>
                    </a:lnTo>
                    <a:cubicBezTo>
                      <a:pt x="0" y="0"/>
                      <a:pt x="2" y="3"/>
                      <a:pt x="2" y="9"/>
                    </a:cubicBezTo>
                    <a:cubicBezTo>
                      <a:pt x="2" y="15"/>
                      <a:pt x="2" y="22"/>
                      <a:pt x="2" y="30"/>
                    </a:cubicBezTo>
                    <a:cubicBezTo>
                      <a:pt x="2" y="36"/>
                      <a:pt x="2" y="45"/>
                      <a:pt x="2" y="51"/>
                    </a:cubicBezTo>
                    <a:cubicBezTo>
                      <a:pt x="2" y="55"/>
                      <a:pt x="0" y="59"/>
                      <a:pt x="0" y="59"/>
                    </a:cubicBezTo>
                    <a:cubicBezTo>
                      <a:pt x="0" y="59"/>
                      <a:pt x="0" y="55"/>
                      <a:pt x="0" y="51"/>
                    </a:cubicBezTo>
                    <a:cubicBezTo>
                      <a:pt x="0" y="45"/>
                      <a:pt x="0" y="36"/>
                      <a:pt x="0" y="30"/>
                    </a:cubicBezTo>
                    <a:cubicBezTo>
                      <a:pt x="0" y="22"/>
                      <a:pt x="0" y="15"/>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8" name="Google Shape;2450;p51">
                <a:extLst>
                  <a:ext uri="{FF2B5EF4-FFF2-40B4-BE49-F238E27FC236}">
                    <a16:creationId xmlns:a16="http://schemas.microsoft.com/office/drawing/2014/main" id="{762032C0-A2DC-477F-D97A-835AF29B7E0A}"/>
                  </a:ext>
                </a:extLst>
              </p:cNvPr>
              <p:cNvSpPr/>
              <p:nvPr/>
            </p:nvSpPr>
            <p:spPr>
              <a:xfrm flipH="1">
                <a:off x="6292930" y="1194900"/>
                <a:ext cx="2179" cy="112231"/>
              </a:xfrm>
              <a:custGeom>
                <a:avLst/>
                <a:gdLst/>
                <a:ahLst/>
                <a:cxnLst/>
                <a:rect l="l" t="t" r="r" b="b"/>
                <a:pathLst>
                  <a:path w="2" h="103" extrusionOk="0">
                    <a:moveTo>
                      <a:pt x="0" y="0"/>
                    </a:moveTo>
                    <a:lnTo>
                      <a:pt x="0" y="0"/>
                    </a:lnTo>
                    <a:cubicBezTo>
                      <a:pt x="0" y="0"/>
                      <a:pt x="0" y="6"/>
                      <a:pt x="2" y="17"/>
                    </a:cubicBezTo>
                    <a:cubicBezTo>
                      <a:pt x="2" y="25"/>
                      <a:pt x="2" y="40"/>
                      <a:pt x="2" y="52"/>
                    </a:cubicBezTo>
                    <a:cubicBezTo>
                      <a:pt x="2" y="65"/>
                      <a:pt x="2" y="77"/>
                      <a:pt x="2" y="88"/>
                    </a:cubicBezTo>
                    <a:cubicBezTo>
                      <a:pt x="0" y="96"/>
                      <a:pt x="0" y="103"/>
                      <a:pt x="0" y="103"/>
                    </a:cubicBezTo>
                    <a:cubicBezTo>
                      <a:pt x="0" y="103"/>
                      <a:pt x="0" y="96"/>
                      <a:pt x="0" y="88"/>
                    </a:cubicBezTo>
                    <a:cubicBezTo>
                      <a:pt x="0" y="77"/>
                      <a:pt x="0" y="65"/>
                      <a:pt x="0" y="52"/>
                    </a:cubicBezTo>
                    <a:cubicBezTo>
                      <a:pt x="0" y="40"/>
                      <a:pt x="0" y="25"/>
                      <a:pt x="0" y="17"/>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9" name="Google Shape;2451;p51">
                <a:extLst>
                  <a:ext uri="{FF2B5EF4-FFF2-40B4-BE49-F238E27FC236}">
                    <a16:creationId xmlns:a16="http://schemas.microsoft.com/office/drawing/2014/main" id="{DE202F8E-5364-33C6-F855-96C6175C5448}"/>
                  </a:ext>
                </a:extLst>
              </p:cNvPr>
              <p:cNvSpPr/>
              <p:nvPr/>
            </p:nvSpPr>
            <p:spPr>
              <a:xfrm flipH="1">
                <a:off x="6280944" y="1233037"/>
                <a:ext cx="2179" cy="28330"/>
              </a:xfrm>
              <a:custGeom>
                <a:avLst/>
                <a:gdLst/>
                <a:ahLst/>
                <a:cxnLst/>
                <a:rect l="l" t="t" r="r" b="b"/>
                <a:pathLst>
                  <a:path w="2" h="26" extrusionOk="0">
                    <a:moveTo>
                      <a:pt x="0" y="0"/>
                    </a:moveTo>
                    <a:lnTo>
                      <a:pt x="0" y="0"/>
                    </a:lnTo>
                    <a:cubicBezTo>
                      <a:pt x="0" y="0"/>
                      <a:pt x="0" y="2"/>
                      <a:pt x="0" y="5"/>
                    </a:cubicBezTo>
                    <a:cubicBezTo>
                      <a:pt x="0" y="7"/>
                      <a:pt x="2" y="9"/>
                      <a:pt x="2" y="13"/>
                    </a:cubicBezTo>
                    <a:cubicBezTo>
                      <a:pt x="2" y="15"/>
                      <a:pt x="0" y="19"/>
                      <a:pt x="0" y="21"/>
                    </a:cubicBezTo>
                    <a:cubicBezTo>
                      <a:pt x="0" y="24"/>
                      <a:pt x="0" y="26"/>
                      <a:pt x="0" y="26"/>
                    </a:cubicBezTo>
                    <a:cubicBezTo>
                      <a:pt x="0" y="26"/>
                      <a:pt x="0" y="24"/>
                      <a:pt x="0" y="21"/>
                    </a:cubicBezTo>
                    <a:cubicBezTo>
                      <a:pt x="0" y="19"/>
                      <a:pt x="0" y="15"/>
                      <a:pt x="0" y="13"/>
                    </a:cubicBezTo>
                    <a:cubicBezTo>
                      <a:pt x="0" y="9"/>
                      <a:pt x="0" y="7"/>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11" name="Group 2610">
              <a:extLst>
                <a:ext uri="{FF2B5EF4-FFF2-40B4-BE49-F238E27FC236}">
                  <a16:creationId xmlns:a16="http://schemas.microsoft.com/office/drawing/2014/main" id="{D72B2EA7-C7B1-F4C5-D44D-8795A6ABE93A}"/>
                </a:ext>
              </a:extLst>
            </p:cNvPr>
            <p:cNvGrpSpPr/>
            <p:nvPr/>
          </p:nvGrpSpPr>
          <p:grpSpPr>
            <a:xfrm flipH="1">
              <a:off x="1586153" y="3346658"/>
              <a:ext cx="1786977" cy="1395805"/>
              <a:chOff x="5609738" y="983513"/>
              <a:chExt cx="1786977" cy="1395805"/>
            </a:xfrm>
          </p:grpSpPr>
          <p:sp>
            <p:nvSpPr>
              <p:cNvPr id="2612" name="Google Shape;2384;p51">
                <a:extLst>
                  <a:ext uri="{FF2B5EF4-FFF2-40B4-BE49-F238E27FC236}">
                    <a16:creationId xmlns:a16="http://schemas.microsoft.com/office/drawing/2014/main" id="{5D7BB666-DA8D-9C4F-1642-F871E5452FDB}"/>
                  </a:ext>
                </a:extLst>
              </p:cNvPr>
              <p:cNvSpPr/>
              <p:nvPr/>
            </p:nvSpPr>
            <p:spPr>
              <a:xfrm flipH="1">
                <a:off x="6980480" y="1182914"/>
                <a:ext cx="416235" cy="1127759"/>
              </a:xfrm>
              <a:custGeom>
                <a:avLst/>
                <a:gdLst/>
                <a:ahLst/>
                <a:cxnLst/>
                <a:rect l="l" t="t" r="r" b="b"/>
                <a:pathLst>
                  <a:path w="382" h="1035" extrusionOk="0">
                    <a:moveTo>
                      <a:pt x="374" y="1028"/>
                    </a:moveTo>
                    <a:lnTo>
                      <a:pt x="374" y="1028"/>
                    </a:lnTo>
                    <a:cubicBezTo>
                      <a:pt x="191" y="1032"/>
                      <a:pt x="191" y="1032"/>
                      <a:pt x="191" y="1032"/>
                    </a:cubicBezTo>
                    <a:cubicBezTo>
                      <a:pt x="130" y="1032"/>
                      <a:pt x="69" y="1035"/>
                      <a:pt x="6" y="1035"/>
                    </a:cubicBezTo>
                    <a:cubicBezTo>
                      <a:pt x="0" y="1035"/>
                      <a:pt x="0" y="1035"/>
                      <a:pt x="0" y="1035"/>
                    </a:cubicBezTo>
                    <a:cubicBezTo>
                      <a:pt x="0" y="1028"/>
                      <a:pt x="0" y="1028"/>
                      <a:pt x="0" y="1028"/>
                    </a:cubicBezTo>
                    <a:cubicBezTo>
                      <a:pt x="0" y="900"/>
                      <a:pt x="0" y="900"/>
                      <a:pt x="0" y="900"/>
                    </a:cubicBezTo>
                    <a:cubicBezTo>
                      <a:pt x="0" y="837"/>
                      <a:pt x="0" y="837"/>
                      <a:pt x="0" y="837"/>
                    </a:cubicBezTo>
                    <a:cubicBezTo>
                      <a:pt x="0" y="772"/>
                      <a:pt x="0" y="772"/>
                      <a:pt x="0" y="772"/>
                    </a:cubicBezTo>
                    <a:cubicBezTo>
                      <a:pt x="0" y="688"/>
                      <a:pt x="2" y="604"/>
                      <a:pt x="2" y="517"/>
                    </a:cubicBezTo>
                    <a:cubicBezTo>
                      <a:pt x="4" y="433"/>
                      <a:pt x="4" y="347"/>
                      <a:pt x="4" y="263"/>
                    </a:cubicBezTo>
                    <a:cubicBezTo>
                      <a:pt x="4" y="135"/>
                      <a:pt x="4" y="135"/>
                      <a:pt x="4" y="135"/>
                    </a:cubicBezTo>
                    <a:cubicBezTo>
                      <a:pt x="2" y="9"/>
                      <a:pt x="2" y="9"/>
                      <a:pt x="2" y="9"/>
                    </a:cubicBezTo>
                    <a:cubicBezTo>
                      <a:pt x="2" y="4"/>
                      <a:pt x="2" y="4"/>
                      <a:pt x="2" y="4"/>
                    </a:cubicBezTo>
                    <a:cubicBezTo>
                      <a:pt x="6" y="4"/>
                      <a:pt x="6" y="4"/>
                      <a:pt x="6" y="4"/>
                    </a:cubicBezTo>
                    <a:cubicBezTo>
                      <a:pt x="189" y="0"/>
                      <a:pt x="189" y="0"/>
                      <a:pt x="189" y="0"/>
                    </a:cubicBezTo>
                    <a:cubicBezTo>
                      <a:pt x="372" y="0"/>
                      <a:pt x="372" y="0"/>
                      <a:pt x="372" y="0"/>
                    </a:cubicBezTo>
                    <a:cubicBezTo>
                      <a:pt x="381" y="0"/>
                      <a:pt x="381" y="0"/>
                      <a:pt x="381" y="0"/>
                    </a:cubicBezTo>
                    <a:cubicBezTo>
                      <a:pt x="381" y="9"/>
                      <a:pt x="381" y="9"/>
                      <a:pt x="381" y="9"/>
                    </a:cubicBezTo>
                    <a:cubicBezTo>
                      <a:pt x="381" y="93"/>
                      <a:pt x="383" y="179"/>
                      <a:pt x="381" y="265"/>
                    </a:cubicBezTo>
                    <a:cubicBezTo>
                      <a:pt x="381" y="349"/>
                      <a:pt x="381" y="435"/>
                      <a:pt x="381" y="522"/>
                    </a:cubicBezTo>
                    <a:cubicBezTo>
                      <a:pt x="376" y="776"/>
                      <a:pt x="376" y="776"/>
                      <a:pt x="376" y="776"/>
                    </a:cubicBezTo>
                    <a:lnTo>
                      <a:pt x="374" y="1028"/>
                    </a:lnTo>
                    <a:moveTo>
                      <a:pt x="372" y="1026"/>
                    </a:moveTo>
                    <a:lnTo>
                      <a:pt x="372" y="1026"/>
                    </a:lnTo>
                    <a:cubicBezTo>
                      <a:pt x="368" y="770"/>
                      <a:pt x="368" y="770"/>
                      <a:pt x="368" y="770"/>
                    </a:cubicBezTo>
                    <a:cubicBezTo>
                      <a:pt x="366" y="515"/>
                      <a:pt x="366" y="515"/>
                      <a:pt x="366" y="515"/>
                    </a:cubicBezTo>
                    <a:cubicBezTo>
                      <a:pt x="364" y="429"/>
                      <a:pt x="364" y="345"/>
                      <a:pt x="364" y="261"/>
                    </a:cubicBezTo>
                    <a:cubicBezTo>
                      <a:pt x="364" y="177"/>
                      <a:pt x="364" y="93"/>
                      <a:pt x="364" y="9"/>
                    </a:cubicBezTo>
                    <a:cubicBezTo>
                      <a:pt x="372" y="17"/>
                      <a:pt x="372" y="17"/>
                      <a:pt x="372" y="17"/>
                    </a:cubicBezTo>
                    <a:cubicBezTo>
                      <a:pt x="189" y="15"/>
                      <a:pt x="189" y="15"/>
                      <a:pt x="189" y="15"/>
                    </a:cubicBezTo>
                    <a:cubicBezTo>
                      <a:pt x="6" y="13"/>
                      <a:pt x="6" y="13"/>
                      <a:pt x="6" y="13"/>
                    </a:cubicBezTo>
                    <a:cubicBezTo>
                      <a:pt x="13" y="9"/>
                      <a:pt x="13" y="9"/>
                      <a:pt x="13" y="9"/>
                    </a:cubicBezTo>
                    <a:cubicBezTo>
                      <a:pt x="11" y="135"/>
                      <a:pt x="11" y="135"/>
                      <a:pt x="11" y="135"/>
                    </a:cubicBezTo>
                    <a:cubicBezTo>
                      <a:pt x="11" y="263"/>
                      <a:pt x="11" y="263"/>
                      <a:pt x="11" y="263"/>
                    </a:cubicBezTo>
                    <a:cubicBezTo>
                      <a:pt x="11" y="347"/>
                      <a:pt x="11" y="433"/>
                      <a:pt x="13" y="517"/>
                    </a:cubicBezTo>
                    <a:cubicBezTo>
                      <a:pt x="13" y="604"/>
                      <a:pt x="15" y="688"/>
                      <a:pt x="15" y="772"/>
                    </a:cubicBezTo>
                    <a:cubicBezTo>
                      <a:pt x="15" y="837"/>
                      <a:pt x="15" y="837"/>
                      <a:pt x="15" y="837"/>
                    </a:cubicBezTo>
                    <a:cubicBezTo>
                      <a:pt x="15" y="900"/>
                      <a:pt x="15" y="900"/>
                      <a:pt x="15" y="900"/>
                    </a:cubicBezTo>
                    <a:cubicBezTo>
                      <a:pt x="13" y="1028"/>
                      <a:pt x="13" y="1028"/>
                      <a:pt x="13" y="1028"/>
                    </a:cubicBezTo>
                    <a:cubicBezTo>
                      <a:pt x="6" y="1020"/>
                      <a:pt x="6" y="1020"/>
                      <a:pt x="6" y="1020"/>
                    </a:cubicBezTo>
                    <a:cubicBezTo>
                      <a:pt x="67" y="1020"/>
                      <a:pt x="128" y="1022"/>
                      <a:pt x="189" y="1024"/>
                    </a:cubicBezTo>
                    <a:lnTo>
                      <a:pt x="372"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3" name="Google Shape;2385;p51">
                <a:extLst>
                  <a:ext uri="{FF2B5EF4-FFF2-40B4-BE49-F238E27FC236}">
                    <a16:creationId xmlns:a16="http://schemas.microsoft.com/office/drawing/2014/main" id="{13B0103F-BD5D-7902-5379-94E641E04F6D}"/>
                  </a:ext>
                </a:extLst>
              </p:cNvPr>
              <p:cNvSpPr/>
              <p:nvPr/>
            </p:nvSpPr>
            <p:spPr>
              <a:xfrm flipH="1">
                <a:off x="6991376" y="1877003"/>
                <a:ext cx="400980" cy="304004"/>
              </a:xfrm>
              <a:custGeom>
                <a:avLst/>
                <a:gdLst/>
                <a:ahLst/>
                <a:cxnLst/>
                <a:rect l="l" t="t" r="r" b="b"/>
                <a:pathLst>
                  <a:path w="368" h="279" extrusionOk="0">
                    <a:moveTo>
                      <a:pt x="364" y="276"/>
                    </a:moveTo>
                    <a:lnTo>
                      <a:pt x="364" y="276"/>
                    </a:lnTo>
                    <a:cubicBezTo>
                      <a:pt x="276" y="278"/>
                      <a:pt x="276" y="278"/>
                      <a:pt x="276" y="278"/>
                    </a:cubicBezTo>
                    <a:cubicBezTo>
                      <a:pt x="185" y="278"/>
                      <a:pt x="185" y="278"/>
                      <a:pt x="185" y="278"/>
                    </a:cubicBezTo>
                    <a:cubicBezTo>
                      <a:pt x="154" y="278"/>
                      <a:pt x="124" y="280"/>
                      <a:pt x="95" y="278"/>
                    </a:cubicBezTo>
                    <a:cubicBezTo>
                      <a:pt x="63" y="278"/>
                      <a:pt x="34" y="278"/>
                      <a:pt x="2" y="278"/>
                    </a:cubicBezTo>
                    <a:cubicBezTo>
                      <a:pt x="0" y="278"/>
                      <a:pt x="0" y="278"/>
                      <a:pt x="0" y="278"/>
                    </a:cubicBezTo>
                    <a:cubicBezTo>
                      <a:pt x="0" y="276"/>
                      <a:pt x="0" y="276"/>
                      <a:pt x="0" y="276"/>
                    </a:cubicBezTo>
                    <a:cubicBezTo>
                      <a:pt x="0" y="229"/>
                      <a:pt x="2" y="185"/>
                      <a:pt x="2" y="139"/>
                    </a:cubicBezTo>
                    <a:cubicBezTo>
                      <a:pt x="2" y="95"/>
                      <a:pt x="2" y="51"/>
                      <a:pt x="0" y="4"/>
                    </a:cubicBezTo>
                    <a:cubicBezTo>
                      <a:pt x="0" y="2"/>
                      <a:pt x="0" y="2"/>
                      <a:pt x="0" y="2"/>
                    </a:cubicBezTo>
                    <a:cubicBezTo>
                      <a:pt x="2" y="2"/>
                      <a:pt x="2" y="2"/>
                      <a:pt x="2" y="2"/>
                    </a:cubicBezTo>
                    <a:cubicBezTo>
                      <a:pt x="63" y="2"/>
                      <a:pt x="124" y="0"/>
                      <a:pt x="183" y="0"/>
                    </a:cubicBezTo>
                    <a:cubicBezTo>
                      <a:pt x="274" y="0"/>
                      <a:pt x="274" y="0"/>
                      <a:pt x="274" y="0"/>
                    </a:cubicBezTo>
                    <a:cubicBezTo>
                      <a:pt x="364" y="0"/>
                      <a:pt x="364" y="0"/>
                      <a:pt x="364" y="0"/>
                    </a:cubicBezTo>
                    <a:cubicBezTo>
                      <a:pt x="368" y="0"/>
                      <a:pt x="368" y="0"/>
                      <a:pt x="368" y="0"/>
                    </a:cubicBezTo>
                    <a:cubicBezTo>
                      <a:pt x="368" y="4"/>
                      <a:pt x="368" y="4"/>
                      <a:pt x="368" y="4"/>
                    </a:cubicBezTo>
                    <a:cubicBezTo>
                      <a:pt x="368" y="27"/>
                      <a:pt x="368" y="51"/>
                      <a:pt x="368" y="74"/>
                    </a:cubicBezTo>
                    <a:cubicBezTo>
                      <a:pt x="366" y="141"/>
                      <a:pt x="366" y="141"/>
                      <a:pt x="366" y="141"/>
                    </a:cubicBezTo>
                    <a:cubicBezTo>
                      <a:pt x="366" y="208"/>
                      <a:pt x="366" y="208"/>
                      <a:pt x="366" y="208"/>
                    </a:cubicBezTo>
                    <a:lnTo>
                      <a:pt x="364" y="276"/>
                    </a:lnTo>
                    <a:moveTo>
                      <a:pt x="364" y="276"/>
                    </a:moveTo>
                    <a:lnTo>
                      <a:pt x="364" y="276"/>
                    </a:lnTo>
                    <a:cubicBezTo>
                      <a:pt x="362" y="206"/>
                      <a:pt x="362" y="206"/>
                      <a:pt x="362" y="206"/>
                    </a:cubicBezTo>
                    <a:cubicBezTo>
                      <a:pt x="362" y="139"/>
                      <a:pt x="362" y="139"/>
                      <a:pt x="362" y="139"/>
                    </a:cubicBezTo>
                    <a:cubicBezTo>
                      <a:pt x="362" y="72"/>
                      <a:pt x="362" y="72"/>
                      <a:pt x="362" y="72"/>
                    </a:cubicBezTo>
                    <a:cubicBezTo>
                      <a:pt x="360" y="49"/>
                      <a:pt x="360" y="27"/>
                      <a:pt x="360" y="4"/>
                    </a:cubicBezTo>
                    <a:cubicBezTo>
                      <a:pt x="364" y="9"/>
                      <a:pt x="364" y="9"/>
                      <a:pt x="364" y="9"/>
                    </a:cubicBezTo>
                    <a:cubicBezTo>
                      <a:pt x="274" y="9"/>
                      <a:pt x="274" y="9"/>
                      <a:pt x="274" y="9"/>
                    </a:cubicBezTo>
                    <a:cubicBezTo>
                      <a:pt x="183" y="9"/>
                      <a:pt x="183" y="9"/>
                      <a:pt x="183" y="9"/>
                    </a:cubicBezTo>
                    <a:cubicBezTo>
                      <a:pt x="124" y="9"/>
                      <a:pt x="63" y="9"/>
                      <a:pt x="2" y="7"/>
                    </a:cubicBezTo>
                    <a:cubicBezTo>
                      <a:pt x="4" y="4"/>
                      <a:pt x="4" y="4"/>
                      <a:pt x="4" y="4"/>
                    </a:cubicBezTo>
                    <a:cubicBezTo>
                      <a:pt x="4" y="51"/>
                      <a:pt x="4" y="95"/>
                      <a:pt x="4" y="139"/>
                    </a:cubicBezTo>
                    <a:cubicBezTo>
                      <a:pt x="4" y="185"/>
                      <a:pt x="4" y="229"/>
                      <a:pt x="7" y="276"/>
                    </a:cubicBezTo>
                    <a:cubicBezTo>
                      <a:pt x="2" y="272"/>
                      <a:pt x="2" y="272"/>
                      <a:pt x="2" y="272"/>
                    </a:cubicBezTo>
                    <a:cubicBezTo>
                      <a:pt x="34" y="272"/>
                      <a:pt x="63" y="272"/>
                      <a:pt x="93" y="272"/>
                    </a:cubicBezTo>
                    <a:cubicBezTo>
                      <a:pt x="122" y="272"/>
                      <a:pt x="152" y="272"/>
                      <a:pt x="183" y="272"/>
                    </a:cubicBezTo>
                    <a:cubicBezTo>
                      <a:pt x="274" y="274"/>
                      <a:pt x="274" y="274"/>
                      <a:pt x="274" y="274"/>
                    </a:cubicBezTo>
                    <a:lnTo>
                      <a:pt x="364"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4" name="Google Shape;2386;p51">
                <a:extLst>
                  <a:ext uri="{FF2B5EF4-FFF2-40B4-BE49-F238E27FC236}">
                    <a16:creationId xmlns:a16="http://schemas.microsoft.com/office/drawing/2014/main" id="{D36E05D7-5917-B8C4-C40E-FE515BB3114D}"/>
                  </a:ext>
                </a:extLst>
              </p:cNvPr>
              <p:cNvSpPr/>
              <p:nvPr/>
            </p:nvSpPr>
            <p:spPr>
              <a:xfrm flipH="1">
                <a:off x="7076366" y="1417182"/>
                <a:ext cx="228821" cy="27240"/>
              </a:xfrm>
              <a:custGeom>
                <a:avLst/>
                <a:gdLst/>
                <a:ahLst/>
                <a:cxnLst/>
                <a:rect l="l" t="t" r="r" b="b"/>
                <a:pathLst>
                  <a:path w="210" h="25" extrusionOk="0">
                    <a:moveTo>
                      <a:pt x="210" y="23"/>
                    </a:moveTo>
                    <a:lnTo>
                      <a:pt x="210" y="23"/>
                    </a:lnTo>
                    <a:cubicBezTo>
                      <a:pt x="194" y="23"/>
                      <a:pt x="177" y="25"/>
                      <a:pt x="160" y="25"/>
                    </a:cubicBezTo>
                    <a:cubicBezTo>
                      <a:pt x="143" y="25"/>
                      <a:pt x="124" y="25"/>
                      <a:pt x="107"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5" y="0"/>
                    </a:cubicBezTo>
                    <a:cubicBezTo>
                      <a:pt x="141" y="0"/>
                      <a:pt x="175" y="2"/>
                      <a:pt x="210" y="2"/>
                    </a:cubicBezTo>
                    <a:lnTo>
                      <a:pt x="210" y="2"/>
                    </a:lnTo>
                    <a:cubicBezTo>
                      <a:pt x="210" y="4"/>
                      <a:pt x="210" y="4"/>
                      <a:pt x="210" y="4"/>
                    </a:cubicBezTo>
                    <a:lnTo>
                      <a:pt x="210" y="23"/>
                    </a:lnTo>
                    <a:moveTo>
                      <a:pt x="208" y="21"/>
                    </a:moveTo>
                    <a:lnTo>
                      <a:pt x="208" y="21"/>
                    </a:lnTo>
                    <a:cubicBezTo>
                      <a:pt x="208" y="4"/>
                      <a:pt x="208" y="4"/>
                      <a:pt x="208" y="4"/>
                    </a:cubicBezTo>
                    <a:cubicBezTo>
                      <a:pt x="210" y="6"/>
                      <a:pt x="210" y="6"/>
                      <a:pt x="210" y="6"/>
                    </a:cubicBezTo>
                    <a:cubicBezTo>
                      <a:pt x="175" y="8"/>
                      <a:pt x="141" y="8"/>
                      <a:pt x="105" y="8"/>
                    </a:cubicBezTo>
                    <a:cubicBezTo>
                      <a:pt x="89" y="8"/>
                      <a:pt x="72" y="8"/>
                      <a:pt x="55" y="8"/>
                    </a:cubicBezTo>
                    <a:cubicBezTo>
                      <a:pt x="38" y="8"/>
                      <a:pt x="19" y="8"/>
                      <a:pt x="2" y="6"/>
                    </a:cubicBezTo>
                    <a:cubicBezTo>
                      <a:pt x="4" y="4"/>
                      <a:pt x="4" y="4"/>
                      <a:pt x="4" y="4"/>
                    </a:cubicBezTo>
                    <a:cubicBezTo>
                      <a:pt x="4" y="23"/>
                      <a:pt x="4" y="23"/>
                      <a:pt x="4" y="23"/>
                    </a:cubicBezTo>
                    <a:cubicBezTo>
                      <a:pt x="2" y="21"/>
                      <a:pt x="2" y="21"/>
                      <a:pt x="2" y="21"/>
                    </a:cubicBezTo>
                    <a:cubicBezTo>
                      <a:pt x="19" y="21"/>
                      <a:pt x="36" y="21"/>
                      <a:pt x="55" y="21"/>
                    </a:cubicBezTo>
                    <a:cubicBezTo>
                      <a:pt x="72" y="21"/>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5" name="Google Shape;2387;p51">
                <a:extLst>
                  <a:ext uri="{FF2B5EF4-FFF2-40B4-BE49-F238E27FC236}">
                    <a16:creationId xmlns:a16="http://schemas.microsoft.com/office/drawing/2014/main" id="{7FFA6274-1824-0663-A8C5-905C20A1E5EE}"/>
                  </a:ext>
                </a:extLst>
              </p:cNvPr>
              <p:cNvSpPr/>
              <p:nvPr/>
            </p:nvSpPr>
            <p:spPr>
              <a:xfrm flipH="1">
                <a:off x="7093800" y="1369239"/>
                <a:ext cx="192863" cy="27240"/>
              </a:xfrm>
              <a:custGeom>
                <a:avLst/>
                <a:gdLst/>
                <a:ahLst/>
                <a:cxnLst/>
                <a:rect l="l" t="t" r="r" b="b"/>
                <a:pathLst>
                  <a:path w="177" h="25" extrusionOk="0">
                    <a:moveTo>
                      <a:pt x="175" y="23"/>
                    </a:moveTo>
                    <a:lnTo>
                      <a:pt x="175" y="23"/>
                    </a:lnTo>
                    <a:cubicBezTo>
                      <a:pt x="162" y="23"/>
                      <a:pt x="147" y="23"/>
                      <a:pt x="135" y="25"/>
                    </a:cubicBezTo>
                    <a:cubicBezTo>
                      <a:pt x="120" y="25"/>
                      <a:pt x="105" y="25"/>
                      <a:pt x="90" y="25"/>
                    </a:cubicBezTo>
                    <a:cubicBezTo>
                      <a:pt x="76" y="25"/>
                      <a:pt x="61" y="25"/>
                      <a:pt x="46" y="23"/>
                    </a:cubicBezTo>
                    <a:cubicBezTo>
                      <a:pt x="32" y="23"/>
                      <a:pt x="17" y="23"/>
                      <a:pt x="4" y="23"/>
                    </a:cubicBezTo>
                    <a:cubicBezTo>
                      <a:pt x="2" y="23"/>
                      <a:pt x="2" y="23"/>
                      <a:pt x="2" y="23"/>
                    </a:cubicBezTo>
                    <a:lnTo>
                      <a:pt x="2" y="23"/>
                    </a:lnTo>
                    <a:cubicBezTo>
                      <a:pt x="0" y="4"/>
                      <a:pt x="0" y="4"/>
                      <a:pt x="0" y="4"/>
                    </a:cubicBezTo>
                    <a:cubicBezTo>
                      <a:pt x="0" y="2"/>
                      <a:pt x="0" y="2"/>
                      <a:pt x="0" y="2"/>
                    </a:cubicBezTo>
                    <a:cubicBezTo>
                      <a:pt x="4" y="2"/>
                      <a:pt x="4" y="2"/>
                      <a:pt x="4" y="2"/>
                    </a:cubicBezTo>
                    <a:cubicBezTo>
                      <a:pt x="17" y="2"/>
                      <a:pt x="32" y="0"/>
                      <a:pt x="46" y="0"/>
                    </a:cubicBezTo>
                    <a:cubicBezTo>
                      <a:pt x="61" y="0"/>
                      <a:pt x="76" y="0"/>
                      <a:pt x="88" y="0"/>
                    </a:cubicBezTo>
                    <a:cubicBezTo>
                      <a:pt x="118" y="0"/>
                      <a:pt x="145"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5" y="8"/>
                      <a:pt x="118" y="8"/>
                      <a:pt x="88"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59" y="18"/>
                      <a:pt x="74" y="18"/>
                      <a:pt x="88" y="18"/>
                    </a:cubicBezTo>
                    <a:cubicBezTo>
                      <a:pt x="101" y="18"/>
                      <a:pt x="116" y="18"/>
                      <a:pt x="130"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6" name="Google Shape;2388;p51">
                <a:extLst>
                  <a:ext uri="{FF2B5EF4-FFF2-40B4-BE49-F238E27FC236}">
                    <a16:creationId xmlns:a16="http://schemas.microsoft.com/office/drawing/2014/main" id="{A566A2CF-5CF3-D185-EEA7-8B50AC5C27A7}"/>
                  </a:ext>
                </a:extLst>
              </p:cNvPr>
              <p:cNvSpPr/>
              <p:nvPr/>
            </p:nvSpPr>
            <p:spPr>
              <a:xfrm flipH="1">
                <a:off x="7076366" y="1320206"/>
                <a:ext cx="228821" cy="28330"/>
              </a:xfrm>
              <a:custGeom>
                <a:avLst/>
                <a:gdLst/>
                <a:ahLst/>
                <a:cxnLst/>
                <a:rect l="l" t="t" r="r" b="b"/>
                <a:pathLst>
                  <a:path w="210" h="26" extrusionOk="0">
                    <a:moveTo>
                      <a:pt x="210" y="23"/>
                    </a:moveTo>
                    <a:lnTo>
                      <a:pt x="210" y="23"/>
                    </a:lnTo>
                    <a:cubicBezTo>
                      <a:pt x="194" y="23"/>
                      <a:pt x="177" y="23"/>
                      <a:pt x="160" y="26"/>
                    </a:cubicBezTo>
                    <a:cubicBezTo>
                      <a:pt x="143" y="26"/>
                      <a:pt x="124" y="26"/>
                      <a:pt x="107" y="26"/>
                    </a:cubicBezTo>
                    <a:cubicBezTo>
                      <a:pt x="91" y="26"/>
                      <a:pt x="72" y="26"/>
                      <a:pt x="55" y="23"/>
                    </a:cubicBezTo>
                    <a:cubicBezTo>
                      <a:pt x="38" y="23"/>
                      <a:pt x="19" y="23"/>
                      <a:pt x="2" y="23"/>
                    </a:cubicBezTo>
                    <a:cubicBezTo>
                      <a:pt x="0" y="23"/>
                      <a:pt x="0" y="23"/>
                      <a:pt x="0" y="23"/>
                    </a:cubicBezTo>
                    <a:cubicBezTo>
                      <a:pt x="0" y="21"/>
                      <a:pt x="0" y="21"/>
                      <a:pt x="0" y="21"/>
                    </a:cubicBezTo>
                    <a:cubicBezTo>
                      <a:pt x="0" y="5"/>
                      <a:pt x="0" y="5"/>
                      <a:pt x="0" y="5"/>
                    </a:cubicBezTo>
                    <a:cubicBezTo>
                      <a:pt x="0" y="2"/>
                      <a:pt x="0" y="2"/>
                      <a:pt x="0" y="2"/>
                    </a:cubicBezTo>
                    <a:cubicBezTo>
                      <a:pt x="2" y="2"/>
                      <a:pt x="2" y="2"/>
                      <a:pt x="2" y="2"/>
                    </a:cubicBezTo>
                    <a:cubicBezTo>
                      <a:pt x="19" y="2"/>
                      <a:pt x="38" y="0"/>
                      <a:pt x="55" y="0"/>
                    </a:cubicBezTo>
                    <a:cubicBezTo>
                      <a:pt x="72" y="0"/>
                      <a:pt x="89" y="0"/>
                      <a:pt x="105" y="0"/>
                    </a:cubicBezTo>
                    <a:cubicBezTo>
                      <a:pt x="141" y="0"/>
                      <a:pt x="175" y="0"/>
                      <a:pt x="210" y="2"/>
                    </a:cubicBezTo>
                    <a:lnTo>
                      <a:pt x="210" y="2"/>
                    </a:lnTo>
                    <a:cubicBezTo>
                      <a:pt x="210" y="5"/>
                      <a:pt x="210" y="5"/>
                      <a:pt x="210" y="5"/>
                    </a:cubicBezTo>
                    <a:lnTo>
                      <a:pt x="210" y="23"/>
                    </a:lnTo>
                    <a:moveTo>
                      <a:pt x="208" y="21"/>
                    </a:moveTo>
                    <a:lnTo>
                      <a:pt x="208" y="21"/>
                    </a:lnTo>
                    <a:cubicBezTo>
                      <a:pt x="208" y="5"/>
                      <a:pt x="208" y="5"/>
                      <a:pt x="208" y="5"/>
                    </a:cubicBezTo>
                    <a:cubicBezTo>
                      <a:pt x="210" y="7"/>
                      <a:pt x="210" y="7"/>
                      <a:pt x="210" y="7"/>
                    </a:cubicBezTo>
                    <a:cubicBezTo>
                      <a:pt x="175" y="9"/>
                      <a:pt x="141" y="9"/>
                      <a:pt x="105" y="9"/>
                    </a:cubicBezTo>
                    <a:cubicBezTo>
                      <a:pt x="89" y="9"/>
                      <a:pt x="72" y="9"/>
                      <a:pt x="55" y="9"/>
                    </a:cubicBezTo>
                    <a:cubicBezTo>
                      <a:pt x="38" y="9"/>
                      <a:pt x="19" y="7"/>
                      <a:pt x="2" y="7"/>
                    </a:cubicBezTo>
                    <a:cubicBezTo>
                      <a:pt x="4" y="5"/>
                      <a:pt x="4" y="5"/>
                      <a:pt x="4" y="5"/>
                    </a:cubicBezTo>
                    <a:cubicBezTo>
                      <a:pt x="4" y="21"/>
                      <a:pt x="4" y="21"/>
                      <a:pt x="4" y="21"/>
                    </a:cubicBezTo>
                    <a:cubicBezTo>
                      <a:pt x="2" y="21"/>
                      <a:pt x="2" y="21"/>
                      <a:pt x="2" y="21"/>
                    </a:cubicBezTo>
                    <a:cubicBezTo>
                      <a:pt x="19" y="21"/>
                      <a:pt x="36" y="21"/>
                      <a:pt x="55" y="21"/>
                    </a:cubicBezTo>
                    <a:cubicBezTo>
                      <a:pt x="72" y="19"/>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7" name="Google Shape;2389;p51">
                <a:extLst>
                  <a:ext uri="{FF2B5EF4-FFF2-40B4-BE49-F238E27FC236}">
                    <a16:creationId xmlns:a16="http://schemas.microsoft.com/office/drawing/2014/main" id="{601E29AB-F382-F7AD-38E8-BA11E4E7C057}"/>
                  </a:ext>
                </a:extLst>
              </p:cNvPr>
              <p:cNvSpPr/>
              <p:nvPr/>
            </p:nvSpPr>
            <p:spPr>
              <a:xfrm flipH="1">
                <a:off x="6628532" y="1265725"/>
                <a:ext cx="169981" cy="1041678"/>
              </a:xfrm>
              <a:custGeom>
                <a:avLst/>
                <a:gdLst/>
                <a:ahLst/>
                <a:cxnLst/>
                <a:rect l="l" t="t" r="r" b="b"/>
                <a:pathLst>
                  <a:path w="156" h="956" extrusionOk="0">
                    <a:moveTo>
                      <a:pt x="149" y="952"/>
                    </a:moveTo>
                    <a:lnTo>
                      <a:pt x="149" y="952"/>
                    </a:lnTo>
                    <a:cubicBezTo>
                      <a:pt x="78" y="954"/>
                      <a:pt x="78" y="954"/>
                      <a:pt x="78" y="954"/>
                    </a:cubicBezTo>
                    <a:cubicBezTo>
                      <a:pt x="55" y="954"/>
                      <a:pt x="32"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7" y="0"/>
                      <a:pt x="147" y="0"/>
                      <a:pt x="147" y="0"/>
                    </a:cubicBezTo>
                    <a:cubicBezTo>
                      <a:pt x="155" y="0"/>
                      <a:pt x="155" y="0"/>
                      <a:pt x="155" y="0"/>
                    </a:cubicBezTo>
                    <a:cubicBezTo>
                      <a:pt x="155" y="6"/>
                      <a:pt x="155" y="6"/>
                      <a:pt x="155" y="6"/>
                    </a:cubicBezTo>
                    <a:cubicBezTo>
                      <a:pt x="155" y="84"/>
                      <a:pt x="155" y="164"/>
                      <a:pt x="155" y="244"/>
                    </a:cubicBezTo>
                    <a:cubicBezTo>
                      <a:pt x="158"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39" y="240"/>
                    </a:cubicBezTo>
                    <a:cubicBezTo>
                      <a:pt x="141" y="162"/>
                      <a:pt x="141" y="84"/>
                      <a:pt x="141" y="6"/>
                    </a:cubicBezTo>
                    <a:cubicBezTo>
                      <a:pt x="147" y="12"/>
                      <a:pt x="147" y="12"/>
                      <a:pt x="147" y="12"/>
                    </a:cubicBezTo>
                    <a:cubicBezTo>
                      <a:pt x="6" y="10"/>
                      <a:pt x="6" y="10"/>
                      <a:pt x="6" y="10"/>
                    </a:cubicBezTo>
                    <a:cubicBezTo>
                      <a:pt x="13" y="6"/>
                      <a:pt x="13" y="6"/>
                      <a:pt x="13" y="6"/>
                    </a:cubicBezTo>
                    <a:cubicBezTo>
                      <a:pt x="10" y="84"/>
                      <a:pt x="10" y="164"/>
                      <a:pt x="10" y="242"/>
                    </a:cubicBezTo>
                    <a:cubicBezTo>
                      <a:pt x="10" y="282"/>
                      <a:pt x="10" y="322"/>
                      <a:pt x="10" y="359"/>
                    </a:cubicBezTo>
                    <a:cubicBezTo>
                      <a:pt x="13" y="479"/>
                      <a:pt x="13" y="479"/>
                      <a:pt x="13" y="479"/>
                    </a:cubicBezTo>
                    <a:cubicBezTo>
                      <a:pt x="15" y="538"/>
                      <a:pt x="15" y="538"/>
                      <a:pt x="15" y="538"/>
                    </a:cubicBezTo>
                    <a:cubicBezTo>
                      <a:pt x="15" y="597"/>
                      <a:pt x="15" y="597"/>
                      <a:pt x="15" y="597"/>
                    </a:cubicBezTo>
                    <a:cubicBezTo>
                      <a:pt x="15" y="656"/>
                      <a:pt x="15" y="656"/>
                      <a:pt x="15" y="656"/>
                    </a:cubicBezTo>
                    <a:cubicBezTo>
                      <a:pt x="15" y="715"/>
                      <a:pt x="15" y="715"/>
                      <a:pt x="15" y="715"/>
                    </a:cubicBezTo>
                    <a:cubicBezTo>
                      <a:pt x="13" y="833"/>
                      <a:pt x="13" y="833"/>
                      <a:pt x="13" y="833"/>
                    </a:cubicBezTo>
                    <a:cubicBezTo>
                      <a:pt x="13" y="952"/>
                      <a:pt x="13" y="952"/>
                      <a:pt x="13" y="952"/>
                    </a:cubicBezTo>
                    <a:cubicBezTo>
                      <a:pt x="6" y="946"/>
                      <a:pt x="6" y="946"/>
                      <a:pt x="6" y="946"/>
                    </a:cubicBezTo>
                    <a:cubicBezTo>
                      <a:pt x="29" y="948"/>
                      <a:pt x="52" y="948"/>
                      <a:pt x="76"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8" name="Google Shape;2390;p51">
                <a:extLst>
                  <a:ext uri="{FF2B5EF4-FFF2-40B4-BE49-F238E27FC236}">
                    <a16:creationId xmlns:a16="http://schemas.microsoft.com/office/drawing/2014/main" id="{0BB78AED-55BB-5ABE-3854-69383D6448B0}"/>
                  </a:ext>
                </a:extLst>
              </p:cNvPr>
              <p:cNvSpPr/>
              <p:nvPr/>
            </p:nvSpPr>
            <p:spPr>
              <a:xfrm flipH="1">
                <a:off x="6636160" y="2090569"/>
                <a:ext cx="162353" cy="135113"/>
              </a:xfrm>
              <a:custGeom>
                <a:avLst/>
                <a:gdLst/>
                <a:ahLst/>
                <a:cxnLst/>
                <a:rect l="l" t="t" r="r" b="b"/>
                <a:pathLst>
                  <a:path w="149" h="124" extrusionOk="0">
                    <a:moveTo>
                      <a:pt x="4" y="4"/>
                    </a:moveTo>
                    <a:lnTo>
                      <a:pt x="4" y="4"/>
                    </a:lnTo>
                    <a:cubicBezTo>
                      <a:pt x="15" y="4"/>
                      <a:pt x="25" y="2"/>
                      <a:pt x="38" y="2"/>
                    </a:cubicBezTo>
                    <a:cubicBezTo>
                      <a:pt x="50" y="2"/>
                      <a:pt x="61" y="2"/>
                      <a:pt x="73" y="2"/>
                    </a:cubicBezTo>
                    <a:cubicBezTo>
                      <a:pt x="99" y="0"/>
                      <a:pt x="122" y="0"/>
                      <a:pt x="147" y="2"/>
                    </a:cubicBezTo>
                    <a:cubicBezTo>
                      <a:pt x="149" y="2"/>
                      <a:pt x="149" y="2"/>
                      <a:pt x="149" y="2"/>
                    </a:cubicBezTo>
                    <a:cubicBezTo>
                      <a:pt x="149" y="4"/>
                      <a:pt x="149" y="4"/>
                      <a:pt x="149"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0"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0" y="113"/>
                      <a:pt x="76" y="115"/>
                    </a:cubicBezTo>
                    <a:cubicBezTo>
                      <a:pt x="99" y="115"/>
                      <a:pt x="124" y="115"/>
                      <a:pt x="147" y="115"/>
                    </a:cubicBezTo>
                    <a:cubicBezTo>
                      <a:pt x="145" y="117"/>
                      <a:pt x="145" y="117"/>
                      <a:pt x="145" y="117"/>
                    </a:cubicBezTo>
                    <a:cubicBezTo>
                      <a:pt x="145" y="99"/>
                      <a:pt x="145" y="80"/>
                      <a:pt x="145" y="61"/>
                    </a:cubicBezTo>
                    <a:cubicBezTo>
                      <a:pt x="145" y="42"/>
                      <a:pt x="145" y="23"/>
                      <a:pt x="145" y="4"/>
                    </a:cubicBezTo>
                    <a:cubicBezTo>
                      <a:pt x="147" y="8"/>
                      <a:pt x="147" y="8"/>
                      <a:pt x="147" y="8"/>
                    </a:cubicBezTo>
                    <a:cubicBezTo>
                      <a:pt x="124" y="8"/>
                      <a:pt x="101" y="8"/>
                      <a:pt x="76" y="8"/>
                    </a:cubicBezTo>
                    <a:cubicBezTo>
                      <a:pt x="65" y="8"/>
                      <a:pt x="52" y="6"/>
                      <a:pt x="40"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9" name="Google Shape;2391;p51">
                <a:extLst>
                  <a:ext uri="{FF2B5EF4-FFF2-40B4-BE49-F238E27FC236}">
                    <a16:creationId xmlns:a16="http://schemas.microsoft.com/office/drawing/2014/main" id="{C0F1ADCD-7782-92B8-41EB-9D65462469CE}"/>
                  </a:ext>
                </a:extLst>
              </p:cNvPr>
              <p:cNvSpPr/>
              <p:nvPr/>
            </p:nvSpPr>
            <p:spPr>
              <a:xfrm flipH="1">
                <a:off x="6779990"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0" name="Google Shape;2392;p51">
                <a:extLst>
                  <a:ext uri="{FF2B5EF4-FFF2-40B4-BE49-F238E27FC236}">
                    <a16:creationId xmlns:a16="http://schemas.microsoft.com/office/drawing/2014/main" id="{84C4BA1D-267E-C08F-D7C6-2BF1AF0F9BB1}"/>
                  </a:ext>
                </a:extLst>
              </p:cNvPr>
              <p:cNvSpPr/>
              <p:nvPr/>
            </p:nvSpPr>
            <p:spPr>
              <a:xfrm flipH="1">
                <a:off x="6775631" y="2094927"/>
                <a:ext cx="0" cy="120948"/>
              </a:xfrm>
              <a:custGeom>
                <a:avLst/>
                <a:gdLst/>
                <a:ahLst/>
                <a:cxnLst/>
                <a:rect l="l" t="t" r="r" b="b"/>
                <a:pathLst>
                  <a:path w="120000" h="111" fill="none" extrusionOk="0">
                    <a:moveTo>
                      <a:pt x="0" y="0"/>
                    </a:moveTo>
                    <a:lnTo>
                      <a:pt x="0" y="0"/>
                    </a:lnTo>
                    <a:cubicBezTo>
                      <a:pt x="0" y="38"/>
                      <a:pt x="0" y="76"/>
                      <a:pt x="0" y="11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1" name="Google Shape;2393;p51">
                <a:extLst>
                  <a:ext uri="{FF2B5EF4-FFF2-40B4-BE49-F238E27FC236}">
                    <a16:creationId xmlns:a16="http://schemas.microsoft.com/office/drawing/2014/main" id="{6019BD09-469D-8F59-91A0-60C648E9C820}"/>
                  </a:ext>
                </a:extLst>
              </p:cNvPr>
              <p:cNvSpPr/>
              <p:nvPr/>
            </p:nvSpPr>
            <p:spPr>
              <a:xfrm flipH="1">
                <a:off x="6645967"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2" name="Google Shape;2394;p51">
                <a:extLst>
                  <a:ext uri="{FF2B5EF4-FFF2-40B4-BE49-F238E27FC236}">
                    <a16:creationId xmlns:a16="http://schemas.microsoft.com/office/drawing/2014/main" id="{6923191A-6654-DB83-47A1-9D363EE23492}"/>
                  </a:ext>
                </a:extLst>
              </p:cNvPr>
              <p:cNvSpPr/>
              <p:nvPr/>
            </p:nvSpPr>
            <p:spPr>
              <a:xfrm flipH="1">
                <a:off x="6473807"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41" y="240"/>
                    </a:cubicBezTo>
                    <a:cubicBezTo>
                      <a:pt x="141" y="162"/>
                      <a:pt x="141" y="84"/>
                      <a:pt x="141" y="6"/>
                    </a:cubicBezTo>
                    <a:cubicBezTo>
                      <a:pt x="149" y="12"/>
                      <a:pt x="149" y="12"/>
                      <a:pt x="149" y="12"/>
                    </a:cubicBezTo>
                    <a:cubicBezTo>
                      <a:pt x="6" y="10"/>
                      <a:pt x="6" y="10"/>
                      <a:pt x="6"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2" y="833"/>
                      <a:pt x="12" y="833"/>
                      <a:pt x="12" y="833"/>
                    </a:cubicBezTo>
                    <a:cubicBezTo>
                      <a:pt x="12" y="952"/>
                      <a:pt x="12" y="952"/>
                      <a:pt x="12" y="952"/>
                    </a:cubicBezTo>
                    <a:cubicBezTo>
                      <a:pt x="6" y="946"/>
                      <a:pt x="6" y="946"/>
                      <a:pt x="6" y="946"/>
                    </a:cubicBezTo>
                    <a:cubicBezTo>
                      <a:pt x="29" y="948"/>
                      <a:pt x="52" y="948"/>
                      <a:pt x="75"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3" name="Google Shape;2395;p51">
                <a:extLst>
                  <a:ext uri="{FF2B5EF4-FFF2-40B4-BE49-F238E27FC236}">
                    <a16:creationId xmlns:a16="http://schemas.microsoft.com/office/drawing/2014/main" id="{EE1AEC14-8744-30BD-87ED-CA931F279153}"/>
                  </a:ext>
                </a:extLst>
              </p:cNvPr>
              <p:cNvSpPr/>
              <p:nvPr/>
            </p:nvSpPr>
            <p:spPr>
              <a:xfrm flipH="1">
                <a:off x="6478165" y="2090569"/>
                <a:ext cx="164533" cy="135113"/>
              </a:xfrm>
              <a:custGeom>
                <a:avLst/>
                <a:gdLst/>
                <a:ahLst/>
                <a:cxnLst/>
                <a:rect l="l" t="t" r="r" b="b"/>
                <a:pathLst>
                  <a:path w="151" h="124" extrusionOk="0">
                    <a:moveTo>
                      <a:pt x="4" y="4"/>
                    </a:moveTo>
                    <a:lnTo>
                      <a:pt x="4" y="4"/>
                    </a:lnTo>
                    <a:cubicBezTo>
                      <a:pt x="15"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5" y="61"/>
                    </a:cubicBezTo>
                    <a:cubicBezTo>
                      <a:pt x="145"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4" name="Google Shape;2396;p51">
                <a:extLst>
                  <a:ext uri="{FF2B5EF4-FFF2-40B4-BE49-F238E27FC236}">
                    <a16:creationId xmlns:a16="http://schemas.microsoft.com/office/drawing/2014/main" id="{D783E670-6BC1-7971-3315-5506E6F37ABA}"/>
                  </a:ext>
                </a:extLst>
              </p:cNvPr>
              <p:cNvSpPr/>
              <p:nvPr/>
            </p:nvSpPr>
            <p:spPr>
              <a:xfrm flipH="1">
                <a:off x="6626353"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5" name="Google Shape;2397;p51">
                <a:extLst>
                  <a:ext uri="{FF2B5EF4-FFF2-40B4-BE49-F238E27FC236}">
                    <a16:creationId xmlns:a16="http://schemas.microsoft.com/office/drawing/2014/main" id="{DEEADA91-1A0E-2D58-1EC9-128C71E2B4FA}"/>
                  </a:ext>
                </a:extLst>
              </p:cNvPr>
              <p:cNvSpPr/>
              <p:nvPr/>
            </p:nvSpPr>
            <p:spPr>
              <a:xfrm flipH="1">
                <a:off x="6320170"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8"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8" y="2"/>
                      <a:pt x="8" y="2"/>
                      <a:pt x="8"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0" y="553"/>
                      <a:pt x="140" y="475"/>
                    </a:cubicBezTo>
                    <a:cubicBezTo>
                      <a:pt x="140" y="397"/>
                      <a:pt x="138" y="319"/>
                      <a:pt x="140" y="240"/>
                    </a:cubicBezTo>
                    <a:cubicBezTo>
                      <a:pt x="140" y="162"/>
                      <a:pt x="140" y="84"/>
                      <a:pt x="140" y="6"/>
                    </a:cubicBezTo>
                    <a:cubicBezTo>
                      <a:pt x="149" y="12"/>
                      <a:pt x="149" y="12"/>
                      <a:pt x="149" y="12"/>
                    </a:cubicBezTo>
                    <a:cubicBezTo>
                      <a:pt x="8" y="10"/>
                      <a:pt x="8" y="10"/>
                      <a:pt x="8"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4" y="833"/>
                      <a:pt x="14" y="833"/>
                      <a:pt x="14" y="833"/>
                    </a:cubicBezTo>
                    <a:cubicBezTo>
                      <a:pt x="12" y="952"/>
                      <a:pt x="12" y="952"/>
                      <a:pt x="12" y="952"/>
                    </a:cubicBezTo>
                    <a:cubicBezTo>
                      <a:pt x="8" y="946"/>
                      <a:pt x="8" y="946"/>
                      <a:pt x="8" y="946"/>
                    </a:cubicBezTo>
                    <a:cubicBezTo>
                      <a:pt x="29" y="948"/>
                      <a:pt x="52" y="948"/>
                      <a:pt x="78"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6" name="Google Shape;2398;p51">
                <a:extLst>
                  <a:ext uri="{FF2B5EF4-FFF2-40B4-BE49-F238E27FC236}">
                    <a16:creationId xmlns:a16="http://schemas.microsoft.com/office/drawing/2014/main" id="{259F852E-EB70-7D55-A11D-E268454C3CB6}"/>
                  </a:ext>
                </a:extLst>
              </p:cNvPr>
              <p:cNvSpPr/>
              <p:nvPr/>
            </p:nvSpPr>
            <p:spPr>
              <a:xfrm flipH="1">
                <a:off x="6324529" y="2090569"/>
                <a:ext cx="164533" cy="135113"/>
              </a:xfrm>
              <a:custGeom>
                <a:avLst/>
                <a:gdLst/>
                <a:ahLst/>
                <a:cxnLst/>
                <a:rect l="l" t="t" r="r" b="b"/>
                <a:pathLst>
                  <a:path w="151" h="124" extrusionOk="0">
                    <a:moveTo>
                      <a:pt x="4" y="4"/>
                    </a:moveTo>
                    <a:lnTo>
                      <a:pt x="4" y="4"/>
                    </a:lnTo>
                    <a:cubicBezTo>
                      <a:pt x="14"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2" y="61"/>
                    </a:cubicBezTo>
                    <a:lnTo>
                      <a:pt x="4" y="4"/>
                    </a:lnTo>
                    <a:moveTo>
                      <a:pt x="4" y="4"/>
                    </a:moveTo>
                    <a:lnTo>
                      <a:pt x="4" y="4"/>
                    </a:lnTo>
                    <a:cubicBezTo>
                      <a:pt x="6" y="63"/>
                      <a:pt x="6" y="63"/>
                      <a:pt x="6" y="63"/>
                    </a:cubicBezTo>
                    <a:cubicBezTo>
                      <a:pt x="8"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7" y="61"/>
                    </a:cubicBezTo>
                    <a:cubicBezTo>
                      <a:pt x="147"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7" name="Google Shape;2399;p51">
                <a:extLst>
                  <a:ext uri="{FF2B5EF4-FFF2-40B4-BE49-F238E27FC236}">
                    <a16:creationId xmlns:a16="http://schemas.microsoft.com/office/drawing/2014/main" id="{276FC386-BDCA-3747-9E91-6A406744BCA5}"/>
                  </a:ext>
                </a:extLst>
              </p:cNvPr>
              <p:cNvSpPr/>
              <p:nvPr/>
            </p:nvSpPr>
            <p:spPr>
              <a:xfrm flipH="1">
                <a:off x="6473807"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8" name="Google Shape;2400;p51">
                <a:extLst>
                  <a:ext uri="{FF2B5EF4-FFF2-40B4-BE49-F238E27FC236}">
                    <a16:creationId xmlns:a16="http://schemas.microsoft.com/office/drawing/2014/main" id="{49918A21-122A-CEA6-66A8-215F793B4390}"/>
                  </a:ext>
                </a:extLst>
              </p:cNvPr>
              <p:cNvSpPr/>
              <p:nvPr/>
            </p:nvSpPr>
            <p:spPr>
              <a:xfrm flipH="1">
                <a:off x="6339784"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9" name="Google Shape;2401;p51">
                <a:extLst>
                  <a:ext uri="{FF2B5EF4-FFF2-40B4-BE49-F238E27FC236}">
                    <a16:creationId xmlns:a16="http://schemas.microsoft.com/office/drawing/2014/main" id="{715489D4-D27C-FE61-1917-3E9226911B46}"/>
                  </a:ext>
                </a:extLst>
              </p:cNvPr>
              <p:cNvSpPr/>
              <p:nvPr/>
            </p:nvSpPr>
            <p:spPr>
              <a:xfrm flipH="1">
                <a:off x="6781079" y="983513"/>
                <a:ext cx="216835" cy="1323891"/>
              </a:xfrm>
              <a:custGeom>
                <a:avLst/>
                <a:gdLst/>
                <a:ahLst/>
                <a:cxnLst/>
                <a:rect l="l" t="t" r="r" b="b"/>
                <a:pathLst>
                  <a:path w="199" h="1215" extrusionOk="0">
                    <a:moveTo>
                      <a:pt x="191" y="1211"/>
                    </a:moveTo>
                    <a:lnTo>
                      <a:pt x="191" y="1211"/>
                    </a:lnTo>
                    <a:cubicBezTo>
                      <a:pt x="99" y="1213"/>
                      <a:pt x="99" y="1213"/>
                      <a:pt x="99" y="1213"/>
                    </a:cubicBezTo>
                    <a:cubicBezTo>
                      <a:pt x="69" y="1213"/>
                      <a:pt x="38" y="1215"/>
                      <a:pt x="6" y="1215"/>
                    </a:cubicBezTo>
                    <a:cubicBezTo>
                      <a:pt x="2" y="1215"/>
                      <a:pt x="2" y="1215"/>
                      <a:pt x="2" y="1215"/>
                    </a:cubicBezTo>
                    <a:cubicBezTo>
                      <a:pt x="2" y="1211"/>
                      <a:pt x="2" y="1211"/>
                      <a:pt x="2" y="1211"/>
                    </a:cubicBezTo>
                    <a:cubicBezTo>
                      <a:pt x="0" y="1060"/>
                      <a:pt x="0" y="1060"/>
                      <a:pt x="0" y="1060"/>
                    </a:cubicBezTo>
                    <a:cubicBezTo>
                      <a:pt x="0" y="911"/>
                      <a:pt x="0" y="911"/>
                      <a:pt x="0" y="911"/>
                    </a:cubicBezTo>
                    <a:cubicBezTo>
                      <a:pt x="0" y="835"/>
                      <a:pt x="0" y="835"/>
                      <a:pt x="0" y="835"/>
                    </a:cubicBezTo>
                    <a:cubicBezTo>
                      <a:pt x="0" y="759"/>
                      <a:pt x="0" y="759"/>
                      <a:pt x="0" y="759"/>
                    </a:cubicBezTo>
                    <a:cubicBezTo>
                      <a:pt x="0" y="684"/>
                      <a:pt x="0" y="684"/>
                      <a:pt x="0" y="684"/>
                    </a:cubicBezTo>
                    <a:cubicBezTo>
                      <a:pt x="2" y="608"/>
                      <a:pt x="2" y="608"/>
                      <a:pt x="2" y="608"/>
                    </a:cubicBezTo>
                    <a:cubicBezTo>
                      <a:pt x="4" y="459"/>
                      <a:pt x="4" y="459"/>
                      <a:pt x="4" y="459"/>
                    </a:cubicBezTo>
                    <a:cubicBezTo>
                      <a:pt x="4" y="408"/>
                      <a:pt x="4" y="358"/>
                      <a:pt x="4" y="307"/>
                    </a:cubicBezTo>
                    <a:cubicBezTo>
                      <a:pt x="4" y="208"/>
                      <a:pt x="4" y="108"/>
                      <a:pt x="2" y="7"/>
                    </a:cubicBezTo>
                    <a:cubicBezTo>
                      <a:pt x="2" y="2"/>
                      <a:pt x="2" y="2"/>
                      <a:pt x="2" y="2"/>
                    </a:cubicBezTo>
                    <a:cubicBezTo>
                      <a:pt x="6" y="2"/>
                      <a:pt x="6" y="2"/>
                      <a:pt x="6" y="2"/>
                    </a:cubicBezTo>
                    <a:cubicBezTo>
                      <a:pt x="189" y="0"/>
                      <a:pt x="189" y="0"/>
                      <a:pt x="189" y="0"/>
                    </a:cubicBezTo>
                    <a:cubicBezTo>
                      <a:pt x="198" y="0"/>
                      <a:pt x="198" y="0"/>
                      <a:pt x="198" y="0"/>
                    </a:cubicBezTo>
                    <a:cubicBezTo>
                      <a:pt x="198" y="7"/>
                      <a:pt x="198" y="7"/>
                      <a:pt x="198" y="7"/>
                    </a:cubicBezTo>
                    <a:cubicBezTo>
                      <a:pt x="198" y="108"/>
                      <a:pt x="198" y="208"/>
                      <a:pt x="198" y="309"/>
                    </a:cubicBezTo>
                    <a:cubicBezTo>
                      <a:pt x="200" y="410"/>
                      <a:pt x="198" y="511"/>
                      <a:pt x="198" y="612"/>
                    </a:cubicBezTo>
                    <a:cubicBezTo>
                      <a:pt x="198" y="713"/>
                      <a:pt x="196" y="814"/>
                      <a:pt x="196" y="913"/>
                    </a:cubicBezTo>
                    <a:lnTo>
                      <a:pt x="191" y="1211"/>
                    </a:lnTo>
                    <a:moveTo>
                      <a:pt x="189" y="1209"/>
                    </a:moveTo>
                    <a:lnTo>
                      <a:pt x="189" y="1209"/>
                    </a:lnTo>
                    <a:cubicBezTo>
                      <a:pt x="185" y="906"/>
                      <a:pt x="185" y="906"/>
                      <a:pt x="185" y="906"/>
                    </a:cubicBezTo>
                    <a:cubicBezTo>
                      <a:pt x="185" y="806"/>
                      <a:pt x="183" y="705"/>
                      <a:pt x="183" y="606"/>
                    </a:cubicBezTo>
                    <a:cubicBezTo>
                      <a:pt x="183" y="505"/>
                      <a:pt x="181" y="406"/>
                      <a:pt x="181" y="307"/>
                    </a:cubicBezTo>
                    <a:cubicBezTo>
                      <a:pt x="183" y="206"/>
                      <a:pt x="183" y="108"/>
                      <a:pt x="183" y="7"/>
                    </a:cubicBezTo>
                    <a:cubicBezTo>
                      <a:pt x="189" y="15"/>
                      <a:pt x="189" y="15"/>
                      <a:pt x="189" y="15"/>
                    </a:cubicBezTo>
                    <a:cubicBezTo>
                      <a:pt x="6" y="13"/>
                      <a:pt x="6" y="13"/>
                      <a:pt x="6" y="13"/>
                    </a:cubicBezTo>
                    <a:cubicBezTo>
                      <a:pt x="10" y="7"/>
                      <a:pt x="10" y="7"/>
                      <a:pt x="10" y="7"/>
                    </a:cubicBezTo>
                    <a:cubicBezTo>
                      <a:pt x="10" y="108"/>
                      <a:pt x="10" y="208"/>
                      <a:pt x="10" y="307"/>
                    </a:cubicBezTo>
                    <a:cubicBezTo>
                      <a:pt x="10" y="358"/>
                      <a:pt x="10" y="408"/>
                      <a:pt x="10" y="459"/>
                    </a:cubicBezTo>
                    <a:cubicBezTo>
                      <a:pt x="13" y="608"/>
                      <a:pt x="13" y="608"/>
                      <a:pt x="13" y="608"/>
                    </a:cubicBezTo>
                    <a:cubicBezTo>
                      <a:pt x="15" y="684"/>
                      <a:pt x="15" y="684"/>
                      <a:pt x="15" y="684"/>
                    </a:cubicBezTo>
                    <a:cubicBezTo>
                      <a:pt x="15" y="759"/>
                      <a:pt x="15" y="759"/>
                      <a:pt x="15" y="759"/>
                    </a:cubicBezTo>
                    <a:cubicBezTo>
                      <a:pt x="15" y="835"/>
                      <a:pt x="15" y="835"/>
                      <a:pt x="15" y="835"/>
                    </a:cubicBezTo>
                    <a:cubicBezTo>
                      <a:pt x="15" y="911"/>
                      <a:pt x="15" y="911"/>
                      <a:pt x="15" y="911"/>
                    </a:cubicBezTo>
                    <a:cubicBezTo>
                      <a:pt x="13" y="1060"/>
                      <a:pt x="13" y="1060"/>
                      <a:pt x="13" y="1060"/>
                    </a:cubicBezTo>
                    <a:cubicBezTo>
                      <a:pt x="10" y="1211"/>
                      <a:pt x="10" y="1211"/>
                      <a:pt x="10" y="1211"/>
                    </a:cubicBezTo>
                    <a:cubicBezTo>
                      <a:pt x="6" y="1205"/>
                      <a:pt x="6" y="1205"/>
                      <a:pt x="6" y="1205"/>
                    </a:cubicBezTo>
                    <a:cubicBezTo>
                      <a:pt x="38" y="1207"/>
                      <a:pt x="67" y="1207"/>
                      <a:pt x="97" y="1207"/>
                    </a:cubicBezTo>
                    <a:lnTo>
                      <a:pt x="189" y="1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0" name="Google Shape;2402;p51">
                <a:extLst>
                  <a:ext uri="{FF2B5EF4-FFF2-40B4-BE49-F238E27FC236}">
                    <a16:creationId xmlns:a16="http://schemas.microsoft.com/office/drawing/2014/main" id="{DFF74F33-9B58-730E-7995-0EE470DE7AA9}"/>
                  </a:ext>
                </a:extLst>
              </p:cNvPr>
              <p:cNvSpPr/>
              <p:nvPr/>
            </p:nvSpPr>
            <p:spPr>
              <a:xfrm flipH="1">
                <a:off x="6787617" y="1109909"/>
                <a:ext cx="205938" cy="41406"/>
              </a:xfrm>
              <a:custGeom>
                <a:avLst/>
                <a:gdLst/>
                <a:ahLst/>
                <a:cxnLst/>
                <a:rect l="l" t="t" r="r" b="b"/>
                <a:pathLst>
                  <a:path w="189" h="38" extrusionOk="0">
                    <a:moveTo>
                      <a:pt x="187" y="36"/>
                    </a:moveTo>
                    <a:lnTo>
                      <a:pt x="187" y="36"/>
                    </a:lnTo>
                    <a:cubicBezTo>
                      <a:pt x="173" y="36"/>
                      <a:pt x="158" y="38"/>
                      <a:pt x="141" y="38"/>
                    </a:cubicBezTo>
                    <a:cubicBezTo>
                      <a:pt x="126" y="38"/>
                      <a:pt x="112" y="38"/>
                      <a:pt x="97" y="38"/>
                    </a:cubicBezTo>
                    <a:cubicBezTo>
                      <a:pt x="80" y="38"/>
                      <a:pt x="65" y="38"/>
                      <a:pt x="48" y="38"/>
                    </a:cubicBezTo>
                    <a:cubicBezTo>
                      <a:pt x="34" y="36"/>
                      <a:pt x="19" y="36"/>
                      <a:pt x="2" y="36"/>
                    </a:cubicBezTo>
                    <a:lnTo>
                      <a:pt x="2" y="36"/>
                    </a:lnTo>
                    <a:lnTo>
                      <a:pt x="2" y="36"/>
                    </a:ln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3"/>
                      <a:pt x="183" y="15"/>
                      <a:pt x="183" y="4"/>
                    </a:cubicBezTo>
                    <a:cubicBezTo>
                      <a:pt x="185" y="6"/>
                      <a:pt x="185" y="6"/>
                      <a:pt x="185" y="6"/>
                    </a:cubicBezTo>
                    <a:cubicBezTo>
                      <a:pt x="156" y="8"/>
                      <a:pt x="124" y="8"/>
                      <a:pt x="95" y="8"/>
                    </a:cubicBezTo>
                    <a:cubicBezTo>
                      <a:pt x="63" y="8"/>
                      <a:pt x="34" y="8"/>
                      <a:pt x="2" y="6"/>
                    </a:cubicBezTo>
                    <a:cubicBezTo>
                      <a:pt x="4" y="4"/>
                      <a:pt x="4" y="4"/>
                      <a:pt x="4" y="4"/>
                    </a:cubicBezTo>
                    <a:cubicBezTo>
                      <a:pt x="4" y="15"/>
                      <a:pt x="4" y="25"/>
                      <a:pt x="4" y="36"/>
                    </a:cubicBezTo>
                    <a:cubicBezTo>
                      <a:pt x="2" y="34"/>
                      <a:pt x="2" y="34"/>
                      <a:pt x="2" y="34"/>
                    </a:cubicBezTo>
                    <a:cubicBezTo>
                      <a:pt x="19" y="34"/>
                      <a:pt x="34" y="34"/>
                      <a:pt x="48" y="34"/>
                    </a:cubicBezTo>
                    <a:cubicBezTo>
                      <a:pt x="63" y="32"/>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1" name="Google Shape;2403;p51">
                <a:extLst>
                  <a:ext uri="{FF2B5EF4-FFF2-40B4-BE49-F238E27FC236}">
                    <a16:creationId xmlns:a16="http://schemas.microsoft.com/office/drawing/2014/main" id="{C9DA2CDA-3423-E7A5-AA5E-6A71B3D0A61B}"/>
                  </a:ext>
                </a:extLst>
              </p:cNvPr>
              <p:cNvSpPr/>
              <p:nvPr/>
            </p:nvSpPr>
            <p:spPr>
              <a:xfrm flipH="1">
                <a:off x="6787617" y="1205796"/>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5"/>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5"/>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2" name="Google Shape;2404;p51">
                <a:extLst>
                  <a:ext uri="{FF2B5EF4-FFF2-40B4-BE49-F238E27FC236}">
                    <a16:creationId xmlns:a16="http://schemas.microsoft.com/office/drawing/2014/main" id="{B91A0F14-BD77-73FB-650B-7A07BBB3F7CB}"/>
                  </a:ext>
                </a:extLst>
              </p:cNvPr>
              <p:cNvSpPr/>
              <p:nvPr/>
            </p:nvSpPr>
            <p:spPr>
              <a:xfrm flipH="1">
                <a:off x="6787617" y="2055701"/>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6"/>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6"/>
                      <a:pt x="187" y="36"/>
                    </a:cubicBezTo>
                    <a:moveTo>
                      <a:pt x="185" y="36"/>
                    </a:moveTo>
                    <a:lnTo>
                      <a:pt x="185" y="36"/>
                    </a:lnTo>
                    <a:cubicBezTo>
                      <a:pt x="185" y="26"/>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6"/>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3" name="Google Shape;2405;p51">
                <a:extLst>
                  <a:ext uri="{FF2B5EF4-FFF2-40B4-BE49-F238E27FC236}">
                    <a16:creationId xmlns:a16="http://schemas.microsoft.com/office/drawing/2014/main" id="{F040E563-39F7-C786-8B7E-2F9B1FF9EE77}"/>
                  </a:ext>
                </a:extLst>
              </p:cNvPr>
              <p:cNvSpPr/>
              <p:nvPr/>
            </p:nvSpPr>
            <p:spPr>
              <a:xfrm flipH="1">
                <a:off x="6787617" y="2152677"/>
                <a:ext cx="205938" cy="43585"/>
              </a:xfrm>
              <a:custGeom>
                <a:avLst/>
                <a:gdLst/>
                <a:ahLst/>
                <a:cxnLst/>
                <a:rect l="l" t="t" r="r" b="b"/>
                <a:pathLst>
                  <a:path w="189" h="40" extrusionOk="0">
                    <a:moveTo>
                      <a:pt x="187" y="35"/>
                    </a:moveTo>
                    <a:lnTo>
                      <a:pt x="187" y="35"/>
                    </a:lnTo>
                    <a:cubicBezTo>
                      <a:pt x="173" y="37"/>
                      <a:pt x="158" y="37"/>
                      <a:pt x="141" y="37"/>
                    </a:cubicBezTo>
                    <a:cubicBezTo>
                      <a:pt x="126" y="40"/>
                      <a:pt x="112" y="40"/>
                      <a:pt x="97" y="40"/>
                    </a:cubicBezTo>
                    <a:cubicBezTo>
                      <a:pt x="80" y="40"/>
                      <a:pt x="65" y="37"/>
                      <a:pt x="48" y="37"/>
                    </a:cubicBezTo>
                    <a:cubicBezTo>
                      <a:pt x="34" y="37"/>
                      <a:pt x="19" y="37"/>
                      <a:pt x="2" y="37"/>
                    </a:cubicBezTo>
                    <a:lnTo>
                      <a:pt x="2" y="37"/>
                    </a:lnTo>
                    <a:cubicBezTo>
                      <a:pt x="2" y="35"/>
                      <a:pt x="2" y="35"/>
                      <a:pt x="2" y="35"/>
                    </a:cubicBezTo>
                    <a:cubicBezTo>
                      <a:pt x="2" y="25"/>
                      <a:pt x="0" y="14"/>
                      <a:pt x="0" y="4"/>
                    </a:cubicBezTo>
                    <a:cubicBezTo>
                      <a:pt x="0" y="2"/>
                      <a:pt x="0" y="2"/>
                      <a:pt x="0" y="2"/>
                    </a:cubicBezTo>
                    <a:cubicBezTo>
                      <a:pt x="2" y="2"/>
                      <a:pt x="2" y="2"/>
                      <a:pt x="2" y="2"/>
                    </a:cubicBezTo>
                    <a:cubicBezTo>
                      <a:pt x="34" y="2"/>
                      <a:pt x="63" y="0"/>
                      <a:pt x="95" y="0"/>
                    </a:cubicBezTo>
                    <a:cubicBezTo>
                      <a:pt x="124" y="0"/>
                      <a:pt x="156" y="2"/>
                      <a:pt x="185" y="2"/>
                    </a:cubicBezTo>
                    <a:cubicBezTo>
                      <a:pt x="189" y="2"/>
                      <a:pt x="189" y="2"/>
                      <a:pt x="189" y="2"/>
                    </a:cubicBezTo>
                    <a:cubicBezTo>
                      <a:pt x="187" y="4"/>
                      <a:pt x="187" y="4"/>
                      <a:pt x="187" y="4"/>
                    </a:cubicBezTo>
                    <a:cubicBezTo>
                      <a:pt x="187" y="16"/>
                      <a:pt x="187" y="27"/>
                      <a:pt x="187" y="35"/>
                    </a:cubicBezTo>
                    <a:moveTo>
                      <a:pt x="185" y="35"/>
                    </a:moveTo>
                    <a:lnTo>
                      <a:pt x="185" y="35"/>
                    </a:lnTo>
                    <a:cubicBezTo>
                      <a:pt x="185" y="25"/>
                      <a:pt x="183" y="14"/>
                      <a:pt x="183" y="4"/>
                    </a:cubicBezTo>
                    <a:cubicBezTo>
                      <a:pt x="185" y="6"/>
                      <a:pt x="185" y="6"/>
                      <a:pt x="185" y="6"/>
                    </a:cubicBezTo>
                    <a:cubicBezTo>
                      <a:pt x="156" y="8"/>
                      <a:pt x="124" y="8"/>
                      <a:pt x="95" y="8"/>
                    </a:cubicBezTo>
                    <a:cubicBezTo>
                      <a:pt x="63" y="8"/>
                      <a:pt x="34" y="8"/>
                      <a:pt x="2" y="6"/>
                    </a:cubicBezTo>
                    <a:cubicBezTo>
                      <a:pt x="4" y="4"/>
                      <a:pt x="4" y="4"/>
                      <a:pt x="4" y="4"/>
                    </a:cubicBezTo>
                    <a:cubicBezTo>
                      <a:pt x="4" y="14"/>
                      <a:pt x="4" y="25"/>
                      <a:pt x="4" y="35"/>
                    </a:cubicBezTo>
                    <a:cubicBezTo>
                      <a:pt x="2" y="33"/>
                      <a:pt x="2" y="33"/>
                      <a:pt x="2" y="33"/>
                    </a:cubicBezTo>
                    <a:cubicBezTo>
                      <a:pt x="19" y="35"/>
                      <a:pt x="34" y="33"/>
                      <a:pt x="48" y="33"/>
                    </a:cubicBezTo>
                    <a:cubicBezTo>
                      <a:pt x="63" y="33"/>
                      <a:pt x="78" y="31"/>
                      <a:pt x="93" y="31"/>
                    </a:cubicBezTo>
                    <a:cubicBezTo>
                      <a:pt x="107" y="31"/>
                      <a:pt x="122" y="33"/>
                      <a:pt x="139" y="33"/>
                    </a:cubicBezTo>
                    <a:cubicBezTo>
                      <a:pt x="154" y="33"/>
                      <a:pt x="171" y="33"/>
                      <a:pt x="185" y="3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4" name="Google Shape;2406;p51">
                <a:extLst>
                  <a:ext uri="{FF2B5EF4-FFF2-40B4-BE49-F238E27FC236}">
                    <a16:creationId xmlns:a16="http://schemas.microsoft.com/office/drawing/2014/main" id="{015FC067-D701-18AD-98F2-B23B8C36E616}"/>
                  </a:ext>
                </a:extLst>
              </p:cNvPr>
              <p:cNvSpPr/>
              <p:nvPr/>
            </p:nvSpPr>
            <p:spPr>
              <a:xfrm flipH="1">
                <a:off x="6861711" y="1332192"/>
                <a:ext cx="58839" cy="203759"/>
              </a:xfrm>
              <a:custGeom>
                <a:avLst/>
                <a:gdLst/>
                <a:ahLst/>
                <a:cxnLst/>
                <a:rect l="l" t="t" r="r" b="b"/>
                <a:pathLst>
                  <a:path w="54" h="187" extrusionOk="0">
                    <a:moveTo>
                      <a:pt x="53" y="185"/>
                    </a:moveTo>
                    <a:lnTo>
                      <a:pt x="53" y="185"/>
                    </a:lnTo>
                    <a:cubicBezTo>
                      <a:pt x="36" y="187"/>
                      <a:pt x="19" y="187"/>
                      <a:pt x="3" y="187"/>
                    </a:cubicBezTo>
                    <a:lnTo>
                      <a:pt x="3" y="187"/>
                    </a:lnTo>
                    <a:cubicBezTo>
                      <a:pt x="3" y="185"/>
                      <a:pt x="3" y="185"/>
                      <a:pt x="3" y="185"/>
                    </a:cubicBezTo>
                    <a:cubicBezTo>
                      <a:pt x="0" y="141"/>
                      <a:pt x="0" y="141"/>
                      <a:pt x="0" y="141"/>
                    </a:cubicBezTo>
                    <a:cubicBezTo>
                      <a:pt x="0" y="124"/>
                      <a:pt x="0" y="109"/>
                      <a:pt x="3" y="95"/>
                    </a:cubicBezTo>
                    <a:cubicBezTo>
                      <a:pt x="3" y="80"/>
                      <a:pt x="3" y="63"/>
                      <a:pt x="3" y="48"/>
                    </a:cubicBezTo>
                    <a:cubicBezTo>
                      <a:pt x="3" y="2"/>
                      <a:pt x="3" y="2"/>
                      <a:pt x="3" y="2"/>
                    </a:cubicBezTo>
                    <a:lnTo>
                      <a:pt x="3" y="2"/>
                    </a:lnTo>
                    <a:lnTo>
                      <a:pt x="3" y="2"/>
                    </a:lnTo>
                    <a:cubicBezTo>
                      <a:pt x="51" y="0"/>
                      <a:pt x="51" y="0"/>
                      <a:pt x="51" y="0"/>
                    </a:cubicBezTo>
                    <a:cubicBezTo>
                      <a:pt x="53" y="0"/>
                      <a:pt x="53" y="0"/>
                      <a:pt x="53" y="0"/>
                    </a:cubicBezTo>
                    <a:cubicBezTo>
                      <a:pt x="53" y="2"/>
                      <a:pt x="53" y="2"/>
                      <a:pt x="53" y="2"/>
                    </a:cubicBezTo>
                    <a:cubicBezTo>
                      <a:pt x="55" y="34"/>
                      <a:pt x="55" y="65"/>
                      <a:pt x="53" y="95"/>
                    </a:cubicBezTo>
                    <a:cubicBezTo>
                      <a:pt x="53" y="126"/>
                      <a:pt x="53" y="156"/>
                      <a:pt x="53" y="185"/>
                    </a:cubicBezTo>
                    <a:moveTo>
                      <a:pt x="51" y="185"/>
                    </a:moveTo>
                    <a:lnTo>
                      <a:pt x="51" y="185"/>
                    </a:lnTo>
                    <a:cubicBezTo>
                      <a:pt x="51" y="92"/>
                      <a:pt x="51" y="92"/>
                      <a:pt x="51" y="92"/>
                    </a:cubicBezTo>
                    <a:cubicBezTo>
                      <a:pt x="49" y="63"/>
                      <a:pt x="49" y="34"/>
                      <a:pt x="51" y="2"/>
                    </a:cubicBezTo>
                    <a:cubicBezTo>
                      <a:pt x="51" y="4"/>
                      <a:pt x="51" y="4"/>
                      <a:pt x="51" y="4"/>
                    </a:cubicBezTo>
                    <a:cubicBezTo>
                      <a:pt x="3" y="4"/>
                      <a:pt x="3" y="4"/>
                      <a:pt x="3" y="4"/>
                    </a:cubicBezTo>
                    <a:cubicBezTo>
                      <a:pt x="5" y="2"/>
                      <a:pt x="5" y="2"/>
                      <a:pt x="5" y="2"/>
                    </a:cubicBezTo>
                    <a:cubicBezTo>
                      <a:pt x="5" y="48"/>
                      <a:pt x="5" y="48"/>
                      <a:pt x="5" y="48"/>
                    </a:cubicBezTo>
                    <a:cubicBezTo>
                      <a:pt x="5" y="63"/>
                      <a:pt x="5" y="80"/>
                      <a:pt x="5" y="95"/>
                    </a:cubicBezTo>
                    <a:cubicBezTo>
                      <a:pt x="5" y="109"/>
                      <a:pt x="5" y="124"/>
                      <a:pt x="5" y="141"/>
                    </a:cubicBezTo>
                    <a:cubicBezTo>
                      <a:pt x="5" y="185"/>
                      <a:pt x="5" y="185"/>
                      <a:pt x="5" y="185"/>
                    </a:cubicBezTo>
                    <a:cubicBezTo>
                      <a:pt x="3" y="185"/>
                      <a:pt x="3" y="185"/>
                      <a:pt x="3" y="185"/>
                    </a:cubicBezTo>
                    <a:cubicBezTo>
                      <a:pt x="19" y="185"/>
                      <a:pt x="34" y="185"/>
                      <a:pt x="51"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5" name="Google Shape;2407;p51">
                <a:extLst>
                  <a:ext uri="{FF2B5EF4-FFF2-40B4-BE49-F238E27FC236}">
                    <a16:creationId xmlns:a16="http://schemas.microsoft.com/office/drawing/2014/main" id="{4908F6DE-784D-D4E7-9E91-4EC30FD7DAED}"/>
                  </a:ext>
                </a:extLst>
              </p:cNvPr>
              <p:cNvSpPr/>
              <p:nvPr/>
            </p:nvSpPr>
            <p:spPr>
              <a:xfrm flipH="1">
                <a:off x="5860350" y="1182914"/>
                <a:ext cx="478343" cy="1127759"/>
              </a:xfrm>
              <a:custGeom>
                <a:avLst/>
                <a:gdLst/>
                <a:ahLst/>
                <a:cxnLst/>
                <a:rect l="l" t="t" r="r" b="b"/>
                <a:pathLst>
                  <a:path w="439" h="1035" extrusionOk="0">
                    <a:moveTo>
                      <a:pt x="429" y="1028"/>
                    </a:moveTo>
                    <a:lnTo>
                      <a:pt x="429" y="1028"/>
                    </a:lnTo>
                    <a:cubicBezTo>
                      <a:pt x="221" y="1032"/>
                      <a:pt x="221" y="1032"/>
                      <a:pt x="221" y="1032"/>
                    </a:cubicBezTo>
                    <a:cubicBezTo>
                      <a:pt x="114" y="1032"/>
                      <a:pt x="114" y="1032"/>
                      <a:pt x="114" y="1032"/>
                    </a:cubicBezTo>
                    <a:cubicBezTo>
                      <a:pt x="9" y="1035"/>
                      <a:pt x="9" y="1035"/>
                      <a:pt x="9" y="1035"/>
                    </a:cubicBezTo>
                    <a:cubicBezTo>
                      <a:pt x="0" y="1035"/>
                      <a:pt x="0" y="1035"/>
                      <a:pt x="0" y="1035"/>
                    </a:cubicBezTo>
                    <a:cubicBezTo>
                      <a:pt x="0" y="1028"/>
                      <a:pt x="0" y="1028"/>
                      <a:pt x="0" y="1028"/>
                    </a:cubicBezTo>
                    <a:cubicBezTo>
                      <a:pt x="0" y="942"/>
                      <a:pt x="0" y="858"/>
                      <a:pt x="0" y="772"/>
                    </a:cubicBezTo>
                    <a:cubicBezTo>
                      <a:pt x="0" y="730"/>
                      <a:pt x="0" y="688"/>
                      <a:pt x="3" y="646"/>
                    </a:cubicBezTo>
                    <a:cubicBezTo>
                      <a:pt x="5" y="517"/>
                      <a:pt x="5" y="517"/>
                      <a:pt x="5" y="517"/>
                    </a:cubicBezTo>
                    <a:cubicBezTo>
                      <a:pt x="5" y="475"/>
                      <a:pt x="5" y="433"/>
                      <a:pt x="5" y="391"/>
                    </a:cubicBezTo>
                    <a:cubicBezTo>
                      <a:pt x="5" y="347"/>
                      <a:pt x="5" y="305"/>
                      <a:pt x="5" y="263"/>
                    </a:cubicBezTo>
                    <a:cubicBezTo>
                      <a:pt x="5" y="135"/>
                      <a:pt x="5" y="135"/>
                      <a:pt x="5" y="135"/>
                    </a:cubicBezTo>
                    <a:cubicBezTo>
                      <a:pt x="3" y="9"/>
                      <a:pt x="3" y="9"/>
                      <a:pt x="3" y="9"/>
                    </a:cubicBezTo>
                    <a:cubicBezTo>
                      <a:pt x="3" y="4"/>
                      <a:pt x="3" y="4"/>
                      <a:pt x="3" y="4"/>
                    </a:cubicBezTo>
                    <a:cubicBezTo>
                      <a:pt x="9" y="4"/>
                      <a:pt x="9" y="4"/>
                      <a:pt x="9" y="4"/>
                    </a:cubicBezTo>
                    <a:cubicBezTo>
                      <a:pt x="78" y="2"/>
                      <a:pt x="148" y="2"/>
                      <a:pt x="219" y="0"/>
                    </a:cubicBezTo>
                    <a:cubicBezTo>
                      <a:pt x="429" y="0"/>
                      <a:pt x="429" y="0"/>
                      <a:pt x="429" y="0"/>
                    </a:cubicBezTo>
                    <a:cubicBezTo>
                      <a:pt x="438" y="0"/>
                      <a:pt x="438" y="0"/>
                      <a:pt x="438" y="0"/>
                    </a:cubicBezTo>
                    <a:cubicBezTo>
                      <a:pt x="438" y="9"/>
                      <a:pt x="438" y="9"/>
                      <a:pt x="438" y="9"/>
                    </a:cubicBezTo>
                    <a:cubicBezTo>
                      <a:pt x="438" y="93"/>
                      <a:pt x="440" y="179"/>
                      <a:pt x="438" y="265"/>
                    </a:cubicBezTo>
                    <a:cubicBezTo>
                      <a:pt x="438" y="349"/>
                      <a:pt x="438" y="435"/>
                      <a:pt x="438" y="522"/>
                    </a:cubicBezTo>
                    <a:cubicBezTo>
                      <a:pt x="434" y="776"/>
                      <a:pt x="434" y="776"/>
                      <a:pt x="434" y="776"/>
                    </a:cubicBezTo>
                    <a:lnTo>
                      <a:pt x="429" y="1028"/>
                    </a:lnTo>
                    <a:moveTo>
                      <a:pt x="429" y="1026"/>
                    </a:moveTo>
                    <a:lnTo>
                      <a:pt x="429" y="1026"/>
                    </a:lnTo>
                    <a:cubicBezTo>
                      <a:pt x="425" y="770"/>
                      <a:pt x="425" y="770"/>
                      <a:pt x="425" y="770"/>
                    </a:cubicBezTo>
                    <a:cubicBezTo>
                      <a:pt x="423" y="515"/>
                      <a:pt x="423" y="515"/>
                      <a:pt x="423" y="515"/>
                    </a:cubicBezTo>
                    <a:cubicBezTo>
                      <a:pt x="421" y="429"/>
                      <a:pt x="421" y="345"/>
                      <a:pt x="421" y="261"/>
                    </a:cubicBezTo>
                    <a:cubicBezTo>
                      <a:pt x="421" y="177"/>
                      <a:pt x="421" y="93"/>
                      <a:pt x="421" y="9"/>
                    </a:cubicBezTo>
                    <a:cubicBezTo>
                      <a:pt x="429" y="17"/>
                      <a:pt x="429" y="17"/>
                      <a:pt x="429" y="17"/>
                    </a:cubicBezTo>
                    <a:cubicBezTo>
                      <a:pt x="219" y="15"/>
                      <a:pt x="219" y="15"/>
                      <a:pt x="219" y="15"/>
                    </a:cubicBezTo>
                    <a:cubicBezTo>
                      <a:pt x="148" y="15"/>
                      <a:pt x="78" y="13"/>
                      <a:pt x="9" y="13"/>
                    </a:cubicBezTo>
                    <a:cubicBezTo>
                      <a:pt x="13" y="9"/>
                      <a:pt x="13" y="9"/>
                      <a:pt x="13" y="9"/>
                    </a:cubicBezTo>
                    <a:cubicBezTo>
                      <a:pt x="11" y="135"/>
                      <a:pt x="11" y="135"/>
                      <a:pt x="11" y="135"/>
                    </a:cubicBezTo>
                    <a:cubicBezTo>
                      <a:pt x="11" y="263"/>
                      <a:pt x="11" y="263"/>
                      <a:pt x="11" y="263"/>
                    </a:cubicBezTo>
                    <a:cubicBezTo>
                      <a:pt x="11" y="305"/>
                      <a:pt x="11" y="347"/>
                      <a:pt x="11" y="391"/>
                    </a:cubicBezTo>
                    <a:cubicBezTo>
                      <a:pt x="11" y="433"/>
                      <a:pt x="11" y="475"/>
                      <a:pt x="13" y="517"/>
                    </a:cubicBezTo>
                    <a:cubicBezTo>
                      <a:pt x="13" y="646"/>
                      <a:pt x="13" y="646"/>
                      <a:pt x="13" y="646"/>
                    </a:cubicBezTo>
                    <a:cubicBezTo>
                      <a:pt x="15" y="688"/>
                      <a:pt x="15" y="730"/>
                      <a:pt x="15" y="772"/>
                    </a:cubicBezTo>
                    <a:cubicBezTo>
                      <a:pt x="15" y="858"/>
                      <a:pt x="15" y="942"/>
                      <a:pt x="15" y="1028"/>
                    </a:cubicBezTo>
                    <a:cubicBezTo>
                      <a:pt x="9" y="1020"/>
                      <a:pt x="9" y="1020"/>
                      <a:pt x="9" y="1020"/>
                    </a:cubicBezTo>
                    <a:cubicBezTo>
                      <a:pt x="112" y="1022"/>
                      <a:pt x="112" y="1022"/>
                      <a:pt x="112" y="1022"/>
                    </a:cubicBezTo>
                    <a:cubicBezTo>
                      <a:pt x="217" y="1022"/>
                      <a:pt x="217" y="1022"/>
                      <a:pt x="217" y="1022"/>
                    </a:cubicBezTo>
                    <a:lnTo>
                      <a:pt x="429"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6" name="Google Shape;2408;p51">
                <a:extLst>
                  <a:ext uri="{FF2B5EF4-FFF2-40B4-BE49-F238E27FC236}">
                    <a16:creationId xmlns:a16="http://schemas.microsoft.com/office/drawing/2014/main" id="{9359C9E9-A5BB-A3FE-2848-F561869904FE}"/>
                  </a:ext>
                </a:extLst>
              </p:cNvPr>
              <p:cNvSpPr/>
              <p:nvPr/>
            </p:nvSpPr>
            <p:spPr>
              <a:xfrm flipH="1">
                <a:off x="5925728" y="1968531"/>
                <a:ext cx="346499" cy="261510"/>
              </a:xfrm>
              <a:custGeom>
                <a:avLst/>
                <a:gdLst/>
                <a:ahLst/>
                <a:cxnLst/>
                <a:rect l="l" t="t" r="r" b="b"/>
                <a:pathLst>
                  <a:path w="318" h="240" extrusionOk="0">
                    <a:moveTo>
                      <a:pt x="314" y="236"/>
                    </a:moveTo>
                    <a:lnTo>
                      <a:pt x="314" y="236"/>
                    </a:lnTo>
                    <a:cubicBezTo>
                      <a:pt x="236" y="238"/>
                      <a:pt x="236" y="238"/>
                      <a:pt x="236" y="238"/>
                    </a:cubicBezTo>
                    <a:cubicBezTo>
                      <a:pt x="211" y="238"/>
                      <a:pt x="186" y="238"/>
                      <a:pt x="158" y="238"/>
                    </a:cubicBezTo>
                    <a:cubicBezTo>
                      <a:pt x="133" y="238"/>
                      <a:pt x="108" y="240"/>
                      <a:pt x="80" y="240"/>
                    </a:cubicBezTo>
                    <a:cubicBezTo>
                      <a:pt x="55" y="240"/>
                      <a:pt x="30" y="238"/>
                      <a:pt x="3" y="238"/>
                    </a:cubicBezTo>
                    <a:cubicBezTo>
                      <a:pt x="0" y="238"/>
                      <a:pt x="0" y="238"/>
                      <a:pt x="0" y="238"/>
                    </a:cubicBezTo>
                    <a:cubicBezTo>
                      <a:pt x="0" y="236"/>
                      <a:pt x="0" y="236"/>
                      <a:pt x="0" y="236"/>
                    </a:cubicBezTo>
                    <a:cubicBezTo>
                      <a:pt x="0" y="196"/>
                      <a:pt x="3" y="158"/>
                      <a:pt x="3" y="120"/>
                    </a:cubicBezTo>
                    <a:cubicBezTo>
                      <a:pt x="3" y="80"/>
                      <a:pt x="0" y="42"/>
                      <a:pt x="0" y="5"/>
                    </a:cubicBezTo>
                    <a:cubicBezTo>
                      <a:pt x="0" y="2"/>
                      <a:pt x="0" y="2"/>
                      <a:pt x="0" y="2"/>
                    </a:cubicBezTo>
                    <a:cubicBezTo>
                      <a:pt x="3" y="2"/>
                      <a:pt x="3" y="2"/>
                      <a:pt x="3" y="2"/>
                    </a:cubicBezTo>
                    <a:cubicBezTo>
                      <a:pt x="55" y="0"/>
                      <a:pt x="106" y="0"/>
                      <a:pt x="158" y="0"/>
                    </a:cubicBezTo>
                    <a:cubicBezTo>
                      <a:pt x="236" y="0"/>
                      <a:pt x="236" y="0"/>
                      <a:pt x="236" y="0"/>
                    </a:cubicBezTo>
                    <a:cubicBezTo>
                      <a:pt x="314" y="0"/>
                      <a:pt x="314" y="0"/>
                      <a:pt x="314" y="0"/>
                    </a:cubicBezTo>
                    <a:cubicBezTo>
                      <a:pt x="318" y="0"/>
                      <a:pt x="318" y="0"/>
                      <a:pt x="318" y="0"/>
                    </a:cubicBezTo>
                    <a:cubicBezTo>
                      <a:pt x="318" y="5"/>
                      <a:pt x="318" y="5"/>
                      <a:pt x="318" y="5"/>
                    </a:cubicBezTo>
                    <a:cubicBezTo>
                      <a:pt x="318" y="23"/>
                      <a:pt x="316" y="42"/>
                      <a:pt x="316" y="63"/>
                    </a:cubicBezTo>
                    <a:cubicBezTo>
                      <a:pt x="316" y="120"/>
                      <a:pt x="316" y="120"/>
                      <a:pt x="316" y="120"/>
                    </a:cubicBezTo>
                    <a:lnTo>
                      <a:pt x="314" y="236"/>
                    </a:lnTo>
                    <a:moveTo>
                      <a:pt x="312" y="236"/>
                    </a:moveTo>
                    <a:lnTo>
                      <a:pt x="312" y="236"/>
                    </a:lnTo>
                    <a:cubicBezTo>
                      <a:pt x="309" y="118"/>
                      <a:pt x="309" y="118"/>
                      <a:pt x="309" y="118"/>
                    </a:cubicBezTo>
                    <a:cubicBezTo>
                      <a:pt x="309" y="61"/>
                      <a:pt x="309" y="61"/>
                      <a:pt x="309" y="61"/>
                    </a:cubicBezTo>
                    <a:cubicBezTo>
                      <a:pt x="309" y="42"/>
                      <a:pt x="309" y="23"/>
                      <a:pt x="309" y="5"/>
                    </a:cubicBezTo>
                    <a:cubicBezTo>
                      <a:pt x="314" y="9"/>
                      <a:pt x="314" y="9"/>
                      <a:pt x="314" y="9"/>
                    </a:cubicBezTo>
                    <a:cubicBezTo>
                      <a:pt x="236" y="9"/>
                      <a:pt x="236" y="9"/>
                      <a:pt x="236" y="9"/>
                    </a:cubicBezTo>
                    <a:cubicBezTo>
                      <a:pt x="158" y="9"/>
                      <a:pt x="158" y="9"/>
                      <a:pt x="158" y="9"/>
                    </a:cubicBezTo>
                    <a:cubicBezTo>
                      <a:pt x="106" y="7"/>
                      <a:pt x="55" y="7"/>
                      <a:pt x="3" y="7"/>
                    </a:cubicBezTo>
                    <a:cubicBezTo>
                      <a:pt x="5" y="5"/>
                      <a:pt x="5" y="5"/>
                      <a:pt x="5" y="5"/>
                    </a:cubicBezTo>
                    <a:cubicBezTo>
                      <a:pt x="5" y="42"/>
                      <a:pt x="5" y="80"/>
                      <a:pt x="5" y="120"/>
                    </a:cubicBezTo>
                    <a:cubicBezTo>
                      <a:pt x="5" y="158"/>
                      <a:pt x="5" y="196"/>
                      <a:pt x="7" y="236"/>
                    </a:cubicBezTo>
                    <a:cubicBezTo>
                      <a:pt x="3" y="232"/>
                      <a:pt x="3" y="232"/>
                      <a:pt x="3" y="232"/>
                    </a:cubicBezTo>
                    <a:cubicBezTo>
                      <a:pt x="28" y="232"/>
                      <a:pt x="55" y="232"/>
                      <a:pt x="80" y="232"/>
                    </a:cubicBezTo>
                    <a:cubicBezTo>
                      <a:pt x="106" y="232"/>
                      <a:pt x="131" y="232"/>
                      <a:pt x="156" y="232"/>
                    </a:cubicBezTo>
                    <a:cubicBezTo>
                      <a:pt x="234" y="234"/>
                      <a:pt x="234" y="234"/>
                      <a:pt x="234" y="234"/>
                    </a:cubicBezTo>
                    <a:lnTo>
                      <a:pt x="312" y="23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7" name="Google Shape;2409;p51">
                <a:extLst>
                  <a:ext uri="{FF2B5EF4-FFF2-40B4-BE49-F238E27FC236}">
                    <a16:creationId xmlns:a16="http://schemas.microsoft.com/office/drawing/2014/main" id="{36F25F65-25EB-1932-48AC-0BA9EBD33E2C}"/>
                  </a:ext>
                </a:extLst>
              </p:cNvPr>
              <p:cNvSpPr/>
              <p:nvPr/>
            </p:nvSpPr>
            <p:spPr>
              <a:xfrm flipH="1">
                <a:off x="5869067" y="1415003"/>
                <a:ext cx="464178" cy="33778"/>
              </a:xfrm>
              <a:custGeom>
                <a:avLst/>
                <a:gdLst/>
                <a:ahLst/>
                <a:cxnLst/>
                <a:rect l="l" t="t" r="r" b="b"/>
                <a:pathLst>
                  <a:path w="426" h="31" extrusionOk="0">
                    <a:moveTo>
                      <a:pt x="424" y="27"/>
                    </a:moveTo>
                    <a:lnTo>
                      <a:pt x="424" y="27"/>
                    </a:lnTo>
                    <a:cubicBezTo>
                      <a:pt x="391" y="29"/>
                      <a:pt x="357" y="29"/>
                      <a:pt x="321" y="29"/>
                    </a:cubicBezTo>
                    <a:cubicBezTo>
                      <a:pt x="286" y="29"/>
                      <a:pt x="250" y="31"/>
                      <a:pt x="216" y="31"/>
                    </a:cubicBezTo>
                    <a:cubicBezTo>
                      <a:pt x="181" y="29"/>
                      <a:pt x="145" y="29"/>
                      <a:pt x="109" y="29"/>
                    </a:cubicBezTo>
                    <a:cubicBezTo>
                      <a:pt x="73" y="27"/>
                      <a:pt x="37" y="29"/>
                      <a:pt x="4" y="29"/>
                    </a:cubicBezTo>
                    <a:cubicBezTo>
                      <a:pt x="2" y="29"/>
                      <a:pt x="2" y="29"/>
                      <a:pt x="2" y="29"/>
                    </a:cubicBezTo>
                    <a:cubicBezTo>
                      <a:pt x="2" y="27"/>
                      <a:pt x="2" y="27"/>
                      <a:pt x="2" y="27"/>
                    </a:cubicBezTo>
                    <a:cubicBezTo>
                      <a:pt x="0" y="4"/>
                      <a:pt x="0" y="4"/>
                      <a:pt x="0" y="4"/>
                    </a:cubicBezTo>
                    <a:cubicBezTo>
                      <a:pt x="0" y="2"/>
                      <a:pt x="0" y="2"/>
                      <a:pt x="0" y="2"/>
                    </a:cubicBezTo>
                    <a:cubicBezTo>
                      <a:pt x="4" y="2"/>
                      <a:pt x="4" y="2"/>
                      <a:pt x="4" y="2"/>
                    </a:cubicBezTo>
                    <a:cubicBezTo>
                      <a:pt x="37" y="0"/>
                      <a:pt x="73" y="0"/>
                      <a:pt x="109" y="0"/>
                    </a:cubicBezTo>
                    <a:cubicBezTo>
                      <a:pt x="143" y="0"/>
                      <a:pt x="178" y="0"/>
                      <a:pt x="214" y="0"/>
                    </a:cubicBezTo>
                    <a:cubicBezTo>
                      <a:pt x="250" y="0"/>
                      <a:pt x="284" y="0"/>
                      <a:pt x="319" y="0"/>
                    </a:cubicBezTo>
                    <a:cubicBezTo>
                      <a:pt x="355" y="0"/>
                      <a:pt x="389" y="2"/>
                      <a:pt x="424" y="2"/>
                    </a:cubicBezTo>
                    <a:cubicBezTo>
                      <a:pt x="426" y="2"/>
                      <a:pt x="426" y="2"/>
                      <a:pt x="426" y="2"/>
                    </a:cubicBezTo>
                    <a:cubicBezTo>
                      <a:pt x="426" y="4"/>
                      <a:pt x="426" y="4"/>
                      <a:pt x="426" y="4"/>
                    </a:cubicBezTo>
                    <a:lnTo>
                      <a:pt x="424" y="27"/>
                    </a:lnTo>
                    <a:moveTo>
                      <a:pt x="424" y="27"/>
                    </a:moveTo>
                    <a:lnTo>
                      <a:pt x="424" y="27"/>
                    </a:lnTo>
                    <a:cubicBezTo>
                      <a:pt x="424" y="4"/>
                      <a:pt x="424" y="4"/>
                      <a:pt x="424" y="4"/>
                    </a:cubicBezTo>
                    <a:lnTo>
                      <a:pt x="424" y="4"/>
                    </a:lnTo>
                    <a:cubicBezTo>
                      <a:pt x="389" y="6"/>
                      <a:pt x="355" y="6"/>
                      <a:pt x="319" y="8"/>
                    </a:cubicBezTo>
                    <a:cubicBezTo>
                      <a:pt x="284" y="8"/>
                      <a:pt x="250" y="8"/>
                      <a:pt x="214" y="8"/>
                    </a:cubicBezTo>
                    <a:cubicBezTo>
                      <a:pt x="178" y="8"/>
                      <a:pt x="143" y="8"/>
                      <a:pt x="109" y="8"/>
                    </a:cubicBezTo>
                    <a:cubicBezTo>
                      <a:pt x="73" y="8"/>
                      <a:pt x="37" y="6"/>
                      <a:pt x="4" y="6"/>
                    </a:cubicBezTo>
                    <a:cubicBezTo>
                      <a:pt x="6" y="4"/>
                      <a:pt x="6" y="4"/>
                      <a:pt x="6" y="4"/>
                    </a:cubicBezTo>
                    <a:cubicBezTo>
                      <a:pt x="4" y="27"/>
                      <a:pt x="4" y="27"/>
                      <a:pt x="4" y="27"/>
                    </a:cubicBezTo>
                    <a:cubicBezTo>
                      <a:pt x="4" y="25"/>
                      <a:pt x="4" y="25"/>
                      <a:pt x="4" y="25"/>
                    </a:cubicBezTo>
                    <a:cubicBezTo>
                      <a:pt x="37" y="25"/>
                      <a:pt x="73" y="25"/>
                      <a:pt x="109" y="25"/>
                    </a:cubicBezTo>
                    <a:cubicBezTo>
                      <a:pt x="143" y="25"/>
                      <a:pt x="178" y="23"/>
                      <a:pt x="212" y="23"/>
                    </a:cubicBezTo>
                    <a:cubicBezTo>
                      <a:pt x="248" y="23"/>
                      <a:pt x="281" y="25"/>
                      <a:pt x="317" y="25"/>
                    </a:cubicBezTo>
                    <a:cubicBezTo>
                      <a:pt x="353" y="25"/>
                      <a:pt x="389" y="25"/>
                      <a:pt x="424" y="2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8" name="Google Shape;2410;p51">
                <a:extLst>
                  <a:ext uri="{FF2B5EF4-FFF2-40B4-BE49-F238E27FC236}">
                    <a16:creationId xmlns:a16="http://schemas.microsoft.com/office/drawing/2014/main" id="{9975B5F4-D537-329D-F410-05C44B4189C7}"/>
                  </a:ext>
                </a:extLst>
              </p:cNvPr>
              <p:cNvSpPr/>
              <p:nvPr/>
            </p:nvSpPr>
            <p:spPr>
              <a:xfrm flipH="1">
                <a:off x="5869067" y="1865017"/>
                <a:ext cx="464178" cy="32689"/>
              </a:xfrm>
              <a:custGeom>
                <a:avLst/>
                <a:gdLst/>
                <a:ahLst/>
                <a:cxnLst/>
                <a:rect l="l" t="t" r="r" b="b"/>
                <a:pathLst>
                  <a:path w="426" h="30" extrusionOk="0">
                    <a:moveTo>
                      <a:pt x="424" y="28"/>
                    </a:moveTo>
                    <a:lnTo>
                      <a:pt x="424" y="28"/>
                    </a:lnTo>
                    <a:cubicBezTo>
                      <a:pt x="391" y="28"/>
                      <a:pt x="357" y="30"/>
                      <a:pt x="321" y="30"/>
                    </a:cubicBezTo>
                    <a:cubicBezTo>
                      <a:pt x="286" y="30"/>
                      <a:pt x="250" y="30"/>
                      <a:pt x="216" y="30"/>
                    </a:cubicBezTo>
                    <a:cubicBezTo>
                      <a:pt x="181" y="30"/>
                      <a:pt x="145" y="30"/>
                      <a:pt x="109" y="28"/>
                    </a:cubicBezTo>
                    <a:cubicBezTo>
                      <a:pt x="73" y="28"/>
                      <a:pt x="37" y="28"/>
                      <a:pt x="4" y="30"/>
                    </a:cubicBezTo>
                    <a:cubicBezTo>
                      <a:pt x="2" y="30"/>
                      <a:pt x="2" y="30"/>
                      <a:pt x="2" y="30"/>
                    </a:cubicBezTo>
                    <a:cubicBezTo>
                      <a:pt x="2" y="28"/>
                      <a:pt x="2" y="28"/>
                      <a:pt x="2" y="28"/>
                    </a:cubicBezTo>
                    <a:cubicBezTo>
                      <a:pt x="0" y="5"/>
                      <a:pt x="0" y="5"/>
                      <a:pt x="0" y="5"/>
                    </a:cubicBezTo>
                    <a:cubicBezTo>
                      <a:pt x="0" y="3"/>
                      <a:pt x="0" y="3"/>
                      <a:pt x="0" y="3"/>
                    </a:cubicBezTo>
                    <a:cubicBezTo>
                      <a:pt x="4" y="3"/>
                      <a:pt x="4" y="3"/>
                      <a:pt x="4" y="3"/>
                    </a:cubicBezTo>
                    <a:cubicBezTo>
                      <a:pt x="37" y="1"/>
                      <a:pt x="73" y="1"/>
                      <a:pt x="109" y="1"/>
                    </a:cubicBezTo>
                    <a:cubicBezTo>
                      <a:pt x="143" y="1"/>
                      <a:pt x="178" y="-1"/>
                      <a:pt x="214" y="1"/>
                    </a:cubicBezTo>
                    <a:cubicBezTo>
                      <a:pt x="250" y="1"/>
                      <a:pt x="284" y="1"/>
                      <a:pt x="319" y="1"/>
                    </a:cubicBezTo>
                    <a:cubicBezTo>
                      <a:pt x="355" y="1"/>
                      <a:pt x="389" y="3"/>
                      <a:pt x="424" y="3"/>
                    </a:cubicBezTo>
                    <a:cubicBezTo>
                      <a:pt x="426" y="3"/>
                      <a:pt x="426" y="3"/>
                      <a:pt x="426" y="3"/>
                    </a:cubicBezTo>
                    <a:cubicBezTo>
                      <a:pt x="426" y="5"/>
                      <a:pt x="426" y="5"/>
                      <a:pt x="426" y="5"/>
                    </a:cubicBezTo>
                    <a:lnTo>
                      <a:pt x="424" y="28"/>
                    </a:lnTo>
                    <a:moveTo>
                      <a:pt x="424" y="28"/>
                    </a:moveTo>
                    <a:lnTo>
                      <a:pt x="424" y="28"/>
                    </a:lnTo>
                    <a:cubicBezTo>
                      <a:pt x="424" y="5"/>
                      <a:pt x="424" y="5"/>
                      <a:pt x="424" y="5"/>
                    </a:cubicBezTo>
                    <a:lnTo>
                      <a:pt x="424" y="5"/>
                    </a:lnTo>
                    <a:cubicBezTo>
                      <a:pt x="389" y="7"/>
                      <a:pt x="355" y="7"/>
                      <a:pt x="319" y="7"/>
                    </a:cubicBezTo>
                    <a:cubicBezTo>
                      <a:pt x="284" y="9"/>
                      <a:pt x="250" y="9"/>
                      <a:pt x="214" y="9"/>
                    </a:cubicBezTo>
                    <a:cubicBezTo>
                      <a:pt x="178" y="9"/>
                      <a:pt x="143" y="9"/>
                      <a:pt x="109" y="9"/>
                    </a:cubicBezTo>
                    <a:cubicBezTo>
                      <a:pt x="73" y="7"/>
                      <a:pt x="37" y="7"/>
                      <a:pt x="4" y="7"/>
                    </a:cubicBezTo>
                    <a:cubicBezTo>
                      <a:pt x="6" y="5"/>
                      <a:pt x="6" y="5"/>
                      <a:pt x="6" y="5"/>
                    </a:cubicBezTo>
                    <a:cubicBezTo>
                      <a:pt x="4" y="28"/>
                      <a:pt x="4" y="28"/>
                      <a:pt x="4" y="28"/>
                    </a:cubicBezTo>
                    <a:cubicBezTo>
                      <a:pt x="4" y="26"/>
                      <a:pt x="4" y="26"/>
                      <a:pt x="4" y="26"/>
                    </a:cubicBezTo>
                    <a:cubicBezTo>
                      <a:pt x="37" y="26"/>
                      <a:pt x="73" y="26"/>
                      <a:pt x="109" y="26"/>
                    </a:cubicBezTo>
                    <a:cubicBezTo>
                      <a:pt x="143" y="26"/>
                      <a:pt x="178" y="24"/>
                      <a:pt x="212" y="24"/>
                    </a:cubicBezTo>
                    <a:cubicBezTo>
                      <a:pt x="248" y="24"/>
                      <a:pt x="281" y="24"/>
                      <a:pt x="317" y="24"/>
                    </a:cubicBezTo>
                    <a:cubicBezTo>
                      <a:pt x="353" y="26"/>
                      <a:pt x="389" y="26"/>
                      <a:pt x="424" y="2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9" name="Google Shape;2411;p51">
                <a:extLst>
                  <a:ext uri="{FF2B5EF4-FFF2-40B4-BE49-F238E27FC236}">
                    <a16:creationId xmlns:a16="http://schemas.microsoft.com/office/drawing/2014/main" id="{75A68011-B849-A5D6-DFE3-F6E63440D37F}"/>
                  </a:ext>
                </a:extLst>
              </p:cNvPr>
              <p:cNvSpPr/>
              <p:nvPr/>
            </p:nvSpPr>
            <p:spPr>
              <a:xfrm flipH="1">
                <a:off x="5609738" y="1249381"/>
                <a:ext cx="256061" cy="1053664"/>
              </a:xfrm>
              <a:custGeom>
                <a:avLst/>
                <a:gdLst/>
                <a:ahLst/>
                <a:cxnLst/>
                <a:rect l="l" t="t" r="r" b="b"/>
                <a:pathLst>
                  <a:path w="235" h="967" extrusionOk="0">
                    <a:moveTo>
                      <a:pt x="235" y="948"/>
                    </a:moveTo>
                    <a:lnTo>
                      <a:pt x="235" y="948"/>
                    </a:lnTo>
                    <a:cubicBezTo>
                      <a:pt x="166" y="959"/>
                      <a:pt x="166" y="959"/>
                      <a:pt x="166" y="959"/>
                    </a:cubicBezTo>
                    <a:cubicBezTo>
                      <a:pt x="143" y="961"/>
                      <a:pt x="120" y="963"/>
                      <a:pt x="94" y="967"/>
                    </a:cubicBezTo>
                    <a:cubicBezTo>
                      <a:pt x="90" y="967"/>
                      <a:pt x="90" y="967"/>
                      <a:pt x="90" y="967"/>
                    </a:cubicBezTo>
                    <a:cubicBezTo>
                      <a:pt x="90" y="963"/>
                      <a:pt x="90" y="963"/>
                      <a:pt x="90" y="963"/>
                    </a:cubicBezTo>
                    <a:cubicBezTo>
                      <a:pt x="77" y="845"/>
                      <a:pt x="77" y="845"/>
                      <a:pt x="77" y="845"/>
                    </a:cubicBezTo>
                    <a:cubicBezTo>
                      <a:pt x="65" y="728"/>
                      <a:pt x="65" y="728"/>
                      <a:pt x="65" y="728"/>
                    </a:cubicBezTo>
                    <a:cubicBezTo>
                      <a:pt x="59" y="669"/>
                      <a:pt x="59" y="669"/>
                      <a:pt x="59" y="669"/>
                    </a:cubicBezTo>
                    <a:cubicBezTo>
                      <a:pt x="54" y="610"/>
                      <a:pt x="54" y="610"/>
                      <a:pt x="54" y="610"/>
                    </a:cubicBezTo>
                    <a:cubicBezTo>
                      <a:pt x="48" y="551"/>
                      <a:pt x="48" y="551"/>
                      <a:pt x="48" y="551"/>
                    </a:cubicBezTo>
                    <a:cubicBezTo>
                      <a:pt x="44" y="492"/>
                      <a:pt x="44" y="492"/>
                      <a:pt x="44" y="492"/>
                    </a:cubicBezTo>
                    <a:cubicBezTo>
                      <a:pt x="33" y="374"/>
                      <a:pt x="33" y="374"/>
                      <a:pt x="33" y="374"/>
                    </a:cubicBezTo>
                    <a:cubicBezTo>
                      <a:pt x="31" y="334"/>
                      <a:pt x="27" y="297"/>
                      <a:pt x="25" y="257"/>
                    </a:cubicBezTo>
                    <a:cubicBezTo>
                      <a:pt x="16" y="179"/>
                      <a:pt x="8" y="99"/>
                      <a:pt x="0" y="21"/>
                    </a:cubicBezTo>
                    <a:cubicBezTo>
                      <a:pt x="0" y="17"/>
                      <a:pt x="0" y="17"/>
                      <a:pt x="0" y="17"/>
                    </a:cubicBezTo>
                    <a:cubicBezTo>
                      <a:pt x="4" y="17"/>
                      <a:pt x="4" y="17"/>
                      <a:pt x="4" y="17"/>
                    </a:cubicBezTo>
                    <a:cubicBezTo>
                      <a:pt x="145" y="0"/>
                      <a:pt x="145" y="0"/>
                      <a:pt x="145" y="0"/>
                    </a:cubicBezTo>
                    <a:cubicBezTo>
                      <a:pt x="151" y="0"/>
                      <a:pt x="151" y="0"/>
                      <a:pt x="151" y="0"/>
                    </a:cubicBezTo>
                    <a:cubicBezTo>
                      <a:pt x="151" y="6"/>
                      <a:pt x="151" y="6"/>
                      <a:pt x="151" y="6"/>
                    </a:cubicBezTo>
                    <a:cubicBezTo>
                      <a:pt x="160" y="86"/>
                      <a:pt x="168" y="164"/>
                      <a:pt x="176" y="244"/>
                    </a:cubicBezTo>
                    <a:cubicBezTo>
                      <a:pt x="185" y="322"/>
                      <a:pt x="191" y="402"/>
                      <a:pt x="197" y="480"/>
                    </a:cubicBezTo>
                    <a:cubicBezTo>
                      <a:pt x="206" y="559"/>
                      <a:pt x="212" y="637"/>
                      <a:pt x="218" y="717"/>
                    </a:cubicBezTo>
                    <a:lnTo>
                      <a:pt x="235" y="948"/>
                    </a:lnTo>
                    <a:moveTo>
                      <a:pt x="235" y="948"/>
                    </a:moveTo>
                    <a:lnTo>
                      <a:pt x="235" y="948"/>
                    </a:lnTo>
                    <a:cubicBezTo>
                      <a:pt x="208" y="711"/>
                      <a:pt x="208" y="711"/>
                      <a:pt x="208" y="711"/>
                    </a:cubicBezTo>
                    <a:cubicBezTo>
                      <a:pt x="199" y="631"/>
                      <a:pt x="189" y="553"/>
                      <a:pt x="183" y="475"/>
                    </a:cubicBezTo>
                    <a:cubicBezTo>
                      <a:pt x="174" y="398"/>
                      <a:pt x="166" y="320"/>
                      <a:pt x="160" y="242"/>
                    </a:cubicBezTo>
                    <a:cubicBezTo>
                      <a:pt x="151" y="164"/>
                      <a:pt x="145" y="86"/>
                      <a:pt x="138" y="9"/>
                    </a:cubicBezTo>
                    <a:cubicBezTo>
                      <a:pt x="145" y="15"/>
                      <a:pt x="145" y="15"/>
                      <a:pt x="145" y="15"/>
                    </a:cubicBezTo>
                    <a:cubicBezTo>
                      <a:pt x="4" y="25"/>
                      <a:pt x="4" y="25"/>
                      <a:pt x="4" y="25"/>
                    </a:cubicBezTo>
                    <a:cubicBezTo>
                      <a:pt x="8" y="21"/>
                      <a:pt x="8" y="21"/>
                      <a:pt x="8" y="21"/>
                    </a:cubicBezTo>
                    <a:cubicBezTo>
                      <a:pt x="14" y="99"/>
                      <a:pt x="21" y="177"/>
                      <a:pt x="29" y="257"/>
                    </a:cubicBezTo>
                    <a:cubicBezTo>
                      <a:pt x="33" y="294"/>
                      <a:pt x="37" y="334"/>
                      <a:pt x="42" y="374"/>
                    </a:cubicBezTo>
                    <a:cubicBezTo>
                      <a:pt x="54" y="490"/>
                      <a:pt x="54" y="490"/>
                      <a:pt x="54" y="490"/>
                    </a:cubicBezTo>
                    <a:cubicBezTo>
                      <a:pt x="63" y="549"/>
                      <a:pt x="63" y="549"/>
                      <a:pt x="63" y="549"/>
                    </a:cubicBezTo>
                    <a:cubicBezTo>
                      <a:pt x="67" y="608"/>
                      <a:pt x="67" y="608"/>
                      <a:pt x="67" y="608"/>
                    </a:cubicBezTo>
                    <a:cubicBezTo>
                      <a:pt x="73" y="667"/>
                      <a:pt x="73" y="667"/>
                      <a:pt x="73" y="667"/>
                    </a:cubicBezTo>
                    <a:cubicBezTo>
                      <a:pt x="80" y="726"/>
                      <a:pt x="80" y="726"/>
                      <a:pt x="80" y="726"/>
                    </a:cubicBezTo>
                    <a:cubicBezTo>
                      <a:pt x="90" y="843"/>
                      <a:pt x="90" y="843"/>
                      <a:pt x="90" y="843"/>
                    </a:cubicBezTo>
                    <a:cubicBezTo>
                      <a:pt x="98" y="961"/>
                      <a:pt x="98" y="961"/>
                      <a:pt x="98" y="961"/>
                    </a:cubicBezTo>
                    <a:cubicBezTo>
                      <a:pt x="94" y="957"/>
                      <a:pt x="94" y="957"/>
                      <a:pt x="94" y="957"/>
                    </a:cubicBezTo>
                    <a:cubicBezTo>
                      <a:pt x="117" y="957"/>
                      <a:pt x="141" y="955"/>
                      <a:pt x="164" y="953"/>
                    </a:cubicBezTo>
                    <a:lnTo>
                      <a:pt x="235" y="94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0" name="Google Shape;2412;p51">
                <a:extLst>
                  <a:ext uri="{FF2B5EF4-FFF2-40B4-BE49-F238E27FC236}">
                    <a16:creationId xmlns:a16="http://schemas.microsoft.com/office/drawing/2014/main" id="{FBB7F3B8-0138-79D1-2B1C-87F395416393}"/>
                  </a:ext>
                </a:extLst>
              </p:cNvPr>
              <p:cNvSpPr/>
              <p:nvPr/>
            </p:nvSpPr>
            <p:spPr>
              <a:xfrm flipH="1">
                <a:off x="5618456" y="1984876"/>
                <a:ext cx="172160" cy="211387"/>
              </a:xfrm>
              <a:custGeom>
                <a:avLst/>
                <a:gdLst/>
                <a:ahLst/>
                <a:cxnLst/>
                <a:rect l="l" t="t" r="r" b="b"/>
                <a:pathLst>
                  <a:path w="158" h="194" extrusionOk="0">
                    <a:moveTo>
                      <a:pt x="158" y="177"/>
                    </a:moveTo>
                    <a:lnTo>
                      <a:pt x="158" y="177"/>
                    </a:lnTo>
                    <a:cubicBezTo>
                      <a:pt x="137" y="179"/>
                      <a:pt x="114" y="183"/>
                      <a:pt x="91" y="185"/>
                    </a:cubicBezTo>
                    <a:cubicBezTo>
                      <a:pt x="67" y="189"/>
                      <a:pt x="44" y="191"/>
                      <a:pt x="21" y="194"/>
                    </a:cubicBezTo>
                    <a:cubicBezTo>
                      <a:pt x="17" y="194"/>
                      <a:pt x="17" y="194"/>
                      <a:pt x="17" y="194"/>
                    </a:cubicBezTo>
                    <a:cubicBezTo>
                      <a:pt x="17" y="189"/>
                      <a:pt x="17" y="189"/>
                      <a:pt x="17" y="189"/>
                    </a:cubicBezTo>
                    <a:cubicBezTo>
                      <a:pt x="13" y="162"/>
                      <a:pt x="13" y="133"/>
                      <a:pt x="11" y="105"/>
                    </a:cubicBezTo>
                    <a:cubicBezTo>
                      <a:pt x="8" y="76"/>
                      <a:pt x="4" y="48"/>
                      <a:pt x="0" y="19"/>
                    </a:cubicBezTo>
                    <a:cubicBezTo>
                      <a:pt x="0" y="17"/>
                      <a:pt x="0" y="17"/>
                      <a:pt x="0" y="17"/>
                    </a:cubicBezTo>
                    <a:cubicBezTo>
                      <a:pt x="2" y="17"/>
                      <a:pt x="2" y="17"/>
                      <a:pt x="2" y="17"/>
                    </a:cubicBezTo>
                    <a:cubicBezTo>
                      <a:pt x="25" y="13"/>
                      <a:pt x="48" y="11"/>
                      <a:pt x="72" y="8"/>
                    </a:cubicBezTo>
                    <a:cubicBezTo>
                      <a:pt x="139" y="0"/>
                      <a:pt x="139" y="0"/>
                      <a:pt x="139" y="0"/>
                    </a:cubicBezTo>
                    <a:cubicBezTo>
                      <a:pt x="143" y="0"/>
                      <a:pt x="143" y="0"/>
                      <a:pt x="143" y="0"/>
                    </a:cubicBezTo>
                    <a:cubicBezTo>
                      <a:pt x="145" y="4"/>
                      <a:pt x="145" y="4"/>
                      <a:pt x="145" y="4"/>
                    </a:cubicBezTo>
                    <a:cubicBezTo>
                      <a:pt x="147" y="34"/>
                      <a:pt x="149" y="63"/>
                      <a:pt x="151" y="91"/>
                    </a:cubicBezTo>
                    <a:cubicBezTo>
                      <a:pt x="155" y="135"/>
                      <a:pt x="155" y="135"/>
                      <a:pt x="155" y="135"/>
                    </a:cubicBezTo>
                    <a:lnTo>
                      <a:pt x="158" y="177"/>
                    </a:lnTo>
                    <a:moveTo>
                      <a:pt x="158" y="175"/>
                    </a:moveTo>
                    <a:lnTo>
                      <a:pt x="158" y="175"/>
                    </a:lnTo>
                    <a:cubicBezTo>
                      <a:pt x="151" y="133"/>
                      <a:pt x="151" y="133"/>
                      <a:pt x="151" y="133"/>
                    </a:cubicBezTo>
                    <a:cubicBezTo>
                      <a:pt x="145" y="91"/>
                      <a:pt x="145" y="91"/>
                      <a:pt x="145" y="91"/>
                    </a:cubicBezTo>
                    <a:cubicBezTo>
                      <a:pt x="141" y="61"/>
                      <a:pt x="139" y="34"/>
                      <a:pt x="135" y="6"/>
                    </a:cubicBezTo>
                    <a:cubicBezTo>
                      <a:pt x="141" y="11"/>
                      <a:pt x="141" y="11"/>
                      <a:pt x="141" y="11"/>
                    </a:cubicBezTo>
                    <a:cubicBezTo>
                      <a:pt x="72" y="17"/>
                      <a:pt x="72" y="17"/>
                      <a:pt x="72" y="17"/>
                    </a:cubicBezTo>
                    <a:cubicBezTo>
                      <a:pt x="48" y="17"/>
                      <a:pt x="25" y="19"/>
                      <a:pt x="2" y="21"/>
                    </a:cubicBezTo>
                    <a:cubicBezTo>
                      <a:pt x="4" y="19"/>
                      <a:pt x="4" y="19"/>
                      <a:pt x="4" y="19"/>
                    </a:cubicBezTo>
                    <a:cubicBezTo>
                      <a:pt x="6" y="46"/>
                      <a:pt x="11" y="76"/>
                      <a:pt x="13" y="105"/>
                    </a:cubicBezTo>
                    <a:cubicBezTo>
                      <a:pt x="17" y="133"/>
                      <a:pt x="21" y="162"/>
                      <a:pt x="23" y="189"/>
                    </a:cubicBezTo>
                    <a:cubicBezTo>
                      <a:pt x="19" y="187"/>
                      <a:pt x="19" y="187"/>
                      <a:pt x="19" y="187"/>
                    </a:cubicBezTo>
                    <a:cubicBezTo>
                      <a:pt x="42" y="183"/>
                      <a:pt x="65" y="183"/>
                      <a:pt x="86" y="181"/>
                    </a:cubicBezTo>
                    <a:cubicBezTo>
                      <a:pt x="109" y="179"/>
                      <a:pt x="132" y="177"/>
                      <a:pt x="158" y="17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1" name="Google Shape;2413;p51">
                <a:extLst>
                  <a:ext uri="{FF2B5EF4-FFF2-40B4-BE49-F238E27FC236}">
                    <a16:creationId xmlns:a16="http://schemas.microsoft.com/office/drawing/2014/main" id="{EABAA025-D717-6858-D9F7-8240995AA091}"/>
                  </a:ext>
                </a:extLst>
              </p:cNvPr>
              <p:cNvSpPr/>
              <p:nvPr/>
            </p:nvSpPr>
            <p:spPr>
              <a:xfrm flipH="1">
                <a:off x="5767733" y="2009936"/>
                <a:ext cx="16344" cy="176519"/>
              </a:xfrm>
              <a:custGeom>
                <a:avLst/>
                <a:gdLst/>
                <a:ahLst/>
                <a:cxnLst/>
                <a:rect l="l" t="t" r="r" b="b"/>
                <a:pathLst>
                  <a:path w="15" h="162" fill="none" extrusionOk="0">
                    <a:moveTo>
                      <a:pt x="0" y="0"/>
                    </a:moveTo>
                    <a:lnTo>
                      <a:pt x="0" y="0"/>
                    </a:lnTo>
                    <a:cubicBezTo>
                      <a:pt x="5" y="55"/>
                      <a:pt x="9" y="110"/>
                      <a:pt x="15" y="16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12600" rIns="907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2" name="Google Shape;2414;p51">
                <a:extLst>
                  <a:ext uri="{FF2B5EF4-FFF2-40B4-BE49-F238E27FC236}">
                    <a16:creationId xmlns:a16="http://schemas.microsoft.com/office/drawing/2014/main" id="{0DBB51DA-B9FF-B94D-B381-999E447A9460}"/>
                  </a:ext>
                </a:extLst>
              </p:cNvPr>
              <p:cNvSpPr/>
              <p:nvPr/>
            </p:nvSpPr>
            <p:spPr>
              <a:xfrm flipH="1">
                <a:off x="5696908" y="1361612"/>
                <a:ext cx="153636" cy="43585"/>
              </a:xfrm>
              <a:custGeom>
                <a:avLst/>
                <a:gdLst/>
                <a:ahLst/>
                <a:cxnLst/>
                <a:rect l="l" t="t" r="r" b="b"/>
                <a:pathLst>
                  <a:path w="141" h="40" extrusionOk="0">
                    <a:moveTo>
                      <a:pt x="141" y="25"/>
                    </a:moveTo>
                    <a:lnTo>
                      <a:pt x="141" y="25"/>
                    </a:lnTo>
                    <a:cubicBezTo>
                      <a:pt x="131" y="28"/>
                      <a:pt x="120" y="28"/>
                      <a:pt x="110" y="30"/>
                    </a:cubicBezTo>
                    <a:cubicBezTo>
                      <a:pt x="97" y="32"/>
                      <a:pt x="87" y="34"/>
                      <a:pt x="74" y="34"/>
                    </a:cubicBezTo>
                    <a:cubicBezTo>
                      <a:pt x="63" y="36"/>
                      <a:pt x="51" y="36"/>
                      <a:pt x="38" y="36"/>
                    </a:cubicBezTo>
                    <a:cubicBezTo>
                      <a:pt x="28" y="38"/>
                      <a:pt x="15" y="38"/>
                      <a:pt x="5" y="40"/>
                    </a:cubicBezTo>
                    <a:cubicBezTo>
                      <a:pt x="2" y="40"/>
                      <a:pt x="2" y="40"/>
                      <a:pt x="2" y="40"/>
                    </a:cubicBezTo>
                    <a:cubicBezTo>
                      <a:pt x="2" y="38"/>
                      <a:pt x="2" y="38"/>
                      <a:pt x="2" y="38"/>
                    </a:cubicBezTo>
                    <a:cubicBezTo>
                      <a:pt x="2" y="32"/>
                      <a:pt x="0" y="23"/>
                      <a:pt x="0" y="15"/>
                    </a:cubicBezTo>
                    <a:cubicBezTo>
                      <a:pt x="0" y="13"/>
                      <a:pt x="0" y="13"/>
                      <a:pt x="0" y="13"/>
                    </a:cubicBezTo>
                    <a:cubicBezTo>
                      <a:pt x="2" y="13"/>
                      <a:pt x="2" y="13"/>
                      <a:pt x="2" y="13"/>
                    </a:cubicBezTo>
                    <a:cubicBezTo>
                      <a:pt x="23" y="9"/>
                      <a:pt x="47" y="7"/>
                      <a:pt x="70" y="4"/>
                    </a:cubicBezTo>
                    <a:cubicBezTo>
                      <a:pt x="80" y="2"/>
                      <a:pt x="93" y="2"/>
                      <a:pt x="103" y="2"/>
                    </a:cubicBezTo>
                    <a:cubicBezTo>
                      <a:pt x="116" y="0"/>
                      <a:pt x="127" y="0"/>
                      <a:pt x="139" y="0"/>
                    </a:cubicBezTo>
                    <a:cubicBezTo>
                      <a:pt x="141" y="0"/>
                      <a:pt x="141" y="0"/>
                      <a:pt x="141" y="0"/>
                    </a:cubicBezTo>
                    <a:cubicBezTo>
                      <a:pt x="141" y="2"/>
                      <a:pt x="141" y="2"/>
                      <a:pt x="141" y="2"/>
                    </a:cubicBezTo>
                    <a:cubicBezTo>
                      <a:pt x="141" y="9"/>
                      <a:pt x="141" y="17"/>
                      <a:pt x="141" y="25"/>
                    </a:cubicBezTo>
                    <a:moveTo>
                      <a:pt x="141" y="23"/>
                    </a:moveTo>
                    <a:lnTo>
                      <a:pt x="141" y="23"/>
                    </a:lnTo>
                    <a:cubicBezTo>
                      <a:pt x="139" y="15"/>
                      <a:pt x="137" y="9"/>
                      <a:pt x="137" y="2"/>
                    </a:cubicBezTo>
                    <a:cubicBezTo>
                      <a:pt x="139" y="4"/>
                      <a:pt x="139" y="4"/>
                      <a:pt x="139" y="4"/>
                    </a:cubicBezTo>
                    <a:cubicBezTo>
                      <a:pt x="129" y="7"/>
                      <a:pt x="116" y="9"/>
                      <a:pt x="106" y="9"/>
                    </a:cubicBezTo>
                    <a:cubicBezTo>
                      <a:pt x="93" y="11"/>
                      <a:pt x="82" y="13"/>
                      <a:pt x="72" y="13"/>
                    </a:cubicBezTo>
                    <a:cubicBezTo>
                      <a:pt x="49" y="15"/>
                      <a:pt x="26" y="17"/>
                      <a:pt x="2" y="17"/>
                    </a:cubicBezTo>
                    <a:cubicBezTo>
                      <a:pt x="5" y="15"/>
                      <a:pt x="5" y="15"/>
                      <a:pt x="5" y="15"/>
                    </a:cubicBezTo>
                    <a:cubicBezTo>
                      <a:pt x="5" y="23"/>
                      <a:pt x="5" y="30"/>
                      <a:pt x="7" y="38"/>
                    </a:cubicBezTo>
                    <a:cubicBezTo>
                      <a:pt x="5" y="36"/>
                      <a:pt x="5" y="36"/>
                      <a:pt x="5" y="36"/>
                    </a:cubicBezTo>
                    <a:cubicBezTo>
                      <a:pt x="15" y="36"/>
                      <a:pt x="28" y="34"/>
                      <a:pt x="38" y="32"/>
                    </a:cubicBezTo>
                    <a:cubicBezTo>
                      <a:pt x="49" y="32"/>
                      <a:pt x="59" y="30"/>
                      <a:pt x="72" y="28"/>
                    </a:cubicBezTo>
                    <a:cubicBezTo>
                      <a:pt x="82" y="28"/>
                      <a:pt x="93" y="25"/>
                      <a:pt x="106" y="25"/>
                    </a:cubicBezTo>
                    <a:cubicBezTo>
                      <a:pt x="116" y="25"/>
                      <a:pt x="129" y="23"/>
                      <a:pt x="141"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3" name="Google Shape;2426;p51">
                <a:extLst>
                  <a:ext uri="{FF2B5EF4-FFF2-40B4-BE49-F238E27FC236}">
                    <a16:creationId xmlns:a16="http://schemas.microsoft.com/office/drawing/2014/main" id="{A0AC1736-0737-4418-96B2-2584FF18C199}"/>
                  </a:ext>
                </a:extLst>
              </p:cNvPr>
              <p:cNvSpPr/>
              <p:nvPr/>
            </p:nvSpPr>
            <p:spPr>
              <a:xfrm flipH="1">
                <a:off x="6139293" y="2325927"/>
                <a:ext cx="1250884" cy="7628"/>
              </a:xfrm>
              <a:custGeom>
                <a:avLst/>
                <a:gdLst/>
                <a:ahLst/>
                <a:cxnLst/>
                <a:rect l="l" t="t" r="r" b="b"/>
                <a:pathLst>
                  <a:path w="1148" h="7" extrusionOk="0">
                    <a:moveTo>
                      <a:pt x="0" y="2"/>
                    </a:moveTo>
                    <a:lnTo>
                      <a:pt x="0" y="2"/>
                    </a:lnTo>
                    <a:cubicBezTo>
                      <a:pt x="97" y="0"/>
                      <a:pt x="192" y="0"/>
                      <a:pt x="288" y="0"/>
                    </a:cubicBezTo>
                    <a:cubicBezTo>
                      <a:pt x="337" y="0"/>
                      <a:pt x="383" y="2"/>
                      <a:pt x="431" y="2"/>
                    </a:cubicBezTo>
                    <a:cubicBezTo>
                      <a:pt x="480" y="2"/>
                      <a:pt x="526" y="2"/>
                      <a:pt x="575" y="2"/>
                    </a:cubicBezTo>
                    <a:cubicBezTo>
                      <a:pt x="671" y="0"/>
                      <a:pt x="766" y="0"/>
                      <a:pt x="863" y="0"/>
                    </a:cubicBezTo>
                    <a:cubicBezTo>
                      <a:pt x="909" y="0"/>
                      <a:pt x="957" y="0"/>
                      <a:pt x="1005" y="0"/>
                    </a:cubicBezTo>
                    <a:cubicBezTo>
                      <a:pt x="1054" y="2"/>
                      <a:pt x="1100" y="2"/>
                      <a:pt x="1148" y="2"/>
                    </a:cubicBezTo>
                    <a:cubicBezTo>
                      <a:pt x="1148" y="5"/>
                      <a:pt x="1148" y="5"/>
                      <a:pt x="1148" y="5"/>
                    </a:cubicBezTo>
                    <a:cubicBezTo>
                      <a:pt x="1100" y="5"/>
                      <a:pt x="1054" y="5"/>
                      <a:pt x="1005" y="7"/>
                    </a:cubicBezTo>
                    <a:cubicBezTo>
                      <a:pt x="957" y="7"/>
                      <a:pt x="909" y="7"/>
                      <a:pt x="863" y="7"/>
                    </a:cubicBezTo>
                    <a:cubicBezTo>
                      <a:pt x="766" y="7"/>
                      <a:pt x="671" y="7"/>
                      <a:pt x="575" y="5"/>
                    </a:cubicBezTo>
                    <a:cubicBezTo>
                      <a:pt x="526" y="5"/>
                      <a:pt x="480" y="5"/>
                      <a:pt x="431" y="5"/>
                    </a:cubicBezTo>
                    <a:cubicBezTo>
                      <a:pt x="383" y="5"/>
                      <a:pt x="337" y="7"/>
                      <a:pt x="288" y="7"/>
                    </a:cubicBezTo>
                    <a:cubicBezTo>
                      <a:pt x="192" y="7"/>
                      <a:pt x="97" y="7"/>
                      <a:pt x="0" y="5"/>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4" name="Google Shape;2428;p51">
                <a:extLst>
                  <a:ext uri="{FF2B5EF4-FFF2-40B4-BE49-F238E27FC236}">
                    <a16:creationId xmlns:a16="http://schemas.microsoft.com/office/drawing/2014/main" id="{CBA57841-0E88-2672-19AC-20AAD41C2766}"/>
                  </a:ext>
                </a:extLst>
              </p:cNvPr>
              <p:cNvSpPr/>
              <p:nvPr/>
            </p:nvSpPr>
            <p:spPr>
              <a:xfrm flipH="1">
                <a:off x="6268958" y="2344451"/>
                <a:ext cx="662489" cy="7628"/>
              </a:xfrm>
              <a:custGeom>
                <a:avLst/>
                <a:gdLst/>
                <a:ahLst/>
                <a:cxnLst/>
                <a:rect l="l" t="t" r="r" b="b"/>
                <a:pathLst>
                  <a:path w="608" h="7" extrusionOk="0">
                    <a:moveTo>
                      <a:pt x="0" y="4"/>
                    </a:moveTo>
                    <a:lnTo>
                      <a:pt x="0" y="4"/>
                    </a:lnTo>
                    <a:cubicBezTo>
                      <a:pt x="50" y="2"/>
                      <a:pt x="101" y="0"/>
                      <a:pt x="154" y="2"/>
                    </a:cubicBezTo>
                    <a:cubicBezTo>
                      <a:pt x="179" y="2"/>
                      <a:pt x="204" y="2"/>
                      <a:pt x="229" y="2"/>
                    </a:cubicBezTo>
                    <a:cubicBezTo>
                      <a:pt x="254" y="4"/>
                      <a:pt x="280" y="2"/>
                      <a:pt x="305" y="2"/>
                    </a:cubicBezTo>
                    <a:cubicBezTo>
                      <a:pt x="355" y="2"/>
                      <a:pt x="406" y="0"/>
                      <a:pt x="456" y="0"/>
                    </a:cubicBezTo>
                    <a:cubicBezTo>
                      <a:pt x="507" y="0"/>
                      <a:pt x="557" y="2"/>
                      <a:pt x="608" y="4"/>
                    </a:cubicBezTo>
                    <a:lnTo>
                      <a:pt x="608" y="4"/>
                    </a:lnTo>
                    <a:cubicBezTo>
                      <a:pt x="557" y="6"/>
                      <a:pt x="507" y="6"/>
                      <a:pt x="456" y="6"/>
                    </a:cubicBezTo>
                    <a:cubicBezTo>
                      <a:pt x="406" y="9"/>
                      <a:pt x="355" y="6"/>
                      <a:pt x="305" y="6"/>
                    </a:cubicBezTo>
                    <a:cubicBezTo>
                      <a:pt x="280" y="6"/>
                      <a:pt x="254" y="4"/>
                      <a:pt x="229" y="4"/>
                    </a:cubicBezTo>
                    <a:cubicBezTo>
                      <a:pt x="204" y="6"/>
                      <a:pt x="179" y="6"/>
                      <a:pt x="154" y="6"/>
                    </a:cubicBezTo>
                    <a:cubicBezTo>
                      <a:pt x="101" y="6"/>
                      <a:pt x="50"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5" name="Google Shape;2432;p51">
                <a:extLst>
                  <a:ext uri="{FF2B5EF4-FFF2-40B4-BE49-F238E27FC236}">
                    <a16:creationId xmlns:a16="http://schemas.microsoft.com/office/drawing/2014/main" id="{92C1D609-8C3F-9D29-DC16-48C2D0E572F6}"/>
                  </a:ext>
                </a:extLst>
              </p:cNvPr>
              <p:cNvSpPr/>
              <p:nvPr/>
            </p:nvSpPr>
            <p:spPr>
              <a:xfrm flipH="1">
                <a:off x="5985657" y="2369512"/>
                <a:ext cx="185236" cy="9806"/>
              </a:xfrm>
              <a:custGeom>
                <a:avLst/>
                <a:gdLst/>
                <a:ahLst/>
                <a:cxnLst/>
                <a:rect l="l" t="t" r="r" b="b"/>
                <a:pathLst>
                  <a:path w="170" h="9" extrusionOk="0">
                    <a:moveTo>
                      <a:pt x="0" y="4"/>
                    </a:moveTo>
                    <a:lnTo>
                      <a:pt x="0" y="4"/>
                    </a:lnTo>
                    <a:cubicBezTo>
                      <a:pt x="15" y="2"/>
                      <a:pt x="29" y="0"/>
                      <a:pt x="42" y="2"/>
                    </a:cubicBezTo>
                    <a:cubicBezTo>
                      <a:pt x="50" y="2"/>
                      <a:pt x="57" y="2"/>
                      <a:pt x="65" y="4"/>
                    </a:cubicBezTo>
                    <a:cubicBezTo>
                      <a:pt x="72" y="4"/>
                      <a:pt x="78" y="2"/>
                      <a:pt x="86" y="2"/>
                    </a:cubicBezTo>
                    <a:cubicBezTo>
                      <a:pt x="101" y="0"/>
                      <a:pt x="114" y="0"/>
                      <a:pt x="128" y="0"/>
                    </a:cubicBezTo>
                    <a:cubicBezTo>
                      <a:pt x="143" y="0"/>
                      <a:pt x="158" y="2"/>
                      <a:pt x="170" y="4"/>
                    </a:cubicBezTo>
                    <a:lnTo>
                      <a:pt x="170" y="4"/>
                    </a:lnTo>
                    <a:cubicBezTo>
                      <a:pt x="158" y="9"/>
                      <a:pt x="143" y="9"/>
                      <a:pt x="128" y="9"/>
                    </a:cubicBezTo>
                    <a:cubicBezTo>
                      <a:pt x="114" y="9"/>
                      <a:pt x="101" y="9"/>
                      <a:pt x="86" y="7"/>
                    </a:cubicBezTo>
                    <a:cubicBezTo>
                      <a:pt x="78" y="7"/>
                      <a:pt x="72" y="7"/>
                      <a:pt x="65" y="7"/>
                    </a:cubicBezTo>
                    <a:cubicBezTo>
                      <a:pt x="57" y="7"/>
                      <a:pt x="50" y="9"/>
                      <a:pt x="42" y="9"/>
                    </a:cubicBezTo>
                    <a:cubicBezTo>
                      <a:pt x="29" y="9"/>
                      <a:pt x="15" y="9"/>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6" name="Google Shape;2433;p51">
                <a:extLst>
                  <a:ext uri="{FF2B5EF4-FFF2-40B4-BE49-F238E27FC236}">
                    <a16:creationId xmlns:a16="http://schemas.microsoft.com/office/drawing/2014/main" id="{FDB63A39-3B4D-09B4-291D-79EE5011D592}"/>
                  </a:ext>
                </a:extLst>
              </p:cNvPr>
              <p:cNvSpPr/>
              <p:nvPr/>
            </p:nvSpPr>
            <p:spPr>
              <a:xfrm flipH="1">
                <a:off x="7041499" y="1529413"/>
                <a:ext cx="2179" cy="168891"/>
              </a:xfrm>
              <a:custGeom>
                <a:avLst/>
                <a:gdLst/>
                <a:ahLst/>
                <a:cxnLst/>
                <a:rect l="l" t="t" r="r" b="b"/>
                <a:pathLst>
                  <a:path w="2" h="155" extrusionOk="0">
                    <a:moveTo>
                      <a:pt x="0" y="0"/>
                    </a:moveTo>
                    <a:lnTo>
                      <a:pt x="0" y="0"/>
                    </a:lnTo>
                    <a:cubicBezTo>
                      <a:pt x="0" y="0"/>
                      <a:pt x="2" y="10"/>
                      <a:pt x="2" y="25"/>
                    </a:cubicBezTo>
                    <a:cubicBezTo>
                      <a:pt x="2" y="40"/>
                      <a:pt x="2" y="58"/>
                      <a:pt x="2" y="77"/>
                    </a:cubicBezTo>
                    <a:cubicBezTo>
                      <a:pt x="2" y="96"/>
                      <a:pt x="0" y="115"/>
                      <a:pt x="0" y="130"/>
                    </a:cubicBezTo>
                    <a:cubicBezTo>
                      <a:pt x="0" y="145"/>
                      <a:pt x="0" y="155"/>
                      <a:pt x="0" y="155"/>
                    </a:cubicBezTo>
                    <a:cubicBezTo>
                      <a:pt x="0" y="155"/>
                      <a:pt x="0" y="145"/>
                      <a:pt x="0" y="130"/>
                    </a:cubicBezTo>
                    <a:cubicBezTo>
                      <a:pt x="0" y="115"/>
                      <a:pt x="0" y="96"/>
                      <a:pt x="0" y="77"/>
                    </a:cubicBezTo>
                    <a:cubicBezTo>
                      <a:pt x="0" y="58"/>
                      <a:pt x="0" y="40"/>
                      <a:pt x="0" y="25"/>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7" name="Google Shape;2434;p51">
                <a:extLst>
                  <a:ext uri="{FF2B5EF4-FFF2-40B4-BE49-F238E27FC236}">
                    <a16:creationId xmlns:a16="http://schemas.microsoft.com/office/drawing/2014/main" id="{B289EBCD-441A-C722-BDE2-77E687F86E0B}"/>
                  </a:ext>
                </a:extLst>
              </p:cNvPr>
              <p:cNvSpPr/>
              <p:nvPr/>
            </p:nvSpPr>
            <p:spPr>
              <a:xfrm flipH="1">
                <a:off x="7055664" y="1572998"/>
                <a:ext cx="2179" cy="45764"/>
              </a:xfrm>
              <a:custGeom>
                <a:avLst/>
                <a:gdLst/>
                <a:ahLst/>
                <a:cxnLst/>
                <a:rect l="l" t="t" r="r" b="b"/>
                <a:pathLst>
                  <a:path w="2" h="42" extrusionOk="0">
                    <a:moveTo>
                      <a:pt x="2" y="0"/>
                    </a:moveTo>
                    <a:lnTo>
                      <a:pt x="2" y="0"/>
                    </a:lnTo>
                    <a:cubicBezTo>
                      <a:pt x="2" y="0"/>
                      <a:pt x="2" y="2"/>
                      <a:pt x="2" y="6"/>
                    </a:cubicBezTo>
                    <a:cubicBezTo>
                      <a:pt x="2" y="10"/>
                      <a:pt x="2" y="14"/>
                      <a:pt x="2" y="21"/>
                    </a:cubicBezTo>
                    <a:cubicBezTo>
                      <a:pt x="2" y="25"/>
                      <a:pt x="2" y="31"/>
                      <a:pt x="2" y="35"/>
                    </a:cubicBezTo>
                    <a:cubicBezTo>
                      <a:pt x="2" y="37"/>
                      <a:pt x="2" y="42"/>
                      <a:pt x="2" y="42"/>
                    </a:cubicBezTo>
                    <a:cubicBezTo>
                      <a:pt x="2" y="42"/>
                      <a:pt x="2" y="37"/>
                      <a:pt x="2" y="35"/>
                    </a:cubicBezTo>
                    <a:cubicBezTo>
                      <a:pt x="0" y="31"/>
                      <a:pt x="0" y="25"/>
                      <a:pt x="0" y="21"/>
                    </a:cubicBezTo>
                    <a:cubicBezTo>
                      <a:pt x="0" y="14"/>
                      <a:pt x="0" y="10"/>
                      <a:pt x="0" y="6"/>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8" name="Google Shape;2435;p51">
                <a:extLst>
                  <a:ext uri="{FF2B5EF4-FFF2-40B4-BE49-F238E27FC236}">
                    <a16:creationId xmlns:a16="http://schemas.microsoft.com/office/drawing/2014/main" id="{186A1C54-338E-B0CD-8B19-A83534A52474}"/>
                  </a:ext>
                </a:extLst>
              </p:cNvPr>
              <p:cNvSpPr/>
              <p:nvPr/>
            </p:nvSpPr>
            <p:spPr>
              <a:xfrm flipH="1">
                <a:off x="7328068" y="1749517"/>
                <a:ext cx="2180" cy="52302"/>
              </a:xfrm>
              <a:custGeom>
                <a:avLst/>
                <a:gdLst/>
                <a:ahLst/>
                <a:cxnLst/>
                <a:rect l="l" t="t" r="r" b="b"/>
                <a:pathLst>
                  <a:path w="2" h="48" extrusionOk="0">
                    <a:moveTo>
                      <a:pt x="2" y="0"/>
                    </a:moveTo>
                    <a:lnTo>
                      <a:pt x="2" y="0"/>
                    </a:lnTo>
                    <a:cubicBezTo>
                      <a:pt x="2" y="0"/>
                      <a:pt x="2" y="2"/>
                      <a:pt x="2" y="8"/>
                    </a:cubicBezTo>
                    <a:cubicBezTo>
                      <a:pt x="2" y="12"/>
                      <a:pt x="2" y="18"/>
                      <a:pt x="2" y="23"/>
                    </a:cubicBezTo>
                    <a:cubicBezTo>
                      <a:pt x="2" y="29"/>
                      <a:pt x="2" y="35"/>
                      <a:pt x="2" y="40"/>
                    </a:cubicBezTo>
                    <a:cubicBezTo>
                      <a:pt x="0" y="46"/>
                      <a:pt x="0" y="48"/>
                      <a:pt x="0" y="48"/>
                    </a:cubicBezTo>
                    <a:cubicBezTo>
                      <a:pt x="0" y="48"/>
                      <a:pt x="0" y="46"/>
                      <a:pt x="0" y="40"/>
                    </a:cubicBezTo>
                    <a:cubicBezTo>
                      <a:pt x="0" y="35"/>
                      <a:pt x="0" y="29"/>
                      <a:pt x="0" y="23"/>
                    </a:cubicBezTo>
                    <a:cubicBezTo>
                      <a:pt x="0" y="18"/>
                      <a:pt x="0" y="12"/>
                      <a:pt x="0" y="8"/>
                    </a:cubicBezTo>
                    <a:cubicBezTo>
                      <a:pt x="0"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9" name="Google Shape;2436;p51">
                <a:extLst>
                  <a:ext uri="{FF2B5EF4-FFF2-40B4-BE49-F238E27FC236}">
                    <a16:creationId xmlns:a16="http://schemas.microsoft.com/office/drawing/2014/main" id="{7BB6E563-969F-6345-FA54-05C76C56B280}"/>
                  </a:ext>
                </a:extLst>
              </p:cNvPr>
              <p:cNvSpPr/>
              <p:nvPr/>
            </p:nvSpPr>
            <p:spPr>
              <a:xfrm flipH="1">
                <a:off x="7316083" y="1744069"/>
                <a:ext cx="2180" cy="34868"/>
              </a:xfrm>
              <a:custGeom>
                <a:avLst/>
                <a:gdLst/>
                <a:ahLst/>
                <a:cxnLst/>
                <a:rect l="l" t="t" r="r" b="b"/>
                <a:pathLst>
                  <a:path w="2" h="32" extrusionOk="0">
                    <a:moveTo>
                      <a:pt x="0" y="0"/>
                    </a:moveTo>
                    <a:lnTo>
                      <a:pt x="0" y="0"/>
                    </a:lnTo>
                    <a:cubicBezTo>
                      <a:pt x="0" y="0"/>
                      <a:pt x="0" y="2"/>
                      <a:pt x="0" y="5"/>
                    </a:cubicBezTo>
                    <a:cubicBezTo>
                      <a:pt x="2" y="9"/>
                      <a:pt x="2" y="13"/>
                      <a:pt x="2" y="17"/>
                    </a:cubicBezTo>
                    <a:cubicBezTo>
                      <a:pt x="2" y="19"/>
                      <a:pt x="2" y="23"/>
                      <a:pt x="0" y="28"/>
                    </a:cubicBezTo>
                    <a:cubicBezTo>
                      <a:pt x="0" y="30"/>
                      <a:pt x="0" y="32"/>
                      <a:pt x="0" y="32"/>
                    </a:cubicBezTo>
                    <a:cubicBezTo>
                      <a:pt x="0" y="32"/>
                      <a:pt x="0" y="30"/>
                      <a:pt x="0" y="28"/>
                    </a:cubicBezTo>
                    <a:cubicBezTo>
                      <a:pt x="0" y="23"/>
                      <a:pt x="0" y="19"/>
                      <a:pt x="0" y="17"/>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0" name="Google Shape;2437;p51">
                <a:extLst>
                  <a:ext uri="{FF2B5EF4-FFF2-40B4-BE49-F238E27FC236}">
                    <a16:creationId xmlns:a16="http://schemas.microsoft.com/office/drawing/2014/main" id="{1043EE7A-ECB7-122F-FF3C-0C2E2C3D1461}"/>
                  </a:ext>
                </a:extLst>
              </p:cNvPr>
              <p:cNvSpPr/>
              <p:nvPr/>
            </p:nvSpPr>
            <p:spPr>
              <a:xfrm flipH="1">
                <a:off x="7151551" y="2225682"/>
                <a:ext cx="2179" cy="73005"/>
              </a:xfrm>
              <a:custGeom>
                <a:avLst/>
                <a:gdLst/>
                <a:ahLst/>
                <a:cxnLst/>
                <a:rect l="l" t="t" r="r" b="b"/>
                <a:pathLst>
                  <a:path w="2" h="67" extrusionOk="0">
                    <a:moveTo>
                      <a:pt x="0" y="0"/>
                    </a:moveTo>
                    <a:lnTo>
                      <a:pt x="0" y="0"/>
                    </a:lnTo>
                    <a:cubicBezTo>
                      <a:pt x="0" y="0"/>
                      <a:pt x="2" y="4"/>
                      <a:pt x="2" y="10"/>
                    </a:cubicBezTo>
                    <a:cubicBezTo>
                      <a:pt x="2" y="17"/>
                      <a:pt x="2" y="25"/>
                      <a:pt x="2" y="33"/>
                    </a:cubicBezTo>
                    <a:cubicBezTo>
                      <a:pt x="2" y="42"/>
                      <a:pt x="0" y="50"/>
                      <a:pt x="0" y="57"/>
                    </a:cubicBezTo>
                    <a:cubicBezTo>
                      <a:pt x="0" y="63"/>
                      <a:pt x="0" y="67"/>
                      <a:pt x="0" y="67"/>
                    </a:cubicBezTo>
                    <a:cubicBezTo>
                      <a:pt x="0" y="67"/>
                      <a:pt x="0" y="63"/>
                      <a:pt x="0" y="57"/>
                    </a:cubicBezTo>
                    <a:cubicBezTo>
                      <a:pt x="0" y="50"/>
                      <a:pt x="0" y="42"/>
                      <a:pt x="0" y="33"/>
                    </a:cubicBezTo>
                    <a:cubicBezTo>
                      <a:pt x="0" y="25"/>
                      <a:pt x="0" y="17"/>
                      <a:pt x="0" y="10"/>
                    </a:cubicBezTo>
                    <a:cubicBezTo>
                      <a:pt x="0" y="4"/>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1" name="Google Shape;2438;p51">
                <a:extLst>
                  <a:ext uri="{FF2B5EF4-FFF2-40B4-BE49-F238E27FC236}">
                    <a16:creationId xmlns:a16="http://schemas.microsoft.com/office/drawing/2014/main" id="{11875FCB-5EB2-0ECF-8804-BF9134B1F8C0}"/>
                  </a:ext>
                </a:extLst>
              </p:cNvPr>
              <p:cNvSpPr/>
              <p:nvPr/>
            </p:nvSpPr>
            <p:spPr>
              <a:xfrm flipH="1">
                <a:off x="6812679" y="1936932"/>
                <a:ext cx="4358" cy="192863"/>
              </a:xfrm>
              <a:custGeom>
                <a:avLst/>
                <a:gdLst/>
                <a:ahLst/>
                <a:cxnLst/>
                <a:rect l="l" t="t" r="r" b="b"/>
                <a:pathLst>
                  <a:path w="4" h="177" extrusionOk="0">
                    <a:moveTo>
                      <a:pt x="0" y="0"/>
                    </a:moveTo>
                    <a:lnTo>
                      <a:pt x="0" y="0"/>
                    </a:lnTo>
                    <a:cubicBezTo>
                      <a:pt x="0" y="0"/>
                      <a:pt x="2" y="10"/>
                      <a:pt x="2" y="27"/>
                    </a:cubicBezTo>
                    <a:cubicBezTo>
                      <a:pt x="2" y="44"/>
                      <a:pt x="2" y="65"/>
                      <a:pt x="4" y="88"/>
                    </a:cubicBezTo>
                    <a:cubicBezTo>
                      <a:pt x="4" y="111"/>
                      <a:pt x="2" y="132"/>
                      <a:pt x="2" y="149"/>
                    </a:cubicBezTo>
                    <a:cubicBezTo>
                      <a:pt x="2" y="166"/>
                      <a:pt x="2" y="177"/>
                      <a:pt x="2" y="177"/>
                    </a:cubicBezTo>
                    <a:cubicBezTo>
                      <a:pt x="2" y="177"/>
                      <a:pt x="2" y="166"/>
                      <a:pt x="2" y="149"/>
                    </a:cubicBezTo>
                    <a:cubicBezTo>
                      <a:pt x="2" y="132"/>
                      <a:pt x="2" y="111"/>
                      <a:pt x="2" y="88"/>
                    </a:cubicBezTo>
                    <a:cubicBezTo>
                      <a:pt x="2" y="65"/>
                      <a:pt x="0" y="44"/>
                      <a:pt x="0" y="27"/>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2" name="Google Shape;2439;p51">
                <a:extLst>
                  <a:ext uri="{FF2B5EF4-FFF2-40B4-BE49-F238E27FC236}">
                    <a16:creationId xmlns:a16="http://schemas.microsoft.com/office/drawing/2014/main" id="{9926646C-C525-F58F-7734-D247160C719E}"/>
                  </a:ext>
                </a:extLst>
              </p:cNvPr>
              <p:cNvSpPr/>
              <p:nvPr/>
            </p:nvSpPr>
            <p:spPr>
              <a:xfrm flipH="1">
                <a:off x="6831202" y="1950008"/>
                <a:ext cx="2179" cy="39226"/>
              </a:xfrm>
              <a:custGeom>
                <a:avLst/>
                <a:gdLst/>
                <a:ahLst/>
                <a:cxnLst/>
                <a:rect l="l" t="t" r="r" b="b"/>
                <a:pathLst>
                  <a:path w="2" h="36" extrusionOk="0">
                    <a:moveTo>
                      <a:pt x="2" y="0"/>
                    </a:moveTo>
                    <a:lnTo>
                      <a:pt x="2" y="0"/>
                    </a:lnTo>
                    <a:cubicBezTo>
                      <a:pt x="2" y="0"/>
                      <a:pt x="2" y="3"/>
                      <a:pt x="2" y="7"/>
                    </a:cubicBezTo>
                    <a:cubicBezTo>
                      <a:pt x="2" y="9"/>
                      <a:pt x="2" y="15"/>
                      <a:pt x="2" y="19"/>
                    </a:cubicBezTo>
                    <a:cubicBezTo>
                      <a:pt x="2" y="24"/>
                      <a:pt x="2" y="28"/>
                      <a:pt x="2" y="32"/>
                    </a:cubicBezTo>
                    <a:cubicBezTo>
                      <a:pt x="2" y="34"/>
                      <a:pt x="2" y="36"/>
                      <a:pt x="2" y="36"/>
                    </a:cubicBezTo>
                    <a:cubicBezTo>
                      <a:pt x="2" y="36"/>
                      <a:pt x="0" y="34"/>
                      <a:pt x="0" y="32"/>
                    </a:cubicBezTo>
                    <a:cubicBezTo>
                      <a:pt x="0" y="28"/>
                      <a:pt x="0" y="24"/>
                      <a:pt x="0" y="19"/>
                    </a:cubicBezTo>
                    <a:cubicBezTo>
                      <a:pt x="0" y="15"/>
                      <a:pt x="0" y="9"/>
                      <a:pt x="0" y="7"/>
                    </a:cubicBezTo>
                    <a:cubicBezTo>
                      <a:pt x="0" y="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3" name="Google Shape;2440;p51">
                <a:extLst>
                  <a:ext uri="{FF2B5EF4-FFF2-40B4-BE49-F238E27FC236}">
                    <a16:creationId xmlns:a16="http://schemas.microsoft.com/office/drawing/2014/main" id="{323315EB-4003-DE05-2386-05D055E22538}"/>
                  </a:ext>
                </a:extLst>
              </p:cNvPr>
              <p:cNvSpPr/>
              <p:nvPr/>
            </p:nvSpPr>
            <p:spPr>
              <a:xfrm flipH="1">
                <a:off x="6844277" y="995499"/>
                <a:ext cx="2179" cy="73005"/>
              </a:xfrm>
              <a:custGeom>
                <a:avLst/>
                <a:gdLst/>
                <a:ahLst/>
                <a:cxnLst/>
                <a:rect l="l" t="t" r="r" b="b"/>
                <a:pathLst>
                  <a:path w="2" h="67" extrusionOk="0">
                    <a:moveTo>
                      <a:pt x="2" y="0"/>
                    </a:moveTo>
                    <a:lnTo>
                      <a:pt x="2" y="0"/>
                    </a:lnTo>
                    <a:cubicBezTo>
                      <a:pt x="2" y="0"/>
                      <a:pt x="2" y="4"/>
                      <a:pt x="2" y="10"/>
                    </a:cubicBezTo>
                    <a:cubicBezTo>
                      <a:pt x="2" y="17"/>
                      <a:pt x="2" y="25"/>
                      <a:pt x="2" y="33"/>
                    </a:cubicBezTo>
                    <a:cubicBezTo>
                      <a:pt x="2" y="42"/>
                      <a:pt x="2" y="50"/>
                      <a:pt x="2" y="57"/>
                    </a:cubicBezTo>
                    <a:cubicBezTo>
                      <a:pt x="2" y="63"/>
                      <a:pt x="2" y="67"/>
                      <a:pt x="2" y="67"/>
                    </a:cubicBezTo>
                    <a:cubicBezTo>
                      <a:pt x="2" y="67"/>
                      <a:pt x="2" y="63"/>
                      <a:pt x="2" y="57"/>
                    </a:cubicBezTo>
                    <a:cubicBezTo>
                      <a:pt x="2" y="50"/>
                      <a:pt x="0" y="42"/>
                      <a:pt x="0" y="33"/>
                    </a:cubicBezTo>
                    <a:cubicBezTo>
                      <a:pt x="0" y="25"/>
                      <a:pt x="2" y="17"/>
                      <a:pt x="2" y="10"/>
                    </a:cubicBezTo>
                    <a:cubicBezTo>
                      <a:pt x="2" y="4"/>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4" name="Google Shape;2441;p51">
                <a:extLst>
                  <a:ext uri="{FF2B5EF4-FFF2-40B4-BE49-F238E27FC236}">
                    <a16:creationId xmlns:a16="http://schemas.microsoft.com/office/drawing/2014/main" id="{46218566-8FBB-7A76-8A29-C7CBE48A76ED}"/>
                  </a:ext>
                </a:extLst>
              </p:cNvPr>
              <p:cNvSpPr/>
              <p:nvPr/>
            </p:nvSpPr>
            <p:spPr>
              <a:xfrm flipH="1">
                <a:off x="6833382" y="1041263"/>
                <a:ext cx="2179" cy="27240"/>
              </a:xfrm>
              <a:custGeom>
                <a:avLst/>
                <a:gdLst/>
                <a:ahLst/>
                <a:cxnLst/>
                <a:rect l="l" t="t" r="r" b="b"/>
                <a:pathLst>
                  <a:path w="2" h="25" extrusionOk="0">
                    <a:moveTo>
                      <a:pt x="2" y="0"/>
                    </a:moveTo>
                    <a:lnTo>
                      <a:pt x="2" y="0"/>
                    </a:lnTo>
                    <a:cubicBezTo>
                      <a:pt x="2" y="0"/>
                      <a:pt x="2" y="2"/>
                      <a:pt x="2" y="4"/>
                    </a:cubicBezTo>
                    <a:cubicBezTo>
                      <a:pt x="2" y="6"/>
                      <a:pt x="2" y="10"/>
                      <a:pt x="2" y="12"/>
                    </a:cubicBezTo>
                    <a:cubicBezTo>
                      <a:pt x="2" y="17"/>
                      <a:pt x="2" y="19"/>
                      <a:pt x="2" y="21"/>
                    </a:cubicBezTo>
                    <a:cubicBezTo>
                      <a:pt x="2" y="23"/>
                      <a:pt x="2" y="25"/>
                      <a:pt x="2" y="25"/>
                    </a:cubicBezTo>
                    <a:cubicBezTo>
                      <a:pt x="2" y="25"/>
                      <a:pt x="2" y="23"/>
                      <a:pt x="2" y="21"/>
                    </a:cubicBezTo>
                    <a:cubicBezTo>
                      <a:pt x="0" y="19"/>
                      <a:pt x="0" y="17"/>
                      <a:pt x="0" y="12"/>
                    </a:cubicBezTo>
                    <a:cubicBezTo>
                      <a:pt x="0" y="10"/>
                      <a:pt x="0"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5" name="Google Shape;2442;p51">
                <a:extLst>
                  <a:ext uri="{FF2B5EF4-FFF2-40B4-BE49-F238E27FC236}">
                    <a16:creationId xmlns:a16="http://schemas.microsoft.com/office/drawing/2014/main" id="{6DDDC62A-D89F-220F-BEBF-7078E450613C}"/>
                  </a:ext>
                </a:extLst>
              </p:cNvPr>
              <p:cNvSpPr/>
              <p:nvPr/>
            </p:nvSpPr>
            <p:spPr>
              <a:xfrm flipH="1">
                <a:off x="6449835" y="2005578"/>
                <a:ext cx="3269" cy="41406"/>
              </a:xfrm>
              <a:custGeom>
                <a:avLst/>
                <a:gdLst/>
                <a:ahLst/>
                <a:cxnLst/>
                <a:rect l="l" t="t" r="r" b="b"/>
                <a:pathLst>
                  <a:path w="3" h="38" extrusionOk="0">
                    <a:moveTo>
                      <a:pt x="0" y="0"/>
                    </a:moveTo>
                    <a:lnTo>
                      <a:pt x="0" y="0"/>
                    </a:lnTo>
                    <a:cubicBezTo>
                      <a:pt x="0" y="0"/>
                      <a:pt x="0" y="2"/>
                      <a:pt x="0" y="6"/>
                    </a:cubicBezTo>
                    <a:cubicBezTo>
                      <a:pt x="3" y="8"/>
                      <a:pt x="3" y="15"/>
                      <a:pt x="3" y="19"/>
                    </a:cubicBezTo>
                    <a:cubicBezTo>
                      <a:pt x="3" y="23"/>
                      <a:pt x="3" y="27"/>
                      <a:pt x="0" y="32"/>
                    </a:cubicBezTo>
                    <a:cubicBezTo>
                      <a:pt x="0" y="36"/>
                      <a:pt x="0" y="38"/>
                      <a:pt x="0" y="38"/>
                    </a:cubicBezTo>
                    <a:cubicBezTo>
                      <a:pt x="0" y="38"/>
                      <a:pt x="0" y="36"/>
                      <a:pt x="0" y="32"/>
                    </a:cubicBezTo>
                    <a:cubicBezTo>
                      <a:pt x="0" y="27"/>
                      <a:pt x="0" y="23"/>
                      <a:pt x="0" y="19"/>
                    </a:cubicBezTo>
                    <a:cubicBezTo>
                      <a:pt x="0" y="15"/>
                      <a:pt x="0" y="8"/>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6" name="Google Shape;2443;p51">
                <a:extLst>
                  <a:ext uri="{FF2B5EF4-FFF2-40B4-BE49-F238E27FC236}">
                    <a16:creationId xmlns:a16="http://schemas.microsoft.com/office/drawing/2014/main" id="{73E28E53-0C74-0BC9-F514-CAC3E369A141}"/>
                  </a:ext>
                </a:extLst>
              </p:cNvPr>
              <p:cNvSpPr/>
              <p:nvPr/>
            </p:nvSpPr>
            <p:spPr>
              <a:xfrm flipH="1">
                <a:off x="6438939" y="1989234"/>
                <a:ext cx="2179" cy="27240"/>
              </a:xfrm>
              <a:custGeom>
                <a:avLst/>
                <a:gdLst/>
                <a:ahLst/>
                <a:cxnLst/>
                <a:rect l="l" t="t" r="r" b="b"/>
                <a:pathLst>
                  <a:path w="2" h="25" extrusionOk="0">
                    <a:moveTo>
                      <a:pt x="0" y="0"/>
                    </a:moveTo>
                    <a:lnTo>
                      <a:pt x="0" y="0"/>
                    </a:lnTo>
                    <a:cubicBezTo>
                      <a:pt x="0" y="0"/>
                      <a:pt x="0" y="2"/>
                      <a:pt x="0" y="4"/>
                    </a:cubicBezTo>
                    <a:cubicBezTo>
                      <a:pt x="0" y="7"/>
                      <a:pt x="2" y="11"/>
                      <a:pt x="2" y="13"/>
                    </a:cubicBezTo>
                    <a:cubicBezTo>
                      <a:pt x="2" y="17"/>
                      <a:pt x="0" y="19"/>
                      <a:pt x="0" y="23"/>
                    </a:cubicBezTo>
                    <a:cubicBezTo>
                      <a:pt x="0" y="25"/>
                      <a:pt x="0" y="25"/>
                      <a:pt x="0" y="25"/>
                    </a:cubicBezTo>
                    <a:lnTo>
                      <a:pt x="0" y="23"/>
                    </a:lnTo>
                    <a:cubicBezTo>
                      <a:pt x="0" y="19"/>
                      <a:pt x="0" y="17"/>
                      <a:pt x="0" y="13"/>
                    </a:cubicBezTo>
                    <a:cubicBezTo>
                      <a:pt x="0" y="11"/>
                      <a:pt x="0" y="7"/>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7" name="Google Shape;2444;p51">
                <a:extLst>
                  <a:ext uri="{FF2B5EF4-FFF2-40B4-BE49-F238E27FC236}">
                    <a16:creationId xmlns:a16="http://schemas.microsoft.com/office/drawing/2014/main" id="{799EB334-121D-9BFF-1370-B9DBE9194E29}"/>
                  </a:ext>
                </a:extLst>
              </p:cNvPr>
              <p:cNvSpPr/>
              <p:nvPr/>
            </p:nvSpPr>
            <p:spPr>
              <a:xfrm flipH="1">
                <a:off x="6603472" y="1595881"/>
                <a:ext cx="3269" cy="50123"/>
              </a:xfrm>
              <a:custGeom>
                <a:avLst/>
                <a:gdLst/>
                <a:ahLst/>
                <a:cxnLst/>
                <a:rect l="l" t="t" r="r" b="b"/>
                <a:pathLst>
                  <a:path w="3" h="46" extrusionOk="0">
                    <a:moveTo>
                      <a:pt x="0" y="0"/>
                    </a:moveTo>
                    <a:lnTo>
                      <a:pt x="0" y="0"/>
                    </a:lnTo>
                    <a:cubicBezTo>
                      <a:pt x="0" y="0"/>
                      <a:pt x="0" y="2"/>
                      <a:pt x="0" y="6"/>
                    </a:cubicBezTo>
                    <a:cubicBezTo>
                      <a:pt x="0" y="10"/>
                      <a:pt x="3" y="16"/>
                      <a:pt x="3" y="23"/>
                    </a:cubicBezTo>
                    <a:cubicBezTo>
                      <a:pt x="3" y="29"/>
                      <a:pt x="0" y="35"/>
                      <a:pt x="0" y="40"/>
                    </a:cubicBezTo>
                    <a:cubicBezTo>
                      <a:pt x="0" y="44"/>
                      <a:pt x="0" y="46"/>
                      <a:pt x="0" y="46"/>
                    </a:cubicBezTo>
                    <a:cubicBezTo>
                      <a:pt x="0" y="46"/>
                      <a:pt x="0" y="44"/>
                      <a:pt x="0" y="40"/>
                    </a:cubicBezTo>
                    <a:cubicBezTo>
                      <a:pt x="0" y="35"/>
                      <a:pt x="0" y="29"/>
                      <a:pt x="0" y="23"/>
                    </a:cubicBezTo>
                    <a:cubicBezTo>
                      <a:pt x="0" y="16"/>
                      <a:pt x="0" y="10"/>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8" name="Google Shape;2445;p51">
                <a:extLst>
                  <a:ext uri="{FF2B5EF4-FFF2-40B4-BE49-F238E27FC236}">
                    <a16:creationId xmlns:a16="http://schemas.microsoft.com/office/drawing/2014/main" id="{1FCF6061-85C7-3DFD-6FB2-9297DA2B7C0E}"/>
                  </a:ext>
                </a:extLst>
              </p:cNvPr>
              <p:cNvSpPr/>
              <p:nvPr/>
            </p:nvSpPr>
            <p:spPr>
              <a:xfrm flipH="1">
                <a:off x="6696090" y="1299503"/>
                <a:ext cx="2179" cy="41406"/>
              </a:xfrm>
              <a:custGeom>
                <a:avLst/>
                <a:gdLst/>
                <a:ahLst/>
                <a:cxnLst/>
                <a:rect l="l" t="t" r="r" b="b"/>
                <a:pathLst>
                  <a:path w="2" h="38" extrusionOk="0">
                    <a:moveTo>
                      <a:pt x="0" y="0"/>
                    </a:moveTo>
                    <a:lnTo>
                      <a:pt x="0" y="0"/>
                    </a:lnTo>
                    <a:cubicBezTo>
                      <a:pt x="0" y="0"/>
                      <a:pt x="0" y="2"/>
                      <a:pt x="2" y="5"/>
                    </a:cubicBezTo>
                    <a:cubicBezTo>
                      <a:pt x="2" y="9"/>
                      <a:pt x="2" y="13"/>
                      <a:pt x="2" y="19"/>
                    </a:cubicBezTo>
                    <a:cubicBezTo>
                      <a:pt x="2" y="24"/>
                      <a:pt x="2" y="28"/>
                      <a:pt x="2" y="32"/>
                    </a:cubicBezTo>
                    <a:cubicBezTo>
                      <a:pt x="0" y="36"/>
                      <a:pt x="0" y="38"/>
                      <a:pt x="0" y="38"/>
                    </a:cubicBezTo>
                    <a:cubicBezTo>
                      <a:pt x="0" y="38"/>
                      <a:pt x="0" y="36"/>
                      <a:pt x="0" y="32"/>
                    </a:cubicBezTo>
                    <a:cubicBezTo>
                      <a:pt x="0" y="28"/>
                      <a:pt x="0" y="24"/>
                      <a:pt x="0" y="19"/>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9" name="Google Shape;2446;p51">
                <a:extLst>
                  <a:ext uri="{FF2B5EF4-FFF2-40B4-BE49-F238E27FC236}">
                    <a16:creationId xmlns:a16="http://schemas.microsoft.com/office/drawing/2014/main" id="{4AC00BC0-D7B2-7A8F-9F33-66D08A130FA9}"/>
                  </a:ext>
                </a:extLst>
              </p:cNvPr>
              <p:cNvSpPr/>
              <p:nvPr/>
            </p:nvSpPr>
            <p:spPr>
              <a:xfrm flipH="1">
                <a:off x="6686283" y="1307131"/>
                <a:ext cx="2179" cy="15255"/>
              </a:xfrm>
              <a:custGeom>
                <a:avLst/>
                <a:gdLst/>
                <a:ahLst/>
                <a:cxnLst/>
                <a:rect l="l" t="t" r="r" b="b"/>
                <a:pathLst>
                  <a:path w="2" h="14" extrusionOk="0">
                    <a:moveTo>
                      <a:pt x="2" y="0"/>
                    </a:moveTo>
                    <a:lnTo>
                      <a:pt x="2" y="0"/>
                    </a:lnTo>
                    <a:cubicBezTo>
                      <a:pt x="2" y="0"/>
                      <a:pt x="2" y="2"/>
                      <a:pt x="2" y="4"/>
                    </a:cubicBezTo>
                    <a:cubicBezTo>
                      <a:pt x="2" y="4"/>
                      <a:pt x="2" y="6"/>
                      <a:pt x="2" y="8"/>
                    </a:cubicBezTo>
                    <a:cubicBezTo>
                      <a:pt x="2" y="10"/>
                      <a:pt x="0" y="12"/>
                      <a:pt x="0" y="12"/>
                    </a:cubicBezTo>
                    <a:cubicBezTo>
                      <a:pt x="0" y="14"/>
                      <a:pt x="0" y="14"/>
                      <a:pt x="0" y="14"/>
                    </a:cubicBezTo>
                    <a:lnTo>
                      <a:pt x="0" y="12"/>
                    </a:lnTo>
                    <a:cubicBezTo>
                      <a:pt x="0" y="12"/>
                      <a:pt x="0" y="10"/>
                      <a:pt x="0" y="8"/>
                    </a:cubicBezTo>
                    <a:cubicBezTo>
                      <a:pt x="0" y="6"/>
                      <a:pt x="0" y="4"/>
                      <a:pt x="0" y="2"/>
                    </a:cubicBezTo>
                    <a:lnTo>
                      <a:pt x="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0" name="Google Shape;2447;p51">
                <a:extLst>
                  <a:ext uri="{FF2B5EF4-FFF2-40B4-BE49-F238E27FC236}">
                    <a16:creationId xmlns:a16="http://schemas.microsoft.com/office/drawing/2014/main" id="{D1DB8422-7A30-4093-450C-FFBD1689E9EC}"/>
                  </a:ext>
                </a:extLst>
              </p:cNvPr>
              <p:cNvSpPr/>
              <p:nvPr/>
            </p:nvSpPr>
            <p:spPr>
              <a:xfrm flipH="1">
                <a:off x="5950789" y="1922767"/>
                <a:ext cx="2180" cy="82811"/>
              </a:xfrm>
              <a:custGeom>
                <a:avLst/>
                <a:gdLst/>
                <a:ahLst/>
                <a:cxnLst/>
                <a:rect l="l" t="t" r="r" b="b"/>
                <a:pathLst>
                  <a:path w="2" h="76" extrusionOk="0">
                    <a:moveTo>
                      <a:pt x="2" y="0"/>
                    </a:moveTo>
                    <a:lnTo>
                      <a:pt x="2" y="0"/>
                    </a:lnTo>
                    <a:cubicBezTo>
                      <a:pt x="2" y="0"/>
                      <a:pt x="2" y="7"/>
                      <a:pt x="2" y="13"/>
                    </a:cubicBezTo>
                    <a:cubicBezTo>
                      <a:pt x="2" y="19"/>
                      <a:pt x="2" y="30"/>
                      <a:pt x="2" y="38"/>
                    </a:cubicBezTo>
                    <a:cubicBezTo>
                      <a:pt x="2" y="49"/>
                      <a:pt x="2" y="57"/>
                      <a:pt x="2" y="63"/>
                    </a:cubicBezTo>
                    <a:cubicBezTo>
                      <a:pt x="0" y="72"/>
                      <a:pt x="0" y="76"/>
                      <a:pt x="0" y="76"/>
                    </a:cubicBezTo>
                    <a:cubicBezTo>
                      <a:pt x="0" y="76"/>
                      <a:pt x="0" y="72"/>
                      <a:pt x="0" y="63"/>
                    </a:cubicBezTo>
                    <a:cubicBezTo>
                      <a:pt x="0" y="57"/>
                      <a:pt x="0" y="49"/>
                      <a:pt x="0" y="38"/>
                    </a:cubicBezTo>
                    <a:cubicBezTo>
                      <a:pt x="0" y="30"/>
                      <a:pt x="2" y="19"/>
                      <a:pt x="2" y="13"/>
                    </a:cubicBezTo>
                    <a:cubicBezTo>
                      <a:pt x="2" y="7"/>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1" name="Google Shape;2448;p51">
                <a:extLst>
                  <a:ext uri="{FF2B5EF4-FFF2-40B4-BE49-F238E27FC236}">
                    <a16:creationId xmlns:a16="http://schemas.microsoft.com/office/drawing/2014/main" id="{8C7AB636-781A-E0FD-7010-516940455D84}"/>
                  </a:ext>
                </a:extLst>
              </p:cNvPr>
              <p:cNvSpPr/>
              <p:nvPr/>
            </p:nvSpPr>
            <p:spPr>
              <a:xfrm flipH="1">
                <a:off x="5939892" y="1918408"/>
                <a:ext cx="2180" cy="27240"/>
              </a:xfrm>
              <a:custGeom>
                <a:avLst/>
                <a:gdLst/>
                <a:ahLst/>
                <a:cxnLst/>
                <a:rect l="l" t="t" r="r" b="b"/>
                <a:pathLst>
                  <a:path w="2" h="25" extrusionOk="0">
                    <a:moveTo>
                      <a:pt x="2" y="0"/>
                    </a:moveTo>
                    <a:lnTo>
                      <a:pt x="2" y="0"/>
                    </a:lnTo>
                    <a:cubicBezTo>
                      <a:pt x="2" y="0"/>
                      <a:pt x="2" y="2"/>
                      <a:pt x="2" y="4"/>
                    </a:cubicBezTo>
                    <a:cubicBezTo>
                      <a:pt x="2" y="6"/>
                      <a:pt x="2" y="11"/>
                      <a:pt x="2" y="13"/>
                    </a:cubicBezTo>
                    <a:cubicBezTo>
                      <a:pt x="2" y="17"/>
                      <a:pt x="2" y="19"/>
                      <a:pt x="2" y="21"/>
                    </a:cubicBezTo>
                    <a:cubicBezTo>
                      <a:pt x="2" y="25"/>
                      <a:pt x="2" y="25"/>
                      <a:pt x="2" y="25"/>
                    </a:cubicBezTo>
                    <a:lnTo>
                      <a:pt x="2" y="21"/>
                    </a:lnTo>
                    <a:cubicBezTo>
                      <a:pt x="2" y="19"/>
                      <a:pt x="0" y="17"/>
                      <a:pt x="0" y="13"/>
                    </a:cubicBezTo>
                    <a:cubicBezTo>
                      <a:pt x="0" y="11"/>
                      <a:pt x="2"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2" name="Google Shape;2449;p51">
                <a:extLst>
                  <a:ext uri="{FF2B5EF4-FFF2-40B4-BE49-F238E27FC236}">
                    <a16:creationId xmlns:a16="http://schemas.microsoft.com/office/drawing/2014/main" id="{B565F39D-42C8-5412-0495-95FE5B97D822}"/>
                  </a:ext>
                </a:extLst>
              </p:cNvPr>
              <p:cNvSpPr/>
              <p:nvPr/>
            </p:nvSpPr>
            <p:spPr>
              <a:xfrm flipH="1">
                <a:off x="6243897" y="2016474"/>
                <a:ext cx="2180" cy="64288"/>
              </a:xfrm>
              <a:custGeom>
                <a:avLst/>
                <a:gdLst/>
                <a:ahLst/>
                <a:cxnLst/>
                <a:rect l="l" t="t" r="r" b="b"/>
                <a:pathLst>
                  <a:path w="2" h="59" extrusionOk="0">
                    <a:moveTo>
                      <a:pt x="0" y="0"/>
                    </a:moveTo>
                    <a:lnTo>
                      <a:pt x="0" y="0"/>
                    </a:lnTo>
                    <a:cubicBezTo>
                      <a:pt x="0" y="0"/>
                      <a:pt x="2" y="3"/>
                      <a:pt x="2" y="9"/>
                    </a:cubicBezTo>
                    <a:cubicBezTo>
                      <a:pt x="2" y="15"/>
                      <a:pt x="2" y="22"/>
                      <a:pt x="2" y="30"/>
                    </a:cubicBezTo>
                    <a:cubicBezTo>
                      <a:pt x="2" y="36"/>
                      <a:pt x="2" y="45"/>
                      <a:pt x="2" y="51"/>
                    </a:cubicBezTo>
                    <a:cubicBezTo>
                      <a:pt x="2" y="55"/>
                      <a:pt x="0" y="59"/>
                      <a:pt x="0" y="59"/>
                    </a:cubicBezTo>
                    <a:cubicBezTo>
                      <a:pt x="0" y="59"/>
                      <a:pt x="0" y="55"/>
                      <a:pt x="0" y="51"/>
                    </a:cubicBezTo>
                    <a:cubicBezTo>
                      <a:pt x="0" y="45"/>
                      <a:pt x="0" y="36"/>
                      <a:pt x="0" y="30"/>
                    </a:cubicBezTo>
                    <a:cubicBezTo>
                      <a:pt x="0" y="22"/>
                      <a:pt x="0" y="15"/>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3" name="Google Shape;2450;p51">
                <a:extLst>
                  <a:ext uri="{FF2B5EF4-FFF2-40B4-BE49-F238E27FC236}">
                    <a16:creationId xmlns:a16="http://schemas.microsoft.com/office/drawing/2014/main" id="{4379AA99-0E1F-B3EF-9864-D28BDA8E66CF}"/>
                  </a:ext>
                </a:extLst>
              </p:cNvPr>
              <p:cNvSpPr/>
              <p:nvPr/>
            </p:nvSpPr>
            <p:spPr>
              <a:xfrm flipH="1">
                <a:off x="6292930" y="1194900"/>
                <a:ext cx="2179" cy="112231"/>
              </a:xfrm>
              <a:custGeom>
                <a:avLst/>
                <a:gdLst/>
                <a:ahLst/>
                <a:cxnLst/>
                <a:rect l="l" t="t" r="r" b="b"/>
                <a:pathLst>
                  <a:path w="2" h="103" extrusionOk="0">
                    <a:moveTo>
                      <a:pt x="0" y="0"/>
                    </a:moveTo>
                    <a:lnTo>
                      <a:pt x="0" y="0"/>
                    </a:lnTo>
                    <a:cubicBezTo>
                      <a:pt x="0" y="0"/>
                      <a:pt x="0" y="6"/>
                      <a:pt x="2" y="17"/>
                    </a:cubicBezTo>
                    <a:cubicBezTo>
                      <a:pt x="2" y="25"/>
                      <a:pt x="2" y="40"/>
                      <a:pt x="2" y="52"/>
                    </a:cubicBezTo>
                    <a:cubicBezTo>
                      <a:pt x="2" y="65"/>
                      <a:pt x="2" y="77"/>
                      <a:pt x="2" y="88"/>
                    </a:cubicBezTo>
                    <a:cubicBezTo>
                      <a:pt x="0" y="96"/>
                      <a:pt x="0" y="103"/>
                      <a:pt x="0" y="103"/>
                    </a:cubicBezTo>
                    <a:cubicBezTo>
                      <a:pt x="0" y="103"/>
                      <a:pt x="0" y="96"/>
                      <a:pt x="0" y="88"/>
                    </a:cubicBezTo>
                    <a:cubicBezTo>
                      <a:pt x="0" y="77"/>
                      <a:pt x="0" y="65"/>
                      <a:pt x="0" y="52"/>
                    </a:cubicBezTo>
                    <a:cubicBezTo>
                      <a:pt x="0" y="40"/>
                      <a:pt x="0" y="25"/>
                      <a:pt x="0" y="17"/>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4" name="Google Shape;2451;p51">
                <a:extLst>
                  <a:ext uri="{FF2B5EF4-FFF2-40B4-BE49-F238E27FC236}">
                    <a16:creationId xmlns:a16="http://schemas.microsoft.com/office/drawing/2014/main" id="{2B75BDB0-18BB-4A5A-75EF-2949E47B7AD7}"/>
                  </a:ext>
                </a:extLst>
              </p:cNvPr>
              <p:cNvSpPr/>
              <p:nvPr/>
            </p:nvSpPr>
            <p:spPr>
              <a:xfrm flipH="1">
                <a:off x="6280944" y="1233037"/>
                <a:ext cx="2179" cy="28330"/>
              </a:xfrm>
              <a:custGeom>
                <a:avLst/>
                <a:gdLst/>
                <a:ahLst/>
                <a:cxnLst/>
                <a:rect l="l" t="t" r="r" b="b"/>
                <a:pathLst>
                  <a:path w="2" h="26" extrusionOk="0">
                    <a:moveTo>
                      <a:pt x="0" y="0"/>
                    </a:moveTo>
                    <a:lnTo>
                      <a:pt x="0" y="0"/>
                    </a:lnTo>
                    <a:cubicBezTo>
                      <a:pt x="0" y="0"/>
                      <a:pt x="0" y="2"/>
                      <a:pt x="0" y="5"/>
                    </a:cubicBezTo>
                    <a:cubicBezTo>
                      <a:pt x="0" y="7"/>
                      <a:pt x="2" y="9"/>
                      <a:pt x="2" y="13"/>
                    </a:cubicBezTo>
                    <a:cubicBezTo>
                      <a:pt x="2" y="15"/>
                      <a:pt x="0" y="19"/>
                      <a:pt x="0" y="21"/>
                    </a:cubicBezTo>
                    <a:cubicBezTo>
                      <a:pt x="0" y="24"/>
                      <a:pt x="0" y="26"/>
                      <a:pt x="0" y="26"/>
                    </a:cubicBezTo>
                    <a:cubicBezTo>
                      <a:pt x="0" y="26"/>
                      <a:pt x="0" y="24"/>
                      <a:pt x="0" y="21"/>
                    </a:cubicBezTo>
                    <a:cubicBezTo>
                      <a:pt x="0" y="19"/>
                      <a:pt x="0" y="15"/>
                      <a:pt x="0" y="13"/>
                    </a:cubicBezTo>
                    <a:cubicBezTo>
                      <a:pt x="0" y="9"/>
                      <a:pt x="0" y="7"/>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2666" name="TextBox 2665">
            <a:extLst>
              <a:ext uri="{FF2B5EF4-FFF2-40B4-BE49-F238E27FC236}">
                <a16:creationId xmlns:a16="http://schemas.microsoft.com/office/drawing/2014/main" id="{4CB7783A-74A3-8722-E275-B983DB03338A}"/>
              </a:ext>
            </a:extLst>
          </p:cNvPr>
          <p:cNvSpPr txBox="1"/>
          <p:nvPr/>
        </p:nvSpPr>
        <p:spPr>
          <a:xfrm>
            <a:off x="2050455" y="54063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522B0A"/>
                </a:solidFill>
                <a:effectLst/>
                <a:uLnTx/>
                <a:uFillTx/>
                <a:latin typeface="+mj-lt"/>
                <a:cs typeface="Arial"/>
                <a:sym typeface="Arial"/>
              </a:rPr>
              <a:t>HƯỚNG DẪN VỀ NHÀ</a:t>
            </a:r>
            <a:endParaRPr kumimoji="0" lang="en-US" sz="3600" b="1" i="0" u="none" strike="noStrike" kern="0" cap="none" spc="0" normalizeH="0" baseline="0" noProof="0">
              <a:ln>
                <a:noFill/>
              </a:ln>
              <a:solidFill>
                <a:srgbClr val="522B0A"/>
              </a:solidFill>
              <a:effectLst/>
              <a:uLnTx/>
              <a:uFillTx/>
              <a:latin typeface="+mj-lt"/>
              <a:cs typeface="Arial"/>
              <a:sym typeface="Arial"/>
            </a:endParaRPr>
          </a:p>
        </p:txBody>
      </p:sp>
      <p:sp>
        <p:nvSpPr>
          <p:cNvPr id="2670" name="Rectangle: Rounded Corners 2669">
            <a:extLst>
              <a:ext uri="{FF2B5EF4-FFF2-40B4-BE49-F238E27FC236}">
                <a16:creationId xmlns:a16="http://schemas.microsoft.com/office/drawing/2014/main" id="{433E524E-0BA9-CFEC-8EA7-80FBF71F5261}"/>
              </a:ext>
            </a:extLst>
          </p:cNvPr>
          <p:cNvSpPr/>
          <p:nvPr/>
        </p:nvSpPr>
        <p:spPr>
          <a:xfrm>
            <a:off x="484210" y="1271115"/>
            <a:ext cx="1359255" cy="2298654"/>
          </a:xfrm>
          <a:prstGeom prst="roundRect">
            <a:avLst>
              <a:gd name="adj" fmla="val 8459"/>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mj-lt"/>
                <a:ea typeface="Actor"/>
                <a:cs typeface="Actor"/>
                <a:sym typeface="Actor"/>
              </a:rPr>
              <a:t>Ôn lại kiến thức đã học</a:t>
            </a:r>
          </a:p>
        </p:txBody>
      </p:sp>
      <p:sp>
        <p:nvSpPr>
          <p:cNvPr id="2673" name="Rectangle: Rounded Corners 2672">
            <a:extLst>
              <a:ext uri="{FF2B5EF4-FFF2-40B4-BE49-F238E27FC236}">
                <a16:creationId xmlns:a16="http://schemas.microsoft.com/office/drawing/2014/main" id="{04C8D61F-990B-CF8C-D05B-C00405EA0D98}"/>
              </a:ext>
            </a:extLst>
          </p:cNvPr>
          <p:cNvSpPr/>
          <p:nvPr/>
        </p:nvSpPr>
        <p:spPr>
          <a:xfrm>
            <a:off x="1991226" y="1273996"/>
            <a:ext cx="2296420" cy="2298654"/>
          </a:xfrm>
          <a:prstGeom prst="roundRect">
            <a:avLst>
              <a:gd name="adj" fmla="val 6037"/>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mj-lt"/>
                <a:ea typeface="Actor"/>
                <a:cs typeface="Actor"/>
                <a:sym typeface="Actor"/>
              </a:rPr>
              <a:t>Hoàn thành câu 1 phần Luyện tập và phần Vận dụng SGK tr.29.</a:t>
            </a:r>
          </a:p>
        </p:txBody>
      </p:sp>
      <p:sp>
        <p:nvSpPr>
          <p:cNvPr id="2675" name="Rectangle: Rounded Corners 2674">
            <a:extLst>
              <a:ext uri="{FF2B5EF4-FFF2-40B4-BE49-F238E27FC236}">
                <a16:creationId xmlns:a16="http://schemas.microsoft.com/office/drawing/2014/main" id="{E6BB8195-04CC-C4AB-7784-0337CA0E721C}"/>
              </a:ext>
            </a:extLst>
          </p:cNvPr>
          <p:cNvSpPr/>
          <p:nvPr/>
        </p:nvSpPr>
        <p:spPr>
          <a:xfrm>
            <a:off x="4433620" y="1275841"/>
            <a:ext cx="1860036" cy="2298654"/>
          </a:xfrm>
          <a:prstGeom prst="roundRect">
            <a:avLst>
              <a:gd name="adj" fmla="val 6037"/>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mj-lt"/>
                <a:ea typeface="Actor"/>
                <a:cs typeface="Actor"/>
                <a:sym typeface="Actor"/>
              </a:rPr>
              <a:t>Làm Bài 6 – SBT Lịch sử và Địa lí 9, phần Lịch sử. </a:t>
            </a:r>
          </a:p>
        </p:txBody>
      </p:sp>
      <p:sp>
        <p:nvSpPr>
          <p:cNvPr id="2676" name="Rectangle: Rounded Corners 2675">
            <a:extLst>
              <a:ext uri="{FF2B5EF4-FFF2-40B4-BE49-F238E27FC236}">
                <a16:creationId xmlns:a16="http://schemas.microsoft.com/office/drawing/2014/main" id="{5A3F4BEB-3CA5-4928-7B18-945B69DC88F2}"/>
              </a:ext>
            </a:extLst>
          </p:cNvPr>
          <p:cNvSpPr/>
          <p:nvPr/>
        </p:nvSpPr>
        <p:spPr>
          <a:xfrm>
            <a:off x="6438234" y="1278606"/>
            <a:ext cx="2144166" cy="2298654"/>
          </a:xfrm>
          <a:prstGeom prst="roundRect">
            <a:avLst>
              <a:gd name="adj" fmla="val 6037"/>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Arial" panose="020B0604020202020204" pitchFamily="34" charset="0"/>
                <a:ea typeface="Actor"/>
                <a:cs typeface="Arial" panose="020B0604020202020204" pitchFamily="34" charset="0"/>
                <a:sym typeface="Actor"/>
              </a:rPr>
              <a:t>T</a:t>
            </a:r>
            <a:r>
              <a:rPr lang="vi-VN" sz="2000">
                <a:solidFill>
                  <a:srgbClr val="2A292A"/>
                </a:solidFill>
                <a:latin typeface="Arial" panose="020B0604020202020204" pitchFamily="34" charset="0"/>
                <a:ea typeface="Actor"/>
                <a:cs typeface="Arial" panose="020B0604020202020204" pitchFamily="34" charset="0"/>
                <a:sym typeface="Actor"/>
              </a:rPr>
              <a:t>ìm hiểu trước </a:t>
            </a:r>
            <a:r>
              <a:rPr lang="vi-VN" sz="2000" b="1" i="1">
                <a:solidFill>
                  <a:srgbClr val="2A292A"/>
                </a:solidFill>
                <a:latin typeface="Arial" panose="020B0604020202020204" pitchFamily="34" charset="0"/>
                <a:ea typeface="Actor"/>
                <a:cs typeface="Arial" panose="020B0604020202020204" pitchFamily="34" charset="0"/>
                <a:sym typeface="Actor"/>
              </a:rPr>
              <a:t>Bài 7: Phong trào cách mạng Việt Nam thời kì 1930 – 1939. </a:t>
            </a:r>
            <a:endParaRPr lang="en-US" sz="2000" b="1" i="1">
              <a:solidFill>
                <a:srgbClr val="2A292A"/>
              </a:solidFill>
              <a:latin typeface="Arial" panose="020B0604020202020204" pitchFamily="34" charset="0"/>
              <a:ea typeface="Actor"/>
              <a:cs typeface="Arial" panose="020B0604020202020204" pitchFamily="34" charset="0"/>
              <a:sym typeface="Acto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70"/>
                                        </p:tgtEl>
                                        <p:attrNameLst>
                                          <p:attrName>style.visibility</p:attrName>
                                        </p:attrNameLst>
                                      </p:cBhvr>
                                      <p:to>
                                        <p:strVal val="visible"/>
                                      </p:to>
                                    </p:set>
                                    <p:anim calcmode="lin" valueType="num">
                                      <p:cBhvr additive="base">
                                        <p:cTn id="7" dur="500"/>
                                        <p:tgtEl>
                                          <p:spTgt spid="2670"/>
                                        </p:tgtEl>
                                        <p:attrNameLst>
                                          <p:attrName>ppt_y</p:attrName>
                                        </p:attrNameLst>
                                      </p:cBhvr>
                                      <p:tavLst>
                                        <p:tav tm="0">
                                          <p:val>
                                            <p:strVal val="#ppt_y+#ppt_h*1.125000"/>
                                          </p:val>
                                        </p:tav>
                                        <p:tav tm="100000">
                                          <p:val>
                                            <p:strVal val="#ppt_y"/>
                                          </p:val>
                                        </p:tav>
                                      </p:tavLst>
                                    </p:anim>
                                    <p:animEffect transition="in" filter="wipe(up)">
                                      <p:cBhvr>
                                        <p:cTn id="8" dur="500"/>
                                        <p:tgtEl>
                                          <p:spTgt spid="267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73"/>
                                        </p:tgtEl>
                                        <p:attrNameLst>
                                          <p:attrName>style.visibility</p:attrName>
                                        </p:attrNameLst>
                                      </p:cBhvr>
                                      <p:to>
                                        <p:strVal val="visible"/>
                                      </p:to>
                                    </p:set>
                                    <p:anim calcmode="lin" valueType="num">
                                      <p:cBhvr additive="base">
                                        <p:cTn id="11" dur="500"/>
                                        <p:tgtEl>
                                          <p:spTgt spid="2673"/>
                                        </p:tgtEl>
                                        <p:attrNameLst>
                                          <p:attrName>ppt_y</p:attrName>
                                        </p:attrNameLst>
                                      </p:cBhvr>
                                      <p:tavLst>
                                        <p:tav tm="0">
                                          <p:val>
                                            <p:strVal val="#ppt_y+#ppt_h*1.125000"/>
                                          </p:val>
                                        </p:tav>
                                        <p:tav tm="100000">
                                          <p:val>
                                            <p:strVal val="#ppt_y"/>
                                          </p:val>
                                        </p:tav>
                                      </p:tavLst>
                                    </p:anim>
                                    <p:animEffect transition="in" filter="wipe(up)">
                                      <p:cBhvr>
                                        <p:cTn id="12" dur="500"/>
                                        <p:tgtEl>
                                          <p:spTgt spid="267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675"/>
                                        </p:tgtEl>
                                        <p:attrNameLst>
                                          <p:attrName>style.visibility</p:attrName>
                                        </p:attrNameLst>
                                      </p:cBhvr>
                                      <p:to>
                                        <p:strVal val="visible"/>
                                      </p:to>
                                    </p:set>
                                    <p:anim calcmode="lin" valueType="num">
                                      <p:cBhvr additive="base">
                                        <p:cTn id="15" dur="500"/>
                                        <p:tgtEl>
                                          <p:spTgt spid="2675"/>
                                        </p:tgtEl>
                                        <p:attrNameLst>
                                          <p:attrName>ppt_y</p:attrName>
                                        </p:attrNameLst>
                                      </p:cBhvr>
                                      <p:tavLst>
                                        <p:tav tm="0">
                                          <p:val>
                                            <p:strVal val="#ppt_y+#ppt_h*1.125000"/>
                                          </p:val>
                                        </p:tav>
                                        <p:tav tm="100000">
                                          <p:val>
                                            <p:strVal val="#ppt_y"/>
                                          </p:val>
                                        </p:tav>
                                      </p:tavLst>
                                    </p:anim>
                                    <p:animEffect transition="in" filter="wipe(up)">
                                      <p:cBhvr>
                                        <p:cTn id="16" dur="500"/>
                                        <p:tgtEl>
                                          <p:spTgt spid="267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676"/>
                                        </p:tgtEl>
                                        <p:attrNameLst>
                                          <p:attrName>style.visibility</p:attrName>
                                        </p:attrNameLst>
                                      </p:cBhvr>
                                      <p:to>
                                        <p:strVal val="visible"/>
                                      </p:to>
                                    </p:set>
                                    <p:anim calcmode="lin" valueType="num">
                                      <p:cBhvr additive="base">
                                        <p:cTn id="19" dur="500"/>
                                        <p:tgtEl>
                                          <p:spTgt spid="2676"/>
                                        </p:tgtEl>
                                        <p:attrNameLst>
                                          <p:attrName>ppt_y</p:attrName>
                                        </p:attrNameLst>
                                      </p:cBhvr>
                                      <p:tavLst>
                                        <p:tav tm="0">
                                          <p:val>
                                            <p:strVal val="#ppt_y+#ppt_h*1.125000"/>
                                          </p:val>
                                        </p:tav>
                                        <p:tav tm="100000">
                                          <p:val>
                                            <p:strVal val="#ppt_y"/>
                                          </p:val>
                                        </p:tav>
                                      </p:tavLst>
                                    </p:anim>
                                    <p:animEffect transition="in" filter="wipe(up)">
                                      <p:cBhvr>
                                        <p:cTn id="20" dur="500"/>
                                        <p:tgtEl>
                                          <p:spTgt spid="2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0" grpId="0" animBg="1"/>
      <p:bldP spid="2673" grpId="0" animBg="1"/>
      <p:bldP spid="2675" grpId="0" animBg="1"/>
      <p:bldP spid="267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grpSp>
        <p:nvGrpSpPr>
          <p:cNvPr id="8" name="Group 7">
            <a:extLst>
              <a:ext uri="{FF2B5EF4-FFF2-40B4-BE49-F238E27FC236}">
                <a16:creationId xmlns:a16="http://schemas.microsoft.com/office/drawing/2014/main" id="{7D5353DD-7D6C-8BFA-8FA5-447C22DFEFF6}"/>
              </a:ext>
            </a:extLst>
          </p:cNvPr>
          <p:cNvGrpSpPr/>
          <p:nvPr/>
        </p:nvGrpSpPr>
        <p:grpSpPr>
          <a:xfrm>
            <a:off x="252490" y="979909"/>
            <a:ext cx="5264450" cy="3013838"/>
            <a:chOff x="1939775" y="261464"/>
            <a:chExt cx="5264450" cy="3013838"/>
          </a:xfrm>
        </p:grpSpPr>
        <p:sp>
          <p:nvSpPr>
            <p:cNvPr id="3333" name="Google Shape;3333;p70"/>
            <p:cNvSpPr/>
            <p:nvPr/>
          </p:nvSpPr>
          <p:spPr>
            <a:xfrm>
              <a:off x="2899425" y="2370204"/>
              <a:ext cx="3345150" cy="5712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875892A2-3BB8-6C89-8C99-59A948ADC748}"/>
                </a:ext>
              </a:extLst>
            </p:cNvPr>
            <p:cNvSpPr txBox="1"/>
            <p:nvPr/>
          </p:nvSpPr>
          <p:spPr>
            <a:xfrm>
              <a:off x="1939775" y="261464"/>
              <a:ext cx="5264450" cy="3013838"/>
            </a:xfrm>
            <a:prstGeom prst="rect">
              <a:avLst/>
            </a:prstGeom>
            <a:noFill/>
          </p:spPr>
          <p:txBody>
            <a:bodyPr wrap="square">
              <a:spAutoFit/>
            </a:bodyPr>
            <a:lstStyle/>
            <a:p>
              <a:pPr lvl="0" algn="ctr">
                <a:lnSpc>
                  <a:spcPct val="150000"/>
                </a:lnSpc>
                <a:spcAft>
                  <a:spcPts val="1000"/>
                </a:spcAft>
              </a:pPr>
              <a:r>
                <a:rPr lang="en-US" sz="4400" b="1">
                  <a:solidFill>
                    <a:srgbClr val="553223"/>
                  </a:solidFill>
                  <a:effectLst/>
                  <a:latin typeface="+mj-lt"/>
                  <a:ea typeface="Calibri" panose="020F0502020204030204" pitchFamily="34" charset="0"/>
                  <a:cs typeface="Times New Roman" panose="02020603050405020304" pitchFamily="18" charset="0"/>
                </a:rPr>
                <a:t>CẢM ƠN CÁC EM ĐÃ LẮNG NGHE! </a:t>
              </a:r>
              <a:r>
                <a:rPr lang="en-US" sz="4400" b="1">
                  <a:solidFill>
                    <a:srgbClr val="E03232"/>
                  </a:solidFill>
                  <a:effectLst/>
                  <a:latin typeface="+mj-lt"/>
                  <a:ea typeface="Calibri" panose="020F0502020204030204" pitchFamily="34" charset="0"/>
                  <a:cs typeface="Times New Roman" panose="02020603050405020304" pitchFamily="18" charset="0"/>
                </a:rPr>
                <a:t>HẸN GẶP LẠI!</a:t>
              </a:r>
              <a:endParaRPr lang="en-US" sz="3600" b="1">
                <a:solidFill>
                  <a:srgbClr val="E03232"/>
                </a:solidFill>
                <a:effectLst/>
                <a:latin typeface="+mj-lt"/>
                <a:ea typeface="Calibri" panose="020F0502020204030204" pitchFamily="34" charset="0"/>
                <a:cs typeface="Times New Roman" panose="02020603050405020304" pitchFamily="18" charset="0"/>
              </a:endParaRPr>
            </a:p>
          </p:txBody>
        </p:sp>
      </p:grpSp>
      <p:pic>
        <p:nvPicPr>
          <p:cNvPr id="10" name="Picture 9" descr="A person with a hammer and sickle&#10;&#10;Description automatically generated">
            <a:extLst>
              <a:ext uri="{FF2B5EF4-FFF2-40B4-BE49-F238E27FC236}">
                <a16:creationId xmlns:a16="http://schemas.microsoft.com/office/drawing/2014/main" id="{D8E9368D-9709-EF34-8936-BFB53A685E7C}"/>
              </a:ext>
            </a:extLst>
          </p:cNvPr>
          <p:cNvPicPr>
            <a:picLocks noChangeAspect="1"/>
          </p:cNvPicPr>
          <p:nvPr/>
        </p:nvPicPr>
        <p:blipFill>
          <a:blip r:embed="rId3"/>
          <a:stretch>
            <a:fillRect/>
          </a:stretch>
        </p:blipFill>
        <p:spPr>
          <a:xfrm>
            <a:off x="5397196" y="1487247"/>
            <a:ext cx="3218108" cy="2169005"/>
          </a:xfrm>
          <a:prstGeom prst="rect">
            <a:avLst/>
          </a:prstGeom>
        </p:spPr>
      </p:pic>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grpSp>
        <p:nvGrpSpPr>
          <p:cNvPr id="1656" name="Google Shape;1656;p40"/>
          <p:cNvGrpSpPr/>
          <p:nvPr/>
        </p:nvGrpSpPr>
        <p:grpSpPr>
          <a:xfrm>
            <a:off x="7075774" y="630953"/>
            <a:ext cx="2456304" cy="1165637"/>
            <a:chOff x="6907899" y="758528"/>
            <a:chExt cx="2456304" cy="1165637"/>
          </a:xfrm>
        </p:grpSpPr>
        <p:sp>
          <p:nvSpPr>
            <p:cNvPr id="1657" name="Google Shape;1657;p40"/>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8" name="Google Shape;1658;p40"/>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9" name="Google Shape;1659;p40"/>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0" name="Google Shape;1660;p40"/>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1" name="Google Shape;1661;p40"/>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2" name="Google Shape;1662;p40"/>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3" name="Google Shape;1663;p40"/>
            <p:cNvSpPr/>
            <p:nvPr/>
          </p:nvSpPr>
          <p:spPr>
            <a:xfrm flipH="1">
              <a:off x="6916144"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4" name="Google Shape;1664;p40"/>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5" name="Google Shape;1665;p40"/>
            <p:cNvSpPr/>
            <p:nvPr/>
          </p:nvSpPr>
          <p:spPr>
            <a:xfrm flipH="1">
              <a:off x="7354141" y="1140009"/>
              <a:ext cx="1217444"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6" name="Google Shape;1666;p40"/>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7" name="Google Shape;1667;p40"/>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40"/>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9" name="Google Shape;1669;p40"/>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0" name="Google Shape;1670;p40"/>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1" name="Google Shape;1671;p40"/>
            <p:cNvSpPr/>
            <p:nvPr/>
          </p:nvSpPr>
          <p:spPr>
            <a:xfrm flipH="1">
              <a:off x="7378867" y="758528"/>
              <a:ext cx="1126783"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2" name="Google Shape;1672;p40"/>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3" name="Google Shape;1673;p40"/>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40"/>
            <p:cNvSpPr/>
            <p:nvPr/>
          </p:nvSpPr>
          <p:spPr>
            <a:xfrm flipH="1">
              <a:off x="7275255"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5" name="Google Shape;1675;p40"/>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6" name="Google Shape;1676;p40"/>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7" name="Google Shape;1677;p40"/>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8" name="Google Shape;1678;p40"/>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9" name="Google Shape;1679;p40"/>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0" name="Google Shape;1680;p40"/>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1" name="Google Shape;1681;p40"/>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2" name="Google Shape;1682;p40"/>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3" name="Google Shape;1683;p40"/>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4" name="Google Shape;1684;p40"/>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5" name="Google Shape;1685;p40"/>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6" name="Google Shape;1686;p40"/>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7" name="Google Shape;1687;p40"/>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8" name="Google Shape;1688;p40"/>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9" name="Google Shape;1689;p40"/>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0" name="Google Shape;1690;p40"/>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 name="TextBox 8">
            <a:extLst>
              <a:ext uri="{FF2B5EF4-FFF2-40B4-BE49-F238E27FC236}">
                <a16:creationId xmlns:a16="http://schemas.microsoft.com/office/drawing/2014/main" id="{BD109D97-32F3-6593-A571-90F018CD7A0C}"/>
              </a:ext>
            </a:extLst>
          </p:cNvPr>
          <p:cNvSpPr txBox="1"/>
          <p:nvPr/>
        </p:nvSpPr>
        <p:spPr>
          <a:xfrm>
            <a:off x="954662" y="1546992"/>
            <a:ext cx="7234672" cy="1824923"/>
          </a:xfrm>
          <a:prstGeom prst="rect">
            <a:avLst/>
          </a:prstGeom>
          <a:noFill/>
        </p:spPr>
        <p:txBody>
          <a:bodyPr wrap="square">
            <a:spAutoFit/>
          </a:bodyPr>
          <a:lstStyle/>
          <a:p>
            <a:pPr algn="ctr">
              <a:lnSpc>
                <a:spcPct val="150000"/>
              </a:lnSpc>
            </a:pPr>
            <a:r>
              <a:rPr lang="vi-VN" sz="4000" b="1">
                <a:effectLst/>
                <a:latin typeface="+mn-lt"/>
                <a:ea typeface="Times New Roman" panose="02020603050405020304" pitchFamily="18" charset="0"/>
              </a:rPr>
              <a:t>SỰ THÀNH LẬP CỦA </a:t>
            </a:r>
            <a:endParaRPr lang="en-US" sz="4000" b="1">
              <a:effectLst/>
              <a:latin typeface="+mn-lt"/>
              <a:ea typeface="Times New Roman" panose="02020603050405020304" pitchFamily="18" charset="0"/>
            </a:endParaRPr>
          </a:p>
          <a:p>
            <a:pPr algn="ctr">
              <a:lnSpc>
                <a:spcPct val="150000"/>
              </a:lnSpc>
            </a:pPr>
            <a:r>
              <a:rPr lang="vi-VN" sz="4000" b="1">
                <a:effectLst/>
                <a:latin typeface="+mn-lt"/>
                <a:ea typeface="Times New Roman" panose="02020603050405020304" pitchFamily="18" charset="0"/>
              </a:rPr>
              <a:t>ĐẢNG CỘNG SẢN VIỆT NAM</a:t>
            </a:r>
          </a:p>
        </p:txBody>
      </p:sp>
      <p:sp>
        <p:nvSpPr>
          <p:cNvPr id="10" name="Rectangle 9">
            <a:extLst>
              <a:ext uri="{FF2B5EF4-FFF2-40B4-BE49-F238E27FC236}">
                <a16:creationId xmlns:a16="http://schemas.microsoft.com/office/drawing/2014/main" id="{32449EA0-43D1-A89D-9CD7-915020290648}"/>
              </a:ext>
            </a:extLst>
          </p:cNvPr>
          <p:cNvSpPr/>
          <p:nvPr/>
        </p:nvSpPr>
        <p:spPr>
          <a:xfrm>
            <a:off x="3949799" y="755023"/>
            <a:ext cx="1244400"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lumMod val="60000"/>
                    <a:lumOff val="40000"/>
                  </a:schemeClr>
                </a:solidFill>
              </a:rPr>
              <a:t>02</a:t>
            </a:r>
          </a:p>
        </p:txBody>
      </p:sp>
      <p:pic>
        <p:nvPicPr>
          <p:cNvPr id="12" name="Picture 11" descr="A yellow and red flag with a hammer and sickle&#10;&#10;Description automatically generated">
            <a:extLst>
              <a:ext uri="{FF2B5EF4-FFF2-40B4-BE49-F238E27FC236}">
                <a16:creationId xmlns:a16="http://schemas.microsoft.com/office/drawing/2014/main" id="{2C63AA51-AA30-87D3-8422-18BDF13569C5}"/>
              </a:ext>
            </a:extLst>
          </p:cNvPr>
          <p:cNvPicPr>
            <a:picLocks noChangeAspect="1"/>
          </p:cNvPicPr>
          <p:nvPr/>
        </p:nvPicPr>
        <p:blipFill>
          <a:blip r:embed="rId3"/>
          <a:stretch>
            <a:fillRect/>
          </a:stretch>
        </p:blipFill>
        <p:spPr>
          <a:xfrm>
            <a:off x="3594931" y="3371915"/>
            <a:ext cx="1954133" cy="1302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0">
          <a:extLst>
            <a:ext uri="{FF2B5EF4-FFF2-40B4-BE49-F238E27FC236}">
              <a16:creationId xmlns:a16="http://schemas.microsoft.com/office/drawing/2014/main" id="{623BD8BD-A06A-10CD-CD0A-04C4CBE3E5F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B7FB758-4E98-59FB-FB1C-488733BF898D}"/>
              </a:ext>
            </a:extLst>
          </p:cNvPr>
          <p:cNvSpPr txBox="1"/>
          <p:nvPr/>
        </p:nvSpPr>
        <p:spPr>
          <a:xfrm>
            <a:off x="543622" y="463723"/>
            <a:ext cx="8056756" cy="492443"/>
          </a:xfrm>
          <a:prstGeom prst="rect">
            <a:avLst/>
          </a:prstGeom>
          <a:noFill/>
        </p:spPr>
        <p:txBody>
          <a:bodyPr wrap="square">
            <a:spAutoFit/>
          </a:bodyPr>
          <a:lstStyle/>
          <a:p>
            <a:pPr algn="ctr">
              <a:spcAft>
                <a:spcPts val="1000"/>
              </a:spcAft>
            </a:pPr>
            <a:r>
              <a:rPr lang="vi-VN" sz="2600" b="1" i="1">
                <a:solidFill>
                  <a:srgbClr val="C00000"/>
                </a:solidFill>
                <a:effectLst/>
                <a:latin typeface="+mn-lt"/>
                <a:ea typeface="Calibri" panose="020F0502020204030204" pitchFamily="34" charset="0"/>
              </a:rPr>
              <a:t>b. Hội nghị thành lập Đảng Cộng sản Việt Nam</a:t>
            </a:r>
            <a:endParaRPr lang="en-US" sz="2600">
              <a:solidFill>
                <a:srgbClr val="C00000"/>
              </a:solidFill>
              <a:effectLst/>
              <a:latin typeface="+mn-lt"/>
              <a:ea typeface="Calibri" panose="020F0502020204030204" pitchFamily="34" charset="0"/>
            </a:endParaRPr>
          </a:p>
        </p:txBody>
      </p:sp>
      <p:grpSp>
        <p:nvGrpSpPr>
          <p:cNvPr id="14" name="Group 13">
            <a:extLst>
              <a:ext uri="{FF2B5EF4-FFF2-40B4-BE49-F238E27FC236}">
                <a16:creationId xmlns:a16="http://schemas.microsoft.com/office/drawing/2014/main" id="{97450BFD-88A0-BA0A-7BCD-74A5B14FD38B}"/>
              </a:ext>
            </a:extLst>
          </p:cNvPr>
          <p:cNvGrpSpPr/>
          <p:nvPr/>
        </p:nvGrpSpPr>
        <p:grpSpPr>
          <a:xfrm>
            <a:off x="4158600" y="1388533"/>
            <a:ext cx="3838219" cy="2840568"/>
            <a:chOff x="-6712" y="1651000"/>
            <a:chExt cx="3838219" cy="2840568"/>
          </a:xfrm>
        </p:grpSpPr>
        <p:sp>
          <p:nvSpPr>
            <p:cNvPr id="11" name="Freeform 8">
              <a:extLst>
                <a:ext uri="{FF2B5EF4-FFF2-40B4-BE49-F238E27FC236}">
                  <a16:creationId xmlns:a16="http://schemas.microsoft.com/office/drawing/2014/main" id="{AB16DC18-6D8A-7CB2-ABCF-31D1C7DA0BF0}"/>
                </a:ext>
              </a:extLst>
            </p:cNvPr>
            <p:cNvSpPr/>
            <p:nvPr/>
          </p:nvSpPr>
          <p:spPr>
            <a:xfrm>
              <a:off x="1054852" y="1651000"/>
              <a:ext cx="1883082" cy="1467096"/>
            </a:xfrm>
            <a:custGeom>
              <a:avLst/>
              <a:gdLst/>
              <a:ahLst/>
              <a:cxnLst/>
              <a:rect l="l" t="t" r="r" b="b"/>
              <a:pathLst>
                <a:path w="2419749" h="2041663">
                  <a:moveTo>
                    <a:pt x="0" y="0"/>
                  </a:moveTo>
                  <a:lnTo>
                    <a:pt x="2419749" y="0"/>
                  </a:lnTo>
                  <a:lnTo>
                    <a:pt x="2419749" y="2041663"/>
                  </a:lnTo>
                  <a:lnTo>
                    <a:pt x="0" y="2041663"/>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3CD91115-9C98-F575-2D9A-56EF3A0D2516}"/>
                </a:ext>
              </a:extLst>
            </p:cNvPr>
            <p:cNvSpPr txBox="1"/>
            <p:nvPr/>
          </p:nvSpPr>
          <p:spPr>
            <a:xfrm>
              <a:off x="-6712" y="3071243"/>
              <a:ext cx="3838219" cy="1420325"/>
            </a:xfrm>
            <a:prstGeom prst="rect">
              <a:avLst/>
            </a:prstGeom>
            <a:noFill/>
          </p:spPr>
          <p:txBody>
            <a:bodyPr wrap="square">
              <a:spAutoFit/>
            </a:bodyPr>
            <a:lstStyle/>
            <a:p>
              <a:pPr algn="just">
                <a:lnSpc>
                  <a:spcPct val="150000"/>
                </a:lnSpc>
              </a:pPr>
              <a:r>
                <a:rPr lang="vi-VN" sz="2000"/>
                <a:t>Tại sao đến cuối năm 1929, nhu cầu hợp nhất ba tổ chức cộng sản được đặt ra cấp thiết?</a:t>
              </a:r>
              <a:endParaRPr lang="en-US" sz="2000"/>
            </a:p>
          </p:txBody>
        </p:sp>
      </p:grpSp>
      <p:sp>
        <p:nvSpPr>
          <p:cNvPr id="17" name="Freeform 20">
            <a:extLst>
              <a:ext uri="{FF2B5EF4-FFF2-40B4-BE49-F238E27FC236}">
                <a16:creationId xmlns:a16="http://schemas.microsoft.com/office/drawing/2014/main" id="{E87AF111-8D1B-F99E-C740-F617C62956F6}"/>
              </a:ext>
            </a:extLst>
          </p:cNvPr>
          <p:cNvSpPr/>
          <p:nvPr/>
        </p:nvSpPr>
        <p:spPr>
          <a:xfrm>
            <a:off x="1147181" y="1567135"/>
            <a:ext cx="2612019" cy="3576365"/>
          </a:xfrm>
          <a:custGeom>
            <a:avLst/>
            <a:gdLst/>
            <a:ahLst/>
            <a:cxnLst/>
            <a:rect l="l" t="t" r="r" b="b"/>
            <a:pathLst>
              <a:path w="1816957" h="2414561">
                <a:moveTo>
                  <a:pt x="0" y="0"/>
                </a:moveTo>
                <a:lnTo>
                  <a:pt x="1816957" y="0"/>
                </a:lnTo>
                <a:lnTo>
                  <a:pt x="1816957" y="2414560"/>
                </a:lnTo>
                <a:lnTo>
                  <a:pt x="0" y="241456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1045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4E2F4BC-D897-FDEC-5AF3-1C9409F4AFB3}"/>
              </a:ext>
            </a:extLst>
          </p:cNvPr>
          <p:cNvSpPr/>
          <p:nvPr/>
        </p:nvSpPr>
        <p:spPr>
          <a:xfrm>
            <a:off x="2102798" y="634636"/>
            <a:ext cx="4332849" cy="752190"/>
          </a:xfrm>
          <a:prstGeom prst="roundRect">
            <a:avLst/>
          </a:prstGeom>
          <a:solidFill>
            <a:srgbClr val="8F8B4A"/>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FFFFFF"/>
                </a:solidFill>
              </a:rPr>
              <a:t>Ảnh hưởng của sự ra đời các tổ chức cộng sản ở Việt Nam:</a:t>
            </a:r>
          </a:p>
        </p:txBody>
      </p:sp>
      <p:sp>
        <p:nvSpPr>
          <p:cNvPr id="3" name="Rounded Rectangle 6">
            <a:extLst>
              <a:ext uri="{FF2B5EF4-FFF2-40B4-BE49-F238E27FC236}">
                <a16:creationId xmlns:a16="http://schemas.microsoft.com/office/drawing/2014/main" id="{1F4A7B9C-DE35-88CD-4C0D-EA45AB53A939}"/>
              </a:ext>
            </a:extLst>
          </p:cNvPr>
          <p:cNvSpPr/>
          <p:nvPr/>
        </p:nvSpPr>
        <p:spPr>
          <a:xfrm>
            <a:off x="418351" y="1608998"/>
            <a:ext cx="2646485" cy="573108"/>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a:solidFill>
                  <a:srgbClr val="000000"/>
                </a:solidFill>
                <a:cs typeface="Arial" panose="020B0604020202020204" pitchFamily="34" charset="0"/>
              </a:rPr>
              <a:t>Tích cực</a:t>
            </a:r>
            <a:endParaRPr lang="en-US" sz="1800">
              <a:solidFill>
                <a:srgbClr val="000000"/>
              </a:solidFill>
              <a:latin typeface="Arial" panose="020B0604020202020204" pitchFamily="34" charset="0"/>
              <a:cs typeface="Arial" panose="020B0604020202020204" pitchFamily="34" charset="0"/>
            </a:endParaRPr>
          </a:p>
        </p:txBody>
      </p:sp>
      <p:sp>
        <p:nvSpPr>
          <p:cNvPr id="4" name="Rounded Rectangle 7">
            <a:extLst>
              <a:ext uri="{FF2B5EF4-FFF2-40B4-BE49-F238E27FC236}">
                <a16:creationId xmlns:a16="http://schemas.microsoft.com/office/drawing/2014/main" id="{726CBC39-FE00-B685-3D7E-A92292BD9F4A}"/>
              </a:ext>
            </a:extLst>
          </p:cNvPr>
          <p:cNvSpPr/>
          <p:nvPr/>
        </p:nvSpPr>
        <p:spPr>
          <a:xfrm>
            <a:off x="5330573" y="1608998"/>
            <a:ext cx="2646485" cy="573108"/>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a:solidFill>
                  <a:srgbClr val="000000"/>
                </a:solidFill>
                <a:cs typeface="Arial" panose="020B0604020202020204" pitchFamily="34" charset="0"/>
              </a:rPr>
              <a:t>Hạn chế</a:t>
            </a:r>
            <a:endParaRPr lang="en-US" sz="1800">
              <a:solidFill>
                <a:srgbClr val="000000"/>
              </a:solidFill>
              <a:latin typeface="Arial" panose="020B06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1D7E249B-1CE6-6954-46B7-60BC839E25CF}"/>
              </a:ext>
            </a:extLst>
          </p:cNvPr>
          <p:cNvSpPr/>
          <p:nvPr/>
        </p:nvSpPr>
        <p:spPr>
          <a:xfrm>
            <a:off x="418351" y="2404278"/>
            <a:ext cx="2646485"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sz="1800">
                <a:solidFill>
                  <a:srgbClr val="000000"/>
                </a:solidFill>
                <a:ea typeface="Calibri" panose="020F0502020204030204" pitchFamily="34" charset="0"/>
              </a:rPr>
              <a:t>Tác động tích cực </a:t>
            </a:r>
            <a:r>
              <a:rPr lang="vi-VN" sz="1800">
                <a:solidFill>
                  <a:srgbClr val="000000"/>
                </a:solidFill>
                <a:ea typeface="Calibri" panose="020F0502020204030204" pitchFamily="34" charset="0"/>
              </a:rPr>
              <a:t>tới phong trào cách mạng trong nước. </a:t>
            </a:r>
            <a:r>
              <a:rPr lang="en-US" sz="1800">
                <a:solidFill>
                  <a:srgbClr val="000000"/>
                </a:solidFill>
                <a:ea typeface="Calibri" panose="020F0502020204030204" pitchFamily="34" charset="0"/>
              </a:rPr>
              <a:t> </a:t>
            </a:r>
            <a:endParaRPr lang="en-US" sz="1800">
              <a:solidFill>
                <a:srgbClr val="000000"/>
              </a:solidFill>
            </a:endParaRPr>
          </a:p>
        </p:txBody>
      </p:sp>
      <p:cxnSp>
        <p:nvCxnSpPr>
          <p:cNvPr id="6" name="Elbow Connector 14">
            <a:extLst>
              <a:ext uri="{FF2B5EF4-FFF2-40B4-BE49-F238E27FC236}">
                <a16:creationId xmlns:a16="http://schemas.microsoft.com/office/drawing/2014/main" id="{2EA41F11-6AFE-14A3-958A-4A6578735C36}"/>
              </a:ext>
            </a:extLst>
          </p:cNvPr>
          <p:cNvCxnSpPr>
            <a:cxnSpLocks/>
            <a:stCxn id="2" idx="1"/>
            <a:endCxn id="3" idx="0"/>
          </p:cNvCxnSpPr>
          <p:nvPr/>
        </p:nvCxnSpPr>
        <p:spPr>
          <a:xfrm rot="10800000" flipV="1">
            <a:off x="1741594" y="1010730"/>
            <a:ext cx="361204" cy="598267"/>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15">
            <a:extLst>
              <a:ext uri="{FF2B5EF4-FFF2-40B4-BE49-F238E27FC236}">
                <a16:creationId xmlns:a16="http://schemas.microsoft.com/office/drawing/2014/main" id="{F7C639FB-075E-BC89-3C8A-C63F818A5C6F}"/>
              </a:ext>
            </a:extLst>
          </p:cNvPr>
          <p:cNvCxnSpPr>
            <a:cxnSpLocks/>
            <a:stCxn id="2" idx="3"/>
            <a:endCxn id="4" idx="0"/>
          </p:cNvCxnSpPr>
          <p:nvPr/>
        </p:nvCxnSpPr>
        <p:spPr>
          <a:xfrm>
            <a:off x="6435647" y="1010731"/>
            <a:ext cx="218169" cy="598267"/>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C3897E2-37FC-B2A5-DBF9-62764E1F4194}"/>
              </a:ext>
            </a:extLst>
          </p:cNvPr>
          <p:cNvCxnSpPr>
            <a:cxnSpLocks/>
            <a:stCxn id="3" idx="2"/>
            <a:endCxn id="5" idx="0"/>
          </p:cNvCxnSpPr>
          <p:nvPr/>
        </p:nvCxnSpPr>
        <p:spPr>
          <a:xfrm>
            <a:off x="1741594" y="2182106"/>
            <a:ext cx="0"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3EBD7D3D-0DC2-F414-F5CD-A19E6FE4F884}"/>
              </a:ext>
            </a:extLst>
          </p:cNvPr>
          <p:cNvSpPr/>
          <p:nvPr/>
        </p:nvSpPr>
        <p:spPr>
          <a:xfrm>
            <a:off x="3302889" y="2404278"/>
            <a:ext cx="1125742"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000000"/>
                </a:solidFill>
                <a:ea typeface="Calibri" panose="020F0502020204030204" pitchFamily="34" charset="0"/>
              </a:rPr>
              <a:t>Hoạt động riêng rẽ.</a:t>
            </a:r>
            <a:endParaRPr lang="en-US" sz="1800">
              <a:solidFill>
                <a:srgbClr val="000000"/>
              </a:solidFill>
            </a:endParaRPr>
          </a:p>
        </p:txBody>
      </p:sp>
      <p:cxnSp>
        <p:nvCxnSpPr>
          <p:cNvPr id="10" name="Straight Arrow Connector 9">
            <a:extLst>
              <a:ext uri="{FF2B5EF4-FFF2-40B4-BE49-F238E27FC236}">
                <a16:creationId xmlns:a16="http://schemas.microsoft.com/office/drawing/2014/main" id="{3F588A36-B66A-3222-E379-E2EC1C961D64}"/>
              </a:ext>
            </a:extLst>
          </p:cNvPr>
          <p:cNvCxnSpPr>
            <a:cxnSpLocks/>
            <a:stCxn id="4" idx="2"/>
            <a:endCxn id="9" idx="0"/>
          </p:cNvCxnSpPr>
          <p:nvPr/>
        </p:nvCxnSpPr>
        <p:spPr>
          <a:xfrm flipH="1">
            <a:off x="3865760" y="2182106"/>
            <a:ext cx="2788056"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8">
            <a:extLst>
              <a:ext uri="{FF2B5EF4-FFF2-40B4-BE49-F238E27FC236}">
                <a16:creationId xmlns:a16="http://schemas.microsoft.com/office/drawing/2014/main" id="{5C9540ED-320B-EBE6-DE36-1C5008442559}"/>
              </a:ext>
            </a:extLst>
          </p:cNvPr>
          <p:cNvSpPr/>
          <p:nvPr/>
        </p:nvSpPr>
        <p:spPr>
          <a:xfrm>
            <a:off x="4545690" y="2404278"/>
            <a:ext cx="1556168"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000000"/>
                </a:solidFill>
                <a:ea typeface="Calibri" panose="020F0502020204030204" pitchFamily="34" charset="0"/>
              </a:rPr>
              <a:t>T</a:t>
            </a:r>
            <a:r>
              <a:rPr lang="vi-VN" sz="1800">
                <a:solidFill>
                  <a:srgbClr val="000000"/>
                </a:solidFill>
                <a:ea typeface="Calibri" panose="020F0502020204030204" pitchFamily="34" charset="0"/>
              </a:rPr>
              <a:t>ranh giành ảnh hưởng với nhau</a:t>
            </a:r>
            <a:r>
              <a:rPr lang="en-US" sz="1800">
                <a:solidFill>
                  <a:srgbClr val="000000"/>
                </a:solidFill>
                <a:ea typeface="Calibri" panose="020F0502020204030204" pitchFamily="34" charset="0"/>
              </a:rPr>
              <a:t>.</a:t>
            </a:r>
            <a:endParaRPr lang="en-US" sz="1800">
              <a:solidFill>
                <a:srgbClr val="000000"/>
              </a:solidFill>
            </a:endParaRPr>
          </a:p>
        </p:txBody>
      </p:sp>
      <p:cxnSp>
        <p:nvCxnSpPr>
          <p:cNvPr id="16" name="Straight Arrow Connector 15">
            <a:extLst>
              <a:ext uri="{FF2B5EF4-FFF2-40B4-BE49-F238E27FC236}">
                <a16:creationId xmlns:a16="http://schemas.microsoft.com/office/drawing/2014/main" id="{8738C95C-E466-6B29-4AC5-1BC3886852FE}"/>
              </a:ext>
            </a:extLst>
          </p:cNvPr>
          <p:cNvCxnSpPr>
            <a:cxnSpLocks/>
            <a:stCxn id="4" idx="2"/>
            <a:endCxn id="15" idx="0"/>
          </p:cNvCxnSpPr>
          <p:nvPr/>
        </p:nvCxnSpPr>
        <p:spPr>
          <a:xfrm flipH="1">
            <a:off x="5323774" y="2182106"/>
            <a:ext cx="1330042"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8">
            <a:extLst>
              <a:ext uri="{FF2B5EF4-FFF2-40B4-BE49-F238E27FC236}">
                <a16:creationId xmlns:a16="http://schemas.microsoft.com/office/drawing/2014/main" id="{97F10E24-B4EF-9AE4-A34D-918418B579C4}"/>
              </a:ext>
            </a:extLst>
          </p:cNvPr>
          <p:cNvSpPr/>
          <p:nvPr/>
        </p:nvSpPr>
        <p:spPr>
          <a:xfrm>
            <a:off x="6218917" y="2404278"/>
            <a:ext cx="2419762"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000000"/>
                </a:solidFill>
                <a:ea typeface="Calibri" panose="020F0502020204030204" pitchFamily="34" charset="0"/>
              </a:rPr>
              <a:t>L</a:t>
            </a:r>
            <a:r>
              <a:rPr lang="vi-VN" sz="1800">
                <a:solidFill>
                  <a:srgbClr val="000000"/>
                </a:solidFill>
                <a:ea typeface="Calibri" panose="020F0502020204030204" pitchFamily="34" charset="0"/>
              </a:rPr>
              <a:t>àm phong trào cách mạng trong nước có nguy cơ chia rẽ</a:t>
            </a:r>
            <a:r>
              <a:rPr lang="en-US" sz="1800">
                <a:solidFill>
                  <a:srgbClr val="000000"/>
                </a:solidFill>
                <a:ea typeface="Calibri" panose="020F0502020204030204" pitchFamily="34" charset="0"/>
              </a:rPr>
              <a:t> lớn.</a:t>
            </a:r>
            <a:endParaRPr lang="en-US" sz="1800">
              <a:solidFill>
                <a:srgbClr val="000000"/>
              </a:solidFill>
            </a:endParaRPr>
          </a:p>
        </p:txBody>
      </p:sp>
      <p:cxnSp>
        <p:nvCxnSpPr>
          <p:cNvPr id="20" name="Straight Arrow Connector 19">
            <a:extLst>
              <a:ext uri="{FF2B5EF4-FFF2-40B4-BE49-F238E27FC236}">
                <a16:creationId xmlns:a16="http://schemas.microsoft.com/office/drawing/2014/main" id="{3CA09A34-4BA5-1DC1-9FB8-0C8F6E077C33}"/>
              </a:ext>
            </a:extLst>
          </p:cNvPr>
          <p:cNvCxnSpPr>
            <a:cxnSpLocks/>
            <a:stCxn id="4" idx="2"/>
            <a:endCxn id="19" idx="0"/>
          </p:cNvCxnSpPr>
          <p:nvPr/>
        </p:nvCxnSpPr>
        <p:spPr>
          <a:xfrm>
            <a:off x="6653816" y="2182106"/>
            <a:ext cx="774982"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A133E23-C795-9222-F0BE-91473112C2E8}"/>
              </a:ext>
            </a:extLst>
          </p:cNvPr>
          <p:cNvGrpSpPr/>
          <p:nvPr/>
        </p:nvGrpSpPr>
        <p:grpSpPr>
          <a:xfrm>
            <a:off x="510575" y="3817066"/>
            <a:ext cx="8188764" cy="872034"/>
            <a:chOff x="862361" y="3566424"/>
            <a:chExt cx="8188764" cy="872034"/>
          </a:xfrm>
        </p:grpSpPr>
        <p:sp>
          <p:nvSpPr>
            <p:cNvPr id="43" name="Arrow: Notched Right 42">
              <a:extLst>
                <a:ext uri="{FF2B5EF4-FFF2-40B4-BE49-F238E27FC236}">
                  <a16:creationId xmlns:a16="http://schemas.microsoft.com/office/drawing/2014/main" id="{39C7E373-4C9E-3CA2-7A76-4B1015BA4C53}"/>
                </a:ext>
              </a:extLst>
            </p:cNvPr>
            <p:cNvSpPr/>
            <p:nvPr/>
          </p:nvSpPr>
          <p:spPr>
            <a:xfrm>
              <a:off x="862361" y="3775003"/>
              <a:ext cx="609600" cy="483219"/>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F25C334-1137-D039-B082-D2720388EFEA}"/>
                </a:ext>
              </a:extLst>
            </p:cNvPr>
            <p:cNvSpPr txBox="1"/>
            <p:nvPr/>
          </p:nvSpPr>
          <p:spPr>
            <a:xfrm>
              <a:off x="1492405" y="3566424"/>
              <a:ext cx="7558720" cy="8720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Aft>
                  <a:spcPts val="1000"/>
                </a:spcAft>
              </a:pPr>
              <a:r>
                <a:rPr lang="en-US" sz="1800" b="1" dirty="0" err="1">
                  <a:solidFill>
                    <a:srgbClr val="2A292A"/>
                  </a:solidFill>
                  <a:latin typeface="Arial" panose="020B0604020202020204" pitchFamily="34" charset="0"/>
                  <a:ea typeface="Calibri" panose="020F0502020204030204" pitchFamily="34" charset="0"/>
                  <a:cs typeface="Arial" panose="020B0604020202020204" pitchFamily="34" charset="0"/>
                </a:rPr>
                <a:t>Đầu</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2A292A"/>
                  </a:solidFill>
                  <a:latin typeface="Arial" panose="020B0604020202020204" pitchFamily="34" charset="0"/>
                  <a:ea typeface="Calibri" panose="020F0502020204030204" pitchFamily="34" charset="0"/>
                  <a:cs typeface="Arial" panose="020B0604020202020204" pitchFamily="34" charset="0"/>
                </a:rPr>
                <a:t>năm</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1930, </a:t>
              </a:r>
              <a:r>
                <a:rPr lang="en-US" sz="1800" b="1" dirty="0" err="1">
                  <a:solidFill>
                    <a:srgbClr val="2A292A"/>
                  </a:solidFill>
                  <a:latin typeface="Arial" panose="020B0604020202020204" pitchFamily="34" charset="0"/>
                  <a:ea typeface="Calibri" panose="020F0502020204030204" pitchFamily="34" charset="0"/>
                  <a:cs typeface="Arial" panose="020B0604020202020204" pitchFamily="34" charset="0"/>
                </a:rPr>
                <a:t>Nguyễn</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2A292A"/>
                  </a:solidFill>
                  <a:latin typeface="Arial" panose="020B0604020202020204" pitchFamily="34" charset="0"/>
                  <a:ea typeface="Calibri" panose="020F0502020204030204" pitchFamily="34" charset="0"/>
                  <a:cs typeface="Arial" panose="020B0604020202020204" pitchFamily="34" charset="0"/>
                </a:rPr>
                <a:t>Ái</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2A292A"/>
                  </a:solidFill>
                  <a:latin typeface="Arial" panose="020B0604020202020204" pitchFamily="34" charset="0"/>
                  <a:ea typeface="Calibri" panose="020F0502020204030204" pitchFamily="34" charset="0"/>
                  <a:cs typeface="Arial" panose="020B0604020202020204" pitchFamily="34" charset="0"/>
                </a:rPr>
                <a:t>Quốc</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2A292A"/>
                  </a:solidFill>
                  <a:latin typeface="Arial" panose="020B0604020202020204" pitchFamily="34" charset="0"/>
                  <a:ea typeface="Calibri" panose="020F0502020204030204" pitchFamily="34" charset="0"/>
                  <a:cs typeface="Arial" panose="020B0604020202020204" pitchFamily="34" charset="0"/>
                </a:rPr>
                <a:t>đã</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a:t>
              </a:r>
              <a:r>
                <a:rPr lang="vi-VN" sz="1800" b="1" dirty="0">
                  <a:solidFill>
                    <a:srgbClr val="2A292A"/>
                  </a:solidFill>
                  <a:latin typeface="Arial" panose="020B0604020202020204" pitchFamily="34" charset="0"/>
                  <a:ea typeface="Calibri" panose="020F0502020204030204" pitchFamily="34" charset="0"/>
                  <a:cs typeface="Arial" panose="020B0604020202020204" pitchFamily="34" charset="0"/>
                </a:rPr>
                <a:t>triệu tập và chủ trì Hội nghị hợp nhất các tổ chức cộng sản tại Hương Cảng (Trung Quốc)</a:t>
              </a:r>
              <a:r>
                <a:rPr lang="en-US" sz="1800" b="1" dirty="0">
                  <a:solidFill>
                    <a:srgbClr val="2A292A"/>
                  </a:solidFill>
                  <a:latin typeface="Arial" panose="020B0604020202020204" pitchFamily="34" charset="0"/>
                  <a:ea typeface="Calibri" panose="020F0502020204030204" pitchFamily="34" charset="0"/>
                  <a:cs typeface="Arial" panose="020B0604020202020204" pitchFamily="34" charset="0"/>
                </a:rPr>
                <a:t>. </a:t>
              </a:r>
              <a:endParaRPr lang="en-US" sz="1600" b="1" dirty="0">
                <a:solidFill>
                  <a:srgbClr val="2A292A"/>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8586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animBg="1"/>
      <p:bldP spid="1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578911-A826-7744-33EF-44C2CA963680}"/>
              </a:ext>
            </a:extLst>
          </p:cNvPr>
          <p:cNvSpPr txBox="1"/>
          <p:nvPr/>
        </p:nvSpPr>
        <p:spPr>
          <a:xfrm>
            <a:off x="597878" y="938257"/>
            <a:ext cx="3052688"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a:sym typeface="Arial"/>
              </a:rPr>
              <a:t>Sử dụng thông tin trong SGK kết hợp tìm kiếm trên internet về quá trình thành lập Đảng Cộng sản Việt Nam, thiết kế infographic giới thiệu về quá trình thành lập Đảng</a:t>
            </a:r>
            <a:r>
              <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8" name="Picture 7" descr="A person with a flag and text&#10;&#10;Description automatically generated">
            <a:extLst>
              <a:ext uri="{FF2B5EF4-FFF2-40B4-BE49-F238E27FC236}">
                <a16:creationId xmlns:a16="http://schemas.microsoft.com/office/drawing/2014/main" id="{778EC5D9-DFED-9EB5-17BF-DD7C35B83977}"/>
              </a:ext>
            </a:extLst>
          </p:cNvPr>
          <p:cNvPicPr>
            <a:picLocks noChangeAspect="1"/>
          </p:cNvPicPr>
          <p:nvPr/>
        </p:nvPicPr>
        <p:blipFill>
          <a:blip r:embed="rId2"/>
          <a:stretch>
            <a:fillRect/>
          </a:stretch>
        </p:blipFill>
        <p:spPr>
          <a:xfrm>
            <a:off x="3934262" y="429943"/>
            <a:ext cx="4763979" cy="4283611"/>
          </a:xfrm>
          <a:prstGeom prst="rect">
            <a:avLst/>
          </a:prstGeom>
        </p:spPr>
      </p:pic>
    </p:spTree>
    <p:extLst>
      <p:ext uri="{BB962C8B-B14F-4D97-AF65-F5344CB8AC3E}">
        <p14:creationId xmlns:p14="http://schemas.microsoft.com/office/powerpoint/2010/main" val="4282415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sp>
        <p:nvSpPr>
          <p:cNvPr id="4" name="TextBox 3">
            <a:extLst>
              <a:ext uri="{FF2B5EF4-FFF2-40B4-BE49-F238E27FC236}">
                <a16:creationId xmlns:a16="http://schemas.microsoft.com/office/drawing/2014/main" id="{DCBF30D2-5670-C9C2-771F-BE032CC489E9}"/>
              </a:ext>
            </a:extLst>
          </p:cNvPr>
          <p:cNvSpPr txBox="1"/>
          <p:nvPr/>
        </p:nvSpPr>
        <p:spPr>
          <a:xfrm>
            <a:off x="663148" y="1169090"/>
            <a:ext cx="3596618" cy="2805320"/>
          </a:xfrm>
          <a:prstGeom prst="rect">
            <a:avLst/>
          </a:prstGeom>
          <a:noFill/>
        </p:spPr>
        <p:txBody>
          <a:bodyPr wrap="square">
            <a:spAutoFit/>
          </a:bodyPr>
          <a:lstStyle/>
          <a:p>
            <a:pPr lvl="0" algn="just">
              <a:lnSpc>
                <a:spcPct val="150000"/>
              </a:lnSpc>
              <a:spcAft>
                <a:spcPts val="1000"/>
              </a:spcAft>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K</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hai thác Hình 6.4, Tư liệu, mục Em có biết, kết hợp với tư liệu </a:t>
            </a: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bên dưới và trả lời câu hỏi:</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Nêu quá trình, ý nghĩa của việc thành lập Đảng Cộng sản Việt Nam.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5" name="Group 4">
            <a:extLst>
              <a:ext uri="{FF2B5EF4-FFF2-40B4-BE49-F238E27FC236}">
                <a16:creationId xmlns:a16="http://schemas.microsoft.com/office/drawing/2014/main" id="{BCC0C4EB-A2E7-A425-CE0A-EFEEDC124651}"/>
              </a:ext>
            </a:extLst>
          </p:cNvPr>
          <p:cNvGrpSpPr/>
          <p:nvPr/>
        </p:nvGrpSpPr>
        <p:grpSpPr>
          <a:xfrm>
            <a:off x="4337941" y="735402"/>
            <a:ext cx="4210052" cy="3672696"/>
            <a:chOff x="4690501" y="1040377"/>
            <a:chExt cx="4210052" cy="3672696"/>
          </a:xfrm>
        </p:grpSpPr>
        <p:pic>
          <p:nvPicPr>
            <p:cNvPr id="6" name="Picture 17">
              <a:extLst>
                <a:ext uri="{FF2B5EF4-FFF2-40B4-BE49-F238E27FC236}">
                  <a16:creationId xmlns:a16="http://schemas.microsoft.com/office/drawing/2014/main" id="{D1B7CD93-EB84-28D7-E9F6-5ADE1B2C44F5}"/>
                </a:ext>
              </a:extLst>
            </p:cNvPr>
            <p:cNvPicPr>
              <a:picLocks noChangeAspect="1"/>
            </p:cNvPicPr>
            <p:nvPr/>
          </p:nvPicPr>
          <p:blipFill>
            <a:blip r:embed="rId3"/>
            <a:srcRect/>
            <a:stretch>
              <a:fillRect/>
            </a:stretch>
          </p:blipFill>
          <p:spPr>
            <a:xfrm>
              <a:off x="4847662" y="1040377"/>
              <a:ext cx="3895729" cy="3368181"/>
            </a:xfrm>
            <a:prstGeom prst="rect">
              <a:avLst/>
            </a:prstGeom>
          </p:spPr>
        </p:pic>
        <p:sp>
          <p:nvSpPr>
            <p:cNvPr id="7" name="TextBox 6">
              <a:extLst>
                <a:ext uri="{FF2B5EF4-FFF2-40B4-BE49-F238E27FC236}">
                  <a16:creationId xmlns:a16="http://schemas.microsoft.com/office/drawing/2014/main" id="{84A90C2D-2D9A-2E66-8672-D71376BD6281}"/>
                </a:ext>
              </a:extLst>
            </p:cNvPr>
            <p:cNvSpPr txBox="1"/>
            <p:nvPr/>
          </p:nvSpPr>
          <p:spPr>
            <a:xfrm>
              <a:off x="4690501" y="4205242"/>
              <a:ext cx="4210052"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THẢO LUẬN NHÓM</a:t>
              </a:r>
              <a:endParaRPr kumimoji="0" lang="en-US" sz="2700" b="1" i="0" u="none" strike="noStrike" kern="1200" cap="none" spc="0" normalizeH="0" baseline="0" noProof="0">
                <a:ln>
                  <a:noFill/>
                </a:ln>
                <a:solidFill>
                  <a:srgbClr val="C00000"/>
                </a:solidFill>
                <a:effectLst/>
                <a:uLnTx/>
                <a:uFillTx/>
                <a:latin typeface="Calibri"/>
                <a:ea typeface="+mn-ea"/>
                <a:sym typeface="Aria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Archival Research - Doctor of Philosophy (Ph.D.) in History by Slidesgo">
  <a:themeElements>
    <a:clrScheme name="Simple Light">
      <a:dk1>
        <a:srgbClr val="2A292A"/>
      </a:dk1>
      <a:lt1>
        <a:srgbClr val="E2D9CA"/>
      </a:lt1>
      <a:dk2>
        <a:srgbClr val="54494D"/>
      </a:dk2>
      <a:lt2>
        <a:srgbClr val="ABA594"/>
      </a:lt2>
      <a:accent1>
        <a:srgbClr val="CFBDA1"/>
      </a:accent1>
      <a:accent2>
        <a:srgbClr val="FFFFFF"/>
      </a:accent2>
      <a:accent3>
        <a:srgbClr val="FFFFFF"/>
      </a:accent3>
      <a:accent4>
        <a:srgbClr val="FFFFFF"/>
      </a:accent4>
      <a:accent5>
        <a:srgbClr val="FFFFFF"/>
      </a:accent5>
      <a:accent6>
        <a:srgbClr val="FFFFFF"/>
      </a:accent6>
      <a:hlink>
        <a:srgbClr val="3D3B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chival Research - Doctor of Philosophy (Ph.D.) in History by Slidesgo">
  <a:themeElements>
    <a:clrScheme name="Simple Light">
      <a:dk1>
        <a:srgbClr val="2A292A"/>
      </a:dk1>
      <a:lt1>
        <a:srgbClr val="E2D9CA"/>
      </a:lt1>
      <a:dk2>
        <a:srgbClr val="54494D"/>
      </a:dk2>
      <a:lt2>
        <a:srgbClr val="ABA594"/>
      </a:lt2>
      <a:accent1>
        <a:srgbClr val="CFBDA1"/>
      </a:accent1>
      <a:accent2>
        <a:srgbClr val="FFFFFF"/>
      </a:accent2>
      <a:accent3>
        <a:srgbClr val="FFFFFF"/>
      </a:accent3>
      <a:accent4>
        <a:srgbClr val="FFFFFF"/>
      </a:accent4>
      <a:accent5>
        <a:srgbClr val="FFFFFF"/>
      </a:accent5>
      <a:accent6>
        <a:srgbClr val="FFFFFF"/>
      </a:accent6>
      <a:hlink>
        <a:srgbClr val="3D3B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3368</TotalTime>
  <Words>2590</Words>
  <Application>Microsoft Office PowerPoint</Application>
  <PresentationFormat>On-screen Show (16:9)</PresentationFormat>
  <Paragraphs>197</Paragraphs>
  <Slides>42</Slides>
  <Notes>20</Notes>
  <HiddenSlides>1</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42</vt:i4>
      </vt:variant>
    </vt:vector>
  </HeadingPairs>
  <TitlesOfParts>
    <vt:vector size="58" baseType="lpstr">
      <vt:lpstr>Actor</vt:lpstr>
      <vt:lpstr>Palatino Linotype</vt:lpstr>
      <vt:lpstr>Aptos Black</vt:lpstr>
      <vt:lpstr>Times New Roman</vt:lpstr>
      <vt:lpstr>Josefin Sans SemiBold</vt:lpstr>
      <vt:lpstr>Calibri</vt:lpstr>
      <vt:lpstr>Arial</vt:lpstr>
      <vt:lpstr>DM Sans</vt:lpstr>
      <vt:lpstr>Albert Sans</vt:lpstr>
      <vt:lpstr>Josefin Sans</vt:lpstr>
      <vt:lpstr>Bahnschrift SemiLight SemiConde</vt:lpstr>
      <vt:lpstr>Courier New</vt:lpstr>
      <vt:lpstr>Nunito Light</vt:lpstr>
      <vt:lpstr>Anaheim</vt:lpstr>
      <vt:lpstr>Archival Research - Doctor of Philosophy (Ph.D.) in History by Slidesgo</vt:lpstr>
      <vt:lpstr>1_Archival Research - Doctor of Philosophy (Ph.D.) in History by Slidesgo</vt:lpstr>
      <vt:lpstr>PowerPoint Presentation</vt:lpstr>
      <vt:lpstr>Quá trình thành lập Đảng Cộng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nghị hợp nhất các tổ chức cộng sản ở Việt Nam</vt:lpstr>
      <vt:lpstr>PowerPoint Presentation</vt:lpstr>
      <vt:lpstr>PowerPoint Presentation</vt:lpstr>
      <vt:lpstr>PowerPoint Presentation</vt:lpstr>
      <vt:lpstr>PowerPoint Presentation</vt:lpstr>
      <vt:lpstr>PowerPoint Presentation</vt:lpstr>
      <vt:lpstr>PowerPoint Presentation</vt:lpstr>
      <vt:lpstr>93 năm ngày thành lập Đảng Cộng sản Việt Nam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21</cp:revision>
  <dcterms:modified xsi:type="dcterms:W3CDTF">2025-11-30T13:33:18Z</dcterms:modified>
</cp:coreProperties>
</file>