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3"/>
  </p:notesMasterIdLst>
  <p:sldIdLst>
    <p:sldId id="312" r:id="rId2"/>
    <p:sldId id="256" r:id="rId3"/>
    <p:sldId id="261" r:id="rId4"/>
    <p:sldId id="259" r:id="rId5"/>
    <p:sldId id="313" r:id="rId6"/>
    <p:sldId id="314" r:id="rId7"/>
    <p:sldId id="315" r:id="rId8"/>
    <p:sldId id="316" r:id="rId9"/>
    <p:sldId id="317" r:id="rId10"/>
    <p:sldId id="318" r:id="rId11"/>
    <p:sldId id="283" r:id="rId12"/>
    <p:sldId id="319" r:id="rId13"/>
    <p:sldId id="320" r:id="rId14"/>
    <p:sldId id="321" r:id="rId15"/>
    <p:sldId id="322" r:id="rId16"/>
    <p:sldId id="325" r:id="rId17"/>
    <p:sldId id="258" r:id="rId18"/>
    <p:sldId id="257" r:id="rId19"/>
    <p:sldId id="324" r:id="rId20"/>
    <p:sldId id="263" r:id="rId21"/>
    <p:sldId id="326" r:id="rId22"/>
  </p:sldIdLst>
  <p:sldSz cx="9144000" cy="5143500" type="screen16x9"/>
  <p:notesSz cx="6858000" cy="9144000"/>
  <p:embeddedFontLst>
    <p:embeddedFont>
      <p:font typeface="Dela Gothic One" panose="020B0604020202020204" charset="-128"/>
      <p:regular r:id="rId24"/>
    </p:embeddedFont>
    <p:embeddedFont>
      <p:font typeface="Cabin" panose="020B0604020202020204" charset="0"/>
      <p:regular r:id="rId25"/>
      <p:bold r:id="rId26"/>
      <p:italic r:id="rId27"/>
      <p:boldItalic r:id="rId28"/>
    </p:embeddedFont>
    <p:embeddedFont>
      <p:font typeface="Cambria Math" panose="02040503050406030204" pitchFamily="18" charset="0"/>
      <p:regular r:id="rId29"/>
    </p:embeddedFont>
    <p:embeddedFont>
      <p:font typeface="Nunito Light" pitchFamily="2" charset="0"/>
      <p:regular r:id="rId30"/>
      <p: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5F10DC-EC9E-46E3-AF8B-AD60833FD14E}">
  <a:tblStyle styleId="{E95F10DC-EC9E-46E3-AF8B-AD60833FD1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1066AF5-4200-4F80-9955-64F17DC2DA1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8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25ef8046f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6" name="Google Shape;1326;g25ef8046f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25ef8046fb3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25ef8046fb3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25f76095a7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25f76095a7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25f76095a7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25f76095a7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5092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25f76095a7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25f76095a7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1134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g25f76095a7a_1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7" name="Google Shape;1997;g25f76095a7a_1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a:extLst>
            <a:ext uri="{FF2B5EF4-FFF2-40B4-BE49-F238E27FC236}">
              <a16:creationId xmlns:a16="http://schemas.microsoft.com/office/drawing/2014/main" id="{CDEDDA11-C210-00F1-F025-10ED5C7D6157}"/>
            </a:ext>
          </a:extLst>
        </p:cNvPr>
        <p:cNvGrpSpPr/>
        <p:nvPr/>
      </p:nvGrpSpPr>
      <p:grpSpPr>
        <a:xfrm>
          <a:off x="0" y="0"/>
          <a:ext cx="0" cy="0"/>
          <a:chOff x="0" y="0"/>
          <a:chExt cx="0" cy="0"/>
        </a:xfrm>
      </p:grpSpPr>
      <p:sp>
        <p:nvSpPr>
          <p:cNvPr id="1373" name="Google Shape;1373;g25f76095a7a_1_0:notes">
            <a:extLst>
              <a:ext uri="{FF2B5EF4-FFF2-40B4-BE49-F238E27FC236}">
                <a16:creationId xmlns:a16="http://schemas.microsoft.com/office/drawing/2014/main" id="{DD333B7D-62B8-EB81-C939-0FB0724387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25f76095a7a_1_0:notes">
            <a:extLst>
              <a:ext uri="{FF2B5EF4-FFF2-40B4-BE49-F238E27FC236}">
                <a16:creationId xmlns:a16="http://schemas.microsoft.com/office/drawing/2014/main" id="{F12A057E-30BF-EB52-CF9F-AC8EAE5C88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3275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a:extLst>
            <a:ext uri="{FF2B5EF4-FFF2-40B4-BE49-F238E27FC236}">
              <a16:creationId xmlns:a16="http://schemas.microsoft.com/office/drawing/2014/main" id="{B859EAD1-BD3E-92BB-0415-8CBF5B3A6348}"/>
            </a:ext>
          </a:extLst>
        </p:cNvPr>
        <p:cNvGrpSpPr/>
        <p:nvPr/>
      </p:nvGrpSpPr>
      <p:grpSpPr>
        <a:xfrm>
          <a:off x="0" y="0"/>
          <a:ext cx="0" cy="0"/>
          <a:chOff x="0" y="0"/>
          <a:chExt cx="0" cy="0"/>
        </a:xfrm>
      </p:grpSpPr>
      <p:sp>
        <p:nvSpPr>
          <p:cNvPr id="1373" name="Google Shape;1373;g25f76095a7a_1_0:notes">
            <a:extLst>
              <a:ext uri="{FF2B5EF4-FFF2-40B4-BE49-F238E27FC236}">
                <a16:creationId xmlns:a16="http://schemas.microsoft.com/office/drawing/2014/main" id="{9AD8B69C-478D-2366-DBF1-2AB82A18FB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25f76095a7a_1_0:notes">
            <a:extLst>
              <a:ext uri="{FF2B5EF4-FFF2-40B4-BE49-F238E27FC236}">
                <a16:creationId xmlns:a16="http://schemas.microsoft.com/office/drawing/2014/main" id="{D1434713-66C0-EA60-1D48-1405CA7D50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485804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56800" y="199050"/>
            <a:ext cx="8630400" cy="4745400"/>
          </a:xfrm>
          <a:prstGeom prst="rect">
            <a:avLst/>
          </a:prstGeom>
          <a:solidFill>
            <a:srgbClr val="FFFFFF">
              <a:alpha val="30000"/>
            </a:srgbClr>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835400" y="1243900"/>
            <a:ext cx="5473200" cy="20910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7000">
                <a:solidFill>
                  <a:schemeClr val="dk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835400" y="3423775"/>
            <a:ext cx="5473200" cy="4758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2" name="Google Shape;12;p2"/>
          <p:cNvPicPr preferRelativeResize="0"/>
          <p:nvPr/>
        </p:nvPicPr>
        <p:blipFill>
          <a:blip r:embed="rId2">
            <a:alphaModFix/>
          </a:blip>
          <a:stretch>
            <a:fillRect/>
          </a:stretch>
        </p:blipFill>
        <p:spPr>
          <a:xfrm rot="2173925">
            <a:off x="-71006" y="3762115"/>
            <a:ext cx="881310" cy="1648296"/>
          </a:xfrm>
          <a:prstGeom prst="rect">
            <a:avLst/>
          </a:prstGeom>
          <a:noFill/>
          <a:ln>
            <a:noFill/>
          </a:ln>
        </p:spPr>
      </p:pic>
      <p:pic>
        <p:nvPicPr>
          <p:cNvPr id="13" name="Google Shape;13;p2"/>
          <p:cNvPicPr preferRelativeResize="0"/>
          <p:nvPr/>
        </p:nvPicPr>
        <p:blipFill>
          <a:blip r:embed="rId3">
            <a:alphaModFix/>
          </a:blip>
          <a:stretch>
            <a:fillRect/>
          </a:stretch>
        </p:blipFill>
        <p:spPr>
          <a:xfrm rot="5934491">
            <a:off x="1751391" y="4546101"/>
            <a:ext cx="279366" cy="805828"/>
          </a:xfrm>
          <a:prstGeom prst="rect">
            <a:avLst/>
          </a:prstGeom>
          <a:noFill/>
          <a:ln>
            <a:noFill/>
          </a:ln>
        </p:spPr>
      </p:pic>
      <p:pic>
        <p:nvPicPr>
          <p:cNvPr id="14" name="Google Shape;14;p2"/>
          <p:cNvPicPr preferRelativeResize="0"/>
          <p:nvPr/>
        </p:nvPicPr>
        <p:blipFill>
          <a:blip r:embed="rId4">
            <a:alphaModFix/>
          </a:blip>
          <a:stretch>
            <a:fillRect/>
          </a:stretch>
        </p:blipFill>
        <p:spPr>
          <a:xfrm rot="-8534103">
            <a:off x="8112353" y="57179"/>
            <a:ext cx="1058346" cy="576190"/>
          </a:xfrm>
          <a:prstGeom prst="rect">
            <a:avLst/>
          </a:prstGeom>
          <a:noFill/>
          <a:ln>
            <a:noFill/>
          </a:ln>
        </p:spPr>
      </p:pic>
      <p:pic>
        <p:nvPicPr>
          <p:cNvPr id="15" name="Google Shape;15;p2"/>
          <p:cNvPicPr preferRelativeResize="0"/>
          <p:nvPr/>
        </p:nvPicPr>
        <p:blipFill>
          <a:blip r:embed="rId5">
            <a:alphaModFix/>
          </a:blip>
          <a:stretch>
            <a:fillRect/>
          </a:stretch>
        </p:blipFill>
        <p:spPr>
          <a:xfrm rot="6012793">
            <a:off x="-78642" y="1563521"/>
            <a:ext cx="896561" cy="839631"/>
          </a:xfrm>
          <a:prstGeom prst="rect">
            <a:avLst/>
          </a:prstGeom>
          <a:noFill/>
          <a:ln>
            <a:noFill/>
          </a:ln>
        </p:spPr>
      </p:pic>
      <p:pic>
        <p:nvPicPr>
          <p:cNvPr id="16" name="Google Shape;16;p2"/>
          <p:cNvPicPr preferRelativeResize="0"/>
          <p:nvPr/>
        </p:nvPicPr>
        <p:blipFill>
          <a:blip r:embed="rId6">
            <a:alphaModFix/>
          </a:blip>
          <a:stretch>
            <a:fillRect/>
          </a:stretch>
        </p:blipFill>
        <p:spPr>
          <a:xfrm rot="-8498479" flipH="1">
            <a:off x="348385" y="250892"/>
            <a:ext cx="42527" cy="188774"/>
          </a:xfrm>
          <a:prstGeom prst="rect">
            <a:avLst/>
          </a:prstGeom>
          <a:noFill/>
          <a:ln>
            <a:noFill/>
          </a:ln>
        </p:spPr>
      </p:pic>
      <p:grpSp>
        <p:nvGrpSpPr>
          <p:cNvPr id="17" name="Google Shape;17;p2"/>
          <p:cNvGrpSpPr/>
          <p:nvPr/>
        </p:nvGrpSpPr>
        <p:grpSpPr>
          <a:xfrm>
            <a:off x="-123137" y="-63128"/>
            <a:ext cx="8169918" cy="5777635"/>
            <a:chOff x="-123137" y="-63128"/>
            <a:chExt cx="8169918" cy="5777635"/>
          </a:xfrm>
        </p:grpSpPr>
        <p:pic>
          <p:nvPicPr>
            <p:cNvPr id="18" name="Google Shape;18;p2"/>
            <p:cNvPicPr preferRelativeResize="0"/>
            <p:nvPr/>
          </p:nvPicPr>
          <p:blipFill>
            <a:blip r:embed="rId7">
              <a:alphaModFix/>
            </a:blip>
            <a:stretch>
              <a:fillRect/>
            </a:stretch>
          </p:blipFill>
          <p:spPr>
            <a:xfrm rot="3487591">
              <a:off x="7320122" y="-39600"/>
              <a:ext cx="503254" cy="805829"/>
            </a:xfrm>
            <a:prstGeom prst="rect">
              <a:avLst/>
            </a:prstGeom>
            <a:noFill/>
            <a:ln>
              <a:noFill/>
            </a:ln>
          </p:spPr>
        </p:pic>
        <p:pic>
          <p:nvPicPr>
            <p:cNvPr id="19" name="Google Shape;19;p2"/>
            <p:cNvPicPr preferRelativeResize="0"/>
            <p:nvPr/>
          </p:nvPicPr>
          <p:blipFill>
            <a:blip r:embed="rId7">
              <a:alphaModFix/>
            </a:blip>
            <a:stretch>
              <a:fillRect/>
            </a:stretch>
          </p:blipFill>
          <p:spPr>
            <a:xfrm rot="3306221">
              <a:off x="167123" y="4620379"/>
              <a:ext cx="655660" cy="1049864"/>
            </a:xfrm>
            <a:prstGeom prst="rect">
              <a:avLst/>
            </a:prstGeom>
            <a:noFill/>
            <a:ln>
              <a:noFill/>
            </a:ln>
          </p:spPr>
        </p:pic>
      </p:grpSp>
      <p:grpSp>
        <p:nvGrpSpPr>
          <p:cNvPr id="20" name="Google Shape;20;p2"/>
          <p:cNvGrpSpPr/>
          <p:nvPr/>
        </p:nvGrpSpPr>
        <p:grpSpPr>
          <a:xfrm>
            <a:off x="-82473" y="-355194"/>
            <a:ext cx="4661611" cy="4356326"/>
            <a:chOff x="-82473" y="-355194"/>
            <a:chExt cx="4661611" cy="4356326"/>
          </a:xfrm>
        </p:grpSpPr>
        <p:pic>
          <p:nvPicPr>
            <p:cNvPr id="21" name="Google Shape;21;p2"/>
            <p:cNvPicPr preferRelativeResize="0"/>
            <p:nvPr/>
          </p:nvPicPr>
          <p:blipFill>
            <a:blip r:embed="rId8">
              <a:alphaModFix/>
            </a:blip>
            <a:stretch>
              <a:fillRect/>
            </a:stretch>
          </p:blipFill>
          <p:spPr>
            <a:xfrm rot="-37" flipH="1">
              <a:off x="-82473" y="3045244"/>
              <a:ext cx="725796" cy="955884"/>
            </a:xfrm>
            <a:prstGeom prst="rect">
              <a:avLst/>
            </a:prstGeom>
            <a:noFill/>
            <a:ln>
              <a:noFill/>
            </a:ln>
          </p:spPr>
        </p:pic>
        <p:pic>
          <p:nvPicPr>
            <p:cNvPr id="22" name="Google Shape;22;p2"/>
            <p:cNvPicPr preferRelativeResize="0"/>
            <p:nvPr/>
          </p:nvPicPr>
          <p:blipFill>
            <a:blip r:embed="rId8">
              <a:alphaModFix/>
            </a:blip>
            <a:stretch>
              <a:fillRect/>
            </a:stretch>
          </p:blipFill>
          <p:spPr>
            <a:xfrm rot="8289386">
              <a:off x="3776521" y="-253865"/>
              <a:ext cx="611855" cy="805828"/>
            </a:xfrm>
            <a:prstGeom prst="rect">
              <a:avLst/>
            </a:prstGeom>
            <a:noFill/>
            <a:ln>
              <a:noFill/>
            </a:ln>
          </p:spPr>
        </p:pic>
      </p:grpSp>
      <p:pic>
        <p:nvPicPr>
          <p:cNvPr id="23" name="Google Shape;23;p2"/>
          <p:cNvPicPr preferRelativeResize="0"/>
          <p:nvPr/>
        </p:nvPicPr>
        <p:blipFill>
          <a:blip r:embed="rId9">
            <a:alphaModFix/>
          </a:blip>
          <a:stretch>
            <a:fillRect/>
          </a:stretch>
        </p:blipFill>
        <p:spPr>
          <a:xfrm>
            <a:off x="84753" y="18163"/>
            <a:ext cx="500574" cy="654223"/>
          </a:xfrm>
          <a:prstGeom prst="rect">
            <a:avLst/>
          </a:prstGeom>
          <a:noFill/>
          <a:ln>
            <a:noFill/>
          </a:ln>
        </p:spPr>
      </p:pic>
      <p:pic>
        <p:nvPicPr>
          <p:cNvPr id="24" name="Google Shape;24;p2"/>
          <p:cNvPicPr preferRelativeResize="0"/>
          <p:nvPr/>
        </p:nvPicPr>
        <p:blipFill>
          <a:blip r:embed="rId9">
            <a:alphaModFix/>
          </a:blip>
          <a:stretch>
            <a:fillRect/>
          </a:stretch>
        </p:blipFill>
        <p:spPr>
          <a:xfrm rot="-1818624">
            <a:off x="8256415" y="4550112"/>
            <a:ext cx="500574" cy="654225"/>
          </a:xfrm>
          <a:prstGeom prst="rect">
            <a:avLst/>
          </a:prstGeom>
          <a:noFill/>
          <a:ln>
            <a:noFill/>
          </a:ln>
        </p:spPr>
      </p:pic>
      <p:grpSp>
        <p:nvGrpSpPr>
          <p:cNvPr id="25" name="Google Shape;25;p2"/>
          <p:cNvGrpSpPr/>
          <p:nvPr/>
        </p:nvGrpSpPr>
        <p:grpSpPr>
          <a:xfrm>
            <a:off x="1898918" y="-102272"/>
            <a:ext cx="5454683" cy="5309836"/>
            <a:chOff x="1898918" y="-102272"/>
            <a:chExt cx="5454683" cy="5309836"/>
          </a:xfrm>
        </p:grpSpPr>
        <p:pic>
          <p:nvPicPr>
            <p:cNvPr id="26" name="Google Shape;26;p2"/>
            <p:cNvPicPr preferRelativeResize="0"/>
            <p:nvPr/>
          </p:nvPicPr>
          <p:blipFill>
            <a:blip r:embed="rId10">
              <a:alphaModFix/>
            </a:blip>
            <a:stretch>
              <a:fillRect/>
            </a:stretch>
          </p:blipFill>
          <p:spPr>
            <a:xfrm rot="8577089">
              <a:off x="2012632" y="-36863"/>
              <a:ext cx="387066" cy="507172"/>
            </a:xfrm>
            <a:prstGeom prst="rect">
              <a:avLst/>
            </a:prstGeom>
            <a:noFill/>
            <a:ln>
              <a:noFill/>
            </a:ln>
          </p:spPr>
        </p:pic>
        <p:pic>
          <p:nvPicPr>
            <p:cNvPr id="27" name="Google Shape;27;p2"/>
            <p:cNvPicPr preferRelativeResize="0"/>
            <p:nvPr/>
          </p:nvPicPr>
          <p:blipFill>
            <a:blip r:embed="rId10">
              <a:alphaModFix/>
            </a:blip>
            <a:stretch>
              <a:fillRect/>
            </a:stretch>
          </p:blipFill>
          <p:spPr>
            <a:xfrm rot="-4694185">
              <a:off x="6694391" y="4529853"/>
              <a:ext cx="530196" cy="694723"/>
            </a:xfrm>
            <a:prstGeom prst="rect">
              <a:avLst/>
            </a:prstGeom>
            <a:noFill/>
            <a:ln>
              <a:noFill/>
            </a:ln>
          </p:spPr>
        </p:pic>
      </p:grpSp>
      <p:grpSp>
        <p:nvGrpSpPr>
          <p:cNvPr id="28" name="Google Shape;28;p2"/>
          <p:cNvGrpSpPr/>
          <p:nvPr/>
        </p:nvGrpSpPr>
        <p:grpSpPr>
          <a:xfrm>
            <a:off x="38108" y="41071"/>
            <a:ext cx="8884278" cy="4962565"/>
            <a:chOff x="38108" y="41071"/>
            <a:chExt cx="8884278" cy="4962565"/>
          </a:xfrm>
        </p:grpSpPr>
        <p:grpSp>
          <p:nvGrpSpPr>
            <p:cNvPr id="29" name="Google Shape;29;p2"/>
            <p:cNvGrpSpPr/>
            <p:nvPr/>
          </p:nvGrpSpPr>
          <p:grpSpPr>
            <a:xfrm>
              <a:off x="38108" y="851741"/>
              <a:ext cx="422661" cy="451638"/>
              <a:chOff x="38108" y="924128"/>
              <a:chExt cx="422661" cy="451638"/>
            </a:xfrm>
          </p:grpSpPr>
          <p:pic>
            <p:nvPicPr>
              <p:cNvPr id="30" name="Google Shape;30;p2"/>
              <p:cNvPicPr preferRelativeResize="0"/>
              <p:nvPr/>
            </p:nvPicPr>
            <p:blipFill>
              <a:blip r:embed="rId11">
                <a:alphaModFix/>
              </a:blip>
              <a:stretch>
                <a:fillRect/>
              </a:stretch>
            </p:blipFill>
            <p:spPr>
              <a:xfrm rot="10800000" flipH="1">
                <a:off x="38108" y="924128"/>
                <a:ext cx="105543" cy="188774"/>
              </a:xfrm>
              <a:prstGeom prst="rect">
                <a:avLst/>
              </a:prstGeom>
              <a:noFill/>
              <a:ln>
                <a:noFill/>
              </a:ln>
            </p:spPr>
          </p:pic>
          <p:pic>
            <p:nvPicPr>
              <p:cNvPr id="31" name="Google Shape;31;p2"/>
              <p:cNvPicPr preferRelativeResize="0"/>
              <p:nvPr/>
            </p:nvPicPr>
            <p:blipFill>
              <a:blip r:embed="rId6">
                <a:alphaModFix/>
              </a:blip>
              <a:stretch>
                <a:fillRect/>
              </a:stretch>
            </p:blipFill>
            <p:spPr>
              <a:xfrm rot="-7340693" flipH="1">
                <a:off x="348386" y="1212916"/>
                <a:ext cx="42527" cy="188775"/>
              </a:xfrm>
              <a:prstGeom prst="rect">
                <a:avLst/>
              </a:prstGeom>
              <a:noFill/>
              <a:ln>
                <a:noFill/>
              </a:ln>
            </p:spPr>
          </p:pic>
        </p:grpSp>
        <p:grpSp>
          <p:nvGrpSpPr>
            <p:cNvPr id="32" name="Google Shape;32;p2"/>
            <p:cNvGrpSpPr/>
            <p:nvPr/>
          </p:nvGrpSpPr>
          <p:grpSpPr>
            <a:xfrm>
              <a:off x="140695" y="2321191"/>
              <a:ext cx="388681" cy="554456"/>
              <a:chOff x="140695" y="2477366"/>
              <a:chExt cx="388681" cy="554456"/>
            </a:xfrm>
          </p:grpSpPr>
          <p:pic>
            <p:nvPicPr>
              <p:cNvPr id="33" name="Google Shape;33;p2"/>
              <p:cNvPicPr preferRelativeResize="0"/>
              <p:nvPr/>
            </p:nvPicPr>
            <p:blipFill>
              <a:blip r:embed="rId11">
                <a:alphaModFix/>
              </a:blip>
              <a:stretch>
                <a:fillRect/>
              </a:stretch>
            </p:blipFill>
            <p:spPr>
              <a:xfrm rot="8258944" flipH="1">
                <a:off x="190508" y="2832129"/>
                <a:ext cx="105544" cy="188773"/>
              </a:xfrm>
              <a:prstGeom prst="rect">
                <a:avLst/>
              </a:prstGeom>
              <a:noFill/>
              <a:ln>
                <a:noFill/>
              </a:ln>
            </p:spPr>
          </p:pic>
          <p:pic>
            <p:nvPicPr>
              <p:cNvPr id="34" name="Google Shape;34;p2"/>
              <p:cNvPicPr preferRelativeResize="0"/>
              <p:nvPr/>
            </p:nvPicPr>
            <p:blipFill>
              <a:blip r:embed="rId11">
                <a:alphaModFix/>
              </a:blip>
              <a:stretch>
                <a:fillRect/>
              </a:stretch>
            </p:blipFill>
            <p:spPr>
              <a:xfrm rot="10800000" flipH="1">
                <a:off x="423833" y="2477366"/>
                <a:ext cx="105543" cy="188774"/>
              </a:xfrm>
              <a:prstGeom prst="rect">
                <a:avLst/>
              </a:prstGeom>
              <a:noFill/>
              <a:ln>
                <a:noFill/>
              </a:ln>
            </p:spPr>
          </p:pic>
        </p:grpSp>
        <p:pic>
          <p:nvPicPr>
            <p:cNvPr id="35" name="Google Shape;35;p2"/>
            <p:cNvPicPr preferRelativeResize="0"/>
            <p:nvPr/>
          </p:nvPicPr>
          <p:blipFill>
            <a:blip r:embed="rId6">
              <a:alphaModFix/>
            </a:blip>
            <a:stretch>
              <a:fillRect/>
            </a:stretch>
          </p:blipFill>
          <p:spPr>
            <a:xfrm rot="-8446953" flipH="1">
              <a:off x="6408022" y="203216"/>
              <a:ext cx="42527" cy="188775"/>
            </a:xfrm>
            <a:prstGeom prst="rect">
              <a:avLst/>
            </a:prstGeom>
            <a:noFill/>
            <a:ln>
              <a:noFill/>
            </a:ln>
          </p:spPr>
        </p:pic>
        <p:pic>
          <p:nvPicPr>
            <p:cNvPr id="36" name="Google Shape;36;p2"/>
            <p:cNvPicPr preferRelativeResize="0"/>
            <p:nvPr/>
          </p:nvPicPr>
          <p:blipFill>
            <a:blip r:embed="rId11">
              <a:alphaModFix/>
            </a:blip>
            <a:stretch>
              <a:fillRect/>
            </a:stretch>
          </p:blipFill>
          <p:spPr>
            <a:xfrm rot="6650757" flipH="1">
              <a:off x="8737431" y="1194053"/>
              <a:ext cx="105545" cy="188776"/>
            </a:xfrm>
            <a:prstGeom prst="rect">
              <a:avLst/>
            </a:prstGeom>
            <a:noFill/>
            <a:ln>
              <a:noFill/>
            </a:ln>
          </p:spPr>
        </p:pic>
        <p:grpSp>
          <p:nvGrpSpPr>
            <p:cNvPr id="37" name="Google Shape;37;p2"/>
            <p:cNvGrpSpPr/>
            <p:nvPr/>
          </p:nvGrpSpPr>
          <p:grpSpPr>
            <a:xfrm>
              <a:off x="8614629" y="2666150"/>
              <a:ext cx="307756" cy="654229"/>
              <a:chOff x="8614629" y="2666150"/>
              <a:chExt cx="307756" cy="654229"/>
            </a:xfrm>
          </p:grpSpPr>
          <p:pic>
            <p:nvPicPr>
              <p:cNvPr id="38" name="Google Shape;38;p2"/>
              <p:cNvPicPr preferRelativeResize="0"/>
              <p:nvPr/>
            </p:nvPicPr>
            <p:blipFill>
              <a:blip r:embed="rId6">
                <a:alphaModFix/>
              </a:blip>
              <a:stretch>
                <a:fillRect/>
              </a:stretch>
            </p:blipFill>
            <p:spPr>
              <a:xfrm rot="-9254692" flipH="1">
                <a:off x="8840959" y="3131744"/>
                <a:ext cx="42526" cy="188771"/>
              </a:xfrm>
              <a:prstGeom prst="rect">
                <a:avLst/>
              </a:prstGeom>
              <a:noFill/>
              <a:ln>
                <a:noFill/>
              </a:ln>
            </p:spPr>
          </p:pic>
          <p:pic>
            <p:nvPicPr>
              <p:cNvPr id="39" name="Google Shape;39;p2"/>
              <p:cNvPicPr preferRelativeResize="0"/>
              <p:nvPr/>
            </p:nvPicPr>
            <p:blipFill>
              <a:blip r:embed="rId11">
                <a:alphaModFix/>
              </a:blip>
              <a:stretch>
                <a:fillRect/>
              </a:stretch>
            </p:blipFill>
            <p:spPr>
              <a:xfrm rot="6415511" flipH="1">
                <a:off x="8667520" y="2649728"/>
                <a:ext cx="105543" cy="188775"/>
              </a:xfrm>
              <a:prstGeom prst="rect">
                <a:avLst/>
              </a:prstGeom>
              <a:noFill/>
              <a:ln>
                <a:noFill/>
              </a:ln>
            </p:spPr>
          </p:pic>
          <p:pic>
            <p:nvPicPr>
              <p:cNvPr id="40" name="Google Shape;40;p2"/>
              <p:cNvPicPr preferRelativeResize="0"/>
              <p:nvPr/>
            </p:nvPicPr>
            <p:blipFill>
              <a:blip r:embed="rId11">
                <a:alphaModFix/>
              </a:blip>
              <a:stretch>
                <a:fillRect/>
              </a:stretch>
            </p:blipFill>
            <p:spPr>
              <a:xfrm rot="6415456" flipH="1">
                <a:off x="8696134" y="2960031"/>
                <a:ext cx="48310" cy="86405"/>
              </a:xfrm>
              <a:prstGeom prst="rect">
                <a:avLst/>
              </a:prstGeom>
              <a:noFill/>
              <a:ln>
                <a:noFill/>
              </a:ln>
            </p:spPr>
          </p:pic>
        </p:grpSp>
        <p:grpSp>
          <p:nvGrpSpPr>
            <p:cNvPr id="41" name="Google Shape;41;p2"/>
            <p:cNvGrpSpPr/>
            <p:nvPr/>
          </p:nvGrpSpPr>
          <p:grpSpPr>
            <a:xfrm>
              <a:off x="2943558" y="92766"/>
              <a:ext cx="441386" cy="273288"/>
              <a:chOff x="2943558" y="92766"/>
              <a:chExt cx="441386" cy="273288"/>
            </a:xfrm>
          </p:grpSpPr>
          <p:pic>
            <p:nvPicPr>
              <p:cNvPr id="42" name="Google Shape;42;p2"/>
              <p:cNvPicPr preferRelativeResize="0"/>
              <p:nvPr/>
            </p:nvPicPr>
            <p:blipFill>
              <a:blip r:embed="rId11">
                <a:alphaModFix/>
              </a:blip>
              <a:stretch>
                <a:fillRect/>
              </a:stretch>
            </p:blipFill>
            <p:spPr>
              <a:xfrm rot="10800000" flipH="1">
                <a:off x="2943558" y="92766"/>
                <a:ext cx="105543" cy="188774"/>
              </a:xfrm>
              <a:prstGeom prst="rect">
                <a:avLst/>
              </a:prstGeom>
              <a:noFill/>
              <a:ln>
                <a:noFill/>
              </a:ln>
            </p:spPr>
          </p:pic>
          <p:pic>
            <p:nvPicPr>
              <p:cNvPr id="43" name="Google Shape;43;p2"/>
              <p:cNvPicPr preferRelativeResize="0"/>
              <p:nvPr/>
            </p:nvPicPr>
            <p:blipFill>
              <a:blip r:embed="rId6">
                <a:alphaModFix/>
              </a:blip>
              <a:stretch>
                <a:fillRect/>
              </a:stretch>
            </p:blipFill>
            <p:spPr>
              <a:xfrm rot="-7340693" flipH="1">
                <a:off x="3272561" y="203204"/>
                <a:ext cx="42527" cy="188775"/>
              </a:xfrm>
              <a:prstGeom prst="rect">
                <a:avLst/>
              </a:prstGeom>
              <a:noFill/>
              <a:ln>
                <a:noFill/>
              </a:ln>
            </p:spPr>
          </p:pic>
        </p:grpSp>
        <p:pic>
          <p:nvPicPr>
            <p:cNvPr id="44" name="Google Shape;44;p2"/>
            <p:cNvPicPr preferRelativeResize="0"/>
            <p:nvPr/>
          </p:nvPicPr>
          <p:blipFill>
            <a:blip r:embed="rId11">
              <a:alphaModFix/>
            </a:blip>
            <a:stretch>
              <a:fillRect/>
            </a:stretch>
          </p:blipFill>
          <p:spPr>
            <a:xfrm rot="10800000" flipH="1">
              <a:off x="6652258" y="250891"/>
              <a:ext cx="105543" cy="188774"/>
            </a:xfrm>
            <a:prstGeom prst="rect">
              <a:avLst/>
            </a:prstGeom>
            <a:noFill/>
            <a:ln>
              <a:noFill/>
            </a:ln>
          </p:spPr>
        </p:pic>
        <p:grpSp>
          <p:nvGrpSpPr>
            <p:cNvPr id="45" name="Google Shape;45;p2"/>
            <p:cNvGrpSpPr/>
            <p:nvPr/>
          </p:nvGrpSpPr>
          <p:grpSpPr>
            <a:xfrm rot="4199310">
              <a:off x="4793051" y="-29513"/>
              <a:ext cx="307748" cy="654212"/>
              <a:chOff x="8614629" y="2666150"/>
              <a:chExt cx="307756" cy="654229"/>
            </a:xfrm>
          </p:grpSpPr>
          <p:pic>
            <p:nvPicPr>
              <p:cNvPr id="46" name="Google Shape;46;p2"/>
              <p:cNvPicPr preferRelativeResize="0"/>
              <p:nvPr/>
            </p:nvPicPr>
            <p:blipFill>
              <a:blip r:embed="rId6">
                <a:alphaModFix/>
              </a:blip>
              <a:stretch>
                <a:fillRect/>
              </a:stretch>
            </p:blipFill>
            <p:spPr>
              <a:xfrm rot="-9254692" flipH="1">
                <a:off x="8840959" y="3131744"/>
                <a:ext cx="42526" cy="188771"/>
              </a:xfrm>
              <a:prstGeom prst="rect">
                <a:avLst/>
              </a:prstGeom>
              <a:noFill/>
              <a:ln>
                <a:noFill/>
              </a:ln>
            </p:spPr>
          </p:pic>
          <p:pic>
            <p:nvPicPr>
              <p:cNvPr id="47" name="Google Shape;47;p2"/>
              <p:cNvPicPr preferRelativeResize="0"/>
              <p:nvPr/>
            </p:nvPicPr>
            <p:blipFill>
              <a:blip r:embed="rId11">
                <a:alphaModFix/>
              </a:blip>
              <a:stretch>
                <a:fillRect/>
              </a:stretch>
            </p:blipFill>
            <p:spPr>
              <a:xfrm rot="6415511" flipH="1">
                <a:off x="8667520" y="2649728"/>
                <a:ext cx="105543" cy="188775"/>
              </a:xfrm>
              <a:prstGeom prst="rect">
                <a:avLst/>
              </a:prstGeom>
              <a:noFill/>
              <a:ln>
                <a:noFill/>
              </a:ln>
            </p:spPr>
          </p:pic>
          <p:pic>
            <p:nvPicPr>
              <p:cNvPr id="48" name="Google Shape;48;p2"/>
              <p:cNvPicPr preferRelativeResize="0"/>
              <p:nvPr/>
            </p:nvPicPr>
            <p:blipFill>
              <a:blip r:embed="rId11">
                <a:alphaModFix/>
              </a:blip>
              <a:stretch>
                <a:fillRect/>
              </a:stretch>
            </p:blipFill>
            <p:spPr>
              <a:xfrm rot="6415456" flipH="1">
                <a:off x="8696134" y="2960031"/>
                <a:ext cx="48310" cy="86405"/>
              </a:xfrm>
              <a:prstGeom prst="rect">
                <a:avLst/>
              </a:prstGeom>
              <a:noFill/>
              <a:ln>
                <a:noFill/>
              </a:ln>
            </p:spPr>
          </p:pic>
        </p:grpSp>
        <p:pic>
          <p:nvPicPr>
            <p:cNvPr id="49" name="Google Shape;49;p2"/>
            <p:cNvPicPr preferRelativeResize="0"/>
            <p:nvPr/>
          </p:nvPicPr>
          <p:blipFill>
            <a:blip r:embed="rId6">
              <a:alphaModFix/>
            </a:blip>
            <a:stretch>
              <a:fillRect/>
            </a:stretch>
          </p:blipFill>
          <p:spPr>
            <a:xfrm rot="4098951">
              <a:off x="7565275" y="4854616"/>
              <a:ext cx="42527" cy="188775"/>
            </a:xfrm>
            <a:prstGeom prst="rect">
              <a:avLst/>
            </a:prstGeom>
            <a:noFill/>
            <a:ln>
              <a:noFill/>
            </a:ln>
          </p:spPr>
        </p:pic>
        <p:grpSp>
          <p:nvGrpSpPr>
            <p:cNvPr id="50" name="Google Shape;50;p2"/>
            <p:cNvGrpSpPr/>
            <p:nvPr/>
          </p:nvGrpSpPr>
          <p:grpSpPr>
            <a:xfrm>
              <a:off x="5015629" y="4769080"/>
              <a:ext cx="1334822" cy="216248"/>
              <a:chOff x="5015629" y="4769080"/>
              <a:chExt cx="1334822" cy="216248"/>
            </a:xfrm>
          </p:grpSpPr>
          <p:pic>
            <p:nvPicPr>
              <p:cNvPr id="51" name="Google Shape;51;p2"/>
              <p:cNvPicPr preferRelativeResize="0"/>
              <p:nvPr/>
            </p:nvPicPr>
            <p:blipFill>
              <a:blip r:embed="rId6">
                <a:alphaModFix/>
              </a:blip>
              <a:stretch>
                <a:fillRect/>
              </a:stretch>
            </p:blipFill>
            <p:spPr>
              <a:xfrm rot="-4551152" flipH="1">
                <a:off x="5711535" y="4782840"/>
                <a:ext cx="42527" cy="188775"/>
              </a:xfrm>
              <a:prstGeom prst="rect">
                <a:avLst/>
              </a:prstGeom>
              <a:noFill/>
              <a:ln>
                <a:noFill/>
              </a:ln>
            </p:spPr>
          </p:pic>
          <p:pic>
            <p:nvPicPr>
              <p:cNvPr id="52" name="Google Shape;52;p2"/>
              <p:cNvPicPr preferRelativeResize="0"/>
              <p:nvPr/>
            </p:nvPicPr>
            <p:blipFill>
              <a:blip r:embed="rId11">
                <a:alphaModFix/>
              </a:blip>
              <a:stretch>
                <a:fillRect/>
              </a:stretch>
            </p:blipFill>
            <p:spPr>
              <a:xfrm rot="-9109059">
                <a:off x="6206581" y="4782813"/>
                <a:ext cx="105547" cy="188781"/>
              </a:xfrm>
              <a:prstGeom prst="rect">
                <a:avLst/>
              </a:prstGeom>
              <a:noFill/>
              <a:ln>
                <a:noFill/>
              </a:ln>
            </p:spPr>
          </p:pic>
          <p:pic>
            <p:nvPicPr>
              <p:cNvPr id="53" name="Google Shape;53;p2"/>
              <p:cNvPicPr preferRelativeResize="0"/>
              <p:nvPr/>
            </p:nvPicPr>
            <p:blipFill>
              <a:blip r:embed="rId11">
                <a:alphaModFix/>
              </a:blip>
              <a:stretch>
                <a:fillRect/>
              </a:stretch>
            </p:blipFill>
            <p:spPr>
              <a:xfrm rot="-7075986">
                <a:off x="5040959" y="4834033"/>
                <a:ext cx="48311" cy="86407"/>
              </a:xfrm>
              <a:prstGeom prst="rect">
                <a:avLst/>
              </a:prstGeom>
              <a:noFill/>
              <a:ln>
                <a:noFill/>
              </a:ln>
            </p:spPr>
          </p:pic>
        </p:grpSp>
        <p:pic>
          <p:nvPicPr>
            <p:cNvPr id="54" name="Google Shape;54;p2"/>
            <p:cNvPicPr preferRelativeResize="0"/>
            <p:nvPr/>
          </p:nvPicPr>
          <p:blipFill>
            <a:blip r:embed="rId11">
              <a:alphaModFix/>
            </a:blip>
            <a:stretch>
              <a:fillRect/>
            </a:stretch>
          </p:blipFill>
          <p:spPr>
            <a:xfrm rot="6650757" flipH="1">
              <a:off x="2487581" y="4782840"/>
              <a:ext cx="105545" cy="188776"/>
            </a:xfrm>
            <a:prstGeom prst="rect">
              <a:avLst/>
            </a:prstGeom>
            <a:noFill/>
            <a:ln>
              <a:noFill/>
            </a:ln>
          </p:spPr>
        </p:pic>
      </p:grpSp>
      <p:grpSp>
        <p:nvGrpSpPr>
          <p:cNvPr id="55" name="Google Shape;55;p2"/>
          <p:cNvGrpSpPr/>
          <p:nvPr/>
        </p:nvGrpSpPr>
        <p:grpSpPr>
          <a:xfrm>
            <a:off x="38088" y="861470"/>
            <a:ext cx="8949988" cy="2736226"/>
            <a:chOff x="38088" y="861470"/>
            <a:chExt cx="8949988" cy="2736226"/>
          </a:xfrm>
        </p:grpSpPr>
        <p:pic>
          <p:nvPicPr>
            <p:cNvPr id="56" name="Google Shape;56;p2"/>
            <p:cNvPicPr preferRelativeResize="0"/>
            <p:nvPr/>
          </p:nvPicPr>
          <p:blipFill>
            <a:blip r:embed="rId12">
              <a:alphaModFix/>
            </a:blip>
            <a:stretch>
              <a:fillRect/>
            </a:stretch>
          </p:blipFill>
          <p:spPr>
            <a:xfrm rot="7012013">
              <a:off x="182913" y="895050"/>
              <a:ext cx="441402" cy="595898"/>
            </a:xfrm>
            <a:prstGeom prst="rect">
              <a:avLst/>
            </a:prstGeom>
            <a:noFill/>
            <a:ln>
              <a:noFill/>
            </a:ln>
          </p:spPr>
        </p:pic>
        <p:pic>
          <p:nvPicPr>
            <p:cNvPr id="57" name="Google Shape;57;p2"/>
            <p:cNvPicPr preferRelativeResize="0"/>
            <p:nvPr/>
          </p:nvPicPr>
          <p:blipFill>
            <a:blip r:embed="rId12">
              <a:alphaModFix/>
            </a:blip>
            <a:stretch>
              <a:fillRect/>
            </a:stretch>
          </p:blipFill>
          <p:spPr>
            <a:xfrm rot="-4458450">
              <a:off x="8420839" y="3006687"/>
              <a:ext cx="441402" cy="595896"/>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3"/>
          <p:cNvSpPr/>
          <p:nvPr/>
        </p:nvSpPr>
        <p:spPr>
          <a:xfrm>
            <a:off x="256800" y="199050"/>
            <a:ext cx="8630400" cy="4745400"/>
          </a:xfrm>
          <a:prstGeom prst="rect">
            <a:avLst/>
          </a:prstGeom>
          <a:solidFill>
            <a:srgbClr val="FFFFFF">
              <a:alpha val="30000"/>
            </a:srgbClr>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txBox="1">
            <a:spLocks noGrp="1"/>
          </p:cNvSpPr>
          <p:nvPr>
            <p:ph type="title"/>
          </p:nvPr>
        </p:nvSpPr>
        <p:spPr>
          <a:xfrm>
            <a:off x="1867650" y="2396375"/>
            <a:ext cx="5408700" cy="15471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1" name="Google Shape;61;p3"/>
          <p:cNvSpPr txBox="1">
            <a:spLocks noGrp="1"/>
          </p:cNvSpPr>
          <p:nvPr>
            <p:ph type="title" idx="2" hasCustomPrompt="1"/>
          </p:nvPr>
        </p:nvSpPr>
        <p:spPr>
          <a:xfrm>
            <a:off x="3746775" y="840584"/>
            <a:ext cx="1518900" cy="14193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2" name="Google Shape;62;p3"/>
          <p:cNvSpPr txBox="1">
            <a:spLocks noGrp="1"/>
          </p:cNvSpPr>
          <p:nvPr>
            <p:ph type="subTitle" idx="1"/>
          </p:nvPr>
        </p:nvSpPr>
        <p:spPr>
          <a:xfrm>
            <a:off x="1867650" y="3943437"/>
            <a:ext cx="5408700" cy="50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63" name="Google Shape;63;p3"/>
          <p:cNvPicPr preferRelativeResize="0"/>
          <p:nvPr/>
        </p:nvPicPr>
        <p:blipFill>
          <a:blip r:embed="rId2">
            <a:alphaModFix/>
          </a:blip>
          <a:stretch>
            <a:fillRect/>
          </a:stretch>
        </p:blipFill>
        <p:spPr>
          <a:xfrm rot="-8534103">
            <a:off x="8112353" y="57179"/>
            <a:ext cx="1058346" cy="576190"/>
          </a:xfrm>
          <a:prstGeom prst="rect">
            <a:avLst/>
          </a:prstGeom>
          <a:noFill/>
          <a:ln>
            <a:noFill/>
          </a:ln>
        </p:spPr>
      </p:pic>
      <p:pic>
        <p:nvPicPr>
          <p:cNvPr id="64" name="Google Shape;64;p3"/>
          <p:cNvPicPr preferRelativeResize="0"/>
          <p:nvPr/>
        </p:nvPicPr>
        <p:blipFill>
          <a:blip r:embed="rId3">
            <a:alphaModFix/>
          </a:blip>
          <a:stretch>
            <a:fillRect/>
          </a:stretch>
        </p:blipFill>
        <p:spPr>
          <a:xfrm rot="6012793">
            <a:off x="-78642" y="1563521"/>
            <a:ext cx="896561" cy="839631"/>
          </a:xfrm>
          <a:prstGeom prst="rect">
            <a:avLst/>
          </a:prstGeom>
          <a:noFill/>
          <a:ln>
            <a:noFill/>
          </a:ln>
        </p:spPr>
      </p:pic>
      <p:grpSp>
        <p:nvGrpSpPr>
          <p:cNvPr id="65" name="Google Shape;65;p3"/>
          <p:cNvGrpSpPr/>
          <p:nvPr/>
        </p:nvGrpSpPr>
        <p:grpSpPr>
          <a:xfrm>
            <a:off x="7096716" y="-63128"/>
            <a:ext cx="2242487" cy="2493791"/>
            <a:chOff x="7096716" y="-63128"/>
            <a:chExt cx="2242487" cy="2493791"/>
          </a:xfrm>
        </p:grpSpPr>
        <p:pic>
          <p:nvPicPr>
            <p:cNvPr id="66" name="Google Shape;66;p3"/>
            <p:cNvPicPr preferRelativeResize="0"/>
            <p:nvPr/>
          </p:nvPicPr>
          <p:blipFill>
            <a:blip r:embed="rId4">
              <a:alphaModFix/>
            </a:blip>
            <a:stretch>
              <a:fillRect/>
            </a:stretch>
          </p:blipFill>
          <p:spPr>
            <a:xfrm rot="3487591">
              <a:off x="7320122" y="-39600"/>
              <a:ext cx="503254" cy="805829"/>
            </a:xfrm>
            <a:prstGeom prst="rect">
              <a:avLst/>
            </a:prstGeom>
            <a:noFill/>
            <a:ln>
              <a:noFill/>
            </a:ln>
          </p:spPr>
        </p:pic>
        <p:pic>
          <p:nvPicPr>
            <p:cNvPr id="67" name="Google Shape;67;p3"/>
            <p:cNvPicPr preferRelativeResize="0"/>
            <p:nvPr/>
          </p:nvPicPr>
          <p:blipFill>
            <a:blip r:embed="rId4">
              <a:alphaModFix/>
            </a:blip>
            <a:stretch>
              <a:fillRect/>
            </a:stretch>
          </p:blipFill>
          <p:spPr>
            <a:xfrm rot="-9197842">
              <a:off x="8482625" y="1289466"/>
              <a:ext cx="655660" cy="1049866"/>
            </a:xfrm>
            <a:prstGeom prst="rect">
              <a:avLst/>
            </a:prstGeom>
            <a:noFill/>
            <a:ln>
              <a:noFill/>
            </a:ln>
          </p:spPr>
        </p:pic>
      </p:grpSp>
      <p:grpSp>
        <p:nvGrpSpPr>
          <p:cNvPr id="68" name="Google Shape;68;p3"/>
          <p:cNvGrpSpPr/>
          <p:nvPr/>
        </p:nvGrpSpPr>
        <p:grpSpPr>
          <a:xfrm>
            <a:off x="-9" y="-355194"/>
            <a:ext cx="4579147" cy="1309814"/>
            <a:chOff x="-9" y="-355194"/>
            <a:chExt cx="4579147" cy="1309814"/>
          </a:xfrm>
        </p:grpSpPr>
        <p:pic>
          <p:nvPicPr>
            <p:cNvPr id="69" name="Google Shape;69;p3"/>
            <p:cNvPicPr preferRelativeResize="0"/>
            <p:nvPr/>
          </p:nvPicPr>
          <p:blipFill>
            <a:blip r:embed="rId5">
              <a:alphaModFix/>
            </a:blip>
            <a:stretch>
              <a:fillRect/>
            </a:stretch>
          </p:blipFill>
          <p:spPr>
            <a:xfrm rot="1353429" flipH="1">
              <a:off x="155576" y="-103906"/>
              <a:ext cx="725796" cy="955883"/>
            </a:xfrm>
            <a:prstGeom prst="rect">
              <a:avLst/>
            </a:prstGeom>
            <a:noFill/>
            <a:ln>
              <a:noFill/>
            </a:ln>
          </p:spPr>
        </p:pic>
        <p:pic>
          <p:nvPicPr>
            <p:cNvPr id="70" name="Google Shape;70;p3"/>
            <p:cNvPicPr preferRelativeResize="0"/>
            <p:nvPr/>
          </p:nvPicPr>
          <p:blipFill>
            <a:blip r:embed="rId5">
              <a:alphaModFix/>
            </a:blip>
            <a:stretch>
              <a:fillRect/>
            </a:stretch>
          </p:blipFill>
          <p:spPr>
            <a:xfrm rot="8289386">
              <a:off x="3776521" y="-253865"/>
              <a:ext cx="611855" cy="805828"/>
            </a:xfrm>
            <a:prstGeom prst="rect">
              <a:avLst/>
            </a:prstGeom>
            <a:noFill/>
            <a:ln>
              <a:noFill/>
            </a:ln>
          </p:spPr>
        </p:pic>
      </p:grpSp>
      <p:grpSp>
        <p:nvGrpSpPr>
          <p:cNvPr id="71" name="Google Shape;71;p3"/>
          <p:cNvGrpSpPr/>
          <p:nvPr/>
        </p:nvGrpSpPr>
        <p:grpSpPr>
          <a:xfrm>
            <a:off x="1471396" y="-273927"/>
            <a:ext cx="6284255" cy="5417416"/>
            <a:chOff x="1471396" y="-273927"/>
            <a:chExt cx="6284255" cy="5417416"/>
          </a:xfrm>
        </p:grpSpPr>
        <p:pic>
          <p:nvPicPr>
            <p:cNvPr id="72" name="Google Shape;72;p3"/>
            <p:cNvPicPr preferRelativeResize="0"/>
            <p:nvPr/>
          </p:nvPicPr>
          <p:blipFill>
            <a:blip r:embed="rId6">
              <a:alphaModFix/>
            </a:blip>
            <a:stretch>
              <a:fillRect/>
            </a:stretch>
          </p:blipFill>
          <p:spPr>
            <a:xfrm rot="8577037">
              <a:off x="1650815" y="-170714"/>
              <a:ext cx="610734" cy="800249"/>
            </a:xfrm>
            <a:prstGeom prst="rect">
              <a:avLst/>
            </a:prstGeom>
            <a:noFill/>
            <a:ln>
              <a:noFill/>
            </a:ln>
          </p:spPr>
        </p:pic>
        <p:pic>
          <p:nvPicPr>
            <p:cNvPr id="73" name="Google Shape;73;p3"/>
            <p:cNvPicPr preferRelativeResize="0"/>
            <p:nvPr/>
          </p:nvPicPr>
          <p:blipFill>
            <a:blip r:embed="rId6">
              <a:alphaModFix/>
            </a:blip>
            <a:stretch>
              <a:fillRect/>
            </a:stretch>
          </p:blipFill>
          <p:spPr>
            <a:xfrm rot="-4694185">
              <a:off x="7096441" y="4465778"/>
              <a:ext cx="530196" cy="694723"/>
            </a:xfrm>
            <a:prstGeom prst="rect">
              <a:avLst/>
            </a:prstGeom>
            <a:noFill/>
            <a:ln>
              <a:noFill/>
            </a:ln>
          </p:spPr>
        </p:pic>
      </p:grpSp>
      <p:grpSp>
        <p:nvGrpSpPr>
          <p:cNvPr id="74" name="Google Shape;74;p3"/>
          <p:cNvGrpSpPr/>
          <p:nvPr/>
        </p:nvGrpSpPr>
        <p:grpSpPr>
          <a:xfrm>
            <a:off x="38108" y="41071"/>
            <a:ext cx="8757315" cy="4919062"/>
            <a:chOff x="38108" y="41071"/>
            <a:chExt cx="8757315" cy="4919062"/>
          </a:xfrm>
        </p:grpSpPr>
        <p:grpSp>
          <p:nvGrpSpPr>
            <p:cNvPr id="75" name="Google Shape;75;p3"/>
            <p:cNvGrpSpPr/>
            <p:nvPr/>
          </p:nvGrpSpPr>
          <p:grpSpPr>
            <a:xfrm>
              <a:off x="38108" y="851741"/>
              <a:ext cx="422661" cy="451638"/>
              <a:chOff x="38108" y="924128"/>
              <a:chExt cx="422661" cy="451638"/>
            </a:xfrm>
          </p:grpSpPr>
          <p:pic>
            <p:nvPicPr>
              <p:cNvPr id="76" name="Google Shape;76;p3"/>
              <p:cNvPicPr preferRelativeResize="0"/>
              <p:nvPr/>
            </p:nvPicPr>
            <p:blipFill>
              <a:blip r:embed="rId7">
                <a:alphaModFix/>
              </a:blip>
              <a:stretch>
                <a:fillRect/>
              </a:stretch>
            </p:blipFill>
            <p:spPr>
              <a:xfrm rot="10800000" flipH="1">
                <a:off x="38108" y="924128"/>
                <a:ext cx="105543" cy="188774"/>
              </a:xfrm>
              <a:prstGeom prst="rect">
                <a:avLst/>
              </a:prstGeom>
              <a:noFill/>
              <a:ln>
                <a:noFill/>
              </a:ln>
            </p:spPr>
          </p:pic>
          <p:pic>
            <p:nvPicPr>
              <p:cNvPr id="77" name="Google Shape;77;p3"/>
              <p:cNvPicPr preferRelativeResize="0"/>
              <p:nvPr/>
            </p:nvPicPr>
            <p:blipFill>
              <a:blip r:embed="rId8">
                <a:alphaModFix/>
              </a:blip>
              <a:stretch>
                <a:fillRect/>
              </a:stretch>
            </p:blipFill>
            <p:spPr>
              <a:xfrm rot="-7340693" flipH="1">
                <a:off x="348386" y="1212916"/>
                <a:ext cx="42527" cy="188775"/>
              </a:xfrm>
              <a:prstGeom prst="rect">
                <a:avLst/>
              </a:prstGeom>
              <a:noFill/>
              <a:ln>
                <a:noFill/>
              </a:ln>
            </p:spPr>
          </p:pic>
        </p:grpSp>
        <p:grpSp>
          <p:nvGrpSpPr>
            <p:cNvPr id="78" name="Google Shape;78;p3"/>
            <p:cNvGrpSpPr/>
            <p:nvPr/>
          </p:nvGrpSpPr>
          <p:grpSpPr>
            <a:xfrm>
              <a:off x="140695" y="2321191"/>
              <a:ext cx="388681" cy="554456"/>
              <a:chOff x="140695" y="2477366"/>
              <a:chExt cx="388681" cy="554456"/>
            </a:xfrm>
          </p:grpSpPr>
          <p:pic>
            <p:nvPicPr>
              <p:cNvPr id="79" name="Google Shape;79;p3"/>
              <p:cNvPicPr preferRelativeResize="0"/>
              <p:nvPr/>
            </p:nvPicPr>
            <p:blipFill>
              <a:blip r:embed="rId7">
                <a:alphaModFix/>
              </a:blip>
              <a:stretch>
                <a:fillRect/>
              </a:stretch>
            </p:blipFill>
            <p:spPr>
              <a:xfrm rot="8258944" flipH="1">
                <a:off x="190508" y="2832129"/>
                <a:ext cx="105544" cy="188773"/>
              </a:xfrm>
              <a:prstGeom prst="rect">
                <a:avLst/>
              </a:prstGeom>
              <a:noFill/>
              <a:ln>
                <a:noFill/>
              </a:ln>
            </p:spPr>
          </p:pic>
          <p:pic>
            <p:nvPicPr>
              <p:cNvPr id="80" name="Google Shape;80;p3"/>
              <p:cNvPicPr preferRelativeResize="0"/>
              <p:nvPr/>
            </p:nvPicPr>
            <p:blipFill>
              <a:blip r:embed="rId7">
                <a:alphaModFix/>
              </a:blip>
              <a:stretch>
                <a:fillRect/>
              </a:stretch>
            </p:blipFill>
            <p:spPr>
              <a:xfrm rot="10800000" flipH="1">
                <a:off x="423833" y="2477366"/>
                <a:ext cx="105543" cy="188774"/>
              </a:xfrm>
              <a:prstGeom prst="rect">
                <a:avLst/>
              </a:prstGeom>
              <a:noFill/>
              <a:ln>
                <a:noFill/>
              </a:ln>
            </p:spPr>
          </p:pic>
        </p:grpSp>
        <p:pic>
          <p:nvPicPr>
            <p:cNvPr id="81" name="Google Shape;81;p3"/>
            <p:cNvPicPr preferRelativeResize="0"/>
            <p:nvPr/>
          </p:nvPicPr>
          <p:blipFill>
            <a:blip r:embed="rId8">
              <a:alphaModFix/>
            </a:blip>
            <a:stretch>
              <a:fillRect/>
            </a:stretch>
          </p:blipFill>
          <p:spPr>
            <a:xfrm rot="-8446953" flipH="1">
              <a:off x="6408022" y="203216"/>
              <a:ext cx="42527" cy="188775"/>
            </a:xfrm>
            <a:prstGeom prst="rect">
              <a:avLst/>
            </a:prstGeom>
            <a:noFill/>
            <a:ln>
              <a:noFill/>
            </a:ln>
          </p:spPr>
        </p:pic>
        <p:pic>
          <p:nvPicPr>
            <p:cNvPr id="82" name="Google Shape;82;p3"/>
            <p:cNvPicPr preferRelativeResize="0"/>
            <p:nvPr/>
          </p:nvPicPr>
          <p:blipFill>
            <a:blip r:embed="rId7">
              <a:alphaModFix/>
            </a:blip>
            <a:stretch>
              <a:fillRect/>
            </a:stretch>
          </p:blipFill>
          <p:spPr>
            <a:xfrm rot="6650757" flipH="1">
              <a:off x="8635656" y="1194053"/>
              <a:ext cx="105545" cy="188776"/>
            </a:xfrm>
            <a:prstGeom prst="rect">
              <a:avLst/>
            </a:prstGeom>
            <a:noFill/>
            <a:ln>
              <a:noFill/>
            </a:ln>
          </p:spPr>
        </p:pic>
        <p:grpSp>
          <p:nvGrpSpPr>
            <p:cNvPr id="83" name="Google Shape;83;p3"/>
            <p:cNvGrpSpPr/>
            <p:nvPr/>
          </p:nvGrpSpPr>
          <p:grpSpPr>
            <a:xfrm>
              <a:off x="8487667" y="2731700"/>
              <a:ext cx="307756" cy="654229"/>
              <a:chOff x="8614629" y="2666150"/>
              <a:chExt cx="307756" cy="654229"/>
            </a:xfrm>
          </p:grpSpPr>
          <p:pic>
            <p:nvPicPr>
              <p:cNvPr id="84" name="Google Shape;84;p3"/>
              <p:cNvPicPr preferRelativeResize="0"/>
              <p:nvPr/>
            </p:nvPicPr>
            <p:blipFill>
              <a:blip r:embed="rId8">
                <a:alphaModFix/>
              </a:blip>
              <a:stretch>
                <a:fillRect/>
              </a:stretch>
            </p:blipFill>
            <p:spPr>
              <a:xfrm rot="-9254692" flipH="1">
                <a:off x="8840959" y="3131744"/>
                <a:ext cx="42526" cy="188771"/>
              </a:xfrm>
              <a:prstGeom prst="rect">
                <a:avLst/>
              </a:prstGeom>
              <a:noFill/>
              <a:ln>
                <a:noFill/>
              </a:ln>
            </p:spPr>
          </p:pic>
          <p:pic>
            <p:nvPicPr>
              <p:cNvPr id="85" name="Google Shape;85;p3"/>
              <p:cNvPicPr preferRelativeResize="0"/>
              <p:nvPr/>
            </p:nvPicPr>
            <p:blipFill>
              <a:blip r:embed="rId7">
                <a:alphaModFix/>
              </a:blip>
              <a:stretch>
                <a:fillRect/>
              </a:stretch>
            </p:blipFill>
            <p:spPr>
              <a:xfrm rot="6415511" flipH="1">
                <a:off x="8667520" y="2649728"/>
                <a:ext cx="105543" cy="188775"/>
              </a:xfrm>
              <a:prstGeom prst="rect">
                <a:avLst/>
              </a:prstGeom>
              <a:noFill/>
              <a:ln>
                <a:noFill/>
              </a:ln>
            </p:spPr>
          </p:pic>
          <p:pic>
            <p:nvPicPr>
              <p:cNvPr id="86" name="Google Shape;86;p3"/>
              <p:cNvPicPr preferRelativeResize="0"/>
              <p:nvPr/>
            </p:nvPicPr>
            <p:blipFill>
              <a:blip r:embed="rId7">
                <a:alphaModFix/>
              </a:blip>
              <a:stretch>
                <a:fillRect/>
              </a:stretch>
            </p:blipFill>
            <p:spPr>
              <a:xfrm rot="6415456" flipH="1">
                <a:off x="8696134" y="2960031"/>
                <a:ext cx="48310" cy="86405"/>
              </a:xfrm>
              <a:prstGeom prst="rect">
                <a:avLst/>
              </a:prstGeom>
              <a:noFill/>
              <a:ln>
                <a:noFill/>
              </a:ln>
            </p:spPr>
          </p:pic>
        </p:grpSp>
        <p:grpSp>
          <p:nvGrpSpPr>
            <p:cNvPr id="87" name="Google Shape;87;p3"/>
            <p:cNvGrpSpPr/>
            <p:nvPr/>
          </p:nvGrpSpPr>
          <p:grpSpPr>
            <a:xfrm>
              <a:off x="2943558" y="92766"/>
              <a:ext cx="441386" cy="273288"/>
              <a:chOff x="2943558" y="92766"/>
              <a:chExt cx="441386" cy="273288"/>
            </a:xfrm>
          </p:grpSpPr>
          <p:pic>
            <p:nvPicPr>
              <p:cNvPr id="88" name="Google Shape;88;p3"/>
              <p:cNvPicPr preferRelativeResize="0"/>
              <p:nvPr/>
            </p:nvPicPr>
            <p:blipFill>
              <a:blip r:embed="rId7">
                <a:alphaModFix/>
              </a:blip>
              <a:stretch>
                <a:fillRect/>
              </a:stretch>
            </p:blipFill>
            <p:spPr>
              <a:xfrm rot="10800000" flipH="1">
                <a:off x="2943558" y="92766"/>
                <a:ext cx="105543" cy="188774"/>
              </a:xfrm>
              <a:prstGeom prst="rect">
                <a:avLst/>
              </a:prstGeom>
              <a:noFill/>
              <a:ln>
                <a:noFill/>
              </a:ln>
            </p:spPr>
          </p:pic>
          <p:pic>
            <p:nvPicPr>
              <p:cNvPr id="89" name="Google Shape;89;p3"/>
              <p:cNvPicPr preferRelativeResize="0"/>
              <p:nvPr/>
            </p:nvPicPr>
            <p:blipFill>
              <a:blip r:embed="rId8">
                <a:alphaModFix/>
              </a:blip>
              <a:stretch>
                <a:fillRect/>
              </a:stretch>
            </p:blipFill>
            <p:spPr>
              <a:xfrm rot="-7340693" flipH="1">
                <a:off x="3272561" y="203204"/>
                <a:ext cx="42527" cy="188775"/>
              </a:xfrm>
              <a:prstGeom prst="rect">
                <a:avLst/>
              </a:prstGeom>
              <a:noFill/>
              <a:ln>
                <a:noFill/>
              </a:ln>
            </p:spPr>
          </p:pic>
        </p:grpSp>
        <p:pic>
          <p:nvPicPr>
            <p:cNvPr id="90" name="Google Shape;90;p3"/>
            <p:cNvPicPr preferRelativeResize="0"/>
            <p:nvPr/>
          </p:nvPicPr>
          <p:blipFill>
            <a:blip r:embed="rId7">
              <a:alphaModFix/>
            </a:blip>
            <a:stretch>
              <a:fillRect/>
            </a:stretch>
          </p:blipFill>
          <p:spPr>
            <a:xfrm rot="10800000" flipH="1">
              <a:off x="6652258" y="250891"/>
              <a:ext cx="105543" cy="188774"/>
            </a:xfrm>
            <a:prstGeom prst="rect">
              <a:avLst/>
            </a:prstGeom>
            <a:noFill/>
            <a:ln>
              <a:noFill/>
            </a:ln>
          </p:spPr>
        </p:pic>
        <p:grpSp>
          <p:nvGrpSpPr>
            <p:cNvPr id="91" name="Google Shape;91;p3"/>
            <p:cNvGrpSpPr/>
            <p:nvPr/>
          </p:nvGrpSpPr>
          <p:grpSpPr>
            <a:xfrm rot="4199310">
              <a:off x="4793051" y="-29513"/>
              <a:ext cx="307748" cy="654212"/>
              <a:chOff x="8614629" y="2666150"/>
              <a:chExt cx="307756" cy="654229"/>
            </a:xfrm>
          </p:grpSpPr>
          <p:pic>
            <p:nvPicPr>
              <p:cNvPr id="92" name="Google Shape;92;p3"/>
              <p:cNvPicPr preferRelativeResize="0"/>
              <p:nvPr/>
            </p:nvPicPr>
            <p:blipFill>
              <a:blip r:embed="rId8">
                <a:alphaModFix/>
              </a:blip>
              <a:stretch>
                <a:fillRect/>
              </a:stretch>
            </p:blipFill>
            <p:spPr>
              <a:xfrm rot="-9254692" flipH="1">
                <a:off x="8840959" y="3131744"/>
                <a:ext cx="42526" cy="188771"/>
              </a:xfrm>
              <a:prstGeom prst="rect">
                <a:avLst/>
              </a:prstGeom>
              <a:noFill/>
              <a:ln>
                <a:noFill/>
              </a:ln>
            </p:spPr>
          </p:pic>
          <p:pic>
            <p:nvPicPr>
              <p:cNvPr id="93" name="Google Shape;93;p3"/>
              <p:cNvPicPr preferRelativeResize="0"/>
              <p:nvPr/>
            </p:nvPicPr>
            <p:blipFill>
              <a:blip r:embed="rId7">
                <a:alphaModFix/>
              </a:blip>
              <a:stretch>
                <a:fillRect/>
              </a:stretch>
            </p:blipFill>
            <p:spPr>
              <a:xfrm rot="6415511" flipH="1">
                <a:off x="8667520" y="2649728"/>
                <a:ext cx="105543" cy="188775"/>
              </a:xfrm>
              <a:prstGeom prst="rect">
                <a:avLst/>
              </a:prstGeom>
              <a:noFill/>
              <a:ln>
                <a:noFill/>
              </a:ln>
            </p:spPr>
          </p:pic>
          <p:pic>
            <p:nvPicPr>
              <p:cNvPr id="94" name="Google Shape;94;p3"/>
              <p:cNvPicPr preferRelativeResize="0"/>
              <p:nvPr/>
            </p:nvPicPr>
            <p:blipFill>
              <a:blip r:embed="rId7">
                <a:alphaModFix/>
              </a:blip>
              <a:stretch>
                <a:fillRect/>
              </a:stretch>
            </p:blipFill>
            <p:spPr>
              <a:xfrm rot="6415456" flipH="1">
                <a:off x="8696134" y="2960031"/>
                <a:ext cx="48310" cy="86405"/>
              </a:xfrm>
              <a:prstGeom prst="rect">
                <a:avLst/>
              </a:prstGeom>
              <a:noFill/>
              <a:ln>
                <a:noFill/>
              </a:ln>
            </p:spPr>
          </p:pic>
        </p:grpSp>
        <p:pic>
          <p:nvPicPr>
            <p:cNvPr id="95" name="Google Shape;95;p3"/>
            <p:cNvPicPr preferRelativeResize="0"/>
            <p:nvPr/>
          </p:nvPicPr>
          <p:blipFill>
            <a:blip r:embed="rId8">
              <a:alphaModFix/>
            </a:blip>
            <a:stretch>
              <a:fillRect/>
            </a:stretch>
          </p:blipFill>
          <p:spPr>
            <a:xfrm rot="4098951">
              <a:off x="7829950" y="4645316"/>
              <a:ext cx="42527" cy="188775"/>
            </a:xfrm>
            <a:prstGeom prst="rect">
              <a:avLst/>
            </a:prstGeom>
            <a:noFill/>
            <a:ln>
              <a:noFill/>
            </a:ln>
          </p:spPr>
        </p:pic>
        <p:grpSp>
          <p:nvGrpSpPr>
            <p:cNvPr id="96" name="Google Shape;96;p3"/>
            <p:cNvGrpSpPr/>
            <p:nvPr/>
          </p:nvGrpSpPr>
          <p:grpSpPr>
            <a:xfrm>
              <a:off x="5018304" y="4631580"/>
              <a:ext cx="1334822" cy="216248"/>
              <a:chOff x="5015629" y="4769080"/>
              <a:chExt cx="1334822" cy="216248"/>
            </a:xfrm>
          </p:grpSpPr>
          <p:pic>
            <p:nvPicPr>
              <p:cNvPr id="97" name="Google Shape;97;p3"/>
              <p:cNvPicPr preferRelativeResize="0"/>
              <p:nvPr/>
            </p:nvPicPr>
            <p:blipFill>
              <a:blip r:embed="rId8">
                <a:alphaModFix/>
              </a:blip>
              <a:stretch>
                <a:fillRect/>
              </a:stretch>
            </p:blipFill>
            <p:spPr>
              <a:xfrm rot="-4551152" flipH="1">
                <a:off x="5711535" y="4782840"/>
                <a:ext cx="42527" cy="188775"/>
              </a:xfrm>
              <a:prstGeom prst="rect">
                <a:avLst/>
              </a:prstGeom>
              <a:noFill/>
              <a:ln>
                <a:noFill/>
              </a:ln>
            </p:spPr>
          </p:pic>
          <p:pic>
            <p:nvPicPr>
              <p:cNvPr id="98" name="Google Shape;98;p3"/>
              <p:cNvPicPr preferRelativeResize="0"/>
              <p:nvPr/>
            </p:nvPicPr>
            <p:blipFill>
              <a:blip r:embed="rId7">
                <a:alphaModFix/>
              </a:blip>
              <a:stretch>
                <a:fillRect/>
              </a:stretch>
            </p:blipFill>
            <p:spPr>
              <a:xfrm rot="-9109059">
                <a:off x="6206581" y="4782813"/>
                <a:ext cx="105547" cy="188781"/>
              </a:xfrm>
              <a:prstGeom prst="rect">
                <a:avLst/>
              </a:prstGeom>
              <a:noFill/>
              <a:ln>
                <a:noFill/>
              </a:ln>
            </p:spPr>
          </p:pic>
          <p:pic>
            <p:nvPicPr>
              <p:cNvPr id="99" name="Google Shape;99;p3"/>
              <p:cNvPicPr preferRelativeResize="0"/>
              <p:nvPr/>
            </p:nvPicPr>
            <p:blipFill>
              <a:blip r:embed="rId7">
                <a:alphaModFix/>
              </a:blip>
              <a:stretch>
                <a:fillRect/>
              </a:stretch>
            </p:blipFill>
            <p:spPr>
              <a:xfrm rot="-7075986">
                <a:off x="5040959" y="4834033"/>
                <a:ext cx="48311" cy="86407"/>
              </a:xfrm>
              <a:prstGeom prst="rect">
                <a:avLst/>
              </a:prstGeom>
              <a:noFill/>
              <a:ln>
                <a:noFill/>
              </a:ln>
            </p:spPr>
          </p:pic>
        </p:grpSp>
        <p:pic>
          <p:nvPicPr>
            <p:cNvPr id="100" name="Google Shape;100;p3"/>
            <p:cNvPicPr preferRelativeResize="0"/>
            <p:nvPr/>
          </p:nvPicPr>
          <p:blipFill>
            <a:blip r:embed="rId7">
              <a:alphaModFix/>
            </a:blip>
            <a:stretch>
              <a:fillRect/>
            </a:stretch>
          </p:blipFill>
          <p:spPr>
            <a:xfrm rot="6650757" flipH="1">
              <a:off x="2487581" y="4782840"/>
              <a:ext cx="105545" cy="188776"/>
            </a:xfrm>
            <a:prstGeom prst="rect">
              <a:avLst/>
            </a:prstGeom>
            <a:noFill/>
            <a:ln>
              <a:noFill/>
            </a:ln>
          </p:spPr>
        </p:pic>
      </p:grpSp>
      <p:pic>
        <p:nvPicPr>
          <p:cNvPr id="101" name="Google Shape;101;p3"/>
          <p:cNvPicPr preferRelativeResize="0"/>
          <p:nvPr/>
        </p:nvPicPr>
        <p:blipFill>
          <a:blip r:embed="rId9">
            <a:alphaModFix/>
          </a:blip>
          <a:stretch>
            <a:fillRect/>
          </a:stretch>
        </p:blipFill>
        <p:spPr>
          <a:xfrm rot="-10214223">
            <a:off x="7942819" y="3779724"/>
            <a:ext cx="1198610" cy="1221230"/>
          </a:xfrm>
          <a:prstGeom prst="rect">
            <a:avLst/>
          </a:prstGeom>
          <a:noFill/>
          <a:ln>
            <a:noFill/>
          </a:ln>
        </p:spPr>
      </p:pic>
      <p:grpSp>
        <p:nvGrpSpPr>
          <p:cNvPr id="102" name="Google Shape;102;p3"/>
          <p:cNvGrpSpPr/>
          <p:nvPr/>
        </p:nvGrpSpPr>
        <p:grpSpPr>
          <a:xfrm>
            <a:off x="1471389" y="-329076"/>
            <a:ext cx="4903734" cy="5478479"/>
            <a:chOff x="1471389" y="-329076"/>
            <a:chExt cx="4903734" cy="5478479"/>
          </a:xfrm>
        </p:grpSpPr>
        <p:pic>
          <p:nvPicPr>
            <p:cNvPr id="103" name="Google Shape;103;p3"/>
            <p:cNvPicPr preferRelativeResize="0"/>
            <p:nvPr/>
          </p:nvPicPr>
          <p:blipFill>
            <a:blip r:embed="rId10">
              <a:alphaModFix/>
            </a:blip>
            <a:stretch>
              <a:fillRect/>
            </a:stretch>
          </p:blipFill>
          <p:spPr>
            <a:xfrm rot="5934491">
              <a:off x="1751391" y="4546101"/>
              <a:ext cx="279366" cy="805828"/>
            </a:xfrm>
            <a:prstGeom prst="rect">
              <a:avLst/>
            </a:prstGeom>
            <a:noFill/>
            <a:ln>
              <a:noFill/>
            </a:ln>
          </p:spPr>
        </p:pic>
        <p:pic>
          <p:nvPicPr>
            <p:cNvPr id="104" name="Google Shape;104;p3"/>
            <p:cNvPicPr preferRelativeResize="0"/>
            <p:nvPr/>
          </p:nvPicPr>
          <p:blipFill>
            <a:blip r:embed="rId10">
              <a:alphaModFix/>
            </a:blip>
            <a:stretch>
              <a:fillRect/>
            </a:stretch>
          </p:blipFill>
          <p:spPr>
            <a:xfrm rot="-3222165" flipH="1">
              <a:off x="5566884" y="-405640"/>
              <a:ext cx="412705" cy="1190450"/>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57"/>
        <p:cNvGrpSpPr/>
        <p:nvPr/>
      </p:nvGrpSpPr>
      <p:grpSpPr>
        <a:xfrm>
          <a:off x="0" y="0"/>
          <a:ext cx="0" cy="0"/>
          <a:chOff x="0" y="0"/>
          <a:chExt cx="0" cy="0"/>
        </a:xfrm>
      </p:grpSpPr>
      <p:sp>
        <p:nvSpPr>
          <p:cNvPr id="458" name="Google Shape;458;p14"/>
          <p:cNvSpPr/>
          <p:nvPr/>
        </p:nvSpPr>
        <p:spPr>
          <a:xfrm>
            <a:off x="256800" y="199050"/>
            <a:ext cx="8630400" cy="4745400"/>
          </a:xfrm>
          <a:prstGeom prst="rect">
            <a:avLst/>
          </a:prstGeom>
          <a:solidFill>
            <a:srgbClr val="FFFFFF">
              <a:alpha val="30000"/>
            </a:srgbClr>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txBox="1">
            <a:spLocks noGrp="1"/>
          </p:cNvSpPr>
          <p:nvPr>
            <p:ph type="title"/>
          </p:nvPr>
        </p:nvSpPr>
        <p:spPr>
          <a:xfrm>
            <a:off x="3185650" y="1622450"/>
            <a:ext cx="4536900" cy="15471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0" name="Google Shape;460;p14"/>
          <p:cNvSpPr txBox="1">
            <a:spLocks noGrp="1"/>
          </p:cNvSpPr>
          <p:nvPr>
            <p:ph type="title" idx="2" hasCustomPrompt="1"/>
          </p:nvPr>
        </p:nvSpPr>
        <p:spPr>
          <a:xfrm>
            <a:off x="1421450" y="1622446"/>
            <a:ext cx="1518900" cy="20529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61" name="Google Shape;461;p14"/>
          <p:cNvSpPr txBox="1">
            <a:spLocks noGrp="1"/>
          </p:cNvSpPr>
          <p:nvPr>
            <p:ph type="subTitle" idx="1"/>
          </p:nvPr>
        </p:nvSpPr>
        <p:spPr>
          <a:xfrm>
            <a:off x="3185650" y="3169503"/>
            <a:ext cx="4536900" cy="505800"/>
          </a:xfrm>
          <a:prstGeom prst="rect">
            <a:avLst/>
          </a:prstGeom>
          <a:solidFill>
            <a:srgbClr val="C05913">
              <a:alpha val="31650"/>
            </a:srgbClr>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62" name="Google Shape;462;p14"/>
          <p:cNvPicPr preferRelativeResize="0"/>
          <p:nvPr/>
        </p:nvPicPr>
        <p:blipFill>
          <a:blip r:embed="rId2">
            <a:alphaModFix/>
          </a:blip>
          <a:stretch>
            <a:fillRect/>
          </a:stretch>
        </p:blipFill>
        <p:spPr>
          <a:xfrm rot="-8534103">
            <a:off x="8112353" y="57179"/>
            <a:ext cx="1058346" cy="576190"/>
          </a:xfrm>
          <a:prstGeom prst="rect">
            <a:avLst/>
          </a:prstGeom>
          <a:noFill/>
          <a:ln>
            <a:noFill/>
          </a:ln>
        </p:spPr>
      </p:pic>
      <p:pic>
        <p:nvPicPr>
          <p:cNvPr id="463" name="Google Shape;463;p14"/>
          <p:cNvPicPr preferRelativeResize="0"/>
          <p:nvPr/>
        </p:nvPicPr>
        <p:blipFill>
          <a:blip r:embed="rId3">
            <a:alphaModFix/>
          </a:blip>
          <a:stretch>
            <a:fillRect/>
          </a:stretch>
        </p:blipFill>
        <p:spPr>
          <a:xfrm rot="6012793">
            <a:off x="-78642" y="1563521"/>
            <a:ext cx="896561" cy="839631"/>
          </a:xfrm>
          <a:prstGeom prst="rect">
            <a:avLst/>
          </a:prstGeom>
          <a:noFill/>
          <a:ln>
            <a:noFill/>
          </a:ln>
        </p:spPr>
      </p:pic>
      <p:grpSp>
        <p:nvGrpSpPr>
          <p:cNvPr id="464" name="Google Shape;464;p14"/>
          <p:cNvGrpSpPr/>
          <p:nvPr/>
        </p:nvGrpSpPr>
        <p:grpSpPr>
          <a:xfrm>
            <a:off x="7096716" y="-63128"/>
            <a:ext cx="2242487" cy="2493791"/>
            <a:chOff x="7096716" y="-63128"/>
            <a:chExt cx="2242487" cy="2493791"/>
          </a:xfrm>
        </p:grpSpPr>
        <p:pic>
          <p:nvPicPr>
            <p:cNvPr id="465" name="Google Shape;465;p14"/>
            <p:cNvPicPr preferRelativeResize="0"/>
            <p:nvPr/>
          </p:nvPicPr>
          <p:blipFill>
            <a:blip r:embed="rId4">
              <a:alphaModFix/>
            </a:blip>
            <a:stretch>
              <a:fillRect/>
            </a:stretch>
          </p:blipFill>
          <p:spPr>
            <a:xfrm rot="3487591">
              <a:off x="7320122" y="-39600"/>
              <a:ext cx="503254" cy="805829"/>
            </a:xfrm>
            <a:prstGeom prst="rect">
              <a:avLst/>
            </a:prstGeom>
            <a:noFill/>
            <a:ln>
              <a:noFill/>
            </a:ln>
          </p:spPr>
        </p:pic>
        <p:pic>
          <p:nvPicPr>
            <p:cNvPr id="466" name="Google Shape;466;p14"/>
            <p:cNvPicPr preferRelativeResize="0"/>
            <p:nvPr/>
          </p:nvPicPr>
          <p:blipFill>
            <a:blip r:embed="rId4">
              <a:alphaModFix/>
            </a:blip>
            <a:stretch>
              <a:fillRect/>
            </a:stretch>
          </p:blipFill>
          <p:spPr>
            <a:xfrm rot="-9197842">
              <a:off x="8482625" y="1289466"/>
              <a:ext cx="655660" cy="1049866"/>
            </a:xfrm>
            <a:prstGeom prst="rect">
              <a:avLst/>
            </a:prstGeom>
            <a:noFill/>
            <a:ln>
              <a:noFill/>
            </a:ln>
          </p:spPr>
        </p:pic>
      </p:grpSp>
      <p:grpSp>
        <p:nvGrpSpPr>
          <p:cNvPr id="467" name="Google Shape;467;p14"/>
          <p:cNvGrpSpPr/>
          <p:nvPr/>
        </p:nvGrpSpPr>
        <p:grpSpPr>
          <a:xfrm>
            <a:off x="-9" y="-355194"/>
            <a:ext cx="4579147" cy="1309814"/>
            <a:chOff x="-9" y="-355194"/>
            <a:chExt cx="4579147" cy="1309814"/>
          </a:xfrm>
        </p:grpSpPr>
        <p:pic>
          <p:nvPicPr>
            <p:cNvPr id="468" name="Google Shape;468;p14"/>
            <p:cNvPicPr preferRelativeResize="0"/>
            <p:nvPr/>
          </p:nvPicPr>
          <p:blipFill>
            <a:blip r:embed="rId5">
              <a:alphaModFix/>
            </a:blip>
            <a:stretch>
              <a:fillRect/>
            </a:stretch>
          </p:blipFill>
          <p:spPr>
            <a:xfrm rot="1353429" flipH="1">
              <a:off x="155576" y="-103906"/>
              <a:ext cx="725796" cy="955883"/>
            </a:xfrm>
            <a:prstGeom prst="rect">
              <a:avLst/>
            </a:prstGeom>
            <a:noFill/>
            <a:ln>
              <a:noFill/>
            </a:ln>
          </p:spPr>
        </p:pic>
        <p:pic>
          <p:nvPicPr>
            <p:cNvPr id="469" name="Google Shape;469;p14"/>
            <p:cNvPicPr preferRelativeResize="0"/>
            <p:nvPr/>
          </p:nvPicPr>
          <p:blipFill>
            <a:blip r:embed="rId5">
              <a:alphaModFix/>
            </a:blip>
            <a:stretch>
              <a:fillRect/>
            </a:stretch>
          </p:blipFill>
          <p:spPr>
            <a:xfrm rot="8289386">
              <a:off x="3776521" y="-253865"/>
              <a:ext cx="611855" cy="805828"/>
            </a:xfrm>
            <a:prstGeom prst="rect">
              <a:avLst/>
            </a:prstGeom>
            <a:noFill/>
            <a:ln>
              <a:noFill/>
            </a:ln>
          </p:spPr>
        </p:pic>
      </p:grpSp>
      <p:grpSp>
        <p:nvGrpSpPr>
          <p:cNvPr id="470" name="Google Shape;470;p14"/>
          <p:cNvGrpSpPr/>
          <p:nvPr/>
        </p:nvGrpSpPr>
        <p:grpSpPr>
          <a:xfrm>
            <a:off x="1471396" y="-273927"/>
            <a:ext cx="6284255" cy="5417416"/>
            <a:chOff x="1471396" y="-273927"/>
            <a:chExt cx="6284255" cy="5417416"/>
          </a:xfrm>
        </p:grpSpPr>
        <p:pic>
          <p:nvPicPr>
            <p:cNvPr id="471" name="Google Shape;471;p14"/>
            <p:cNvPicPr preferRelativeResize="0"/>
            <p:nvPr/>
          </p:nvPicPr>
          <p:blipFill>
            <a:blip r:embed="rId6">
              <a:alphaModFix/>
            </a:blip>
            <a:stretch>
              <a:fillRect/>
            </a:stretch>
          </p:blipFill>
          <p:spPr>
            <a:xfrm rot="8577037">
              <a:off x="1650815" y="-170714"/>
              <a:ext cx="610734" cy="800249"/>
            </a:xfrm>
            <a:prstGeom prst="rect">
              <a:avLst/>
            </a:prstGeom>
            <a:noFill/>
            <a:ln>
              <a:noFill/>
            </a:ln>
          </p:spPr>
        </p:pic>
        <p:pic>
          <p:nvPicPr>
            <p:cNvPr id="472" name="Google Shape;472;p14"/>
            <p:cNvPicPr preferRelativeResize="0"/>
            <p:nvPr/>
          </p:nvPicPr>
          <p:blipFill>
            <a:blip r:embed="rId6">
              <a:alphaModFix/>
            </a:blip>
            <a:stretch>
              <a:fillRect/>
            </a:stretch>
          </p:blipFill>
          <p:spPr>
            <a:xfrm rot="-4694185">
              <a:off x="7096441" y="4465778"/>
              <a:ext cx="530196" cy="694723"/>
            </a:xfrm>
            <a:prstGeom prst="rect">
              <a:avLst/>
            </a:prstGeom>
            <a:noFill/>
            <a:ln>
              <a:noFill/>
            </a:ln>
          </p:spPr>
        </p:pic>
      </p:grpSp>
      <p:grpSp>
        <p:nvGrpSpPr>
          <p:cNvPr id="473" name="Google Shape;473;p14"/>
          <p:cNvGrpSpPr/>
          <p:nvPr/>
        </p:nvGrpSpPr>
        <p:grpSpPr>
          <a:xfrm>
            <a:off x="38108" y="41071"/>
            <a:ext cx="8757315" cy="4908162"/>
            <a:chOff x="38108" y="41071"/>
            <a:chExt cx="8757315" cy="4908162"/>
          </a:xfrm>
        </p:grpSpPr>
        <p:grpSp>
          <p:nvGrpSpPr>
            <p:cNvPr id="474" name="Google Shape;474;p14"/>
            <p:cNvGrpSpPr/>
            <p:nvPr/>
          </p:nvGrpSpPr>
          <p:grpSpPr>
            <a:xfrm>
              <a:off x="38108" y="851741"/>
              <a:ext cx="422661" cy="451638"/>
              <a:chOff x="38108" y="924128"/>
              <a:chExt cx="422661" cy="451638"/>
            </a:xfrm>
          </p:grpSpPr>
          <p:pic>
            <p:nvPicPr>
              <p:cNvPr id="475" name="Google Shape;475;p14"/>
              <p:cNvPicPr preferRelativeResize="0"/>
              <p:nvPr/>
            </p:nvPicPr>
            <p:blipFill>
              <a:blip r:embed="rId7">
                <a:alphaModFix/>
              </a:blip>
              <a:stretch>
                <a:fillRect/>
              </a:stretch>
            </p:blipFill>
            <p:spPr>
              <a:xfrm rot="10800000" flipH="1">
                <a:off x="38108" y="924128"/>
                <a:ext cx="105543" cy="188774"/>
              </a:xfrm>
              <a:prstGeom prst="rect">
                <a:avLst/>
              </a:prstGeom>
              <a:noFill/>
              <a:ln>
                <a:noFill/>
              </a:ln>
            </p:spPr>
          </p:pic>
          <p:pic>
            <p:nvPicPr>
              <p:cNvPr id="476" name="Google Shape;476;p14"/>
              <p:cNvPicPr preferRelativeResize="0"/>
              <p:nvPr/>
            </p:nvPicPr>
            <p:blipFill>
              <a:blip r:embed="rId8">
                <a:alphaModFix/>
              </a:blip>
              <a:stretch>
                <a:fillRect/>
              </a:stretch>
            </p:blipFill>
            <p:spPr>
              <a:xfrm rot="-7340693" flipH="1">
                <a:off x="348386" y="1212916"/>
                <a:ext cx="42527" cy="188775"/>
              </a:xfrm>
              <a:prstGeom prst="rect">
                <a:avLst/>
              </a:prstGeom>
              <a:noFill/>
              <a:ln>
                <a:noFill/>
              </a:ln>
            </p:spPr>
          </p:pic>
        </p:grpSp>
        <p:grpSp>
          <p:nvGrpSpPr>
            <p:cNvPr id="477" name="Google Shape;477;p14"/>
            <p:cNvGrpSpPr/>
            <p:nvPr/>
          </p:nvGrpSpPr>
          <p:grpSpPr>
            <a:xfrm>
              <a:off x="140695" y="2321191"/>
              <a:ext cx="388681" cy="554456"/>
              <a:chOff x="140695" y="2477366"/>
              <a:chExt cx="388681" cy="554456"/>
            </a:xfrm>
          </p:grpSpPr>
          <p:pic>
            <p:nvPicPr>
              <p:cNvPr id="478" name="Google Shape;478;p14"/>
              <p:cNvPicPr preferRelativeResize="0"/>
              <p:nvPr/>
            </p:nvPicPr>
            <p:blipFill>
              <a:blip r:embed="rId7">
                <a:alphaModFix/>
              </a:blip>
              <a:stretch>
                <a:fillRect/>
              </a:stretch>
            </p:blipFill>
            <p:spPr>
              <a:xfrm rot="8258944" flipH="1">
                <a:off x="190508" y="2832129"/>
                <a:ext cx="105544" cy="188773"/>
              </a:xfrm>
              <a:prstGeom prst="rect">
                <a:avLst/>
              </a:prstGeom>
              <a:noFill/>
              <a:ln>
                <a:noFill/>
              </a:ln>
            </p:spPr>
          </p:pic>
          <p:pic>
            <p:nvPicPr>
              <p:cNvPr id="479" name="Google Shape;479;p14"/>
              <p:cNvPicPr preferRelativeResize="0"/>
              <p:nvPr/>
            </p:nvPicPr>
            <p:blipFill>
              <a:blip r:embed="rId7">
                <a:alphaModFix/>
              </a:blip>
              <a:stretch>
                <a:fillRect/>
              </a:stretch>
            </p:blipFill>
            <p:spPr>
              <a:xfrm rot="10800000" flipH="1">
                <a:off x="423833" y="2477366"/>
                <a:ext cx="105543" cy="188774"/>
              </a:xfrm>
              <a:prstGeom prst="rect">
                <a:avLst/>
              </a:prstGeom>
              <a:noFill/>
              <a:ln>
                <a:noFill/>
              </a:ln>
            </p:spPr>
          </p:pic>
        </p:grpSp>
        <p:pic>
          <p:nvPicPr>
            <p:cNvPr id="480" name="Google Shape;480;p14"/>
            <p:cNvPicPr preferRelativeResize="0"/>
            <p:nvPr/>
          </p:nvPicPr>
          <p:blipFill>
            <a:blip r:embed="rId8">
              <a:alphaModFix/>
            </a:blip>
            <a:stretch>
              <a:fillRect/>
            </a:stretch>
          </p:blipFill>
          <p:spPr>
            <a:xfrm rot="-8446953" flipH="1">
              <a:off x="6408022" y="203216"/>
              <a:ext cx="42527" cy="188775"/>
            </a:xfrm>
            <a:prstGeom prst="rect">
              <a:avLst/>
            </a:prstGeom>
            <a:noFill/>
            <a:ln>
              <a:noFill/>
            </a:ln>
          </p:spPr>
        </p:pic>
        <p:pic>
          <p:nvPicPr>
            <p:cNvPr id="481" name="Google Shape;481;p14"/>
            <p:cNvPicPr preferRelativeResize="0"/>
            <p:nvPr/>
          </p:nvPicPr>
          <p:blipFill>
            <a:blip r:embed="rId7">
              <a:alphaModFix/>
            </a:blip>
            <a:stretch>
              <a:fillRect/>
            </a:stretch>
          </p:blipFill>
          <p:spPr>
            <a:xfrm rot="6650757" flipH="1">
              <a:off x="8635656" y="1194053"/>
              <a:ext cx="105545" cy="188776"/>
            </a:xfrm>
            <a:prstGeom prst="rect">
              <a:avLst/>
            </a:prstGeom>
            <a:noFill/>
            <a:ln>
              <a:noFill/>
            </a:ln>
          </p:spPr>
        </p:pic>
        <p:grpSp>
          <p:nvGrpSpPr>
            <p:cNvPr id="482" name="Google Shape;482;p14"/>
            <p:cNvGrpSpPr/>
            <p:nvPr/>
          </p:nvGrpSpPr>
          <p:grpSpPr>
            <a:xfrm>
              <a:off x="8487667" y="2731700"/>
              <a:ext cx="307756" cy="654229"/>
              <a:chOff x="8614629" y="2666150"/>
              <a:chExt cx="307756" cy="654229"/>
            </a:xfrm>
          </p:grpSpPr>
          <p:pic>
            <p:nvPicPr>
              <p:cNvPr id="483" name="Google Shape;483;p14"/>
              <p:cNvPicPr preferRelativeResize="0"/>
              <p:nvPr/>
            </p:nvPicPr>
            <p:blipFill>
              <a:blip r:embed="rId8">
                <a:alphaModFix/>
              </a:blip>
              <a:stretch>
                <a:fillRect/>
              </a:stretch>
            </p:blipFill>
            <p:spPr>
              <a:xfrm rot="-9254692" flipH="1">
                <a:off x="8840959" y="3131744"/>
                <a:ext cx="42526" cy="188771"/>
              </a:xfrm>
              <a:prstGeom prst="rect">
                <a:avLst/>
              </a:prstGeom>
              <a:noFill/>
              <a:ln>
                <a:noFill/>
              </a:ln>
            </p:spPr>
          </p:pic>
          <p:pic>
            <p:nvPicPr>
              <p:cNvPr id="484" name="Google Shape;484;p14"/>
              <p:cNvPicPr preferRelativeResize="0"/>
              <p:nvPr/>
            </p:nvPicPr>
            <p:blipFill>
              <a:blip r:embed="rId7">
                <a:alphaModFix/>
              </a:blip>
              <a:stretch>
                <a:fillRect/>
              </a:stretch>
            </p:blipFill>
            <p:spPr>
              <a:xfrm rot="6415511" flipH="1">
                <a:off x="8667520" y="2649728"/>
                <a:ext cx="105543" cy="188775"/>
              </a:xfrm>
              <a:prstGeom prst="rect">
                <a:avLst/>
              </a:prstGeom>
              <a:noFill/>
              <a:ln>
                <a:noFill/>
              </a:ln>
            </p:spPr>
          </p:pic>
          <p:pic>
            <p:nvPicPr>
              <p:cNvPr id="485" name="Google Shape;485;p14"/>
              <p:cNvPicPr preferRelativeResize="0"/>
              <p:nvPr/>
            </p:nvPicPr>
            <p:blipFill>
              <a:blip r:embed="rId7">
                <a:alphaModFix/>
              </a:blip>
              <a:stretch>
                <a:fillRect/>
              </a:stretch>
            </p:blipFill>
            <p:spPr>
              <a:xfrm rot="6415456" flipH="1">
                <a:off x="8696134" y="2960031"/>
                <a:ext cx="48310" cy="86405"/>
              </a:xfrm>
              <a:prstGeom prst="rect">
                <a:avLst/>
              </a:prstGeom>
              <a:noFill/>
              <a:ln>
                <a:noFill/>
              </a:ln>
            </p:spPr>
          </p:pic>
        </p:grpSp>
        <p:grpSp>
          <p:nvGrpSpPr>
            <p:cNvPr id="486" name="Google Shape;486;p14"/>
            <p:cNvGrpSpPr/>
            <p:nvPr/>
          </p:nvGrpSpPr>
          <p:grpSpPr>
            <a:xfrm>
              <a:off x="2943558" y="92766"/>
              <a:ext cx="441386" cy="273288"/>
              <a:chOff x="2943558" y="92766"/>
              <a:chExt cx="441386" cy="273288"/>
            </a:xfrm>
          </p:grpSpPr>
          <p:pic>
            <p:nvPicPr>
              <p:cNvPr id="487" name="Google Shape;487;p14"/>
              <p:cNvPicPr preferRelativeResize="0"/>
              <p:nvPr/>
            </p:nvPicPr>
            <p:blipFill>
              <a:blip r:embed="rId7">
                <a:alphaModFix/>
              </a:blip>
              <a:stretch>
                <a:fillRect/>
              </a:stretch>
            </p:blipFill>
            <p:spPr>
              <a:xfrm rot="10800000" flipH="1">
                <a:off x="2943558" y="92766"/>
                <a:ext cx="105543" cy="188774"/>
              </a:xfrm>
              <a:prstGeom prst="rect">
                <a:avLst/>
              </a:prstGeom>
              <a:noFill/>
              <a:ln>
                <a:noFill/>
              </a:ln>
            </p:spPr>
          </p:pic>
          <p:pic>
            <p:nvPicPr>
              <p:cNvPr id="488" name="Google Shape;488;p14"/>
              <p:cNvPicPr preferRelativeResize="0"/>
              <p:nvPr/>
            </p:nvPicPr>
            <p:blipFill>
              <a:blip r:embed="rId8">
                <a:alphaModFix/>
              </a:blip>
              <a:stretch>
                <a:fillRect/>
              </a:stretch>
            </p:blipFill>
            <p:spPr>
              <a:xfrm rot="-7340693" flipH="1">
                <a:off x="3272561" y="203204"/>
                <a:ext cx="42527" cy="188775"/>
              </a:xfrm>
              <a:prstGeom prst="rect">
                <a:avLst/>
              </a:prstGeom>
              <a:noFill/>
              <a:ln>
                <a:noFill/>
              </a:ln>
            </p:spPr>
          </p:pic>
        </p:grpSp>
        <p:pic>
          <p:nvPicPr>
            <p:cNvPr id="489" name="Google Shape;489;p14"/>
            <p:cNvPicPr preferRelativeResize="0"/>
            <p:nvPr/>
          </p:nvPicPr>
          <p:blipFill>
            <a:blip r:embed="rId7">
              <a:alphaModFix/>
            </a:blip>
            <a:stretch>
              <a:fillRect/>
            </a:stretch>
          </p:blipFill>
          <p:spPr>
            <a:xfrm rot="10800000" flipH="1">
              <a:off x="6652258" y="250891"/>
              <a:ext cx="105543" cy="188774"/>
            </a:xfrm>
            <a:prstGeom prst="rect">
              <a:avLst/>
            </a:prstGeom>
            <a:noFill/>
            <a:ln>
              <a:noFill/>
            </a:ln>
          </p:spPr>
        </p:pic>
        <p:grpSp>
          <p:nvGrpSpPr>
            <p:cNvPr id="490" name="Google Shape;490;p14"/>
            <p:cNvGrpSpPr/>
            <p:nvPr/>
          </p:nvGrpSpPr>
          <p:grpSpPr>
            <a:xfrm rot="4199310">
              <a:off x="4793051" y="-29513"/>
              <a:ext cx="307748" cy="654212"/>
              <a:chOff x="8614629" y="2666150"/>
              <a:chExt cx="307756" cy="654229"/>
            </a:xfrm>
          </p:grpSpPr>
          <p:pic>
            <p:nvPicPr>
              <p:cNvPr id="491" name="Google Shape;491;p14"/>
              <p:cNvPicPr preferRelativeResize="0"/>
              <p:nvPr/>
            </p:nvPicPr>
            <p:blipFill>
              <a:blip r:embed="rId8">
                <a:alphaModFix/>
              </a:blip>
              <a:stretch>
                <a:fillRect/>
              </a:stretch>
            </p:blipFill>
            <p:spPr>
              <a:xfrm rot="-9254692" flipH="1">
                <a:off x="8840959" y="3131744"/>
                <a:ext cx="42526" cy="188771"/>
              </a:xfrm>
              <a:prstGeom prst="rect">
                <a:avLst/>
              </a:prstGeom>
              <a:noFill/>
              <a:ln>
                <a:noFill/>
              </a:ln>
            </p:spPr>
          </p:pic>
          <p:pic>
            <p:nvPicPr>
              <p:cNvPr id="492" name="Google Shape;492;p14"/>
              <p:cNvPicPr preferRelativeResize="0"/>
              <p:nvPr/>
            </p:nvPicPr>
            <p:blipFill>
              <a:blip r:embed="rId7">
                <a:alphaModFix/>
              </a:blip>
              <a:stretch>
                <a:fillRect/>
              </a:stretch>
            </p:blipFill>
            <p:spPr>
              <a:xfrm rot="6415511" flipH="1">
                <a:off x="8667520" y="2649728"/>
                <a:ext cx="105543" cy="188775"/>
              </a:xfrm>
              <a:prstGeom prst="rect">
                <a:avLst/>
              </a:prstGeom>
              <a:noFill/>
              <a:ln>
                <a:noFill/>
              </a:ln>
            </p:spPr>
          </p:pic>
          <p:pic>
            <p:nvPicPr>
              <p:cNvPr id="493" name="Google Shape;493;p14"/>
              <p:cNvPicPr preferRelativeResize="0"/>
              <p:nvPr/>
            </p:nvPicPr>
            <p:blipFill>
              <a:blip r:embed="rId7">
                <a:alphaModFix/>
              </a:blip>
              <a:stretch>
                <a:fillRect/>
              </a:stretch>
            </p:blipFill>
            <p:spPr>
              <a:xfrm rot="6415456" flipH="1">
                <a:off x="8696134" y="2960031"/>
                <a:ext cx="48310" cy="86405"/>
              </a:xfrm>
              <a:prstGeom prst="rect">
                <a:avLst/>
              </a:prstGeom>
              <a:noFill/>
              <a:ln>
                <a:noFill/>
              </a:ln>
            </p:spPr>
          </p:pic>
        </p:grpSp>
        <p:pic>
          <p:nvPicPr>
            <p:cNvPr id="494" name="Google Shape;494;p14"/>
            <p:cNvPicPr preferRelativeResize="0"/>
            <p:nvPr/>
          </p:nvPicPr>
          <p:blipFill>
            <a:blip r:embed="rId8">
              <a:alphaModFix/>
            </a:blip>
            <a:stretch>
              <a:fillRect/>
            </a:stretch>
          </p:blipFill>
          <p:spPr>
            <a:xfrm rot="4098951">
              <a:off x="7829950" y="4645316"/>
              <a:ext cx="42527" cy="188775"/>
            </a:xfrm>
            <a:prstGeom prst="rect">
              <a:avLst/>
            </a:prstGeom>
            <a:noFill/>
            <a:ln>
              <a:noFill/>
            </a:ln>
          </p:spPr>
        </p:pic>
        <p:grpSp>
          <p:nvGrpSpPr>
            <p:cNvPr id="495" name="Google Shape;495;p14"/>
            <p:cNvGrpSpPr/>
            <p:nvPr/>
          </p:nvGrpSpPr>
          <p:grpSpPr>
            <a:xfrm>
              <a:off x="5018304" y="4631580"/>
              <a:ext cx="1334822" cy="216248"/>
              <a:chOff x="5015629" y="4769080"/>
              <a:chExt cx="1334822" cy="216248"/>
            </a:xfrm>
          </p:grpSpPr>
          <p:pic>
            <p:nvPicPr>
              <p:cNvPr id="496" name="Google Shape;496;p14"/>
              <p:cNvPicPr preferRelativeResize="0"/>
              <p:nvPr/>
            </p:nvPicPr>
            <p:blipFill>
              <a:blip r:embed="rId8">
                <a:alphaModFix/>
              </a:blip>
              <a:stretch>
                <a:fillRect/>
              </a:stretch>
            </p:blipFill>
            <p:spPr>
              <a:xfrm rot="-4551152" flipH="1">
                <a:off x="5711535" y="4782840"/>
                <a:ext cx="42527" cy="188775"/>
              </a:xfrm>
              <a:prstGeom prst="rect">
                <a:avLst/>
              </a:prstGeom>
              <a:noFill/>
              <a:ln>
                <a:noFill/>
              </a:ln>
            </p:spPr>
          </p:pic>
          <p:pic>
            <p:nvPicPr>
              <p:cNvPr id="497" name="Google Shape;497;p14"/>
              <p:cNvPicPr preferRelativeResize="0"/>
              <p:nvPr/>
            </p:nvPicPr>
            <p:blipFill>
              <a:blip r:embed="rId7">
                <a:alphaModFix/>
              </a:blip>
              <a:stretch>
                <a:fillRect/>
              </a:stretch>
            </p:blipFill>
            <p:spPr>
              <a:xfrm rot="-9109059">
                <a:off x="6206581" y="4782813"/>
                <a:ext cx="105547" cy="188781"/>
              </a:xfrm>
              <a:prstGeom prst="rect">
                <a:avLst/>
              </a:prstGeom>
              <a:noFill/>
              <a:ln>
                <a:noFill/>
              </a:ln>
            </p:spPr>
          </p:pic>
          <p:pic>
            <p:nvPicPr>
              <p:cNvPr id="498" name="Google Shape;498;p14"/>
              <p:cNvPicPr preferRelativeResize="0"/>
              <p:nvPr/>
            </p:nvPicPr>
            <p:blipFill>
              <a:blip r:embed="rId7">
                <a:alphaModFix/>
              </a:blip>
              <a:stretch>
                <a:fillRect/>
              </a:stretch>
            </p:blipFill>
            <p:spPr>
              <a:xfrm rot="-7075986">
                <a:off x="5040959" y="4834033"/>
                <a:ext cx="48311" cy="86407"/>
              </a:xfrm>
              <a:prstGeom prst="rect">
                <a:avLst/>
              </a:prstGeom>
              <a:noFill/>
              <a:ln>
                <a:noFill/>
              </a:ln>
            </p:spPr>
          </p:pic>
        </p:grpSp>
        <p:pic>
          <p:nvPicPr>
            <p:cNvPr id="499" name="Google Shape;499;p14"/>
            <p:cNvPicPr preferRelativeResize="0"/>
            <p:nvPr/>
          </p:nvPicPr>
          <p:blipFill>
            <a:blip r:embed="rId7">
              <a:alphaModFix/>
            </a:blip>
            <a:stretch>
              <a:fillRect/>
            </a:stretch>
          </p:blipFill>
          <p:spPr>
            <a:xfrm rot="6650757" flipH="1">
              <a:off x="3966731" y="4771940"/>
              <a:ext cx="105545" cy="188776"/>
            </a:xfrm>
            <a:prstGeom prst="rect">
              <a:avLst/>
            </a:prstGeom>
            <a:noFill/>
            <a:ln>
              <a:noFill/>
            </a:ln>
          </p:spPr>
        </p:pic>
      </p:grpSp>
      <p:pic>
        <p:nvPicPr>
          <p:cNvPr id="500" name="Google Shape;500;p14"/>
          <p:cNvPicPr preferRelativeResize="0"/>
          <p:nvPr/>
        </p:nvPicPr>
        <p:blipFill>
          <a:blip r:embed="rId9">
            <a:alphaModFix/>
          </a:blip>
          <a:stretch>
            <a:fillRect/>
          </a:stretch>
        </p:blipFill>
        <p:spPr>
          <a:xfrm rot="-10214223">
            <a:off x="8008319" y="3722299"/>
            <a:ext cx="1198610" cy="1221230"/>
          </a:xfrm>
          <a:prstGeom prst="rect">
            <a:avLst/>
          </a:prstGeom>
          <a:noFill/>
          <a:ln>
            <a:noFill/>
          </a:ln>
        </p:spPr>
      </p:pic>
      <p:grpSp>
        <p:nvGrpSpPr>
          <p:cNvPr id="501" name="Google Shape;501;p14"/>
          <p:cNvGrpSpPr/>
          <p:nvPr/>
        </p:nvGrpSpPr>
        <p:grpSpPr>
          <a:xfrm>
            <a:off x="4126489" y="-329076"/>
            <a:ext cx="2248634" cy="5365379"/>
            <a:chOff x="4126489" y="-329076"/>
            <a:chExt cx="2248634" cy="5365379"/>
          </a:xfrm>
        </p:grpSpPr>
        <p:pic>
          <p:nvPicPr>
            <p:cNvPr id="502" name="Google Shape;502;p14"/>
            <p:cNvPicPr preferRelativeResize="0"/>
            <p:nvPr/>
          </p:nvPicPr>
          <p:blipFill>
            <a:blip r:embed="rId10">
              <a:alphaModFix/>
            </a:blip>
            <a:stretch>
              <a:fillRect/>
            </a:stretch>
          </p:blipFill>
          <p:spPr>
            <a:xfrm rot="5934491">
              <a:off x="4406491" y="4433001"/>
              <a:ext cx="279366" cy="805828"/>
            </a:xfrm>
            <a:prstGeom prst="rect">
              <a:avLst/>
            </a:prstGeom>
            <a:noFill/>
            <a:ln>
              <a:noFill/>
            </a:ln>
          </p:spPr>
        </p:pic>
        <p:pic>
          <p:nvPicPr>
            <p:cNvPr id="503" name="Google Shape;503;p14"/>
            <p:cNvPicPr preferRelativeResize="0"/>
            <p:nvPr/>
          </p:nvPicPr>
          <p:blipFill>
            <a:blip r:embed="rId10">
              <a:alphaModFix/>
            </a:blip>
            <a:stretch>
              <a:fillRect/>
            </a:stretch>
          </p:blipFill>
          <p:spPr>
            <a:xfrm rot="-3222165" flipH="1">
              <a:off x="5566884" y="-405640"/>
              <a:ext cx="412705" cy="119045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571"/>
        <p:cNvGrpSpPr/>
        <p:nvPr/>
      </p:nvGrpSpPr>
      <p:grpSpPr>
        <a:xfrm>
          <a:off x="0" y="0"/>
          <a:ext cx="0" cy="0"/>
          <a:chOff x="0" y="0"/>
          <a:chExt cx="0" cy="0"/>
        </a:xfrm>
      </p:grpSpPr>
      <p:sp>
        <p:nvSpPr>
          <p:cNvPr id="572" name="Google Shape;572;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73" name="Google Shape;573;p17"/>
          <p:cNvGrpSpPr/>
          <p:nvPr/>
        </p:nvGrpSpPr>
        <p:grpSpPr>
          <a:xfrm flipH="1">
            <a:off x="51855" y="-89497"/>
            <a:ext cx="8873643" cy="5437444"/>
            <a:chOff x="71505" y="-141047"/>
            <a:chExt cx="8873643" cy="5437444"/>
          </a:xfrm>
        </p:grpSpPr>
        <p:pic>
          <p:nvPicPr>
            <p:cNvPr id="574" name="Google Shape;574;p17"/>
            <p:cNvPicPr preferRelativeResize="0"/>
            <p:nvPr/>
          </p:nvPicPr>
          <p:blipFill>
            <a:blip r:embed="rId2">
              <a:alphaModFix/>
            </a:blip>
            <a:stretch>
              <a:fillRect/>
            </a:stretch>
          </p:blipFill>
          <p:spPr>
            <a:xfrm rot="-1891742">
              <a:off x="317539" y="4429929"/>
              <a:ext cx="587421" cy="769691"/>
            </a:xfrm>
            <a:prstGeom prst="rect">
              <a:avLst/>
            </a:prstGeom>
            <a:noFill/>
            <a:ln>
              <a:noFill/>
            </a:ln>
          </p:spPr>
        </p:pic>
        <p:pic>
          <p:nvPicPr>
            <p:cNvPr id="575" name="Google Shape;575;p17"/>
            <p:cNvPicPr preferRelativeResize="0"/>
            <p:nvPr/>
          </p:nvPicPr>
          <p:blipFill>
            <a:blip r:embed="rId2">
              <a:alphaModFix/>
            </a:blip>
            <a:stretch>
              <a:fillRect/>
            </a:stretch>
          </p:blipFill>
          <p:spPr>
            <a:xfrm rot="515143" flipH="1">
              <a:off x="110544" y="60994"/>
              <a:ext cx="423418" cy="554814"/>
            </a:xfrm>
            <a:prstGeom prst="rect">
              <a:avLst/>
            </a:prstGeom>
            <a:noFill/>
            <a:ln>
              <a:noFill/>
            </a:ln>
          </p:spPr>
        </p:pic>
        <p:pic>
          <p:nvPicPr>
            <p:cNvPr id="576" name="Google Shape;576;p17"/>
            <p:cNvPicPr preferRelativeResize="0"/>
            <p:nvPr/>
          </p:nvPicPr>
          <p:blipFill>
            <a:blip r:embed="rId2">
              <a:alphaModFix/>
            </a:blip>
            <a:stretch>
              <a:fillRect/>
            </a:stretch>
          </p:blipFill>
          <p:spPr>
            <a:xfrm rot="-1853588">
              <a:off x="8204292" y="-45157"/>
              <a:ext cx="585465" cy="767119"/>
            </a:xfrm>
            <a:prstGeom prst="rect">
              <a:avLst/>
            </a:prstGeom>
            <a:noFill/>
            <a:ln>
              <a:noFill/>
            </a:ln>
          </p:spPr>
        </p:pic>
      </p:grpSp>
      <p:grpSp>
        <p:nvGrpSpPr>
          <p:cNvPr id="577" name="Google Shape;577;p17"/>
          <p:cNvGrpSpPr/>
          <p:nvPr/>
        </p:nvGrpSpPr>
        <p:grpSpPr>
          <a:xfrm>
            <a:off x="-207364" y="1606201"/>
            <a:ext cx="9341539" cy="2146751"/>
            <a:chOff x="-207364" y="1606201"/>
            <a:chExt cx="9341539" cy="2146751"/>
          </a:xfrm>
        </p:grpSpPr>
        <p:pic>
          <p:nvPicPr>
            <p:cNvPr id="578" name="Google Shape;578;p17"/>
            <p:cNvPicPr preferRelativeResize="0"/>
            <p:nvPr/>
          </p:nvPicPr>
          <p:blipFill>
            <a:blip r:embed="rId3">
              <a:alphaModFix/>
            </a:blip>
            <a:stretch>
              <a:fillRect/>
            </a:stretch>
          </p:blipFill>
          <p:spPr>
            <a:xfrm rot="-1165253">
              <a:off x="8646086" y="3068811"/>
              <a:ext cx="393402" cy="636855"/>
            </a:xfrm>
            <a:prstGeom prst="rect">
              <a:avLst/>
            </a:prstGeom>
            <a:noFill/>
            <a:ln>
              <a:noFill/>
            </a:ln>
          </p:spPr>
        </p:pic>
        <p:pic>
          <p:nvPicPr>
            <p:cNvPr id="579" name="Google Shape;579;p17"/>
            <p:cNvPicPr preferRelativeResize="0"/>
            <p:nvPr/>
          </p:nvPicPr>
          <p:blipFill>
            <a:blip r:embed="rId3">
              <a:alphaModFix/>
            </a:blip>
            <a:stretch>
              <a:fillRect/>
            </a:stretch>
          </p:blipFill>
          <p:spPr>
            <a:xfrm rot="1471114">
              <a:off x="-49250" y="1679334"/>
              <a:ext cx="543707" cy="880161"/>
            </a:xfrm>
            <a:prstGeom prst="rect">
              <a:avLst/>
            </a:prstGeom>
            <a:noFill/>
            <a:ln>
              <a:noFill/>
            </a:ln>
          </p:spPr>
        </p:pic>
      </p:grpSp>
      <p:grpSp>
        <p:nvGrpSpPr>
          <p:cNvPr id="580" name="Google Shape;580;p17"/>
          <p:cNvGrpSpPr/>
          <p:nvPr/>
        </p:nvGrpSpPr>
        <p:grpSpPr>
          <a:xfrm>
            <a:off x="65665" y="157866"/>
            <a:ext cx="9012671" cy="4827775"/>
            <a:chOff x="51840" y="155953"/>
            <a:chExt cx="9012671" cy="4827775"/>
          </a:xfrm>
        </p:grpSpPr>
        <p:pic>
          <p:nvPicPr>
            <p:cNvPr id="581" name="Google Shape;581;p17"/>
            <p:cNvPicPr preferRelativeResize="0"/>
            <p:nvPr/>
          </p:nvPicPr>
          <p:blipFill>
            <a:blip r:embed="rId4">
              <a:alphaModFix/>
            </a:blip>
            <a:stretch>
              <a:fillRect/>
            </a:stretch>
          </p:blipFill>
          <p:spPr>
            <a:xfrm rot="7340693">
              <a:off x="7650828" y="4820879"/>
              <a:ext cx="42527" cy="188775"/>
            </a:xfrm>
            <a:prstGeom prst="rect">
              <a:avLst/>
            </a:prstGeom>
            <a:noFill/>
            <a:ln>
              <a:noFill/>
            </a:ln>
          </p:spPr>
        </p:pic>
        <p:pic>
          <p:nvPicPr>
            <p:cNvPr id="582" name="Google Shape;582;p17"/>
            <p:cNvPicPr preferRelativeResize="0"/>
            <p:nvPr/>
          </p:nvPicPr>
          <p:blipFill>
            <a:blip r:embed="rId5">
              <a:alphaModFix/>
            </a:blip>
            <a:stretch>
              <a:fillRect/>
            </a:stretch>
          </p:blipFill>
          <p:spPr>
            <a:xfrm rot="-8258944">
              <a:off x="8625377" y="2675954"/>
              <a:ext cx="105544" cy="188773"/>
            </a:xfrm>
            <a:prstGeom prst="rect">
              <a:avLst/>
            </a:prstGeom>
            <a:noFill/>
            <a:ln>
              <a:noFill/>
            </a:ln>
          </p:spPr>
        </p:pic>
        <p:pic>
          <p:nvPicPr>
            <p:cNvPr id="583" name="Google Shape;583;p17"/>
            <p:cNvPicPr preferRelativeResize="0"/>
            <p:nvPr/>
          </p:nvPicPr>
          <p:blipFill>
            <a:blip r:embed="rId4">
              <a:alphaModFix/>
            </a:blip>
            <a:stretch>
              <a:fillRect/>
            </a:stretch>
          </p:blipFill>
          <p:spPr>
            <a:xfrm rot="8446953">
              <a:off x="2042254" y="150066"/>
              <a:ext cx="42527" cy="188775"/>
            </a:xfrm>
            <a:prstGeom prst="rect">
              <a:avLst/>
            </a:prstGeom>
            <a:noFill/>
            <a:ln>
              <a:noFill/>
            </a:ln>
          </p:spPr>
        </p:pic>
        <p:pic>
          <p:nvPicPr>
            <p:cNvPr id="584" name="Google Shape;584;p17"/>
            <p:cNvPicPr preferRelativeResize="0"/>
            <p:nvPr/>
          </p:nvPicPr>
          <p:blipFill>
            <a:blip r:embed="rId5">
              <a:alphaModFix/>
            </a:blip>
            <a:stretch>
              <a:fillRect/>
            </a:stretch>
          </p:blipFill>
          <p:spPr>
            <a:xfrm rot="6568285" flipH="1">
              <a:off x="77714" y="149623"/>
              <a:ext cx="50743" cy="90771"/>
            </a:xfrm>
            <a:prstGeom prst="rect">
              <a:avLst/>
            </a:prstGeom>
            <a:noFill/>
            <a:ln>
              <a:noFill/>
            </a:ln>
          </p:spPr>
        </p:pic>
        <p:pic>
          <p:nvPicPr>
            <p:cNvPr id="585" name="Google Shape;585;p17"/>
            <p:cNvPicPr preferRelativeResize="0"/>
            <p:nvPr/>
          </p:nvPicPr>
          <p:blipFill>
            <a:blip r:embed="rId4">
              <a:alphaModFix/>
            </a:blip>
            <a:stretch>
              <a:fillRect/>
            </a:stretch>
          </p:blipFill>
          <p:spPr>
            <a:xfrm rot="9254692">
              <a:off x="256255" y="1357757"/>
              <a:ext cx="42526" cy="188771"/>
            </a:xfrm>
            <a:prstGeom prst="rect">
              <a:avLst/>
            </a:prstGeom>
            <a:noFill/>
            <a:ln>
              <a:noFill/>
            </a:ln>
          </p:spPr>
        </p:pic>
        <p:pic>
          <p:nvPicPr>
            <p:cNvPr id="586" name="Google Shape;586;p17"/>
            <p:cNvPicPr preferRelativeResize="0"/>
            <p:nvPr/>
          </p:nvPicPr>
          <p:blipFill>
            <a:blip r:embed="rId5">
              <a:alphaModFix/>
            </a:blip>
            <a:stretch>
              <a:fillRect/>
            </a:stretch>
          </p:blipFill>
          <p:spPr>
            <a:xfrm rot="-6415511">
              <a:off x="367153" y="875740"/>
              <a:ext cx="105543" cy="188775"/>
            </a:xfrm>
            <a:prstGeom prst="rect">
              <a:avLst/>
            </a:prstGeom>
            <a:noFill/>
            <a:ln>
              <a:noFill/>
            </a:ln>
          </p:spPr>
        </p:pic>
        <p:pic>
          <p:nvPicPr>
            <p:cNvPr id="587" name="Google Shape;587;p17"/>
            <p:cNvPicPr preferRelativeResize="0"/>
            <p:nvPr/>
          </p:nvPicPr>
          <p:blipFill>
            <a:blip r:embed="rId5">
              <a:alphaModFix/>
            </a:blip>
            <a:stretch>
              <a:fillRect/>
            </a:stretch>
          </p:blipFill>
          <p:spPr>
            <a:xfrm rot="-6415456">
              <a:off x="395297" y="1186044"/>
              <a:ext cx="48310" cy="86405"/>
            </a:xfrm>
            <a:prstGeom prst="rect">
              <a:avLst/>
            </a:prstGeom>
            <a:noFill/>
            <a:ln>
              <a:noFill/>
            </a:ln>
          </p:spPr>
        </p:pic>
        <p:grpSp>
          <p:nvGrpSpPr>
            <p:cNvPr id="588" name="Google Shape;588;p17"/>
            <p:cNvGrpSpPr/>
            <p:nvPr/>
          </p:nvGrpSpPr>
          <p:grpSpPr>
            <a:xfrm flipH="1">
              <a:off x="7889885" y="157891"/>
              <a:ext cx="441386" cy="273288"/>
              <a:chOff x="2338133" y="66653"/>
              <a:chExt cx="441386" cy="273288"/>
            </a:xfrm>
          </p:grpSpPr>
          <p:pic>
            <p:nvPicPr>
              <p:cNvPr id="589" name="Google Shape;589;p17"/>
              <p:cNvPicPr preferRelativeResize="0"/>
              <p:nvPr/>
            </p:nvPicPr>
            <p:blipFill>
              <a:blip r:embed="rId5">
                <a:alphaModFix/>
              </a:blip>
              <a:stretch>
                <a:fillRect/>
              </a:stretch>
            </p:blipFill>
            <p:spPr>
              <a:xfrm rot="10800000" flipH="1">
                <a:off x="2338133" y="66653"/>
                <a:ext cx="105543" cy="188774"/>
              </a:xfrm>
              <a:prstGeom prst="rect">
                <a:avLst/>
              </a:prstGeom>
              <a:noFill/>
              <a:ln>
                <a:noFill/>
              </a:ln>
            </p:spPr>
          </p:pic>
          <p:pic>
            <p:nvPicPr>
              <p:cNvPr id="590" name="Google Shape;590;p17"/>
              <p:cNvPicPr preferRelativeResize="0"/>
              <p:nvPr/>
            </p:nvPicPr>
            <p:blipFill>
              <a:blip r:embed="rId4">
                <a:alphaModFix/>
              </a:blip>
              <a:stretch>
                <a:fillRect/>
              </a:stretch>
            </p:blipFill>
            <p:spPr>
              <a:xfrm rot="-7340693" flipH="1">
                <a:off x="2667136" y="177091"/>
                <a:ext cx="42527" cy="188775"/>
              </a:xfrm>
              <a:prstGeom prst="rect">
                <a:avLst/>
              </a:prstGeom>
              <a:noFill/>
              <a:ln>
                <a:noFill/>
              </a:ln>
            </p:spPr>
          </p:pic>
        </p:grpSp>
        <p:pic>
          <p:nvPicPr>
            <p:cNvPr id="591" name="Google Shape;591;p17"/>
            <p:cNvPicPr preferRelativeResize="0"/>
            <p:nvPr/>
          </p:nvPicPr>
          <p:blipFill>
            <a:blip r:embed="rId5">
              <a:alphaModFix/>
            </a:blip>
            <a:stretch>
              <a:fillRect/>
            </a:stretch>
          </p:blipFill>
          <p:spPr>
            <a:xfrm rot="10800000">
              <a:off x="1277003" y="200141"/>
              <a:ext cx="105543" cy="188774"/>
            </a:xfrm>
            <a:prstGeom prst="rect">
              <a:avLst/>
            </a:prstGeom>
            <a:noFill/>
            <a:ln>
              <a:noFill/>
            </a:ln>
          </p:spPr>
        </p:pic>
        <p:grpSp>
          <p:nvGrpSpPr>
            <p:cNvPr id="592" name="Google Shape;592;p17"/>
            <p:cNvGrpSpPr/>
            <p:nvPr/>
          </p:nvGrpSpPr>
          <p:grpSpPr>
            <a:xfrm rot="260152" flipH="1">
              <a:off x="143433" y="2521126"/>
              <a:ext cx="307744" cy="654204"/>
              <a:chOff x="8681581" y="1641916"/>
              <a:chExt cx="307756" cy="654229"/>
            </a:xfrm>
          </p:grpSpPr>
          <p:pic>
            <p:nvPicPr>
              <p:cNvPr id="593" name="Google Shape;593;p17"/>
              <p:cNvPicPr preferRelativeResize="0"/>
              <p:nvPr/>
            </p:nvPicPr>
            <p:blipFill>
              <a:blip r:embed="rId4">
                <a:alphaModFix/>
              </a:blip>
              <a:stretch>
                <a:fillRect/>
              </a:stretch>
            </p:blipFill>
            <p:spPr>
              <a:xfrm rot="-9254692" flipH="1">
                <a:off x="8907911" y="2107510"/>
                <a:ext cx="42526" cy="188771"/>
              </a:xfrm>
              <a:prstGeom prst="rect">
                <a:avLst/>
              </a:prstGeom>
              <a:noFill/>
              <a:ln>
                <a:noFill/>
              </a:ln>
            </p:spPr>
          </p:pic>
          <p:pic>
            <p:nvPicPr>
              <p:cNvPr id="594" name="Google Shape;594;p17"/>
              <p:cNvPicPr preferRelativeResize="0"/>
              <p:nvPr/>
            </p:nvPicPr>
            <p:blipFill>
              <a:blip r:embed="rId5">
                <a:alphaModFix/>
              </a:blip>
              <a:stretch>
                <a:fillRect/>
              </a:stretch>
            </p:blipFill>
            <p:spPr>
              <a:xfrm rot="6415511" flipH="1">
                <a:off x="8734471" y="1625494"/>
                <a:ext cx="105543" cy="188775"/>
              </a:xfrm>
              <a:prstGeom prst="rect">
                <a:avLst/>
              </a:prstGeom>
              <a:noFill/>
              <a:ln>
                <a:noFill/>
              </a:ln>
            </p:spPr>
          </p:pic>
          <p:pic>
            <p:nvPicPr>
              <p:cNvPr id="595" name="Google Shape;595;p17"/>
              <p:cNvPicPr preferRelativeResize="0"/>
              <p:nvPr/>
            </p:nvPicPr>
            <p:blipFill>
              <a:blip r:embed="rId5">
                <a:alphaModFix/>
              </a:blip>
              <a:stretch>
                <a:fillRect/>
              </a:stretch>
            </p:blipFill>
            <p:spPr>
              <a:xfrm rot="6415456" flipH="1">
                <a:off x="8763085" y="1935798"/>
                <a:ext cx="48310" cy="86405"/>
              </a:xfrm>
              <a:prstGeom prst="rect">
                <a:avLst/>
              </a:prstGeom>
              <a:noFill/>
              <a:ln>
                <a:noFill/>
              </a:ln>
            </p:spPr>
          </p:pic>
        </p:grpSp>
        <p:pic>
          <p:nvPicPr>
            <p:cNvPr id="596" name="Google Shape;596;p17"/>
            <p:cNvPicPr preferRelativeResize="0"/>
            <p:nvPr/>
          </p:nvPicPr>
          <p:blipFill>
            <a:blip r:embed="rId4">
              <a:alphaModFix/>
            </a:blip>
            <a:stretch>
              <a:fillRect/>
            </a:stretch>
          </p:blipFill>
          <p:spPr>
            <a:xfrm rot="-4098951" flipH="1">
              <a:off x="8629952" y="743891"/>
              <a:ext cx="42527" cy="188775"/>
            </a:xfrm>
            <a:prstGeom prst="rect">
              <a:avLst/>
            </a:prstGeom>
            <a:noFill/>
            <a:ln>
              <a:noFill/>
            </a:ln>
          </p:spPr>
        </p:pic>
        <p:pic>
          <p:nvPicPr>
            <p:cNvPr id="597" name="Google Shape;597;p17"/>
            <p:cNvPicPr preferRelativeResize="0"/>
            <p:nvPr/>
          </p:nvPicPr>
          <p:blipFill>
            <a:blip r:embed="rId4">
              <a:alphaModFix/>
            </a:blip>
            <a:stretch>
              <a:fillRect/>
            </a:stretch>
          </p:blipFill>
          <p:spPr>
            <a:xfrm rot="9254692">
              <a:off x="8795655" y="4362557"/>
              <a:ext cx="42526" cy="188771"/>
            </a:xfrm>
            <a:prstGeom prst="rect">
              <a:avLst/>
            </a:prstGeom>
            <a:noFill/>
            <a:ln>
              <a:noFill/>
            </a:ln>
          </p:spPr>
        </p:pic>
        <p:pic>
          <p:nvPicPr>
            <p:cNvPr id="598" name="Google Shape;598;p17"/>
            <p:cNvPicPr preferRelativeResize="0"/>
            <p:nvPr/>
          </p:nvPicPr>
          <p:blipFill>
            <a:blip r:embed="rId5">
              <a:alphaModFix/>
            </a:blip>
            <a:stretch>
              <a:fillRect/>
            </a:stretch>
          </p:blipFill>
          <p:spPr>
            <a:xfrm rot="-6415511">
              <a:off x="8906078" y="3880540"/>
              <a:ext cx="105543" cy="188775"/>
            </a:xfrm>
            <a:prstGeom prst="rect">
              <a:avLst/>
            </a:prstGeom>
            <a:noFill/>
            <a:ln>
              <a:noFill/>
            </a:ln>
          </p:spPr>
        </p:pic>
        <p:pic>
          <p:nvPicPr>
            <p:cNvPr id="599" name="Google Shape;599;p17"/>
            <p:cNvPicPr preferRelativeResize="0"/>
            <p:nvPr/>
          </p:nvPicPr>
          <p:blipFill>
            <a:blip r:embed="rId5">
              <a:alphaModFix/>
            </a:blip>
            <a:stretch>
              <a:fillRect/>
            </a:stretch>
          </p:blipFill>
          <p:spPr>
            <a:xfrm rot="-6415456">
              <a:off x="8934697" y="4190844"/>
              <a:ext cx="48310" cy="86405"/>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600"/>
        <p:cNvGrpSpPr/>
        <p:nvPr/>
      </p:nvGrpSpPr>
      <p:grpSpPr>
        <a:xfrm>
          <a:off x="0" y="0"/>
          <a:ext cx="0" cy="0"/>
          <a:chOff x="0" y="0"/>
          <a:chExt cx="0" cy="0"/>
        </a:xfrm>
      </p:grpSpPr>
      <p:sp>
        <p:nvSpPr>
          <p:cNvPr id="601" name="Google Shape;60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2" name="Google Shape;602;p18"/>
          <p:cNvSpPr txBox="1">
            <a:spLocks noGrp="1"/>
          </p:cNvSpPr>
          <p:nvPr>
            <p:ph type="body" idx="1"/>
          </p:nvPr>
        </p:nvSpPr>
        <p:spPr>
          <a:xfrm>
            <a:off x="720000" y="1272897"/>
            <a:ext cx="7704000" cy="1103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pic>
        <p:nvPicPr>
          <p:cNvPr id="603" name="Google Shape;603;p18"/>
          <p:cNvPicPr preferRelativeResize="0"/>
          <p:nvPr/>
        </p:nvPicPr>
        <p:blipFill>
          <a:blip r:embed="rId2">
            <a:alphaModFix/>
          </a:blip>
          <a:stretch>
            <a:fillRect/>
          </a:stretch>
        </p:blipFill>
        <p:spPr>
          <a:xfrm rot="9665872" flipH="1">
            <a:off x="-231256" y="1559099"/>
            <a:ext cx="966157" cy="1005954"/>
          </a:xfrm>
          <a:prstGeom prst="rect">
            <a:avLst/>
          </a:prstGeom>
          <a:noFill/>
          <a:ln>
            <a:noFill/>
          </a:ln>
        </p:spPr>
      </p:pic>
      <p:pic>
        <p:nvPicPr>
          <p:cNvPr id="604" name="Google Shape;604;p18"/>
          <p:cNvPicPr preferRelativeResize="0"/>
          <p:nvPr/>
        </p:nvPicPr>
        <p:blipFill>
          <a:blip r:embed="rId3">
            <a:alphaModFix/>
          </a:blip>
          <a:stretch>
            <a:fillRect/>
          </a:stretch>
        </p:blipFill>
        <p:spPr>
          <a:xfrm rot="6305593" flipH="1">
            <a:off x="8394072" y="2978937"/>
            <a:ext cx="996451" cy="1015266"/>
          </a:xfrm>
          <a:prstGeom prst="rect">
            <a:avLst/>
          </a:prstGeom>
          <a:noFill/>
          <a:ln>
            <a:noFill/>
          </a:ln>
        </p:spPr>
      </p:pic>
      <p:grpSp>
        <p:nvGrpSpPr>
          <p:cNvPr id="605" name="Google Shape;605;p18"/>
          <p:cNvGrpSpPr/>
          <p:nvPr/>
        </p:nvGrpSpPr>
        <p:grpSpPr>
          <a:xfrm flipH="1">
            <a:off x="-49691" y="-85897"/>
            <a:ext cx="8977100" cy="5422394"/>
            <a:chOff x="159651" y="-125997"/>
            <a:chExt cx="8977100" cy="5422394"/>
          </a:xfrm>
        </p:grpSpPr>
        <p:pic>
          <p:nvPicPr>
            <p:cNvPr id="606" name="Google Shape;606;p18"/>
            <p:cNvPicPr preferRelativeResize="0"/>
            <p:nvPr/>
          </p:nvPicPr>
          <p:blipFill>
            <a:blip r:embed="rId4">
              <a:alphaModFix/>
            </a:blip>
            <a:stretch>
              <a:fillRect/>
            </a:stretch>
          </p:blipFill>
          <p:spPr>
            <a:xfrm rot="-1891742">
              <a:off x="317539" y="4429929"/>
              <a:ext cx="587421" cy="769691"/>
            </a:xfrm>
            <a:prstGeom prst="rect">
              <a:avLst/>
            </a:prstGeom>
            <a:noFill/>
            <a:ln>
              <a:noFill/>
            </a:ln>
          </p:spPr>
        </p:pic>
        <p:pic>
          <p:nvPicPr>
            <p:cNvPr id="607" name="Google Shape;607;p18"/>
            <p:cNvPicPr preferRelativeResize="0"/>
            <p:nvPr/>
          </p:nvPicPr>
          <p:blipFill>
            <a:blip r:embed="rId4">
              <a:alphaModFix/>
            </a:blip>
            <a:stretch>
              <a:fillRect/>
            </a:stretch>
          </p:blipFill>
          <p:spPr>
            <a:xfrm rot="-1393044" flipH="1">
              <a:off x="8621117" y="2601370"/>
              <a:ext cx="423419" cy="554813"/>
            </a:xfrm>
            <a:prstGeom prst="rect">
              <a:avLst/>
            </a:prstGeom>
            <a:noFill/>
            <a:ln>
              <a:noFill/>
            </a:ln>
          </p:spPr>
        </p:pic>
        <p:pic>
          <p:nvPicPr>
            <p:cNvPr id="608" name="Google Shape;608;p18"/>
            <p:cNvPicPr preferRelativeResize="0"/>
            <p:nvPr/>
          </p:nvPicPr>
          <p:blipFill>
            <a:blip r:embed="rId4">
              <a:alphaModFix/>
            </a:blip>
            <a:stretch>
              <a:fillRect/>
            </a:stretch>
          </p:blipFill>
          <p:spPr>
            <a:xfrm rot="-1853588">
              <a:off x="8221467" y="-30107"/>
              <a:ext cx="585465" cy="767119"/>
            </a:xfrm>
            <a:prstGeom prst="rect">
              <a:avLst/>
            </a:prstGeom>
            <a:noFill/>
            <a:ln>
              <a:noFill/>
            </a:ln>
          </p:spPr>
        </p:pic>
      </p:grpSp>
      <p:pic>
        <p:nvPicPr>
          <p:cNvPr id="609" name="Google Shape;609;p18"/>
          <p:cNvPicPr preferRelativeResize="0"/>
          <p:nvPr/>
        </p:nvPicPr>
        <p:blipFill>
          <a:blip r:embed="rId5">
            <a:alphaModFix/>
          </a:blip>
          <a:stretch>
            <a:fillRect/>
          </a:stretch>
        </p:blipFill>
        <p:spPr>
          <a:xfrm rot="1916276">
            <a:off x="6991189" y="4660711"/>
            <a:ext cx="480160" cy="777303"/>
          </a:xfrm>
          <a:prstGeom prst="rect">
            <a:avLst/>
          </a:prstGeom>
          <a:noFill/>
          <a:ln>
            <a:noFill/>
          </a:ln>
        </p:spPr>
      </p:pic>
      <p:grpSp>
        <p:nvGrpSpPr>
          <p:cNvPr id="610" name="Google Shape;610;p18"/>
          <p:cNvGrpSpPr/>
          <p:nvPr/>
        </p:nvGrpSpPr>
        <p:grpSpPr>
          <a:xfrm flipH="1">
            <a:off x="44913" y="144503"/>
            <a:ext cx="8849903" cy="4918655"/>
            <a:chOff x="140695" y="155953"/>
            <a:chExt cx="8849903" cy="4918655"/>
          </a:xfrm>
        </p:grpSpPr>
        <p:grpSp>
          <p:nvGrpSpPr>
            <p:cNvPr id="611" name="Google Shape;611;p18"/>
            <p:cNvGrpSpPr/>
            <p:nvPr/>
          </p:nvGrpSpPr>
          <p:grpSpPr>
            <a:xfrm>
              <a:off x="376970" y="4111241"/>
              <a:ext cx="911311" cy="720088"/>
              <a:chOff x="-298142" y="960478"/>
              <a:chExt cx="911311" cy="720088"/>
            </a:xfrm>
          </p:grpSpPr>
          <p:pic>
            <p:nvPicPr>
              <p:cNvPr id="612" name="Google Shape;612;p18"/>
              <p:cNvPicPr preferRelativeResize="0"/>
              <p:nvPr/>
            </p:nvPicPr>
            <p:blipFill>
              <a:blip r:embed="rId6">
                <a:alphaModFix/>
              </a:blip>
              <a:stretch>
                <a:fillRect/>
              </a:stretch>
            </p:blipFill>
            <p:spPr>
              <a:xfrm rot="10800000" flipH="1">
                <a:off x="-298142" y="960478"/>
                <a:ext cx="105543" cy="188774"/>
              </a:xfrm>
              <a:prstGeom prst="rect">
                <a:avLst/>
              </a:prstGeom>
              <a:noFill/>
              <a:ln>
                <a:noFill/>
              </a:ln>
            </p:spPr>
          </p:pic>
          <p:pic>
            <p:nvPicPr>
              <p:cNvPr id="613" name="Google Shape;613;p18"/>
              <p:cNvPicPr preferRelativeResize="0"/>
              <p:nvPr/>
            </p:nvPicPr>
            <p:blipFill>
              <a:blip r:embed="rId7">
                <a:alphaModFix/>
              </a:blip>
              <a:stretch>
                <a:fillRect/>
              </a:stretch>
            </p:blipFill>
            <p:spPr>
              <a:xfrm rot="-7340693" flipH="1">
                <a:off x="500786" y="1517716"/>
                <a:ext cx="42527" cy="188775"/>
              </a:xfrm>
              <a:prstGeom prst="rect">
                <a:avLst/>
              </a:prstGeom>
              <a:noFill/>
              <a:ln>
                <a:noFill/>
              </a:ln>
            </p:spPr>
          </p:pic>
        </p:grpSp>
        <p:grpSp>
          <p:nvGrpSpPr>
            <p:cNvPr id="614" name="Google Shape;614;p18"/>
            <p:cNvGrpSpPr/>
            <p:nvPr/>
          </p:nvGrpSpPr>
          <p:grpSpPr>
            <a:xfrm>
              <a:off x="140695" y="2092591"/>
              <a:ext cx="236281" cy="783056"/>
              <a:chOff x="140695" y="2248766"/>
              <a:chExt cx="236281" cy="783056"/>
            </a:xfrm>
          </p:grpSpPr>
          <p:pic>
            <p:nvPicPr>
              <p:cNvPr id="615" name="Google Shape;615;p18"/>
              <p:cNvPicPr preferRelativeResize="0"/>
              <p:nvPr/>
            </p:nvPicPr>
            <p:blipFill>
              <a:blip r:embed="rId6">
                <a:alphaModFix/>
              </a:blip>
              <a:stretch>
                <a:fillRect/>
              </a:stretch>
            </p:blipFill>
            <p:spPr>
              <a:xfrm rot="8258944" flipH="1">
                <a:off x="190508" y="2832129"/>
                <a:ext cx="105544" cy="188773"/>
              </a:xfrm>
              <a:prstGeom prst="rect">
                <a:avLst/>
              </a:prstGeom>
              <a:noFill/>
              <a:ln>
                <a:noFill/>
              </a:ln>
            </p:spPr>
          </p:pic>
          <p:pic>
            <p:nvPicPr>
              <p:cNvPr id="616" name="Google Shape;616;p18"/>
              <p:cNvPicPr preferRelativeResize="0"/>
              <p:nvPr/>
            </p:nvPicPr>
            <p:blipFill>
              <a:blip r:embed="rId6">
                <a:alphaModFix/>
              </a:blip>
              <a:stretch>
                <a:fillRect/>
              </a:stretch>
            </p:blipFill>
            <p:spPr>
              <a:xfrm rot="10800000" flipH="1">
                <a:off x="271433" y="2248766"/>
                <a:ext cx="105543" cy="188774"/>
              </a:xfrm>
              <a:prstGeom prst="rect">
                <a:avLst/>
              </a:prstGeom>
              <a:noFill/>
              <a:ln>
                <a:noFill/>
              </a:ln>
            </p:spPr>
          </p:pic>
        </p:grpSp>
        <p:pic>
          <p:nvPicPr>
            <p:cNvPr id="617" name="Google Shape;617;p18"/>
            <p:cNvPicPr preferRelativeResize="0"/>
            <p:nvPr/>
          </p:nvPicPr>
          <p:blipFill>
            <a:blip r:embed="rId7">
              <a:alphaModFix/>
            </a:blip>
            <a:stretch>
              <a:fillRect/>
            </a:stretch>
          </p:blipFill>
          <p:spPr>
            <a:xfrm rot="-8446953" flipH="1">
              <a:off x="6985572" y="148141"/>
              <a:ext cx="42527" cy="188775"/>
            </a:xfrm>
            <a:prstGeom prst="rect">
              <a:avLst/>
            </a:prstGeom>
            <a:noFill/>
            <a:ln>
              <a:noFill/>
            </a:ln>
          </p:spPr>
        </p:pic>
        <p:pic>
          <p:nvPicPr>
            <p:cNvPr id="618" name="Google Shape;618;p18"/>
            <p:cNvPicPr preferRelativeResize="0"/>
            <p:nvPr/>
          </p:nvPicPr>
          <p:blipFill>
            <a:blip r:embed="rId6">
              <a:alphaModFix/>
            </a:blip>
            <a:stretch>
              <a:fillRect/>
            </a:stretch>
          </p:blipFill>
          <p:spPr>
            <a:xfrm rot="-6568285">
              <a:off x="8868696" y="149623"/>
              <a:ext cx="50743" cy="90771"/>
            </a:xfrm>
            <a:prstGeom prst="rect">
              <a:avLst/>
            </a:prstGeom>
            <a:noFill/>
            <a:ln>
              <a:noFill/>
            </a:ln>
          </p:spPr>
        </p:pic>
        <p:pic>
          <p:nvPicPr>
            <p:cNvPr id="619" name="Google Shape;619;p18"/>
            <p:cNvPicPr preferRelativeResize="0"/>
            <p:nvPr/>
          </p:nvPicPr>
          <p:blipFill>
            <a:blip r:embed="rId7">
              <a:alphaModFix/>
            </a:blip>
            <a:stretch>
              <a:fillRect/>
            </a:stretch>
          </p:blipFill>
          <p:spPr>
            <a:xfrm rot="-9254692" flipH="1">
              <a:off x="8909172" y="1390069"/>
              <a:ext cx="42526" cy="188771"/>
            </a:xfrm>
            <a:prstGeom prst="rect">
              <a:avLst/>
            </a:prstGeom>
            <a:noFill/>
            <a:ln>
              <a:noFill/>
            </a:ln>
          </p:spPr>
        </p:pic>
        <p:pic>
          <p:nvPicPr>
            <p:cNvPr id="620" name="Google Shape;620;p18"/>
            <p:cNvPicPr preferRelativeResize="0"/>
            <p:nvPr/>
          </p:nvPicPr>
          <p:blipFill>
            <a:blip r:embed="rId6">
              <a:alphaModFix/>
            </a:blip>
            <a:stretch>
              <a:fillRect/>
            </a:stretch>
          </p:blipFill>
          <p:spPr>
            <a:xfrm rot="6415511" flipH="1">
              <a:off x="8735732" y="908053"/>
              <a:ext cx="105543" cy="188775"/>
            </a:xfrm>
            <a:prstGeom prst="rect">
              <a:avLst/>
            </a:prstGeom>
            <a:noFill/>
            <a:ln>
              <a:noFill/>
            </a:ln>
          </p:spPr>
        </p:pic>
        <p:pic>
          <p:nvPicPr>
            <p:cNvPr id="621" name="Google Shape;621;p18"/>
            <p:cNvPicPr preferRelativeResize="0"/>
            <p:nvPr/>
          </p:nvPicPr>
          <p:blipFill>
            <a:blip r:embed="rId6">
              <a:alphaModFix/>
            </a:blip>
            <a:stretch>
              <a:fillRect/>
            </a:stretch>
          </p:blipFill>
          <p:spPr>
            <a:xfrm rot="6415456" flipH="1">
              <a:off x="8764347" y="1218356"/>
              <a:ext cx="48310" cy="86405"/>
            </a:xfrm>
            <a:prstGeom prst="rect">
              <a:avLst/>
            </a:prstGeom>
            <a:noFill/>
            <a:ln>
              <a:noFill/>
            </a:ln>
          </p:spPr>
        </p:pic>
        <p:pic>
          <p:nvPicPr>
            <p:cNvPr id="622" name="Google Shape;622;p18"/>
            <p:cNvPicPr preferRelativeResize="0"/>
            <p:nvPr/>
          </p:nvPicPr>
          <p:blipFill>
            <a:blip r:embed="rId6">
              <a:alphaModFix/>
            </a:blip>
            <a:stretch>
              <a:fillRect/>
            </a:stretch>
          </p:blipFill>
          <p:spPr>
            <a:xfrm rot="10800000" flipH="1">
              <a:off x="7687808" y="198216"/>
              <a:ext cx="105543" cy="188774"/>
            </a:xfrm>
            <a:prstGeom prst="rect">
              <a:avLst/>
            </a:prstGeom>
            <a:noFill/>
            <a:ln>
              <a:noFill/>
            </a:ln>
          </p:spPr>
        </p:pic>
        <p:grpSp>
          <p:nvGrpSpPr>
            <p:cNvPr id="623" name="Google Shape;623;p18"/>
            <p:cNvGrpSpPr/>
            <p:nvPr/>
          </p:nvGrpSpPr>
          <p:grpSpPr>
            <a:xfrm rot="-260152">
              <a:off x="8480451" y="3547451"/>
              <a:ext cx="307744" cy="654204"/>
              <a:chOff x="8614629" y="2666150"/>
              <a:chExt cx="307756" cy="654229"/>
            </a:xfrm>
          </p:grpSpPr>
          <p:pic>
            <p:nvPicPr>
              <p:cNvPr id="624" name="Google Shape;624;p18"/>
              <p:cNvPicPr preferRelativeResize="0"/>
              <p:nvPr/>
            </p:nvPicPr>
            <p:blipFill>
              <a:blip r:embed="rId7">
                <a:alphaModFix/>
              </a:blip>
              <a:stretch>
                <a:fillRect/>
              </a:stretch>
            </p:blipFill>
            <p:spPr>
              <a:xfrm rot="-9254692" flipH="1">
                <a:off x="8840959" y="3131744"/>
                <a:ext cx="42526" cy="188771"/>
              </a:xfrm>
              <a:prstGeom prst="rect">
                <a:avLst/>
              </a:prstGeom>
              <a:noFill/>
              <a:ln>
                <a:noFill/>
              </a:ln>
            </p:spPr>
          </p:pic>
          <p:pic>
            <p:nvPicPr>
              <p:cNvPr id="625" name="Google Shape;625;p18"/>
              <p:cNvPicPr preferRelativeResize="0"/>
              <p:nvPr/>
            </p:nvPicPr>
            <p:blipFill>
              <a:blip r:embed="rId6">
                <a:alphaModFix/>
              </a:blip>
              <a:stretch>
                <a:fillRect/>
              </a:stretch>
            </p:blipFill>
            <p:spPr>
              <a:xfrm rot="6415511" flipH="1">
                <a:off x="8667520" y="2649728"/>
                <a:ext cx="105543" cy="188775"/>
              </a:xfrm>
              <a:prstGeom prst="rect">
                <a:avLst/>
              </a:prstGeom>
              <a:noFill/>
              <a:ln>
                <a:noFill/>
              </a:ln>
            </p:spPr>
          </p:pic>
          <p:pic>
            <p:nvPicPr>
              <p:cNvPr id="626" name="Google Shape;626;p18"/>
              <p:cNvPicPr preferRelativeResize="0"/>
              <p:nvPr/>
            </p:nvPicPr>
            <p:blipFill>
              <a:blip r:embed="rId6">
                <a:alphaModFix/>
              </a:blip>
              <a:stretch>
                <a:fillRect/>
              </a:stretch>
            </p:blipFill>
            <p:spPr>
              <a:xfrm rot="6415456" flipH="1">
                <a:off x="8696134" y="2960031"/>
                <a:ext cx="48310" cy="86405"/>
              </a:xfrm>
              <a:prstGeom prst="rect">
                <a:avLst/>
              </a:prstGeom>
              <a:noFill/>
              <a:ln>
                <a:noFill/>
              </a:ln>
            </p:spPr>
          </p:pic>
        </p:grpSp>
        <p:pic>
          <p:nvPicPr>
            <p:cNvPr id="627" name="Google Shape;627;p18"/>
            <p:cNvPicPr preferRelativeResize="0"/>
            <p:nvPr/>
          </p:nvPicPr>
          <p:blipFill>
            <a:blip r:embed="rId7">
              <a:alphaModFix/>
            </a:blip>
            <a:stretch>
              <a:fillRect/>
            </a:stretch>
          </p:blipFill>
          <p:spPr>
            <a:xfrm rot="4098951">
              <a:off x="248950" y="1429691"/>
              <a:ext cx="42527" cy="188775"/>
            </a:xfrm>
            <a:prstGeom prst="rect">
              <a:avLst/>
            </a:prstGeom>
            <a:noFill/>
            <a:ln>
              <a:noFill/>
            </a:ln>
          </p:spPr>
        </p:pic>
        <p:pic>
          <p:nvPicPr>
            <p:cNvPr id="628" name="Google Shape;628;p18"/>
            <p:cNvPicPr preferRelativeResize="0"/>
            <p:nvPr/>
          </p:nvPicPr>
          <p:blipFill>
            <a:blip r:embed="rId6">
              <a:alphaModFix/>
            </a:blip>
            <a:stretch>
              <a:fillRect/>
            </a:stretch>
          </p:blipFill>
          <p:spPr>
            <a:xfrm rot="6650757" flipH="1">
              <a:off x="2373281" y="4897315"/>
              <a:ext cx="105545" cy="188776"/>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889"/>
        <p:cNvGrpSpPr/>
        <p:nvPr/>
      </p:nvGrpSpPr>
      <p:grpSpPr>
        <a:xfrm>
          <a:off x="0" y="0"/>
          <a:ext cx="0" cy="0"/>
          <a:chOff x="0" y="0"/>
          <a:chExt cx="0" cy="0"/>
        </a:xfrm>
      </p:grpSpPr>
      <p:sp>
        <p:nvSpPr>
          <p:cNvPr id="890" name="Google Shape;890;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1" name="Google Shape;891;p25"/>
          <p:cNvSpPr txBox="1">
            <a:spLocks noGrp="1"/>
          </p:cNvSpPr>
          <p:nvPr>
            <p:ph type="subTitle" idx="1"/>
          </p:nvPr>
        </p:nvSpPr>
        <p:spPr>
          <a:xfrm>
            <a:off x="4985195" y="1475125"/>
            <a:ext cx="2947800" cy="270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2" name="Google Shape;892;p25"/>
          <p:cNvSpPr txBox="1">
            <a:spLocks noGrp="1"/>
          </p:cNvSpPr>
          <p:nvPr>
            <p:ph type="subTitle" idx="2"/>
          </p:nvPr>
        </p:nvSpPr>
        <p:spPr>
          <a:xfrm>
            <a:off x="1211000" y="1475125"/>
            <a:ext cx="2947800" cy="270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893" name="Google Shape;893;p25"/>
          <p:cNvPicPr preferRelativeResize="0"/>
          <p:nvPr/>
        </p:nvPicPr>
        <p:blipFill>
          <a:blip r:embed="rId2">
            <a:alphaModFix/>
          </a:blip>
          <a:stretch>
            <a:fillRect/>
          </a:stretch>
        </p:blipFill>
        <p:spPr>
          <a:xfrm rot="-9665872">
            <a:off x="-79065" y="-107676"/>
            <a:ext cx="966157" cy="1005954"/>
          </a:xfrm>
          <a:prstGeom prst="rect">
            <a:avLst/>
          </a:prstGeom>
          <a:noFill/>
          <a:ln>
            <a:noFill/>
          </a:ln>
        </p:spPr>
      </p:pic>
      <p:grpSp>
        <p:nvGrpSpPr>
          <p:cNvPr id="894" name="Google Shape;894;p25"/>
          <p:cNvGrpSpPr/>
          <p:nvPr/>
        </p:nvGrpSpPr>
        <p:grpSpPr>
          <a:xfrm>
            <a:off x="108101" y="51553"/>
            <a:ext cx="9053300" cy="5296394"/>
            <a:chOff x="159651" y="3"/>
            <a:chExt cx="9053300" cy="5296394"/>
          </a:xfrm>
        </p:grpSpPr>
        <p:pic>
          <p:nvPicPr>
            <p:cNvPr id="895" name="Google Shape;895;p25"/>
            <p:cNvPicPr preferRelativeResize="0"/>
            <p:nvPr/>
          </p:nvPicPr>
          <p:blipFill>
            <a:blip r:embed="rId3">
              <a:alphaModFix/>
            </a:blip>
            <a:stretch>
              <a:fillRect/>
            </a:stretch>
          </p:blipFill>
          <p:spPr>
            <a:xfrm rot="-1891742">
              <a:off x="317539" y="4429929"/>
              <a:ext cx="587421" cy="769691"/>
            </a:xfrm>
            <a:prstGeom prst="rect">
              <a:avLst/>
            </a:prstGeom>
            <a:noFill/>
            <a:ln>
              <a:noFill/>
            </a:ln>
          </p:spPr>
        </p:pic>
        <p:pic>
          <p:nvPicPr>
            <p:cNvPr id="896" name="Google Shape;896;p25"/>
            <p:cNvPicPr preferRelativeResize="0"/>
            <p:nvPr/>
          </p:nvPicPr>
          <p:blipFill>
            <a:blip r:embed="rId3">
              <a:alphaModFix/>
            </a:blip>
            <a:stretch>
              <a:fillRect/>
            </a:stretch>
          </p:blipFill>
          <p:spPr>
            <a:xfrm rot="-1393044" flipH="1">
              <a:off x="8697317" y="1915570"/>
              <a:ext cx="423419" cy="554813"/>
            </a:xfrm>
            <a:prstGeom prst="rect">
              <a:avLst/>
            </a:prstGeom>
            <a:noFill/>
            <a:ln>
              <a:noFill/>
            </a:ln>
          </p:spPr>
        </p:pic>
        <p:pic>
          <p:nvPicPr>
            <p:cNvPr id="897" name="Google Shape;897;p25"/>
            <p:cNvPicPr preferRelativeResize="0"/>
            <p:nvPr/>
          </p:nvPicPr>
          <p:blipFill>
            <a:blip r:embed="rId3">
              <a:alphaModFix/>
            </a:blip>
            <a:stretch>
              <a:fillRect/>
            </a:stretch>
          </p:blipFill>
          <p:spPr>
            <a:xfrm rot="-1853588">
              <a:off x="8204292" y="95893"/>
              <a:ext cx="585465" cy="767119"/>
            </a:xfrm>
            <a:prstGeom prst="rect">
              <a:avLst/>
            </a:prstGeom>
            <a:noFill/>
            <a:ln>
              <a:noFill/>
            </a:ln>
          </p:spPr>
        </p:pic>
      </p:grpSp>
      <p:grpSp>
        <p:nvGrpSpPr>
          <p:cNvPr id="898" name="Google Shape;898;p25"/>
          <p:cNvGrpSpPr/>
          <p:nvPr/>
        </p:nvGrpSpPr>
        <p:grpSpPr>
          <a:xfrm>
            <a:off x="140695" y="155953"/>
            <a:ext cx="8862765" cy="4827775"/>
            <a:chOff x="140695" y="155953"/>
            <a:chExt cx="8862765" cy="4827775"/>
          </a:xfrm>
        </p:grpSpPr>
        <p:grpSp>
          <p:nvGrpSpPr>
            <p:cNvPr id="899" name="Google Shape;899;p25"/>
            <p:cNvGrpSpPr/>
            <p:nvPr/>
          </p:nvGrpSpPr>
          <p:grpSpPr>
            <a:xfrm>
              <a:off x="484620" y="4074891"/>
              <a:ext cx="879861" cy="908838"/>
              <a:chOff x="-190492" y="924128"/>
              <a:chExt cx="879861" cy="908838"/>
            </a:xfrm>
          </p:grpSpPr>
          <p:pic>
            <p:nvPicPr>
              <p:cNvPr id="900" name="Google Shape;900;p25"/>
              <p:cNvPicPr preferRelativeResize="0"/>
              <p:nvPr/>
            </p:nvPicPr>
            <p:blipFill>
              <a:blip r:embed="rId4">
                <a:alphaModFix/>
              </a:blip>
              <a:stretch>
                <a:fillRect/>
              </a:stretch>
            </p:blipFill>
            <p:spPr>
              <a:xfrm rot="10800000" flipH="1">
                <a:off x="-190492" y="924128"/>
                <a:ext cx="105543" cy="188774"/>
              </a:xfrm>
              <a:prstGeom prst="rect">
                <a:avLst/>
              </a:prstGeom>
              <a:noFill/>
              <a:ln>
                <a:noFill/>
              </a:ln>
            </p:spPr>
          </p:pic>
          <p:pic>
            <p:nvPicPr>
              <p:cNvPr id="901" name="Google Shape;901;p25"/>
              <p:cNvPicPr preferRelativeResize="0"/>
              <p:nvPr/>
            </p:nvPicPr>
            <p:blipFill>
              <a:blip r:embed="rId5">
                <a:alphaModFix/>
              </a:blip>
              <a:stretch>
                <a:fillRect/>
              </a:stretch>
            </p:blipFill>
            <p:spPr>
              <a:xfrm rot="-7340693" flipH="1">
                <a:off x="576986" y="1670116"/>
                <a:ext cx="42527" cy="188775"/>
              </a:xfrm>
              <a:prstGeom prst="rect">
                <a:avLst/>
              </a:prstGeom>
              <a:noFill/>
              <a:ln>
                <a:noFill/>
              </a:ln>
            </p:spPr>
          </p:pic>
        </p:grpSp>
        <p:grpSp>
          <p:nvGrpSpPr>
            <p:cNvPr id="902" name="Google Shape;902;p25"/>
            <p:cNvGrpSpPr/>
            <p:nvPr/>
          </p:nvGrpSpPr>
          <p:grpSpPr>
            <a:xfrm>
              <a:off x="140695" y="1863991"/>
              <a:ext cx="205171" cy="1011656"/>
              <a:chOff x="140695" y="2020166"/>
              <a:chExt cx="205171" cy="1011656"/>
            </a:xfrm>
          </p:grpSpPr>
          <p:pic>
            <p:nvPicPr>
              <p:cNvPr id="903" name="Google Shape;903;p25"/>
              <p:cNvPicPr preferRelativeResize="0"/>
              <p:nvPr/>
            </p:nvPicPr>
            <p:blipFill>
              <a:blip r:embed="rId4">
                <a:alphaModFix/>
              </a:blip>
              <a:stretch>
                <a:fillRect/>
              </a:stretch>
            </p:blipFill>
            <p:spPr>
              <a:xfrm rot="8258944" flipH="1">
                <a:off x="190508" y="2832129"/>
                <a:ext cx="105544" cy="188773"/>
              </a:xfrm>
              <a:prstGeom prst="rect">
                <a:avLst/>
              </a:prstGeom>
              <a:noFill/>
              <a:ln>
                <a:noFill/>
              </a:ln>
            </p:spPr>
          </p:pic>
          <p:pic>
            <p:nvPicPr>
              <p:cNvPr id="904" name="Google Shape;904;p25"/>
              <p:cNvPicPr preferRelativeResize="0"/>
              <p:nvPr/>
            </p:nvPicPr>
            <p:blipFill>
              <a:blip r:embed="rId4">
                <a:alphaModFix/>
              </a:blip>
              <a:stretch>
                <a:fillRect/>
              </a:stretch>
            </p:blipFill>
            <p:spPr>
              <a:xfrm rot="10800000" flipH="1">
                <a:off x="195233" y="2020166"/>
                <a:ext cx="105543" cy="188774"/>
              </a:xfrm>
              <a:prstGeom prst="rect">
                <a:avLst/>
              </a:prstGeom>
              <a:noFill/>
              <a:ln>
                <a:noFill/>
              </a:ln>
            </p:spPr>
          </p:pic>
        </p:grpSp>
        <p:pic>
          <p:nvPicPr>
            <p:cNvPr id="905" name="Google Shape;905;p25"/>
            <p:cNvPicPr preferRelativeResize="0"/>
            <p:nvPr/>
          </p:nvPicPr>
          <p:blipFill>
            <a:blip r:embed="rId5">
              <a:alphaModFix/>
            </a:blip>
            <a:stretch>
              <a:fillRect/>
            </a:stretch>
          </p:blipFill>
          <p:spPr>
            <a:xfrm rot="-8446953" flipH="1">
              <a:off x="6836647" y="150066"/>
              <a:ext cx="42527" cy="188775"/>
            </a:xfrm>
            <a:prstGeom prst="rect">
              <a:avLst/>
            </a:prstGeom>
            <a:noFill/>
            <a:ln>
              <a:noFill/>
            </a:ln>
          </p:spPr>
        </p:pic>
        <p:pic>
          <p:nvPicPr>
            <p:cNvPr id="906" name="Google Shape;906;p25"/>
            <p:cNvPicPr preferRelativeResize="0"/>
            <p:nvPr/>
          </p:nvPicPr>
          <p:blipFill>
            <a:blip r:embed="rId4">
              <a:alphaModFix/>
            </a:blip>
            <a:stretch>
              <a:fillRect/>
            </a:stretch>
          </p:blipFill>
          <p:spPr>
            <a:xfrm rot="-6568285">
              <a:off x="8868696" y="149623"/>
              <a:ext cx="50743" cy="90771"/>
            </a:xfrm>
            <a:prstGeom prst="rect">
              <a:avLst/>
            </a:prstGeom>
            <a:noFill/>
            <a:ln>
              <a:noFill/>
            </a:ln>
          </p:spPr>
        </p:pic>
        <p:pic>
          <p:nvPicPr>
            <p:cNvPr id="907" name="Google Shape;907;p25"/>
            <p:cNvPicPr preferRelativeResize="0"/>
            <p:nvPr/>
          </p:nvPicPr>
          <p:blipFill>
            <a:blip r:embed="rId5">
              <a:alphaModFix/>
            </a:blip>
            <a:stretch>
              <a:fillRect/>
            </a:stretch>
          </p:blipFill>
          <p:spPr>
            <a:xfrm rot="-9254692" flipH="1">
              <a:off x="8909172" y="1390069"/>
              <a:ext cx="42526" cy="188771"/>
            </a:xfrm>
            <a:prstGeom prst="rect">
              <a:avLst/>
            </a:prstGeom>
            <a:noFill/>
            <a:ln>
              <a:noFill/>
            </a:ln>
          </p:spPr>
        </p:pic>
        <p:pic>
          <p:nvPicPr>
            <p:cNvPr id="908" name="Google Shape;908;p25"/>
            <p:cNvPicPr preferRelativeResize="0"/>
            <p:nvPr/>
          </p:nvPicPr>
          <p:blipFill>
            <a:blip r:embed="rId4">
              <a:alphaModFix/>
            </a:blip>
            <a:stretch>
              <a:fillRect/>
            </a:stretch>
          </p:blipFill>
          <p:spPr>
            <a:xfrm rot="6415511" flipH="1">
              <a:off x="8735732" y="908053"/>
              <a:ext cx="105543" cy="188775"/>
            </a:xfrm>
            <a:prstGeom prst="rect">
              <a:avLst/>
            </a:prstGeom>
            <a:noFill/>
            <a:ln>
              <a:noFill/>
            </a:ln>
          </p:spPr>
        </p:pic>
        <p:pic>
          <p:nvPicPr>
            <p:cNvPr id="909" name="Google Shape;909;p25"/>
            <p:cNvPicPr preferRelativeResize="0"/>
            <p:nvPr/>
          </p:nvPicPr>
          <p:blipFill>
            <a:blip r:embed="rId4">
              <a:alphaModFix/>
            </a:blip>
            <a:stretch>
              <a:fillRect/>
            </a:stretch>
          </p:blipFill>
          <p:spPr>
            <a:xfrm rot="6415456" flipH="1">
              <a:off x="8764347" y="1218356"/>
              <a:ext cx="48310" cy="86405"/>
            </a:xfrm>
            <a:prstGeom prst="rect">
              <a:avLst/>
            </a:prstGeom>
            <a:noFill/>
            <a:ln>
              <a:noFill/>
            </a:ln>
          </p:spPr>
        </p:pic>
        <p:grpSp>
          <p:nvGrpSpPr>
            <p:cNvPr id="910" name="Google Shape;910;p25"/>
            <p:cNvGrpSpPr/>
            <p:nvPr/>
          </p:nvGrpSpPr>
          <p:grpSpPr>
            <a:xfrm>
              <a:off x="1195583" y="184003"/>
              <a:ext cx="441386" cy="273288"/>
              <a:chOff x="2943558" y="92766"/>
              <a:chExt cx="441386" cy="273288"/>
            </a:xfrm>
          </p:grpSpPr>
          <p:pic>
            <p:nvPicPr>
              <p:cNvPr id="911" name="Google Shape;911;p25"/>
              <p:cNvPicPr preferRelativeResize="0"/>
              <p:nvPr/>
            </p:nvPicPr>
            <p:blipFill>
              <a:blip r:embed="rId4">
                <a:alphaModFix/>
              </a:blip>
              <a:stretch>
                <a:fillRect/>
              </a:stretch>
            </p:blipFill>
            <p:spPr>
              <a:xfrm rot="10800000" flipH="1">
                <a:off x="2943558" y="92766"/>
                <a:ext cx="105543" cy="188774"/>
              </a:xfrm>
              <a:prstGeom prst="rect">
                <a:avLst/>
              </a:prstGeom>
              <a:noFill/>
              <a:ln>
                <a:noFill/>
              </a:ln>
            </p:spPr>
          </p:pic>
          <p:pic>
            <p:nvPicPr>
              <p:cNvPr id="912" name="Google Shape;912;p25"/>
              <p:cNvPicPr preferRelativeResize="0"/>
              <p:nvPr/>
            </p:nvPicPr>
            <p:blipFill>
              <a:blip r:embed="rId5">
                <a:alphaModFix/>
              </a:blip>
              <a:stretch>
                <a:fillRect/>
              </a:stretch>
            </p:blipFill>
            <p:spPr>
              <a:xfrm rot="-7340693" flipH="1">
                <a:off x="3272561" y="203204"/>
                <a:ext cx="42527" cy="188775"/>
              </a:xfrm>
              <a:prstGeom prst="rect">
                <a:avLst/>
              </a:prstGeom>
              <a:noFill/>
              <a:ln>
                <a:noFill/>
              </a:ln>
            </p:spPr>
          </p:pic>
        </p:grpSp>
        <p:pic>
          <p:nvPicPr>
            <p:cNvPr id="913" name="Google Shape;913;p25"/>
            <p:cNvPicPr preferRelativeResize="0"/>
            <p:nvPr/>
          </p:nvPicPr>
          <p:blipFill>
            <a:blip r:embed="rId4">
              <a:alphaModFix/>
            </a:blip>
            <a:stretch>
              <a:fillRect/>
            </a:stretch>
          </p:blipFill>
          <p:spPr>
            <a:xfrm rot="10800000" flipH="1">
              <a:off x="7538883" y="200141"/>
              <a:ext cx="105543" cy="188774"/>
            </a:xfrm>
            <a:prstGeom prst="rect">
              <a:avLst/>
            </a:prstGeom>
            <a:noFill/>
            <a:ln>
              <a:noFill/>
            </a:ln>
          </p:spPr>
        </p:pic>
        <p:grpSp>
          <p:nvGrpSpPr>
            <p:cNvPr id="914" name="Google Shape;914;p25"/>
            <p:cNvGrpSpPr/>
            <p:nvPr/>
          </p:nvGrpSpPr>
          <p:grpSpPr>
            <a:xfrm rot="-260152">
              <a:off x="8671426" y="2829751"/>
              <a:ext cx="307744" cy="654204"/>
              <a:chOff x="8859327" y="1964916"/>
              <a:chExt cx="307756" cy="654229"/>
            </a:xfrm>
          </p:grpSpPr>
          <p:pic>
            <p:nvPicPr>
              <p:cNvPr id="915" name="Google Shape;915;p25"/>
              <p:cNvPicPr preferRelativeResize="0"/>
              <p:nvPr/>
            </p:nvPicPr>
            <p:blipFill>
              <a:blip r:embed="rId5">
                <a:alphaModFix/>
              </a:blip>
              <a:stretch>
                <a:fillRect/>
              </a:stretch>
            </p:blipFill>
            <p:spPr>
              <a:xfrm rot="-9254692" flipH="1">
                <a:off x="9085657" y="2430510"/>
                <a:ext cx="42526" cy="188771"/>
              </a:xfrm>
              <a:prstGeom prst="rect">
                <a:avLst/>
              </a:prstGeom>
              <a:noFill/>
              <a:ln>
                <a:noFill/>
              </a:ln>
            </p:spPr>
          </p:pic>
          <p:pic>
            <p:nvPicPr>
              <p:cNvPr id="916" name="Google Shape;916;p25"/>
              <p:cNvPicPr preferRelativeResize="0"/>
              <p:nvPr/>
            </p:nvPicPr>
            <p:blipFill>
              <a:blip r:embed="rId4">
                <a:alphaModFix/>
              </a:blip>
              <a:stretch>
                <a:fillRect/>
              </a:stretch>
            </p:blipFill>
            <p:spPr>
              <a:xfrm rot="6415511" flipH="1">
                <a:off x="8912218" y="1948493"/>
                <a:ext cx="105543" cy="188775"/>
              </a:xfrm>
              <a:prstGeom prst="rect">
                <a:avLst/>
              </a:prstGeom>
              <a:noFill/>
              <a:ln>
                <a:noFill/>
              </a:ln>
            </p:spPr>
          </p:pic>
          <p:pic>
            <p:nvPicPr>
              <p:cNvPr id="917" name="Google Shape;917;p25"/>
              <p:cNvPicPr preferRelativeResize="0"/>
              <p:nvPr/>
            </p:nvPicPr>
            <p:blipFill>
              <a:blip r:embed="rId4">
                <a:alphaModFix/>
              </a:blip>
              <a:stretch>
                <a:fillRect/>
              </a:stretch>
            </p:blipFill>
            <p:spPr>
              <a:xfrm rot="6415456" flipH="1">
                <a:off x="8940832" y="2258797"/>
                <a:ext cx="48310" cy="86405"/>
              </a:xfrm>
              <a:prstGeom prst="rect">
                <a:avLst/>
              </a:prstGeom>
              <a:noFill/>
              <a:ln>
                <a:noFill/>
              </a:ln>
            </p:spPr>
          </p:pic>
        </p:grpSp>
        <p:pic>
          <p:nvPicPr>
            <p:cNvPr id="918" name="Google Shape;918;p25"/>
            <p:cNvPicPr preferRelativeResize="0"/>
            <p:nvPr/>
          </p:nvPicPr>
          <p:blipFill>
            <a:blip r:embed="rId5">
              <a:alphaModFix/>
            </a:blip>
            <a:stretch>
              <a:fillRect/>
            </a:stretch>
          </p:blipFill>
          <p:spPr>
            <a:xfrm rot="4098951">
              <a:off x="248950" y="1124891"/>
              <a:ext cx="42527" cy="188775"/>
            </a:xfrm>
            <a:prstGeom prst="rect">
              <a:avLst/>
            </a:prstGeom>
            <a:noFill/>
            <a:ln>
              <a:noFill/>
            </a:ln>
          </p:spPr>
        </p:pic>
        <p:pic>
          <p:nvPicPr>
            <p:cNvPr id="919" name="Google Shape;919;p25"/>
            <p:cNvPicPr preferRelativeResize="0"/>
            <p:nvPr/>
          </p:nvPicPr>
          <p:blipFill>
            <a:blip r:embed="rId4">
              <a:alphaModFix/>
            </a:blip>
            <a:stretch>
              <a:fillRect/>
            </a:stretch>
          </p:blipFill>
          <p:spPr>
            <a:xfrm rot="6650757" flipH="1">
              <a:off x="6835956" y="4745678"/>
              <a:ext cx="105545" cy="188776"/>
            </a:xfrm>
            <a:prstGeom prst="rect">
              <a:avLst/>
            </a:prstGeom>
            <a:noFill/>
            <a:ln>
              <a:noFill/>
            </a:ln>
          </p:spPr>
        </p:pic>
        <p:pic>
          <p:nvPicPr>
            <p:cNvPr id="920" name="Google Shape;920;p25"/>
            <p:cNvPicPr preferRelativeResize="0"/>
            <p:nvPr/>
          </p:nvPicPr>
          <p:blipFill>
            <a:blip r:embed="rId5">
              <a:alphaModFix/>
            </a:blip>
            <a:stretch>
              <a:fillRect/>
            </a:stretch>
          </p:blipFill>
          <p:spPr>
            <a:xfrm rot="-5703070" flipH="1">
              <a:off x="7399408" y="4745670"/>
              <a:ext cx="42527" cy="188769"/>
            </a:xfrm>
            <a:prstGeom prst="rect">
              <a:avLst/>
            </a:prstGeom>
            <a:noFill/>
            <a:ln>
              <a:noFill/>
            </a:ln>
          </p:spPr>
        </p:pic>
      </p:grpSp>
      <p:pic>
        <p:nvPicPr>
          <p:cNvPr id="921" name="Google Shape;921;p25"/>
          <p:cNvPicPr preferRelativeResize="0"/>
          <p:nvPr/>
        </p:nvPicPr>
        <p:blipFill>
          <a:blip r:embed="rId6">
            <a:alphaModFix/>
          </a:blip>
          <a:stretch>
            <a:fillRect/>
          </a:stretch>
        </p:blipFill>
        <p:spPr>
          <a:xfrm rot="-808798">
            <a:off x="8500140" y="3791775"/>
            <a:ext cx="500575" cy="654223"/>
          </a:xfrm>
          <a:prstGeom prst="rect">
            <a:avLst/>
          </a:prstGeom>
          <a:noFill/>
          <a:ln>
            <a:noFill/>
          </a:ln>
        </p:spPr>
      </p:pic>
      <p:grpSp>
        <p:nvGrpSpPr>
          <p:cNvPr id="922" name="Google Shape;922;p25"/>
          <p:cNvGrpSpPr/>
          <p:nvPr/>
        </p:nvGrpSpPr>
        <p:grpSpPr>
          <a:xfrm>
            <a:off x="-120784" y="3249697"/>
            <a:ext cx="8824398" cy="1995035"/>
            <a:chOff x="-120784" y="3249697"/>
            <a:chExt cx="8824398" cy="1995035"/>
          </a:xfrm>
        </p:grpSpPr>
        <p:pic>
          <p:nvPicPr>
            <p:cNvPr id="923" name="Google Shape;923;p25"/>
            <p:cNvPicPr preferRelativeResize="0"/>
            <p:nvPr/>
          </p:nvPicPr>
          <p:blipFill>
            <a:blip r:embed="rId7">
              <a:alphaModFix/>
            </a:blip>
            <a:stretch>
              <a:fillRect/>
            </a:stretch>
          </p:blipFill>
          <p:spPr>
            <a:xfrm rot="1165256" flipH="1">
              <a:off x="-5216" y="3307411"/>
              <a:ext cx="480159" cy="777302"/>
            </a:xfrm>
            <a:prstGeom prst="rect">
              <a:avLst/>
            </a:prstGeom>
            <a:noFill/>
            <a:ln>
              <a:noFill/>
            </a:ln>
          </p:spPr>
        </p:pic>
        <p:pic>
          <p:nvPicPr>
            <p:cNvPr id="924" name="Google Shape;924;p25"/>
            <p:cNvPicPr preferRelativeResize="0"/>
            <p:nvPr/>
          </p:nvPicPr>
          <p:blipFill>
            <a:blip r:embed="rId7">
              <a:alphaModFix/>
            </a:blip>
            <a:stretch>
              <a:fillRect/>
            </a:stretch>
          </p:blipFill>
          <p:spPr>
            <a:xfrm rot="6586036" flipH="1">
              <a:off x="7925672" y="4399984"/>
              <a:ext cx="543706" cy="88016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235"/>
        <p:cNvGrpSpPr/>
        <p:nvPr/>
      </p:nvGrpSpPr>
      <p:grpSpPr>
        <a:xfrm>
          <a:off x="0" y="0"/>
          <a:ext cx="0" cy="0"/>
          <a:chOff x="0" y="0"/>
          <a:chExt cx="0" cy="0"/>
        </a:xfrm>
      </p:grpSpPr>
      <p:grpSp>
        <p:nvGrpSpPr>
          <p:cNvPr id="1236" name="Google Shape;1236;p32"/>
          <p:cNvGrpSpPr/>
          <p:nvPr/>
        </p:nvGrpSpPr>
        <p:grpSpPr>
          <a:xfrm>
            <a:off x="5812" y="-61229"/>
            <a:ext cx="9241278" cy="5322117"/>
            <a:chOff x="5812" y="-61229"/>
            <a:chExt cx="9241278" cy="5322117"/>
          </a:xfrm>
        </p:grpSpPr>
        <p:pic>
          <p:nvPicPr>
            <p:cNvPr id="1237" name="Google Shape;1237;p32"/>
            <p:cNvPicPr preferRelativeResize="0"/>
            <p:nvPr/>
          </p:nvPicPr>
          <p:blipFill>
            <a:blip r:embed="rId2">
              <a:alphaModFix/>
            </a:blip>
            <a:stretch>
              <a:fillRect/>
            </a:stretch>
          </p:blipFill>
          <p:spPr>
            <a:xfrm rot="1531937">
              <a:off x="137324" y="4370150"/>
              <a:ext cx="719926" cy="773349"/>
            </a:xfrm>
            <a:prstGeom prst="rect">
              <a:avLst/>
            </a:prstGeom>
            <a:noFill/>
            <a:ln>
              <a:noFill/>
            </a:ln>
          </p:spPr>
        </p:pic>
        <p:pic>
          <p:nvPicPr>
            <p:cNvPr id="1238" name="Google Shape;1238;p32"/>
            <p:cNvPicPr preferRelativeResize="0"/>
            <p:nvPr/>
          </p:nvPicPr>
          <p:blipFill>
            <a:blip r:embed="rId2">
              <a:alphaModFix/>
            </a:blip>
            <a:stretch>
              <a:fillRect/>
            </a:stretch>
          </p:blipFill>
          <p:spPr>
            <a:xfrm rot="-8763873" flipH="1">
              <a:off x="8424148" y="65899"/>
              <a:ext cx="677499" cy="727776"/>
            </a:xfrm>
            <a:prstGeom prst="rect">
              <a:avLst/>
            </a:prstGeom>
            <a:noFill/>
            <a:ln>
              <a:noFill/>
            </a:ln>
          </p:spPr>
        </p:pic>
      </p:grpSp>
      <p:pic>
        <p:nvPicPr>
          <p:cNvPr id="1239" name="Google Shape;1239;p32"/>
          <p:cNvPicPr preferRelativeResize="0"/>
          <p:nvPr/>
        </p:nvPicPr>
        <p:blipFill>
          <a:blip r:embed="rId3">
            <a:alphaModFix/>
          </a:blip>
          <a:stretch>
            <a:fillRect/>
          </a:stretch>
        </p:blipFill>
        <p:spPr>
          <a:xfrm rot="-9665872">
            <a:off x="-79065" y="-107676"/>
            <a:ext cx="966157" cy="1005954"/>
          </a:xfrm>
          <a:prstGeom prst="rect">
            <a:avLst/>
          </a:prstGeom>
          <a:noFill/>
          <a:ln>
            <a:noFill/>
          </a:ln>
        </p:spPr>
      </p:pic>
      <p:pic>
        <p:nvPicPr>
          <p:cNvPr id="1240" name="Google Shape;1240;p32"/>
          <p:cNvPicPr preferRelativeResize="0"/>
          <p:nvPr/>
        </p:nvPicPr>
        <p:blipFill>
          <a:blip r:embed="rId4">
            <a:alphaModFix/>
          </a:blip>
          <a:stretch>
            <a:fillRect/>
          </a:stretch>
        </p:blipFill>
        <p:spPr>
          <a:xfrm rot="-7527120">
            <a:off x="8338501" y="4210416"/>
            <a:ext cx="996448" cy="1015263"/>
          </a:xfrm>
          <a:prstGeom prst="rect">
            <a:avLst/>
          </a:prstGeom>
          <a:noFill/>
          <a:ln>
            <a:noFill/>
          </a:ln>
        </p:spPr>
      </p:pic>
      <p:grpSp>
        <p:nvGrpSpPr>
          <p:cNvPr id="1241" name="Google Shape;1241;p32"/>
          <p:cNvGrpSpPr/>
          <p:nvPr/>
        </p:nvGrpSpPr>
        <p:grpSpPr>
          <a:xfrm>
            <a:off x="1328101" y="-116772"/>
            <a:ext cx="7757100" cy="5455594"/>
            <a:chOff x="1379651" y="-168322"/>
            <a:chExt cx="7757100" cy="5455594"/>
          </a:xfrm>
        </p:grpSpPr>
        <p:pic>
          <p:nvPicPr>
            <p:cNvPr id="1242" name="Google Shape;1242;p32"/>
            <p:cNvPicPr preferRelativeResize="0"/>
            <p:nvPr/>
          </p:nvPicPr>
          <p:blipFill>
            <a:blip r:embed="rId5">
              <a:alphaModFix/>
            </a:blip>
            <a:stretch>
              <a:fillRect/>
            </a:stretch>
          </p:blipFill>
          <p:spPr>
            <a:xfrm rot="-1891742">
              <a:off x="1537539" y="4420804"/>
              <a:ext cx="587421" cy="769691"/>
            </a:xfrm>
            <a:prstGeom prst="rect">
              <a:avLst/>
            </a:prstGeom>
            <a:noFill/>
            <a:ln>
              <a:noFill/>
            </a:ln>
          </p:spPr>
        </p:pic>
        <p:pic>
          <p:nvPicPr>
            <p:cNvPr id="1243" name="Google Shape;1243;p32"/>
            <p:cNvPicPr preferRelativeResize="0"/>
            <p:nvPr/>
          </p:nvPicPr>
          <p:blipFill>
            <a:blip r:embed="rId5">
              <a:alphaModFix/>
            </a:blip>
            <a:stretch>
              <a:fillRect/>
            </a:stretch>
          </p:blipFill>
          <p:spPr>
            <a:xfrm rot="-1393044" flipH="1">
              <a:off x="8621117" y="2601370"/>
              <a:ext cx="423419" cy="554813"/>
            </a:xfrm>
            <a:prstGeom prst="rect">
              <a:avLst/>
            </a:prstGeom>
            <a:noFill/>
            <a:ln>
              <a:noFill/>
            </a:ln>
          </p:spPr>
        </p:pic>
        <p:pic>
          <p:nvPicPr>
            <p:cNvPr id="1244" name="Google Shape;1244;p32"/>
            <p:cNvPicPr preferRelativeResize="0"/>
            <p:nvPr/>
          </p:nvPicPr>
          <p:blipFill>
            <a:blip r:embed="rId5">
              <a:alphaModFix/>
            </a:blip>
            <a:stretch>
              <a:fillRect/>
            </a:stretch>
          </p:blipFill>
          <p:spPr>
            <a:xfrm rot="-1853588">
              <a:off x="5947567" y="-72432"/>
              <a:ext cx="585465" cy="767119"/>
            </a:xfrm>
            <a:prstGeom prst="rect">
              <a:avLst/>
            </a:prstGeom>
            <a:noFill/>
            <a:ln>
              <a:noFill/>
            </a:ln>
          </p:spPr>
        </p:pic>
      </p:grpSp>
      <p:pic>
        <p:nvPicPr>
          <p:cNvPr id="1245" name="Google Shape;1245;p32"/>
          <p:cNvPicPr preferRelativeResize="0"/>
          <p:nvPr/>
        </p:nvPicPr>
        <p:blipFill>
          <a:blip r:embed="rId6">
            <a:alphaModFix/>
          </a:blip>
          <a:stretch>
            <a:fillRect/>
          </a:stretch>
        </p:blipFill>
        <p:spPr>
          <a:xfrm rot="1165256" flipH="1">
            <a:off x="-5216" y="3307411"/>
            <a:ext cx="480159" cy="777302"/>
          </a:xfrm>
          <a:prstGeom prst="rect">
            <a:avLst/>
          </a:prstGeom>
          <a:noFill/>
          <a:ln>
            <a:noFill/>
          </a:ln>
        </p:spPr>
      </p:pic>
      <p:grpSp>
        <p:nvGrpSpPr>
          <p:cNvPr id="1246" name="Google Shape;1246;p32"/>
          <p:cNvGrpSpPr/>
          <p:nvPr/>
        </p:nvGrpSpPr>
        <p:grpSpPr>
          <a:xfrm>
            <a:off x="140695" y="155953"/>
            <a:ext cx="8849903" cy="4918655"/>
            <a:chOff x="140695" y="155953"/>
            <a:chExt cx="8849903" cy="4918655"/>
          </a:xfrm>
        </p:grpSpPr>
        <p:grpSp>
          <p:nvGrpSpPr>
            <p:cNvPr id="1247" name="Google Shape;1247;p32"/>
            <p:cNvGrpSpPr/>
            <p:nvPr/>
          </p:nvGrpSpPr>
          <p:grpSpPr>
            <a:xfrm>
              <a:off x="484620" y="4074891"/>
              <a:ext cx="803661" cy="756438"/>
              <a:chOff x="-190492" y="924128"/>
              <a:chExt cx="803661" cy="756438"/>
            </a:xfrm>
          </p:grpSpPr>
          <p:pic>
            <p:nvPicPr>
              <p:cNvPr id="1248" name="Google Shape;1248;p32"/>
              <p:cNvPicPr preferRelativeResize="0"/>
              <p:nvPr/>
            </p:nvPicPr>
            <p:blipFill>
              <a:blip r:embed="rId7">
                <a:alphaModFix/>
              </a:blip>
              <a:stretch>
                <a:fillRect/>
              </a:stretch>
            </p:blipFill>
            <p:spPr>
              <a:xfrm rot="10800000" flipH="1">
                <a:off x="-190492" y="924128"/>
                <a:ext cx="105543" cy="188774"/>
              </a:xfrm>
              <a:prstGeom prst="rect">
                <a:avLst/>
              </a:prstGeom>
              <a:noFill/>
              <a:ln>
                <a:noFill/>
              </a:ln>
            </p:spPr>
          </p:pic>
          <p:pic>
            <p:nvPicPr>
              <p:cNvPr id="1249" name="Google Shape;1249;p32"/>
              <p:cNvPicPr preferRelativeResize="0"/>
              <p:nvPr/>
            </p:nvPicPr>
            <p:blipFill>
              <a:blip r:embed="rId8">
                <a:alphaModFix/>
              </a:blip>
              <a:stretch>
                <a:fillRect/>
              </a:stretch>
            </p:blipFill>
            <p:spPr>
              <a:xfrm rot="-7340693" flipH="1">
                <a:off x="500786" y="1517716"/>
                <a:ext cx="42527" cy="188775"/>
              </a:xfrm>
              <a:prstGeom prst="rect">
                <a:avLst/>
              </a:prstGeom>
              <a:noFill/>
              <a:ln>
                <a:noFill/>
              </a:ln>
            </p:spPr>
          </p:pic>
        </p:grpSp>
        <p:grpSp>
          <p:nvGrpSpPr>
            <p:cNvPr id="1250" name="Google Shape;1250;p32"/>
            <p:cNvGrpSpPr/>
            <p:nvPr/>
          </p:nvGrpSpPr>
          <p:grpSpPr>
            <a:xfrm>
              <a:off x="140695" y="2092591"/>
              <a:ext cx="236281" cy="783056"/>
              <a:chOff x="140695" y="2248766"/>
              <a:chExt cx="236281" cy="783056"/>
            </a:xfrm>
          </p:grpSpPr>
          <p:pic>
            <p:nvPicPr>
              <p:cNvPr id="1251" name="Google Shape;1251;p32"/>
              <p:cNvPicPr preferRelativeResize="0"/>
              <p:nvPr/>
            </p:nvPicPr>
            <p:blipFill>
              <a:blip r:embed="rId7">
                <a:alphaModFix/>
              </a:blip>
              <a:stretch>
                <a:fillRect/>
              </a:stretch>
            </p:blipFill>
            <p:spPr>
              <a:xfrm rot="8258944" flipH="1">
                <a:off x="190508" y="2832129"/>
                <a:ext cx="105544" cy="188773"/>
              </a:xfrm>
              <a:prstGeom prst="rect">
                <a:avLst/>
              </a:prstGeom>
              <a:noFill/>
              <a:ln>
                <a:noFill/>
              </a:ln>
            </p:spPr>
          </p:pic>
          <p:pic>
            <p:nvPicPr>
              <p:cNvPr id="1252" name="Google Shape;1252;p32"/>
              <p:cNvPicPr preferRelativeResize="0"/>
              <p:nvPr/>
            </p:nvPicPr>
            <p:blipFill>
              <a:blip r:embed="rId7">
                <a:alphaModFix/>
              </a:blip>
              <a:stretch>
                <a:fillRect/>
              </a:stretch>
            </p:blipFill>
            <p:spPr>
              <a:xfrm rot="10800000" flipH="1">
                <a:off x="271433" y="2248766"/>
                <a:ext cx="105543" cy="188774"/>
              </a:xfrm>
              <a:prstGeom prst="rect">
                <a:avLst/>
              </a:prstGeom>
              <a:noFill/>
              <a:ln>
                <a:noFill/>
              </a:ln>
            </p:spPr>
          </p:pic>
        </p:grpSp>
        <p:pic>
          <p:nvPicPr>
            <p:cNvPr id="1253" name="Google Shape;1253;p32"/>
            <p:cNvPicPr preferRelativeResize="0"/>
            <p:nvPr/>
          </p:nvPicPr>
          <p:blipFill>
            <a:blip r:embed="rId8">
              <a:alphaModFix/>
            </a:blip>
            <a:stretch>
              <a:fillRect/>
            </a:stretch>
          </p:blipFill>
          <p:spPr>
            <a:xfrm rot="-8446953" flipH="1">
              <a:off x="6836647" y="226266"/>
              <a:ext cx="42527" cy="188775"/>
            </a:xfrm>
            <a:prstGeom prst="rect">
              <a:avLst/>
            </a:prstGeom>
            <a:noFill/>
            <a:ln>
              <a:noFill/>
            </a:ln>
          </p:spPr>
        </p:pic>
        <p:pic>
          <p:nvPicPr>
            <p:cNvPr id="1254" name="Google Shape;1254;p32"/>
            <p:cNvPicPr preferRelativeResize="0"/>
            <p:nvPr/>
          </p:nvPicPr>
          <p:blipFill>
            <a:blip r:embed="rId7">
              <a:alphaModFix/>
            </a:blip>
            <a:stretch>
              <a:fillRect/>
            </a:stretch>
          </p:blipFill>
          <p:spPr>
            <a:xfrm rot="-6568285">
              <a:off x="8868696" y="149623"/>
              <a:ext cx="50743" cy="90771"/>
            </a:xfrm>
            <a:prstGeom prst="rect">
              <a:avLst/>
            </a:prstGeom>
            <a:noFill/>
            <a:ln>
              <a:noFill/>
            </a:ln>
          </p:spPr>
        </p:pic>
        <p:pic>
          <p:nvPicPr>
            <p:cNvPr id="1255" name="Google Shape;1255;p32"/>
            <p:cNvPicPr preferRelativeResize="0"/>
            <p:nvPr/>
          </p:nvPicPr>
          <p:blipFill>
            <a:blip r:embed="rId8">
              <a:alphaModFix/>
            </a:blip>
            <a:stretch>
              <a:fillRect/>
            </a:stretch>
          </p:blipFill>
          <p:spPr>
            <a:xfrm rot="-9254692" flipH="1">
              <a:off x="8909172" y="1390069"/>
              <a:ext cx="42526" cy="188771"/>
            </a:xfrm>
            <a:prstGeom prst="rect">
              <a:avLst/>
            </a:prstGeom>
            <a:noFill/>
            <a:ln>
              <a:noFill/>
            </a:ln>
          </p:spPr>
        </p:pic>
        <p:pic>
          <p:nvPicPr>
            <p:cNvPr id="1256" name="Google Shape;1256;p32"/>
            <p:cNvPicPr preferRelativeResize="0"/>
            <p:nvPr/>
          </p:nvPicPr>
          <p:blipFill>
            <a:blip r:embed="rId7">
              <a:alphaModFix/>
            </a:blip>
            <a:stretch>
              <a:fillRect/>
            </a:stretch>
          </p:blipFill>
          <p:spPr>
            <a:xfrm rot="6415511" flipH="1">
              <a:off x="8735732" y="908053"/>
              <a:ext cx="105543" cy="188775"/>
            </a:xfrm>
            <a:prstGeom prst="rect">
              <a:avLst/>
            </a:prstGeom>
            <a:noFill/>
            <a:ln>
              <a:noFill/>
            </a:ln>
          </p:spPr>
        </p:pic>
        <p:pic>
          <p:nvPicPr>
            <p:cNvPr id="1257" name="Google Shape;1257;p32"/>
            <p:cNvPicPr preferRelativeResize="0"/>
            <p:nvPr/>
          </p:nvPicPr>
          <p:blipFill>
            <a:blip r:embed="rId7">
              <a:alphaModFix/>
            </a:blip>
            <a:stretch>
              <a:fillRect/>
            </a:stretch>
          </p:blipFill>
          <p:spPr>
            <a:xfrm rot="6415456" flipH="1">
              <a:off x="8764347" y="1218356"/>
              <a:ext cx="48310" cy="86405"/>
            </a:xfrm>
            <a:prstGeom prst="rect">
              <a:avLst/>
            </a:prstGeom>
            <a:noFill/>
            <a:ln>
              <a:noFill/>
            </a:ln>
          </p:spPr>
        </p:pic>
        <p:grpSp>
          <p:nvGrpSpPr>
            <p:cNvPr id="1258" name="Google Shape;1258;p32"/>
            <p:cNvGrpSpPr/>
            <p:nvPr/>
          </p:nvGrpSpPr>
          <p:grpSpPr>
            <a:xfrm>
              <a:off x="1195583" y="184003"/>
              <a:ext cx="441386" cy="273288"/>
              <a:chOff x="2943558" y="92766"/>
              <a:chExt cx="441386" cy="273288"/>
            </a:xfrm>
          </p:grpSpPr>
          <p:pic>
            <p:nvPicPr>
              <p:cNvPr id="1259" name="Google Shape;1259;p32"/>
              <p:cNvPicPr preferRelativeResize="0"/>
              <p:nvPr/>
            </p:nvPicPr>
            <p:blipFill>
              <a:blip r:embed="rId7">
                <a:alphaModFix/>
              </a:blip>
              <a:stretch>
                <a:fillRect/>
              </a:stretch>
            </p:blipFill>
            <p:spPr>
              <a:xfrm rot="10800000" flipH="1">
                <a:off x="2943558" y="92766"/>
                <a:ext cx="105543" cy="188774"/>
              </a:xfrm>
              <a:prstGeom prst="rect">
                <a:avLst/>
              </a:prstGeom>
              <a:noFill/>
              <a:ln>
                <a:noFill/>
              </a:ln>
            </p:spPr>
          </p:pic>
          <p:pic>
            <p:nvPicPr>
              <p:cNvPr id="1260" name="Google Shape;1260;p32"/>
              <p:cNvPicPr preferRelativeResize="0"/>
              <p:nvPr/>
            </p:nvPicPr>
            <p:blipFill>
              <a:blip r:embed="rId8">
                <a:alphaModFix/>
              </a:blip>
              <a:stretch>
                <a:fillRect/>
              </a:stretch>
            </p:blipFill>
            <p:spPr>
              <a:xfrm rot="-7340693" flipH="1">
                <a:off x="3272561" y="203204"/>
                <a:ext cx="42527" cy="188775"/>
              </a:xfrm>
              <a:prstGeom prst="rect">
                <a:avLst/>
              </a:prstGeom>
              <a:noFill/>
              <a:ln>
                <a:noFill/>
              </a:ln>
            </p:spPr>
          </p:pic>
        </p:grpSp>
        <p:pic>
          <p:nvPicPr>
            <p:cNvPr id="1261" name="Google Shape;1261;p32"/>
            <p:cNvPicPr preferRelativeResize="0"/>
            <p:nvPr/>
          </p:nvPicPr>
          <p:blipFill>
            <a:blip r:embed="rId7">
              <a:alphaModFix/>
            </a:blip>
            <a:stretch>
              <a:fillRect/>
            </a:stretch>
          </p:blipFill>
          <p:spPr>
            <a:xfrm rot="10800000" flipH="1">
              <a:off x="7538883" y="276341"/>
              <a:ext cx="105543" cy="188774"/>
            </a:xfrm>
            <a:prstGeom prst="rect">
              <a:avLst/>
            </a:prstGeom>
            <a:noFill/>
            <a:ln>
              <a:noFill/>
            </a:ln>
          </p:spPr>
        </p:pic>
        <p:grpSp>
          <p:nvGrpSpPr>
            <p:cNvPr id="1262" name="Google Shape;1262;p32"/>
            <p:cNvGrpSpPr/>
            <p:nvPr/>
          </p:nvGrpSpPr>
          <p:grpSpPr>
            <a:xfrm rot="-260152">
              <a:off x="8480451" y="3547451"/>
              <a:ext cx="307744" cy="654204"/>
              <a:chOff x="8614629" y="2666150"/>
              <a:chExt cx="307756" cy="654229"/>
            </a:xfrm>
          </p:grpSpPr>
          <p:pic>
            <p:nvPicPr>
              <p:cNvPr id="1263" name="Google Shape;1263;p32"/>
              <p:cNvPicPr preferRelativeResize="0"/>
              <p:nvPr/>
            </p:nvPicPr>
            <p:blipFill>
              <a:blip r:embed="rId8">
                <a:alphaModFix/>
              </a:blip>
              <a:stretch>
                <a:fillRect/>
              </a:stretch>
            </p:blipFill>
            <p:spPr>
              <a:xfrm rot="-9254692" flipH="1">
                <a:off x="8840959" y="3131744"/>
                <a:ext cx="42526" cy="188771"/>
              </a:xfrm>
              <a:prstGeom prst="rect">
                <a:avLst/>
              </a:prstGeom>
              <a:noFill/>
              <a:ln>
                <a:noFill/>
              </a:ln>
            </p:spPr>
          </p:pic>
          <p:pic>
            <p:nvPicPr>
              <p:cNvPr id="1264" name="Google Shape;1264;p32"/>
              <p:cNvPicPr preferRelativeResize="0"/>
              <p:nvPr/>
            </p:nvPicPr>
            <p:blipFill>
              <a:blip r:embed="rId7">
                <a:alphaModFix/>
              </a:blip>
              <a:stretch>
                <a:fillRect/>
              </a:stretch>
            </p:blipFill>
            <p:spPr>
              <a:xfrm rot="6415511" flipH="1">
                <a:off x="8667520" y="2649728"/>
                <a:ext cx="105543" cy="188775"/>
              </a:xfrm>
              <a:prstGeom prst="rect">
                <a:avLst/>
              </a:prstGeom>
              <a:noFill/>
              <a:ln>
                <a:noFill/>
              </a:ln>
            </p:spPr>
          </p:pic>
          <p:pic>
            <p:nvPicPr>
              <p:cNvPr id="1265" name="Google Shape;1265;p32"/>
              <p:cNvPicPr preferRelativeResize="0"/>
              <p:nvPr/>
            </p:nvPicPr>
            <p:blipFill>
              <a:blip r:embed="rId7">
                <a:alphaModFix/>
              </a:blip>
              <a:stretch>
                <a:fillRect/>
              </a:stretch>
            </p:blipFill>
            <p:spPr>
              <a:xfrm rot="6415456" flipH="1">
                <a:off x="8696134" y="2960031"/>
                <a:ext cx="48310" cy="86405"/>
              </a:xfrm>
              <a:prstGeom prst="rect">
                <a:avLst/>
              </a:prstGeom>
              <a:noFill/>
              <a:ln>
                <a:noFill/>
              </a:ln>
            </p:spPr>
          </p:pic>
        </p:grpSp>
        <p:pic>
          <p:nvPicPr>
            <p:cNvPr id="1266" name="Google Shape;1266;p32"/>
            <p:cNvPicPr preferRelativeResize="0"/>
            <p:nvPr/>
          </p:nvPicPr>
          <p:blipFill>
            <a:blip r:embed="rId8">
              <a:alphaModFix/>
            </a:blip>
            <a:stretch>
              <a:fillRect/>
            </a:stretch>
          </p:blipFill>
          <p:spPr>
            <a:xfrm rot="4098951">
              <a:off x="248950" y="1429691"/>
              <a:ext cx="42527" cy="188775"/>
            </a:xfrm>
            <a:prstGeom prst="rect">
              <a:avLst/>
            </a:prstGeom>
            <a:noFill/>
            <a:ln>
              <a:noFill/>
            </a:ln>
          </p:spPr>
        </p:pic>
        <p:grpSp>
          <p:nvGrpSpPr>
            <p:cNvPr id="1267" name="Google Shape;1267;p32"/>
            <p:cNvGrpSpPr/>
            <p:nvPr/>
          </p:nvGrpSpPr>
          <p:grpSpPr>
            <a:xfrm>
              <a:off x="7425726" y="4848030"/>
              <a:ext cx="714375" cy="216248"/>
              <a:chOff x="5636076" y="4769080"/>
              <a:chExt cx="714375" cy="216248"/>
            </a:xfrm>
          </p:grpSpPr>
          <p:pic>
            <p:nvPicPr>
              <p:cNvPr id="1268" name="Google Shape;1268;p32"/>
              <p:cNvPicPr preferRelativeResize="0"/>
              <p:nvPr/>
            </p:nvPicPr>
            <p:blipFill>
              <a:blip r:embed="rId8">
                <a:alphaModFix/>
              </a:blip>
              <a:stretch>
                <a:fillRect/>
              </a:stretch>
            </p:blipFill>
            <p:spPr>
              <a:xfrm rot="-4551152" flipH="1">
                <a:off x="5711535" y="4782840"/>
                <a:ext cx="42527" cy="188775"/>
              </a:xfrm>
              <a:prstGeom prst="rect">
                <a:avLst/>
              </a:prstGeom>
              <a:noFill/>
              <a:ln>
                <a:noFill/>
              </a:ln>
            </p:spPr>
          </p:pic>
          <p:pic>
            <p:nvPicPr>
              <p:cNvPr id="1269" name="Google Shape;1269;p32"/>
              <p:cNvPicPr preferRelativeResize="0"/>
              <p:nvPr/>
            </p:nvPicPr>
            <p:blipFill>
              <a:blip r:embed="rId7">
                <a:alphaModFix/>
              </a:blip>
              <a:stretch>
                <a:fillRect/>
              </a:stretch>
            </p:blipFill>
            <p:spPr>
              <a:xfrm rot="-9109059">
                <a:off x="6206581" y="4782813"/>
                <a:ext cx="105547" cy="188781"/>
              </a:xfrm>
              <a:prstGeom prst="rect">
                <a:avLst/>
              </a:prstGeom>
              <a:noFill/>
              <a:ln>
                <a:noFill/>
              </a:ln>
            </p:spPr>
          </p:pic>
        </p:grpSp>
        <p:pic>
          <p:nvPicPr>
            <p:cNvPr id="1270" name="Google Shape;1270;p32"/>
            <p:cNvPicPr preferRelativeResize="0"/>
            <p:nvPr/>
          </p:nvPicPr>
          <p:blipFill>
            <a:blip r:embed="rId7">
              <a:alphaModFix/>
            </a:blip>
            <a:stretch>
              <a:fillRect/>
            </a:stretch>
          </p:blipFill>
          <p:spPr>
            <a:xfrm rot="6650757" flipH="1">
              <a:off x="2373281" y="4897315"/>
              <a:ext cx="105545" cy="188776"/>
            </a:xfrm>
            <a:prstGeom prst="rect">
              <a:avLst/>
            </a:prstGeom>
            <a:noFill/>
            <a:ln>
              <a:noFill/>
            </a:ln>
          </p:spPr>
        </p:pic>
        <p:pic>
          <p:nvPicPr>
            <p:cNvPr id="1271" name="Google Shape;1271;p32"/>
            <p:cNvPicPr preferRelativeResize="0"/>
            <p:nvPr/>
          </p:nvPicPr>
          <p:blipFill>
            <a:blip r:embed="rId8">
              <a:alphaModFix/>
            </a:blip>
            <a:stretch>
              <a:fillRect/>
            </a:stretch>
          </p:blipFill>
          <p:spPr>
            <a:xfrm rot="-5703070" flipH="1">
              <a:off x="4384533" y="4592508"/>
              <a:ext cx="42527" cy="188769"/>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272"/>
        <p:cNvGrpSpPr/>
        <p:nvPr/>
      </p:nvGrpSpPr>
      <p:grpSpPr>
        <a:xfrm>
          <a:off x="0" y="0"/>
          <a:ext cx="0" cy="0"/>
          <a:chOff x="0" y="0"/>
          <a:chExt cx="0" cy="0"/>
        </a:xfrm>
      </p:grpSpPr>
      <p:pic>
        <p:nvPicPr>
          <p:cNvPr id="1273" name="Google Shape;1273;p33"/>
          <p:cNvPicPr preferRelativeResize="0"/>
          <p:nvPr/>
        </p:nvPicPr>
        <p:blipFill>
          <a:blip r:embed="rId2">
            <a:alphaModFix/>
          </a:blip>
          <a:stretch>
            <a:fillRect/>
          </a:stretch>
        </p:blipFill>
        <p:spPr>
          <a:xfrm rot="-8534103">
            <a:off x="8112353" y="57179"/>
            <a:ext cx="1058346" cy="576190"/>
          </a:xfrm>
          <a:prstGeom prst="rect">
            <a:avLst/>
          </a:prstGeom>
          <a:noFill/>
          <a:ln>
            <a:noFill/>
          </a:ln>
        </p:spPr>
      </p:pic>
      <p:grpSp>
        <p:nvGrpSpPr>
          <p:cNvPr id="1274" name="Google Shape;1274;p33"/>
          <p:cNvGrpSpPr/>
          <p:nvPr/>
        </p:nvGrpSpPr>
        <p:grpSpPr>
          <a:xfrm>
            <a:off x="7096716" y="-63128"/>
            <a:ext cx="2242487" cy="2493791"/>
            <a:chOff x="7096716" y="-63128"/>
            <a:chExt cx="2242487" cy="2493791"/>
          </a:xfrm>
        </p:grpSpPr>
        <p:pic>
          <p:nvPicPr>
            <p:cNvPr id="1275" name="Google Shape;1275;p33"/>
            <p:cNvPicPr preferRelativeResize="0"/>
            <p:nvPr/>
          </p:nvPicPr>
          <p:blipFill>
            <a:blip r:embed="rId3">
              <a:alphaModFix/>
            </a:blip>
            <a:stretch>
              <a:fillRect/>
            </a:stretch>
          </p:blipFill>
          <p:spPr>
            <a:xfrm rot="3487591">
              <a:off x="7320122" y="-39600"/>
              <a:ext cx="503254" cy="805829"/>
            </a:xfrm>
            <a:prstGeom prst="rect">
              <a:avLst/>
            </a:prstGeom>
            <a:noFill/>
            <a:ln>
              <a:noFill/>
            </a:ln>
          </p:spPr>
        </p:pic>
        <p:pic>
          <p:nvPicPr>
            <p:cNvPr id="1276" name="Google Shape;1276;p33"/>
            <p:cNvPicPr preferRelativeResize="0"/>
            <p:nvPr/>
          </p:nvPicPr>
          <p:blipFill>
            <a:blip r:embed="rId3">
              <a:alphaModFix/>
            </a:blip>
            <a:stretch>
              <a:fillRect/>
            </a:stretch>
          </p:blipFill>
          <p:spPr>
            <a:xfrm rot="-9197842">
              <a:off x="8482625" y="1289466"/>
              <a:ext cx="655660" cy="1049866"/>
            </a:xfrm>
            <a:prstGeom prst="rect">
              <a:avLst/>
            </a:prstGeom>
            <a:noFill/>
            <a:ln>
              <a:noFill/>
            </a:ln>
          </p:spPr>
        </p:pic>
      </p:grpSp>
      <p:grpSp>
        <p:nvGrpSpPr>
          <p:cNvPr id="1277" name="Google Shape;1277;p33"/>
          <p:cNvGrpSpPr/>
          <p:nvPr/>
        </p:nvGrpSpPr>
        <p:grpSpPr>
          <a:xfrm>
            <a:off x="-9" y="-355194"/>
            <a:ext cx="4579147" cy="1309814"/>
            <a:chOff x="-9" y="-355194"/>
            <a:chExt cx="4579147" cy="1309814"/>
          </a:xfrm>
        </p:grpSpPr>
        <p:pic>
          <p:nvPicPr>
            <p:cNvPr id="1278" name="Google Shape;1278;p33"/>
            <p:cNvPicPr preferRelativeResize="0"/>
            <p:nvPr/>
          </p:nvPicPr>
          <p:blipFill>
            <a:blip r:embed="rId4">
              <a:alphaModFix/>
            </a:blip>
            <a:stretch>
              <a:fillRect/>
            </a:stretch>
          </p:blipFill>
          <p:spPr>
            <a:xfrm rot="1353429" flipH="1">
              <a:off x="155576" y="-103906"/>
              <a:ext cx="725796" cy="955883"/>
            </a:xfrm>
            <a:prstGeom prst="rect">
              <a:avLst/>
            </a:prstGeom>
            <a:noFill/>
            <a:ln>
              <a:noFill/>
            </a:ln>
          </p:spPr>
        </p:pic>
        <p:pic>
          <p:nvPicPr>
            <p:cNvPr id="1279" name="Google Shape;1279;p33"/>
            <p:cNvPicPr preferRelativeResize="0"/>
            <p:nvPr/>
          </p:nvPicPr>
          <p:blipFill>
            <a:blip r:embed="rId4">
              <a:alphaModFix/>
            </a:blip>
            <a:stretch>
              <a:fillRect/>
            </a:stretch>
          </p:blipFill>
          <p:spPr>
            <a:xfrm rot="8289386">
              <a:off x="3776521" y="-253865"/>
              <a:ext cx="611855" cy="805828"/>
            </a:xfrm>
            <a:prstGeom prst="rect">
              <a:avLst/>
            </a:prstGeom>
            <a:noFill/>
            <a:ln>
              <a:noFill/>
            </a:ln>
          </p:spPr>
        </p:pic>
      </p:grpSp>
      <p:grpSp>
        <p:nvGrpSpPr>
          <p:cNvPr id="1280" name="Google Shape;1280;p33"/>
          <p:cNvGrpSpPr/>
          <p:nvPr/>
        </p:nvGrpSpPr>
        <p:grpSpPr>
          <a:xfrm>
            <a:off x="38108" y="41071"/>
            <a:ext cx="8757315" cy="4972562"/>
            <a:chOff x="38108" y="41071"/>
            <a:chExt cx="8757315" cy="4972562"/>
          </a:xfrm>
        </p:grpSpPr>
        <p:grpSp>
          <p:nvGrpSpPr>
            <p:cNvPr id="1281" name="Google Shape;1281;p33"/>
            <p:cNvGrpSpPr/>
            <p:nvPr/>
          </p:nvGrpSpPr>
          <p:grpSpPr>
            <a:xfrm>
              <a:off x="38108" y="851741"/>
              <a:ext cx="422661" cy="451638"/>
              <a:chOff x="38108" y="924128"/>
              <a:chExt cx="422661" cy="451638"/>
            </a:xfrm>
          </p:grpSpPr>
          <p:pic>
            <p:nvPicPr>
              <p:cNvPr id="1282" name="Google Shape;1282;p33"/>
              <p:cNvPicPr preferRelativeResize="0"/>
              <p:nvPr/>
            </p:nvPicPr>
            <p:blipFill>
              <a:blip r:embed="rId5">
                <a:alphaModFix/>
              </a:blip>
              <a:stretch>
                <a:fillRect/>
              </a:stretch>
            </p:blipFill>
            <p:spPr>
              <a:xfrm rot="10800000" flipH="1">
                <a:off x="38108" y="924128"/>
                <a:ext cx="105543" cy="188774"/>
              </a:xfrm>
              <a:prstGeom prst="rect">
                <a:avLst/>
              </a:prstGeom>
              <a:noFill/>
              <a:ln>
                <a:noFill/>
              </a:ln>
            </p:spPr>
          </p:pic>
          <p:pic>
            <p:nvPicPr>
              <p:cNvPr id="1283" name="Google Shape;1283;p33"/>
              <p:cNvPicPr preferRelativeResize="0"/>
              <p:nvPr/>
            </p:nvPicPr>
            <p:blipFill>
              <a:blip r:embed="rId6">
                <a:alphaModFix/>
              </a:blip>
              <a:stretch>
                <a:fillRect/>
              </a:stretch>
            </p:blipFill>
            <p:spPr>
              <a:xfrm rot="-7340693" flipH="1">
                <a:off x="348386" y="1212916"/>
                <a:ext cx="42527" cy="188775"/>
              </a:xfrm>
              <a:prstGeom prst="rect">
                <a:avLst/>
              </a:prstGeom>
              <a:noFill/>
              <a:ln>
                <a:noFill/>
              </a:ln>
            </p:spPr>
          </p:pic>
        </p:grpSp>
        <p:grpSp>
          <p:nvGrpSpPr>
            <p:cNvPr id="1284" name="Google Shape;1284;p33"/>
            <p:cNvGrpSpPr/>
            <p:nvPr/>
          </p:nvGrpSpPr>
          <p:grpSpPr>
            <a:xfrm>
              <a:off x="172370" y="2822485"/>
              <a:ext cx="1858156" cy="2064430"/>
              <a:chOff x="172370" y="2978660"/>
              <a:chExt cx="1858156" cy="2064430"/>
            </a:xfrm>
          </p:grpSpPr>
          <p:pic>
            <p:nvPicPr>
              <p:cNvPr id="1285" name="Google Shape;1285;p33"/>
              <p:cNvPicPr preferRelativeResize="0"/>
              <p:nvPr/>
            </p:nvPicPr>
            <p:blipFill>
              <a:blip r:embed="rId5">
                <a:alphaModFix/>
              </a:blip>
              <a:stretch>
                <a:fillRect/>
              </a:stretch>
            </p:blipFill>
            <p:spPr>
              <a:xfrm rot="8258944" flipH="1">
                <a:off x="222183" y="2989579"/>
                <a:ext cx="105544" cy="188773"/>
              </a:xfrm>
              <a:prstGeom prst="rect">
                <a:avLst/>
              </a:prstGeom>
              <a:noFill/>
              <a:ln>
                <a:noFill/>
              </a:ln>
            </p:spPr>
          </p:pic>
          <p:pic>
            <p:nvPicPr>
              <p:cNvPr id="1286" name="Google Shape;1286;p33"/>
              <p:cNvPicPr preferRelativeResize="0"/>
              <p:nvPr/>
            </p:nvPicPr>
            <p:blipFill>
              <a:blip r:embed="rId5">
                <a:alphaModFix/>
              </a:blip>
              <a:stretch>
                <a:fillRect/>
              </a:stretch>
            </p:blipFill>
            <p:spPr>
              <a:xfrm rot="10800000" flipH="1">
                <a:off x="1924983" y="4854316"/>
                <a:ext cx="105543" cy="188774"/>
              </a:xfrm>
              <a:prstGeom prst="rect">
                <a:avLst/>
              </a:prstGeom>
              <a:noFill/>
              <a:ln>
                <a:noFill/>
              </a:ln>
            </p:spPr>
          </p:pic>
        </p:grpSp>
        <p:pic>
          <p:nvPicPr>
            <p:cNvPr id="1287" name="Google Shape;1287;p33"/>
            <p:cNvPicPr preferRelativeResize="0"/>
            <p:nvPr/>
          </p:nvPicPr>
          <p:blipFill>
            <a:blip r:embed="rId6">
              <a:alphaModFix/>
            </a:blip>
            <a:stretch>
              <a:fillRect/>
            </a:stretch>
          </p:blipFill>
          <p:spPr>
            <a:xfrm rot="-8446953" flipH="1">
              <a:off x="6408022" y="203216"/>
              <a:ext cx="42527" cy="188775"/>
            </a:xfrm>
            <a:prstGeom prst="rect">
              <a:avLst/>
            </a:prstGeom>
            <a:noFill/>
            <a:ln>
              <a:noFill/>
            </a:ln>
          </p:spPr>
        </p:pic>
        <p:pic>
          <p:nvPicPr>
            <p:cNvPr id="1288" name="Google Shape;1288;p33"/>
            <p:cNvPicPr preferRelativeResize="0"/>
            <p:nvPr/>
          </p:nvPicPr>
          <p:blipFill>
            <a:blip r:embed="rId5">
              <a:alphaModFix/>
            </a:blip>
            <a:stretch>
              <a:fillRect/>
            </a:stretch>
          </p:blipFill>
          <p:spPr>
            <a:xfrm rot="6650757" flipH="1">
              <a:off x="8635656" y="1194053"/>
              <a:ext cx="105545" cy="188776"/>
            </a:xfrm>
            <a:prstGeom prst="rect">
              <a:avLst/>
            </a:prstGeom>
            <a:noFill/>
            <a:ln>
              <a:noFill/>
            </a:ln>
          </p:spPr>
        </p:pic>
        <p:grpSp>
          <p:nvGrpSpPr>
            <p:cNvPr id="1289" name="Google Shape;1289;p33"/>
            <p:cNvGrpSpPr/>
            <p:nvPr/>
          </p:nvGrpSpPr>
          <p:grpSpPr>
            <a:xfrm>
              <a:off x="8487667" y="2731700"/>
              <a:ext cx="307756" cy="654229"/>
              <a:chOff x="8614629" y="2666150"/>
              <a:chExt cx="307756" cy="654229"/>
            </a:xfrm>
          </p:grpSpPr>
          <p:pic>
            <p:nvPicPr>
              <p:cNvPr id="1290" name="Google Shape;1290;p33"/>
              <p:cNvPicPr preferRelativeResize="0"/>
              <p:nvPr/>
            </p:nvPicPr>
            <p:blipFill>
              <a:blip r:embed="rId6">
                <a:alphaModFix/>
              </a:blip>
              <a:stretch>
                <a:fillRect/>
              </a:stretch>
            </p:blipFill>
            <p:spPr>
              <a:xfrm rot="-9254692" flipH="1">
                <a:off x="8840959" y="3131744"/>
                <a:ext cx="42526" cy="188771"/>
              </a:xfrm>
              <a:prstGeom prst="rect">
                <a:avLst/>
              </a:prstGeom>
              <a:noFill/>
              <a:ln>
                <a:noFill/>
              </a:ln>
            </p:spPr>
          </p:pic>
          <p:pic>
            <p:nvPicPr>
              <p:cNvPr id="1291" name="Google Shape;1291;p33"/>
              <p:cNvPicPr preferRelativeResize="0"/>
              <p:nvPr/>
            </p:nvPicPr>
            <p:blipFill>
              <a:blip r:embed="rId5">
                <a:alphaModFix/>
              </a:blip>
              <a:stretch>
                <a:fillRect/>
              </a:stretch>
            </p:blipFill>
            <p:spPr>
              <a:xfrm rot="6415511" flipH="1">
                <a:off x="8667520" y="2649728"/>
                <a:ext cx="105543" cy="188775"/>
              </a:xfrm>
              <a:prstGeom prst="rect">
                <a:avLst/>
              </a:prstGeom>
              <a:noFill/>
              <a:ln>
                <a:noFill/>
              </a:ln>
            </p:spPr>
          </p:pic>
          <p:pic>
            <p:nvPicPr>
              <p:cNvPr id="1292" name="Google Shape;1292;p33"/>
              <p:cNvPicPr preferRelativeResize="0"/>
              <p:nvPr/>
            </p:nvPicPr>
            <p:blipFill>
              <a:blip r:embed="rId5">
                <a:alphaModFix/>
              </a:blip>
              <a:stretch>
                <a:fillRect/>
              </a:stretch>
            </p:blipFill>
            <p:spPr>
              <a:xfrm rot="6415456" flipH="1">
                <a:off x="8696134" y="2960031"/>
                <a:ext cx="48310" cy="86405"/>
              </a:xfrm>
              <a:prstGeom prst="rect">
                <a:avLst/>
              </a:prstGeom>
              <a:noFill/>
              <a:ln>
                <a:noFill/>
              </a:ln>
            </p:spPr>
          </p:pic>
        </p:grpSp>
        <p:grpSp>
          <p:nvGrpSpPr>
            <p:cNvPr id="1293" name="Google Shape;1293;p33"/>
            <p:cNvGrpSpPr/>
            <p:nvPr/>
          </p:nvGrpSpPr>
          <p:grpSpPr>
            <a:xfrm>
              <a:off x="2943558" y="92766"/>
              <a:ext cx="441386" cy="273288"/>
              <a:chOff x="2943558" y="92766"/>
              <a:chExt cx="441386" cy="273288"/>
            </a:xfrm>
          </p:grpSpPr>
          <p:pic>
            <p:nvPicPr>
              <p:cNvPr id="1294" name="Google Shape;1294;p33"/>
              <p:cNvPicPr preferRelativeResize="0"/>
              <p:nvPr/>
            </p:nvPicPr>
            <p:blipFill>
              <a:blip r:embed="rId5">
                <a:alphaModFix/>
              </a:blip>
              <a:stretch>
                <a:fillRect/>
              </a:stretch>
            </p:blipFill>
            <p:spPr>
              <a:xfrm rot="10800000" flipH="1">
                <a:off x="2943558" y="92766"/>
                <a:ext cx="105543" cy="188774"/>
              </a:xfrm>
              <a:prstGeom prst="rect">
                <a:avLst/>
              </a:prstGeom>
              <a:noFill/>
              <a:ln>
                <a:noFill/>
              </a:ln>
            </p:spPr>
          </p:pic>
          <p:pic>
            <p:nvPicPr>
              <p:cNvPr id="1295" name="Google Shape;1295;p33"/>
              <p:cNvPicPr preferRelativeResize="0"/>
              <p:nvPr/>
            </p:nvPicPr>
            <p:blipFill>
              <a:blip r:embed="rId6">
                <a:alphaModFix/>
              </a:blip>
              <a:stretch>
                <a:fillRect/>
              </a:stretch>
            </p:blipFill>
            <p:spPr>
              <a:xfrm rot="-7340693" flipH="1">
                <a:off x="3272561" y="203204"/>
                <a:ext cx="42527" cy="188775"/>
              </a:xfrm>
              <a:prstGeom prst="rect">
                <a:avLst/>
              </a:prstGeom>
              <a:noFill/>
              <a:ln>
                <a:noFill/>
              </a:ln>
            </p:spPr>
          </p:pic>
        </p:grpSp>
        <p:pic>
          <p:nvPicPr>
            <p:cNvPr id="1296" name="Google Shape;1296;p33"/>
            <p:cNvPicPr preferRelativeResize="0"/>
            <p:nvPr/>
          </p:nvPicPr>
          <p:blipFill>
            <a:blip r:embed="rId5">
              <a:alphaModFix/>
            </a:blip>
            <a:stretch>
              <a:fillRect/>
            </a:stretch>
          </p:blipFill>
          <p:spPr>
            <a:xfrm rot="10800000" flipH="1">
              <a:off x="6652258" y="250891"/>
              <a:ext cx="105543" cy="188774"/>
            </a:xfrm>
            <a:prstGeom prst="rect">
              <a:avLst/>
            </a:prstGeom>
            <a:noFill/>
            <a:ln>
              <a:noFill/>
            </a:ln>
          </p:spPr>
        </p:pic>
        <p:grpSp>
          <p:nvGrpSpPr>
            <p:cNvPr id="1297" name="Google Shape;1297;p33"/>
            <p:cNvGrpSpPr/>
            <p:nvPr/>
          </p:nvGrpSpPr>
          <p:grpSpPr>
            <a:xfrm rot="4199310">
              <a:off x="4793051" y="-29513"/>
              <a:ext cx="307748" cy="654212"/>
              <a:chOff x="8614629" y="2666150"/>
              <a:chExt cx="307756" cy="654229"/>
            </a:xfrm>
          </p:grpSpPr>
          <p:pic>
            <p:nvPicPr>
              <p:cNvPr id="1298" name="Google Shape;1298;p33"/>
              <p:cNvPicPr preferRelativeResize="0"/>
              <p:nvPr/>
            </p:nvPicPr>
            <p:blipFill>
              <a:blip r:embed="rId6">
                <a:alphaModFix/>
              </a:blip>
              <a:stretch>
                <a:fillRect/>
              </a:stretch>
            </p:blipFill>
            <p:spPr>
              <a:xfrm rot="-9254692" flipH="1">
                <a:off x="8840959" y="3131744"/>
                <a:ext cx="42526" cy="188771"/>
              </a:xfrm>
              <a:prstGeom prst="rect">
                <a:avLst/>
              </a:prstGeom>
              <a:noFill/>
              <a:ln>
                <a:noFill/>
              </a:ln>
            </p:spPr>
          </p:pic>
          <p:pic>
            <p:nvPicPr>
              <p:cNvPr id="1299" name="Google Shape;1299;p33"/>
              <p:cNvPicPr preferRelativeResize="0"/>
              <p:nvPr/>
            </p:nvPicPr>
            <p:blipFill>
              <a:blip r:embed="rId5">
                <a:alphaModFix/>
              </a:blip>
              <a:stretch>
                <a:fillRect/>
              </a:stretch>
            </p:blipFill>
            <p:spPr>
              <a:xfrm rot="6415511" flipH="1">
                <a:off x="8667520" y="2649728"/>
                <a:ext cx="105543" cy="188775"/>
              </a:xfrm>
              <a:prstGeom prst="rect">
                <a:avLst/>
              </a:prstGeom>
              <a:noFill/>
              <a:ln>
                <a:noFill/>
              </a:ln>
            </p:spPr>
          </p:pic>
          <p:pic>
            <p:nvPicPr>
              <p:cNvPr id="1300" name="Google Shape;1300;p33"/>
              <p:cNvPicPr preferRelativeResize="0"/>
              <p:nvPr/>
            </p:nvPicPr>
            <p:blipFill>
              <a:blip r:embed="rId5">
                <a:alphaModFix/>
              </a:blip>
              <a:stretch>
                <a:fillRect/>
              </a:stretch>
            </p:blipFill>
            <p:spPr>
              <a:xfrm rot="6415456" flipH="1">
                <a:off x="8696134" y="2960031"/>
                <a:ext cx="48310" cy="86405"/>
              </a:xfrm>
              <a:prstGeom prst="rect">
                <a:avLst/>
              </a:prstGeom>
              <a:noFill/>
              <a:ln>
                <a:noFill/>
              </a:ln>
            </p:spPr>
          </p:pic>
        </p:grpSp>
        <p:pic>
          <p:nvPicPr>
            <p:cNvPr id="1301" name="Google Shape;1301;p33"/>
            <p:cNvPicPr preferRelativeResize="0"/>
            <p:nvPr/>
          </p:nvPicPr>
          <p:blipFill>
            <a:blip r:embed="rId6">
              <a:alphaModFix/>
            </a:blip>
            <a:stretch>
              <a:fillRect/>
            </a:stretch>
          </p:blipFill>
          <p:spPr>
            <a:xfrm rot="4098951">
              <a:off x="7829950" y="4645316"/>
              <a:ext cx="42527" cy="188775"/>
            </a:xfrm>
            <a:prstGeom prst="rect">
              <a:avLst/>
            </a:prstGeom>
            <a:noFill/>
            <a:ln>
              <a:noFill/>
            </a:ln>
          </p:spPr>
        </p:pic>
        <p:grpSp>
          <p:nvGrpSpPr>
            <p:cNvPr id="1302" name="Google Shape;1302;p33"/>
            <p:cNvGrpSpPr/>
            <p:nvPr/>
          </p:nvGrpSpPr>
          <p:grpSpPr>
            <a:xfrm>
              <a:off x="5018304" y="4631580"/>
              <a:ext cx="1334822" cy="216248"/>
              <a:chOff x="5015629" y="4769080"/>
              <a:chExt cx="1334822" cy="216248"/>
            </a:xfrm>
          </p:grpSpPr>
          <p:pic>
            <p:nvPicPr>
              <p:cNvPr id="1303" name="Google Shape;1303;p33"/>
              <p:cNvPicPr preferRelativeResize="0"/>
              <p:nvPr/>
            </p:nvPicPr>
            <p:blipFill>
              <a:blip r:embed="rId6">
                <a:alphaModFix/>
              </a:blip>
              <a:stretch>
                <a:fillRect/>
              </a:stretch>
            </p:blipFill>
            <p:spPr>
              <a:xfrm rot="-4551152" flipH="1">
                <a:off x="5711535" y="4782840"/>
                <a:ext cx="42527" cy="188775"/>
              </a:xfrm>
              <a:prstGeom prst="rect">
                <a:avLst/>
              </a:prstGeom>
              <a:noFill/>
              <a:ln>
                <a:noFill/>
              </a:ln>
            </p:spPr>
          </p:pic>
          <p:pic>
            <p:nvPicPr>
              <p:cNvPr id="1304" name="Google Shape;1304;p33"/>
              <p:cNvPicPr preferRelativeResize="0"/>
              <p:nvPr/>
            </p:nvPicPr>
            <p:blipFill>
              <a:blip r:embed="rId5">
                <a:alphaModFix/>
              </a:blip>
              <a:stretch>
                <a:fillRect/>
              </a:stretch>
            </p:blipFill>
            <p:spPr>
              <a:xfrm rot="-9109059">
                <a:off x="6206581" y="4782813"/>
                <a:ext cx="105547" cy="188781"/>
              </a:xfrm>
              <a:prstGeom prst="rect">
                <a:avLst/>
              </a:prstGeom>
              <a:noFill/>
              <a:ln>
                <a:noFill/>
              </a:ln>
            </p:spPr>
          </p:pic>
          <p:pic>
            <p:nvPicPr>
              <p:cNvPr id="1305" name="Google Shape;1305;p33"/>
              <p:cNvPicPr preferRelativeResize="0"/>
              <p:nvPr/>
            </p:nvPicPr>
            <p:blipFill>
              <a:blip r:embed="rId5">
                <a:alphaModFix/>
              </a:blip>
              <a:stretch>
                <a:fillRect/>
              </a:stretch>
            </p:blipFill>
            <p:spPr>
              <a:xfrm rot="-7075986">
                <a:off x="5040959" y="4834033"/>
                <a:ext cx="48311" cy="86407"/>
              </a:xfrm>
              <a:prstGeom prst="rect">
                <a:avLst/>
              </a:prstGeom>
              <a:noFill/>
              <a:ln>
                <a:noFill/>
              </a:ln>
            </p:spPr>
          </p:pic>
        </p:grpSp>
        <p:pic>
          <p:nvPicPr>
            <p:cNvPr id="1306" name="Google Shape;1306;p33"/>
            <p:cNvPicPr preferRelativeResize="0"/>
            <p:nvPr/>
          </p:nvPicPr>
          <p:blipFill>
            <a:blip r:embed="rId5">
              <a:alphaModFix/>
            </a:blip>
            <a:stretch>
              <a:fillRect/>
            </a:stretch>
          </p:blipFill>
          <p:spPr>
            <a:xfrm rot="6650757" flipH="1">
              <a:off x="3713331" y="4836340"/>
              <a:ext cx="105545" cy="188776"/>
            </a:xfrm>
            <a:prstGeom prst="rect">
              <a:avLst/>
            </a:prstGeom>
            <a:noFill/>
            <a:ln>
              <a:noFill/>
            </a:ln>
          </p:spPr>
        </p:pic>
      </p:grpSp>
      <p:pic>
        <p:nvPicPr>
          <p:cNvPr id="1307" name="Google Shape;1307;p33"/>
          <p:cNvPicPr preferRelativeResize="0"/>
          <p:nvPr/>
        </p:nvPicPr>
        <p:blipFill>
          <a:blip r:embed="rId7">
            <a:alphaModFix/>
          </a:blip>
          <a:stretch>
            <a:fillRect/>
          </a:stretch>
        </p:blipFill>
        <p:spPr>
          <a:xfrm rot="-10214223">
            <a:off x="7942819" y="3779724"/>
            <a:ext cx="1198610" cy="1221230"/>
          </a:xfrm>
          <a:prstGeom prst="rect">
            <a:avLst/>
          </a:prstGeom>
          <a:noFill/>
          <a:ln>
            <a:noFill/>
          </a:ln>
        </p:spPr>
      </p:pic>
      <p:grpSp>
        <p:nvGrpSpPr>
          <p:cNvPr id="1308" name="Google Shape;1308;p33"/>
          <p:cNvGrpSpPr/>
          <p:nvPr/>
        </p:nvGrpSpPr>
        <p:grpSpPr>
          <a:xfrm>
            <a:off x="3997077" y="-329076"/>
            <a:ext cx="2378046" cy="5392554"/>
            <a:chOff x="3997077" y="-329076"/>
            <a:chExt cx="2378046" cy="5392554"/>
          </a:xfrm>
        </p:grpSpPr>
        <p:pic>
          <p:nvPicPr>
            <p:cNvPr id="1309" name="Google Shape;1309;p33"/>
            <p:cNvPicPr preferRelativeResize="0"/>
            <p:nvPr/>
          </p:nvPicPr>
          <p:blipFill>
            <a:blip r:embed="rId8">
              <a:alphaModFix/>
            </a:blip>
            <a:stretch>
              <a:fillRect/>
            </a:stretch>
          </p:blipFill>
          <p:spPr>
            <a:xfrm rot="5934491">
              <a:off x="4277078" y="4460176"/>
              <a:ext cx="279366" cy="805828"/>
            </a:xfrm>
            <a:prstGeom prst="rect">
              <a:avLst/>
            </a:prstGeom>
            <a:noFill/>
            <a:ln>
              <a:noFill/>
            </a:ln>
          </p:spPr>
        </p:pic>
        <p:pic>
          <p:nvPicPr>
            <p:cNvPr id="1310" name="Google Shape;1310;p33"/>
            <p:cNvPicPr preferRelativeResize="0"/>
            <p:nvPr/>
          </p:nvPicPr>
          <p:blipFill>
            <a:blip r:embed="rId8">
              <a:alphaModFix/>
            </a:blip>
            <a:stretch>
              <a:fillRect/>
            </a:stretch>
          </p:blipFill>
          <p:spPr>
            <a:xfrm rot="-3222165" flipH="1">
              <a:off x="5566884" y="-405640"/>
              <a:ext cx="412705" cy="1190450"/>
            </a:xfrm>
            <a:prstGeom prst="rect">
              <a:avLst/>
            </a:prstGeom>
            <a:noFill/>
            <a:ln>
              <a:noFill/>
            </a:ln>
          </p:spPr>
        </p:pic>
      </p:grpSp>
      <p:pic>
        <p:nvPicPr>
          <p:cNvPr id="1311" name="Google Shape;1311;p33"/>
          <p:cNvPicPr preferRelativeResize="0"/>
          <p:nvPr/>
        </p:nvPicPr>
        <p:blipFill>
          <a:blip r:embed="rId9">
            <a:alphaModFix/>
          </a:blip>
          <a:stretch>
            <a:fillRect/>
          </a:stretch>
        </p:blipFill>
        <p:spPr>
          <a:xfrm rot="1531945">
            <a:off x="-27713" y="4096245"/>
            <a:ext cx="945347" cy="1015505"/>
          </a:xfrm>
          <a:prstGeom prst="rect">
            <a:avLst/>
          </a:prstGeom>
          <a:noFill/>
          <a:ln>
            <a:noFill/>
          </a:ln>
        </p:spPr>
      </p:pic>
      <p:pic>
        <p:nvPicPr>
          <p:cNvPr id="1312" name="Google Shape;1312;p33"/>
          <p:cNvPicPr preferRelativeResize="0"/>
          <p:nvPr/>
        </p:nvPicPr>
        <p:blipFill>
          <a:blip r:embed="rId10">
            <a:alphaModFix/>
          </a:blip>
          <a:stretch>
            <a:fillRect/>
          </a:stretch>
        </p:blipFill>
        <p:spPr>
          <a:xfrm rot="1165256" flipH="1">
            <a:off x="34884" y="3307411"/>
            <a:ext cx="480159" cy="777302"/>
          </a:xfrm>
          <a:prstGeom prst="rect">
            <a:avLst/>
          </a:prstGeom>
          <a:noFill/>
          <a:ln>
            <a:noFill/>
          </a:ln>
        </p:spPr>
      </p:pic>
      <p:grpSp>
        <p:nvGrpSpPr>
          <p:cNvPr id="1313" name="Google Shape;1313;p33"/>
          <p:cNvGrpSpPr/>
          <p:nvPr/>
        </p:nvGrpSpPr>
        <p:grpSpPr>
          <a:xfrm>
            <a:off x="993746" y="-273927"/>
            <a:ext cx="6761905" cy="5655349"/>
            <a:chOff x="993746" y="-273927"/>
            <a:chExt cx="6761905" cy="5655349"/>
          </a:xfrm>
        </p:grpSpPr>
        <p:grpSp>
          <p:nvGrpSpPr>
            <p:cNvPr id="1314" name="Google Shape;1314;p33"/>
            <p:cNvGrpSpPr/>
            <p:nvPr/>
          </p:nvGrpSpPr>
          <p:grpSpPr>
            <a:xfrm>
              <a:off x="1471396" y="-273927"/>
              <a:ext cx="6284255" cy="5417416"/>
              <a:chOff x="1471396" y="-273927"/>
              <a:chExt cx="6284255" cy="5417416"/>
            </a:xfrm>
          </p:grpSpPr>
          <p:pic>
            <p:nvPicPr>
              <p:cNvPr id="1315" name="Google Shape;1315;p33"/>
              <p:cNvPicPr preferRelativeResize="0"/>
              <p:nvPr/>
            </p:nvPicPr>
            <p:blipFill>
              <a:blip r:embed="rId11">
                <a:alphaModFix/>
              </a:blip>
              <a:stretch>
                <a:fillRect/>
              </a:stretch>
            </p:blipFill>
            <p:spPr>
              <a:xfrm rot="8577037">
                <a:off x="1650815" y="-170714"/>
                <a:ext cx="610734" cy="800249"/>
              </a:xfrm>
              <a:prstGeom prst="rect">
                <a:avLst/>
              </a:prstGeom>
              <a:noFill/>
              <a:ln>
                <a:noFill/>
              </a:ln>
            </p:spPr>
          </p:pic>
          <p:pic>
            <p:nvPicPr>
              <p:cNvPr id="1316" name="Google Shape;1316;p33"/>
              <p:cNvPicPr preferRelativeResize="0"/>
              <p:nvPr/>
            </p:nvPicPr>
            <p:blipFill>
              <a:blip r:embed="rId11">
                <a:alphaModFix/>
              </a:blip>
              <a:stretch>
                <a:fillRect/>
              </a:stretch>
            </p:blipFill>
            <p:spPr>
              <a:xfrm rot="-4694185">
                <a:off x="7096441" y="4465778"/>
                <a:ext cx="530196" cy="694723"/>
              </a:xfrm>
              <a:prstGeom prst="rect">
                <a:avLst/>
              </a:prstGeom>
              <a:noFill/>
              <a:ln>
                <a:noFill/>
              </a:ln>
            </p:spPr>
          </p:pic>
        </p:grpSp>
        <p:pic>
          <p:nvPicPr>
            <p:cNvPr id="1317" name="Google Shape;1317;p33"/>
            <p:cNvPicPr preferRelativeResize="0"/>
            <p:nvPr/>
          </p:nvPicPr>
          <p:blipFill>
            <a:blip r:embed="rId11">
              <a:alphaModFix/>
            </a:blip>
            <a:stretch>
              <a:fillRect/>
            </a:stretch>
          </p:blipFill>
          <p:spPr>
            <a:xfrm rot="8577037">
              <a:off x="1173165" y="4477961"/>
              <a:ext cx="610734" cy="800249"/>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alpha val="43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Dela Gothic One"/>
              <a:buNone/>
              <a:defRPr sz="3000">
                <a:solidFill>
                  <a:schemeClr val="dk2"/>
                </a:solidFill>
                <a:latin typeface="Dela Gothic One"/>
                <a:ea typeface="Dela Gothic One"/>
                <a:cs typeface="Dela Gothic One"/>
                <a:sym typeface="Dela Gothic One"/>
              </a:defRPr>
            </a:lvl1pPr>
            <a:lvl2pPr lvl="1" algn="ctr" rtl="0">
              <a:spcBef>
                <a:spcPts val="0"/>
              </a:spcBef>
              <a:spcAft>
                <a:spcPts val="0"/>
              </a:spcAft>
              <a:buClr>
                <a:schemeClr val="dk2"/>
              </a:buClr>
              <a:buSzPts val="3000"/>
              <a:buFont typeface="Dela Gothic One"/>
              <a:buNone/>
              <a:defRPr sz="3000">
                <a:solidFill>
                  <a:schemeClr val="dk2"/>
                </a:solidFill>
                <a:latin typeface="Dela Gothic One"/>
                <a:ea typeface="Dela Gothic One"/>
                <a:cs typeface="Dela Gothic One"/>
                <a:sym typeface="Dela Gothic One"/>
              </a:defRPr>
            </a:lvl2pPr>
            <a:lvl3pPr lvl="2" algn="ctr" rtl="0">
              <a:spcBef>
                <a:spcPts val="0"/>
              </a:spcBef>
              <a:spcAft>
                <a:spcPts val="0"/>
              </a:spcAft>
              <a:buClr>
                <a:schemeClr val="dk2"/>
              </a:buClr>
              <a:buSzPts val="3000"/>
              <a:buFont typeface="Dela Gothic One"/>
              <a:buNone/>
              <a:defRPr sz="3000">
                <a:solidFill>
                  <a:schemeClr val="dk2"/>
                </a:solidFill>
                <a:latin typeface="Dela Gothic One"/>
                <a:ea typeface="Dela Gothic One"/>
                <a:cs typeface="Dela Gothic One"/>
                <a:sym typeface="Dela Gothic One"/>
              </a:defRPr>
            </a:lvl3pPr>
            <a:lvl4pPr lvl="3" algn="ctr" rtl="0">
              <a:spcBef>
                <a:spcPts val="0"/>
              </a:spcBef>
              <a:spcAft>
                <a:spcPts val="0"/>
              </a:spcAft>
              <a:buClr>
                <a:schemeClr val="dk2"/>
              </a:buClr>
              <a:buSzPts val="3000"/>
              <a:buFont typeface="Dela Gothic One"/>
              <a:buNone/>
              <a:defRPr sz="3000">
                <a:solidFill>
                  <a:schemeClr val="dk2"/>
                </a:solidFill>
                <a:latin typeface="Dela Gothic One"/>
                <a:ea typeface="Dela Gothic One"/>
                <a:cs typeface="Dela Gothic One"/>
                <a:sym typeface="Dela Gothic One"/>
              </a:defRPr>
            </a:lvl4pPr>
            <a:lvl5pPr lvl="4" algn="ctr" rtl="0">
              <a:spcBef>
                <a:spcPts val="0"/>
              </a:spcBef>
              <a:spcAft>
                <a:spcPts val="0"/>
              </a:spcAft>
              <a:buClr>
                <a:schemeClr val="dk2"/>
              </a:buClr>
              <a:buSzPts val="3000"/>
              <a:buFont typeface="Dela Gothic One"/>
              <a:buNone/>
              <a:defRPr sz="3000">
                <a:solidFill>
                  <a:schemeClr val="dk2"/>
                </a:solidFill>
                <a:latin typeface="Dela Gothic One"/>
                <a:ea typeface="Dela Gothic One"/>
                <a:cs typeface="Dela Gothic One"/>
                <a:sym typeface="Dela Gothic One"/>
              </a:defRPr>
            </a:lvl5pPr>
            <a:lvl6pPr lvl="5" algn="ctr" rtl="0">
              <a:spcBef>
                <a:spcPts val="0"/>
              </a:spcBef>
              <a:spcAft>
                <a:spcPts val="0"/>
              </a:spcAft>
              <a:buClr>
                <a:schemeClr val="dk2"/>
              </a:buClr>
              <a:buSzPts val="3000"/>
              <a:buFont typeface="Dela Gothic One"/>
              <a:buNone/>
              <a:defRPr sz="3000">
                <a:solidFill>
                  <a:schemeClr val="dk2"/>
                </a:solidFill>
                <a:latin typeface="Dela Gothic One"/>
                <a:ea typeface="Dela Gothic One"/>
                <a:cs typeface="Dela Gothic One"/>
                <a:sym typeface="Dela Gothic One"/>
              </a:defRPr>
            </a:lvl6pPr>
            <a:lvl7pPr lvl="6" algn="ctr" rtl="0">
              <a:spcBef>
                <a:spcPts val="0"/>
              </a:spcBef>
              <a:spcAft>
                <a:spcPts val="0"/>
              </a:spcAft>
              <a:buClr>
                <a:schemeClr val="dk2"/>
              </a:buClr>
              <a:buSzPts val="3000"/>
              <a:buFont typeface="Dela Gothic One"/>
              <a:buNone/>
              <a:defRPr sz="3000">
                <a:solidFill>
                  <a:schemeClr val="dk2"/>
                </a:solidFill>
                <a:latin typeface="Dela Gothic One"/>
                <a:ea typeface="Dela Gothic One"/>
                <a:cs typeface="Dela Gothic One"/>
                <a:sym typeface="Dela Gothic One"/>
              </a:defRPr>
            </a:lvl7pPr>
            <a:lvl8pPr lvl="7" algn="ctr" rtl="0">
              <a:spcBef>
                <a:spcPts val="0"/>
              </a:spcBef>
              <a:spcAft>
                <a:spcPts val="0"/>
              </a:spcAft>
              <a:buClr>
                <a:schemeClr val="dk2"/>
              </a:buClr>
              <a:buSzPts val="3000"/>
              <a:buFont typeface="Dela Gothic One"/>
              <a:buNone/>
              <a:defRPr sz="3000">
                <a:solidFill>
                  <a:schemeClr val="dk2"/>
                </a:solidFill>
                <a:latin typeface="Dela Gothic One"/>
                <a:ea typeface="Dela Gothic One"/>
                <a:cs typeface="Dela Gothic One"/>
                <a:sym typeface="Dela Gothic One"/>
              </a:defRPr>
            </a:lvl8pPr>
            <a:lvl9pPr lvl="8" algn="ctr" rtl="0">
              <a:spcBef>
                <a:spcPts val="0"/>
              </a:spcBef>
              <a:spcAft>
                <a:spcPts val="0"/>
              </a:spcAft>
              <a:buClr>
                <a:schemeClr val="dk2"/>
              </a:buClr>
              <a:buSzPts val="3000"/>
              <a:buFont typeface="Dela Gothic One"/>
              <a:buNone/>
              <a:defRPr sz="3000">
                <a:solidFill>
                  <a:schemeClr val="dk2"/>
                </a:solidFill>
                <a:latin typeface="Dela Gothic One"/>
                <a:ea typeface="Dela Gothic One"/>
                <a:cs typeface="Dela Gothic One"/>
                <a:sym typeface="Dela Gothic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1pPr>
            <a:lvl2pPr marL="914400" lvl="1" indent="-317500">
              <a:lnSpc>
                <a:spcPct val="100000"/>
              </a:lnSpc>
              <a:spcBef>
                <a:spcPts val="1600"/>
              </a:spcBef>
              <a:spcAft>
                <a:spcPts val="0"/>
              </a:spcAft>
              <a:buClr>
                <a:schemeClr val="lt1"/>
              </a:buClr>
              <a:buSzPts val="1400"/>
              <a:buFont typeface="Cabin"/>
              <a:buChar char="○"/>
              <a:defRPr>
                <a:solidFill>
                  <a:schemeClr val="lt1"/>
                </a:solidFill>
                <a:latin typeface="Cabin"/>
                <a:ea typeface="Cabin"/>
                <a:cs typeface="Cabin"/>
                <a:sym typeface="Cabin"/>
              </a:defRPr>
            </a:lvl2pPr>
            <a:lvl3pPr marL="1371600" lvl="2" indent="-317500">
              <a:lnSpc>
                <a:spcPct val="100000"/>
              </a:lnSpc>
              <a:spcBef>
                <a:spcPts val="1600"/>
              </a:spcBef>
              <a:spcAft>
                <a:spcPts val="0"/>
              </a:spcAft>
              <a:buClr>
                <a:schemeClr val="lt1"/>
              </a:buClr>
              <a:buSzPts val="1400"/>
              <a:buFont typeface="Cabin"/>
              <a:buChar char="■"/>
              <a:defRPr>
                <a:solidFill>
                  <a:schemeClr val="lt1"/>
                </a:solidFill>
                <a:latin typeface="Cabin"/>
                <a:ea typeface="Cabin"/>
                <a:cs typeface="Cabin"/>
                <a:sym typeface="Cabin"/>
              </a:defRPr>
            </a:lvl3pPr>
            <a:lvl4pPr marL="1828800" lvl="3" indent="-317500">
              <a:lnSpc>
                <a:spcPct val="100000"/>
              </a:lnSpc>
              <a:spcBef>
                <a:spcPts val="1600"/>
              </a:spcBef>
              <a:spcAft>
                <a:spcPts val="0"/>
              </a:spcAft>
              <a:buClr>
                <a:schemeClr val="lt1"/>
              </a:buClr>
              <a:buSzPts val="1400"/>
              <a:buFont typeface="Cabin"/>
              <a:buChar char="●"/>
              <a:defRPr>
                <a:solidFill>
                  <a:schemeClr val="lt1"/>
                </a:solidFill>
                <a:latin typeface="Cabin"/>
                <a:ea typeface="Cabin"/>
                <a:cs typeface="Cabin"/>
                <a:sym typeface="Cabin"/>
              </a:defRPr>
            </a:lvl4pPr>
            <a:lvl5pPr marL="2286000" lvl="4" indent="-317500">
              <a:lnSpc>
                <a:spcPct val="100000"/>
              </a:lnSpc>
              <a:spcBef>
                <a:spcPts val="1600"/>
              </a:spcBef>
              <a:spcAft>
                <a:spcPts val="0"/>
              </a:spcAft>
              <a:buClr>
                <a:schemeClr val="lt1"/>
              </a:buClr>
              <a:buSzPts val="1400"/>
              <a:buFont typeface="Cabin"/>
              <a:buChar char="○"/>
              <a:defRPr>
                <a:solidFill>
                  <a:schemeClr val="lt1"/>
                </a:solidFill>
                <a:latin typeface="Cabin"/>
                <a:ea typeface="Cabin"/>
                <a:cs typeface="Cabin"/>
                <a:sym typeface="Cabin"/>
              </a:defRPr>
            </a:lvl5pPr>
            <a:lvl6pPr marL="2743200" lvl="5" indent="-317500">
              <a:lnSpc>
                <a:spcPct val="100000"/>
              </a:lnSpc>
              <a:spcBef>
                <a:spcPts val="1600"/>
              </a:spcBef>
              <a:spcAft>
                <a:spcPts val="0"/>
              </a:spcAft>
              <a:buClr>
                <a:schemeClr val="lt1"/>
              </a:buClr>
              <a:buSzPts val="1400"/>
              <a:buFont typeface="Cabin"/>
              <a:buChar char="■"/>
              <a:defRPr>
                <a:solidFill>
                  <a:schemeClr val="lt1"/>
                </a:solidFill>
                <a:latin typeface="Cabin"/>
                <a:ea typeface="Cabin"/>
                <a:cs typeface="Cabin"/>
                <a:sym typeface="Cabin"/>
              </a:defRPr>
            </a:lvl6pPr>
            <a:lvl7pPr marL="3200400" lvl="6" indent="-317500">
              <a:lnSpc>
                <a:spcPct val="100000"/>
              </a:lnSpc>
              <a:spcBef>
                <a:spcPts val="1600"/>
              </a:spcBef>
              <a:spcAft>
                <a:spcPts val="0"/>
              </a:spcAft>
              <a:buClr>
                <a:schemeClr val="lt1"/>
              </a:buClr>
              <a:buSzPts val="1400"/>
              <a:buFont typeface="Cabin"/>
              <a:buChar char="●"/>
              <a:defRPr>
                <a:solidFill>
                  <a:schemeClr val="lt1"/>
                </a:solidFill>
                <a:latin typeface="Cabin"/>
                <a:ea typeface="Cabin"/>
                <a:cs typeface="Cabin"/>
                <a:sym typeface="Cabin"/>
              </a:defRPr>
            </a:lvl7pPr>
            <a:lvl8pPr marL="3657600" lvl="7" indent="-317500">
              <a:lnSpc>
                <a:spcPct val="100000"/>
              </a:lnSpc>
              <a:spcBef>
                <a:spcPts val="1600"/>
              </a:spcBef>
              <a:spcAft>
                <a:spcPts val="0"/>
              </a:spcAft>
              <a:buClr>
                <a:schemeClr val="lt1"/>
              </a:buClr>
              <a:buSzPts val="1400"/>
              <a:buFont typeface="Cabin"/>
              <a:buChar char="○"/>
              <a:defRPr>
                <a:solidFill>
                  <a:schemeClr val="lt1"/>
                </a:solidFill>
                <a:latin typeface="Cabin"/>
                <a:ea typeface="Cabin"/>
                <a:cs typeface="Cabin"/>
                <a:sym typeface="Cabin"/>
              </a:defRPr>
            </a:lvl8pPr>
            <a:lvl9pPr marL="4114800" lvl="8" indent="-317500">
              <a:lnSpc>
                <a:spcPct val="100000"/>
              </a:lnSpc>
              <a:spcBef>
                <a:spcPts val="1600"/>
              </a:spcBef>
              <a:spcAft>
                <a:spcPts val="1600"/>
              </a:spcAft>
              <a:buClr>
                <a:schemeClr val="lt1"/>
              </a:buClr>
              <a:buSzPts val="1400"/>
              <a:buFont typeface="Cabin"/>
              <a:buChar char="■"/>
              <a:defRPr>
                <a:solidFill>
                  <a:schemeClr val="lt1"/>
                </a:solidFill>
                <a:latin typeface="Cabin"/>
                <a:ea typeface="Cabin"/>
                <a:cs typeface="Cabin"/>
                <a:sym typeface="Cab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60" r:id="rId4"/>
    <p:sldLayoutId id="2147483663" r:id="rId5"/>
    <p:sldLayoutId id="2147483664" r:id="rId6"/>
    <p:sldLayoutId id="2147483671" r:id="rId7"/>
    <p:sldLayoutId id="2147483678" r:id="rId8"/>
    <p:sldLayoutId id="214748367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png"/><Relationship Id="rId1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audio1.wav"/><Relationship Id="rId16" Type="http://schemas.openxmlformats.org/officeDocument/2006/relationships/image" Target="../media/image35.gif"/><Relationship Id="rId1" Type="http://schemas.openxmlformats.org/officeDocument/2006/relationships/slideLayout" Target="../slideLayouts/slideLayout3.xml"/><Relationship Id="rId6" Type="http://schemas.openxmlformats.org/officeDocument/2006/relationships/image" Target="../media/image25.jpg"/><Relationship Id="rId11" Type="http://schemas.openxmlformats.org/officeDocument/2006/relationships/image" Target="../media/image30.png"/><Relationship Id="rId5" Type="http://schemas.openxmlformats.org/officeDocument/2006/relationships/audio" Target="../media/audio4.wav"/><Relationship Id="rId15" Type="http://schemas.openxmlformats.org/officeDocument/2006/relationships/image" Target="../media/image34.jpe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28.png"/><Relationship Id="rId14" Type="http://schemas.openxmlformats.org/officeDocument/2006/relationships/image" Target="../media/image33.gif"/></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39.gif"/></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2.wav"/><Relationship Id="rId7" Type="http://schemas.openxmlformats.org/officeDocument/2006/relationships/image" Target="../media/image41.gif"/><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audio" Target="../media/audio4.wav"/><Relationship Id="rId10" Type="http://schemas.openxmlformats.org/officeDocument/2006/relationships/image" Target="../media/image43.gif"/><Relationship Id="rId4" Type="http://schemas.openxmlformats.org/officeDocument/2006/relationships/audio" Target="../media/audio3.wav"/><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4.jpg"/><Relationship Id="rId5" Type="http://schemas.openxmlformats.org/officeDocument/2006/relationships/audio" Target="../media/audio4.wav"/><Relationship Id="rId10" Type="http://schemas.openxmlformats.org/officeDocument/2006/relationships/image" Target="../media/image47.png"/><Relationship Id="rId4" Type="http://schemas.openxmlformats.org/officeDocument/2006/relationships/audio" Target="../media/audio3.wav"/><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916620-AAFC-0CDF-9B91-FCE2CFA492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136" y="413299"/>
            <a:ext cx="5761337" cy="4506074"/>
          </a:xfrm>
          <a:prstGeom prst="rect">
            <a:avLst/>
          </a:prstGeom>
          <a:noFill/>
          <a:ln>
            <a:noFill/>
          </a:ln>
        </p:spPr>
      </p:pic>
      <p:sp>
        <p:nvSpPr>
          <p:cNvPr id="3" name="Thought Bubble: Cloud 2">
            <a:extLst>
              <a:ext uri="{FF2B5EF4-FFF2-40B4-BE49-F238E27FC236}">
                <a16:creationId xmlns:a16="http://schemas.microsoft.com/office/drawing/2014/main" id="{547D0B66-2C4A-6757-1A0B-314839671849}"/>
              </a:ext>
            </a:extLst>
          </p:cNvPr>
          <p:cNvSpPr/>
          <p:nvPr/>
        </p:nvSpPr>
        <p:spPr>
          <a:xfrm>
            <a:off x="3836353" y="107249"/>
            <a:ext cx="5183891" cy="3426598"/>
          </a:xfrm>
          <a:prstGeom prst="cloudCallout">
            <a:avLst>
              <a:gd name="adj1" fmla="val -58499"/>
              <a:gd name="adj2" fmla="val 34611"/>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i="1" dirty="0">
                <a:solidFill>
                  <a:schemeClr val="tx1"/>
                </a:solidFill>
              </a:rPr>
              <a:t>Quãng đường từ Huế đến TP.HCM dài hơn quãng đường từ Hà Nội đến Huế khoảng 394km. Hỏi quãng đường từ Hà Nội đến TP. Hồ Chí Minh dài khoảng bao nhiêu </a:t>
            </a:r>
            <a:r>
              <a:rPr lang="en-US" sz="2200" i="1" dirty="0">
                <a:solidFill>
                  <a:schemeClr val="tx1"/>
                </a:solidFill>
              </a:rPr>
              <a:t>km</a:t>
            </a:r>
            <a:r>
              <a:rPr lang="vi-VN" sz="2200" i="1" dirty="0">
                <a:solidFill>
                  <a:schemeClr val="tx1"/>
                </a:solidFill>
              </a:rPr>
              <a:t>?</a:t>
            </a:r>
            <a:endParaRPr lang="en-US" sz="2200" dirty="0">
              <a:solidFill>
                <a:schemeClr val="tx1"/>
              </a:solidFill>
            </a:endParaRPr>
          </a:p>
        </p:txBody>
      </p:sp>
    </p:spTree>
    <p:extLst>
      <p:ext uri="{BB962C8B-B14F-4D97-AF65-F5344CB8AC3E}">
        <p14:creationId xmlns:p14="http://schemas.microsoft.com/office/powerpoint/2010/main" val="301681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4EB3B-CFF3-E8E6-840C-6895DF0AF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9C6B0-882D-35EB-398B-7CB560213502}"/>
              </a:ext>
            </a:extLst>
          </p:cNvPr>
          <p:cNvSpPr>
            <a:spLocks noGrp="1"/>
          </p:cNvSpPr>
          <p:nvPr>
            <p:ph type="title"/>
          </p:nvPr>
        </p:nvSpPr>
        <p:spPr>
          <a:xfrm>
            <a:off x="720000" y="156262"/>
            <a:ext cx="7704000" cy="572700"/>
          </a:xfrm>
        </p:spPr>
        <p:txBody>
          <a:bodyPr/>
          <a:lstStyle/>
          <a:p>
            <a:r>
              <a:rPr lang="en-US" b="1" dirty="0">
                <a:latin typeface="Cabin" panose="020B0604020202020204" charset="0"/>
              </a:rPr>
              <a:t>1. </a:t>
            </a:r>
            <a:r>
              <a:rPr lang="en-US" b="1" dirty="0" err="1">
                <a:latin typeface="Cabin" panose="020B0604020202020204" charset="0"/>
              </a:rPr>
              <a:t>Phép</a:t>
            </a:r>
            <a:r>
              <a:rPr lang="en-US" b="1" dirty="0">
                <a:latin typeface="Cabin" panose="020B0604020202020204" charset="0"/>
              </a:rPr>
              <a:t> </a:t>
            </a:r>
            <a:r>
              <a:rPr lang="en-US" b="1" dirty="0" err="1">
                <a:latin typeface="Cabin" panose="020B0604020202020204" charset="0"/>
              </a:rPr>
              <a:t>cộng</a:t>
            </a:r>
            <a:endParaRPr lang="en-US" b="1" dirty="0">
              <a:latin typeface="Cabin" panose="020B0604020202020204" charset="0"/>
            </a:endParaRPr>
          </a:p>
        </p:txBody>
      </p:sp>
      <p:sp>
        <p:nvSpPr>
          <p:cNvPr id="3" name="Text Placeholder 2">
            <a:extLst>
              <a:ext uri="{FF2B5EF4-FFF2-40B4-BE49-F238E27FC236}">
                <a16:creationId xmlns:a16="http://schemas.microsoft.com/office/drawing/2014/main" id="{49736CC4-25D7-61BD-E0F5-1FCAFC72FD35}"/>
              </a:ext>
            </a:extLst>
          </p:cNvPr>
          <p:cNvSpPr>
            <a:spLocks noGrp="1"/>
          </p:cNvSpPr>
          <p:nvPr>
            <p:ph type="body" idx="1"/>
          </p:nvPr>
        </p:nvSpPr>
        <p:spPr>
          <a:xfrm>
            <a:off x="720000" y="767561"/>
            <a:ext cx="7704000" cy="1103100"/>
          </a:xfrm>
        </p:spPr>
        <p:txBody>
          <a:bodyPr/>
          <a:lstStyle/>
          <a:p>
            <a:pPr marL="139700" indent="0">
              <a:buNone/>
            </a:pPr>
            <a:r>
              <a:rPr lang="en-US" sz="2600" b="1" dirty="0" err="1"/>
              <a:t>Luyện</a:t>
            </a:r>
            <a:r>
              <a:rPr lang="en-US" sz="2600" b="1" dirty="0"/>
              <a:t> </a:t>
            </a:r>
            <a:r>
              <a:rPr lang="en-US" sz="2600" b="1" dirty="0" err="1"/>
              <a:t>tập</a:t>
            </a:r>
            <a:r>
              <a:rPr lang="en-US" sz="2600" b="1" dirty="0"/>
              <a:t> 1: </a:t>
            </a:r>
            <a:r>
              <a:rPr lang="en-US" sz="2600" dirty="0" err="1"/>
              <a:t>Mẹ</a:t>
            </a:r>
            <a:r>
              <a:rPr lang="en-US" sz="2600" dirty="0"/>
              <a:t> An </a:t>
            </a:r>
            <a:r>
              <a:rPr lang="en-US" sz="2600" dirty="0" err="1"/>
              <a:t>mua</a:t>
            </a:r>
            <a:r>
              <a:rPr lang="en-US" sz="2600" dirty="0"/>
              <a:t> </a:t>
            </a:r>
            <a:r>
              <a:rPr lang="en-US" sz="2600" dirty="0" err="1"/>
              <a:t>cho</a:t>
            </a:r>
            <a:r>
              <a:rPr lang="en-US" sz="2600" dirty="0"/>
              <a:t> An </a:t>
            </a:r>
            <a:r>
              <a:rPr lang="en-US" sz="2600" dirty="0" err="1"/>
              <a:t>một</a:t>
            </a:r>
            <a:r>
              <a:rPr lang="en-US" sz="2600" dirty="0"/>
              <a:t> </a:t>
            </a:r>
            <a:r>
              <a:rPr lang="en-US" sz="2600" dirty="0" err="1"/>
              <a:t>bộ</a:t>
            </a:r>
            <a:r>
              <a:rPr lang="en-US" sz="2600" dirty="0"/>
              <a:t> </a:t>
            </a:r>
            <a:r>
              <a:rPr lang="en-US" sz="2600" dirty="0" err="1"/>
              <a:t>đồng</a:t>
            </a:r>
            <a:r>
              <a:rPr lang="en-US" sz="2600" dirty="0"/>
              <a:t> </a:t>
            </a:r>
            <a:r>
              <a:rPr lang="en-US" sz="2600" dirty="0" err="1"/>
              <a:t>phục</a:t>
            </a:r>
            <a:r>
              <a:rPr lang="en-US" sz="2600" dirty="0"/>
              <a:t> </a:t>
            </a:r>
            <a:r>
              <a:rPr lang="en-US" sz="2600" dirty="0" err="1"/>
              <a:t>học</a:t>
            </a:r>
            <a:r>
              <a:rPr lang="en-US" sz="2600" dirty="0"/>
              <a:t> </a:t>
            </a:r>
            <a:r>
              <a:rPr lang="en-US" sz="2600" dirty="0" err="1"/>
              <a:t>sinh</a:t>
            </a:r>
            <a:r>
              <a:rPr lang="en-US" sz="2600" dirty="0"/>
              <a:t> </a:t>
            </a:r>
            <a:r>
              <a:rPr lang="en-US" sz="2600" dirty="0" err="1"/>
              <a:t>gồm</a:t>
            </a:r>
            <a:r>
              <a:rPr lang="en-US" sz="2600" dirty="0"/>
              <a:t>: </a:t>
            </a:r>
            <a:r>
              <a:rPr lang="en-US" sz="2600" dirty="0" err="1"/>
              <a:t>áo</a:t>
            </a:r>
            <a:r>
              <a:rPr lang="en-US" sz="2600" dirty="0"/>
              <a:t> </a:t>
            </a:r>
            <a:r>
              <a:rPr lang="en-US" sz="2600" dirty="0" err="1"/>
              <a:t>sơ</a:t>
            </a:r>
            <a:r>
              <a:rPr lang="en-US" sz="2600" dirty="0"/>
              <a:t> mi </a:t>
            </a:r>
            <a:r>
              <a:rPr lang="en-US" sz="2600" dirty="0" err="1"/>
              <a:t>giá</a:t>
            </a:r>
            <a:r>
              <a:rPr lang="en-US" sz="2600" dirty="0"/>
              <a:t> 125 000 </a:t>
            </a:r>
            <a:r>
              <a:rPr lang="en-US" sz="2600" dirty="0" err="1"/>
              <a:t>đồng</a:t>
            </a:r>
            <a:r>
              <a:rPr lang="en-US" sz="2600" dirty="0"/>
              <a:t>, </a:t>
            </a:r>
            <a:r>
              <a:rPr lang="en-US" sz="2600" dirty="0" err="1"/>
              <a:t>áo</a:t>
            </a:r>
            <a:r>
              <a:rPr lang="en-US" sz="2600" dirty="0"/>
              <a:t> </a:t>
            </a:r>
            <a:r>
              <a:rPr lang="en-US" sz="2600" dirty="0" err="1"/>
              <a:t>khoác</a:t>
            </a:r>
            <a:r>
              <a:rPr lang="en-US" sz="2600" dirty="0"/>
              <a:t> </a:t>
            </a:r>
            <a:r>
              <a:rPr lang="en-US" sz="2600" dirty="0" err="1"/>
              <a:t>giá</a:t>
            </a:r>
            <a:r>
              <a:rPr lang="en-US" sz="2600" dirty="0"/>
              <a:t> 140 000 </a:t>
            </a:r>
            <a:r>
              <a:rPr lang="en-US" sz="2600" dirty="0" err="1"/>
              <a:t>đồng</a:t>
            </a:r>
            <a:r>
              <a:rPr lang="en-US" sz="2600" dirty="0"/>
              <a:t>, </a:t>
            </a:r>
            <a:r>
              <a:rPr lang="en-US" sz="2600" dirty="0" err="1"/>
              <a:t>quần</a:t>
            </a:r>
            <a:r>
              <a:rPr lang="en-US" sz="2600" dirty="0"/>
              <a:t> </a:t>
            </a:r>
            <a:r>
              <a:rPr lang="en-US" sz="2600" dirty="0" err="1"/>
              <a:t>âu</a:t>
            </a:r>
            <a:r>
              <a:rPr lang="en-US" sz="2600" dirty="0"/>
              <a:t> </a:t>
            </a:r>
            <a:r>
              <a:rPr lang="en-US" sz="2600" dirty="0" err="1"/>
              <a:t>giá</a:t>
            </a:r>
            <a:r>
              <a:rPr lang="en-US" sz="2600" dirty="0"/>
              <a:t> 160 000 </a:t>
            </a:r>
            <a:r>
              <a:rPr lang="en-US" sz="2600" dirty="0" err="1"/>
              <a:t>đồng</a:t>
            </a:r>
            <a:r>
              <a:rPr lang="en-US" sz="2600" dirty="0"/>
              <a:t>. </a:t>
            </a:r>
            <a:r>
              <a:rPr lang="en-US" sz="2600" dirty="0" err="1"/>
              <a:t>Tính</a:t>
            </a:r>
            <a:r>
              <a:rPr lang="en-US" sz="2600" dirty="0"/>
              <a:t> </a:t>
            </a:r>
            <a:r>
              <a:rPr lang="en-US" sz="2600" dirty="0" err="1"/>
              <a:t>số</a:t>
            </a:r>
            <a:r>
              <a:rPr lang="en-US" sz="2600" dirty="0"/>
              <a:t> </a:t>
            </a:r>
            <a:r>
              <a:rPr lang="en-US" sz="2600" dirty="0" err="1"/>
              <a:t>tiền</a:t>
            </a:r>
            <a:r>
              <a:rPr lang="en-US" sz="2600" dirty="0"/>
              <a:t> </a:t>
            </a:r>
            <a:r>
              <a:rPr lang="en-US" sz="2600" dirty="0" err="1"/>
              <a:t>mẹ</a:t>
            </a:r>
            <a:r>
              <a:rPr lang="en-US" sz="2600" dirty="0"/>
              <a:t> An </a:t>
            </a:r>
            <a:r>
              <a:rPr lang="en-US" sz="2600" dirty="0" err="1"/>
              <a:t>đã</a:t>
            </a:r>
            <a:r>
              <a:rPr lang="en-US" sz="2600" dirty="0"/>
              <a:t> </a:t>
            </a:r>
            <a:r>
              <a:rPr lang="en-US" sz="2600" dirty="0" err="1"/>
              <a:t>mua</a:t>
            </a:r>
            <a:r>
              <a:rPr lang="en-US" sz="2600" dirty="0"/>
              <a:t> </a:t>
            </a:r>
            <a:r>
              <a:rPr lang="en-US" sz="2600" dirty="0" err="1"/>
              <a:t>đồng</a:t>
            </a:r>
            <a:r>
              <a:rPr lang="en-US" sz="2600" dirty="0"/>
              <a:t> </a:t>
            </a:r>
            <a:r>
              <a:rPr lang="en-US" sz="2600" dirty="0" err="1"/>
              <a:t>phục</a:t>
            </a:r>
            <a:r>
              <a:rPr lang="en-US" sz="2600" dirty="0"/>
              <a:t> </a:t>
            </a:r>
            <a:r>
              <a:rPr lang="en-US" sz="2600" dirty="0" err="1"/>
              <a:t>cho</a:t>
            </a:r>
            <a:r>
              <a:rPr lang="en-US" sz="2600" dirty="0"/>
              <a:t> An.</a:t>
            </a:r>
            <a:endParaRPr lang="en-US" sz="2600" b="1" dirty="0"/>
          </a:p>
        </p:txBody>
      </p:sp>
      <p:pic>
        <p:nvPicPr>
          <p:cNvPr id="13" name="3 Minute Countdown Timer  Flip Clock with Simple Beeps  - YouTube">
            <a:hlinkClick r:id="" action="ppaction://media"/>
            <a:extLst>
              <a:ext uri="{FF2B5EF4-FFF2-40B4-BE49-F238E27FC236}">
                <a16:creationId xmlns:a16="http://schemas.microsoft.com/office/drawing/2014/main" id="{F6128FAB-9C63-D5F7-78F2-C6C9FCCA7A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19536" y="3329739"/>
            <a:ext cx="3224464" cy="1813761"/>
          </a:xfrm>
          <a:prstGeom prst="rect">
            <a:avLst/>
          </a:prstGeom>
        </p:spPr>
      </p:pic>
      <p:sp>
        <p:nvSpPr>
          <p:cNvPr id="16" name="TextBox 15">
            <a:extLst>
              <a:ext uri="{FF2B5EF4-FFF2-40B4-BE49-F238E27FC236}">
                <a16:creationId xmlns:a16="http://schemas.microsoft.com/office/drawing/2014/main" id="{1A0E0EEA-8178-3A86-75BA-F09709BB55AF}"/>
              </a:ext>
            </a:extLst>
          </p:cNvPr>
          <p:cNvSpPr txBox="1"/>
          <p:nvPr/>
        </p:nvSpPr>
        <p:spPr>
          <a:xfrm>
            <a:off x="1609223" y="2529152"/>
            <a:ext cx="6142122" cy="461665"/>
          </a:xfrm>
          <a:prstGeom prst="rect">
            <a:avLst/>
          </a:prstGeom>
          <a:noFill/>
        </p:spPr>
        <p:txBody>
          <a:bodyPr wrap="square">
            <a:spAutoFit/>
          </a:bodyPr>
          <a:lstStyle/>
          <a:p>
            <a:r>
              <a:rPr lang="vi-VN" sz="2400" dirty="0">
                <a:solidFill>
                  <a:srgbClr val="FF0000"/>
                </a:solidFill>
                <a:effectLst/>
                <a:latin typeface="Cabin" panose="020B0604020202020204" charset="0"/>
                <a:ea typeface="Calibri" panose="020F0502020204030204" pitchFamily="34" charset="0"/>
              </a:rPr>
              <a:t>Số tiền mẹ An đã mua đồng phục cho An là:</a:t>
            </a:r>
            <a:endParaRPr lang="en-US" sz="2400" dirty="0">
              <a:solidFill>
                <a:srgbClr val="FF0000"/>
              </a:solidFill>
              <a:latin typeface="Cabin" panose="020B0604020202020204" charset="0"/>
            </a:endParaRPr>
          </a:p>
        </p:txBody>
      </p:sp>
      <p:sp>
        <p:nvSpPr>
          <p:cNvPr id="19" name="TextBox 18">
            <a:extLst>
              <a:ext uri="{FF2B5EF4-FFF2-40B4-BE49-F238E27FC236}">
                <a16:creationId xmlns:a16="http://schemas.microsoft.com/office/drawing/2014/main" id="{D9A7B31D-6986-B832-7BBF-FCEB1B244EF8}"/>
              </a:ext>
            </a:extLst>
          </p:cNvPr>
          <p:cNvSpPr txBox="1"/>
          <p:nvPr/>
        </p:nvSpPr>
        <p:spPr>
          <a:xfrm>
            <a:off x="2174708" y="2990817"/>
            <a:ext cx="5576637" cy="2145780"/>
          </a:xfrm>
          <a:prstGeom prst="rect">
            <a:avLst/>
          </a:prstGeom>
          <a:noFill/>
        </p:spPr>
        <p:txBody>
          <a:bodyPr wrap="square">
            <a:spAutoFit/>
          </a:bodyPr>
          <a:lstStyle/>
          <a:p>
            <a:pPr algn="just">
              <a:lnSpc>
                <a:spcPct val="115000"/>
              </a:lnSpc>
              <a:spcAft>
                <a:spcPts val="1000"/>
              </a:spcAft>
              <a:buNone/>
            </a:pPr>
            <a:r>
              <a:rPr lang="vi-VN" sz="2400" dirty="0">
                <a:solidFill>
                  <a:srgbClr val="FF0000"/>
                </a:solidFill>
                <a:effectLst/>
                <a:latin typeface="Cabin" panose="020B0604020202020204" charset="0"/>
                <a:ea typeface="Calibri" panose="020F0502020204030204" pitchFamily="34" charset="0"/>
              </a:rPr>
              <a:t>125000 + 140000 + 160000</a:t>
            </a:r>
            <a:endParaRPr lang="en-US" sz="2400" dirty="0">
              <a:solidFill>
                <a:srgbClr val="FF0000"/>
              </a:solidFill>
              <a:effectLst/>
              <a:latin typeface="Cabin" panose="020B0604020202020204" charset="0"/>
              <a:ea typeface="Calibri" panose="020F0502020204030204" pitchFamily="34" charset="0"/>
            </a:endParaRPr>
          </a:p>
          <a:p>
            <a:pPr algn="just">
              <a:lnSpc>
                <a:spcPct val="115000"/>
              </a:lnSpc>
              <a:spcAft>
                <a:spcPts val="1000"/>
              </a:spcAft>
              <a:buNone/>
            </a:pPr>
            <a:r>
              <a:rPr lang="vi-VN" sz="2400" dirty="0">
                <a:solidFill>
                  <a:srgbClr val="FF0000"/>
                </a:solidFill>
                <a:effectLst/>
                <a:latin typeface="Cabin" panose="020B0604020202020204" charset="0"/>
                <a:ea typeface="Calibri" panose="020F0502020204030204" pitchFamily="34" charset="0"/>
              </a:rPr>
              <a:t>= 125000 +</a:t>
            </a:r>
            <a:r>
              <a:rPr lang="en-US" sz="2400" dirty="0">
                <a:solidFill>
                  <a:srgbClr val="FF0000"/>
                </a:solidFill>
                <a:effectLst/>
                <a:latin typeface="Cabin" panose="020B0604020202020204" charset="0"/>
                <a:ea typeface="Calibri" panose="020F0502020204030204" pitchFamily="34" charset="0"/>
              </a:rPr>
              <a:t> </a:t>
            </a:r>
            <a:r>
              <a:rPr lang="vi-VN" sz="2400" dirty="0">
                <a:solidFill>
                  <a:srgbClr val="FF0000"/>
                </a:solidFill>
                <a:effectLst/>
                <a:latin typeface="Cabin" panose="020B0604020202020204" charset="0"/>
                <a:ea typeface="Calibri" panose="020F0502020204030204" pitchFamily="34" charset="0"/>
              </a:rPr>
              <a:t>(140000</a:t>
            </a:r>
            <a:r>
              <a:rPr lang="en-US" sz="2400" dirty="0">
                <a:solidFill>
                  <a:srgbClr val="FF0000"/>
                </a:solidFill>
                <a:effectLst/>
                <a:latin typeface="Cabin" panose="020B0604020202020204" charset="0"/>
                <a:ea typeface="Calibri" panose="020F0502020204030204" pitchFamily="34" charset="0"/>
              </a:rPr>
              <a:t> </a:t>
            </a:r>
            <a:r>
              <a:rPr lang="vi-VN" sz="2400" dirty="0">
                <a:solidFill>
                  <a:srgbClr val="FF0000"/>
                </a:solidFill>
                <a:effectLst/>
                <a:latin typeface="Cabin" panose="020B0604020202020204" charset="0"/>
                <a:ea typeface="Calibri" panose="020F0502020204030204" pitchFamily="34" charset="0"/>
              </a:rPr>
              <a:t>+ 160000)</a:t>
            </a:r>
            <a:endParaRPr lang="en-US" sz="2400" dirty="0">
              <a:solidFill>
                <a:srgbClr val="FF0000"/>
              </a:solidFill>
              <a:effectLst/>
              <a:latin typeface="Cabin" panose="020B0604020202020204" charset="0"/>
              <a:ea typeface="Calibri" panose="020F0502020204030204" pitchFamily="34" charset="0"/>
            </a:endParaRPr>
          </a:p>
          <a:p>
            <a:pPr algn="just">
              <a:lnSpc>
                <a:spcPct val="115000"/>
              </a:lnSpc>
              <a:spcAft>
                <a:spcPts val="1000"/>
              </a:spcAft>
              <a:buNone/>
            </a:pPr>
            <a:r>
              <a:rPr lang="vi-VN" sz="2400" dirty="0">
                <a:solidFill>
                  <a:srgbClr val="FF0000"/>
                </a:solidFill>
                <a:effectLst/>
                <a:latin typeface="Cabin" panose="020B0604020202020204" charset="0"/>
                <a:ea typeface="Calibri" panose="020F0502020204030204" pitchFamily="34" charset="0"/>
              </a:rPr>
              <a:t>= 125000 + 300000</a:t>
            </a:r>
            <a:r>
              <a:rPr lang="en-US" sz="2400" dirty="0">
                <a:solidFill>
                  <a:srgbClr val="FF0000"/>
                </a:solidFill>
                <a:latin typeface="Cabin" panose="020B0604020202020204" charset="0"/>
                <a:ea typeface="Calibri" panose="020F0502020204030204" pitchFamily="34" charset="0"/>
              </a:rPr>
              <a:t> </a:t>
            </a:r>
          </a:p>
          <a:p>
            <a:pPr algn="just">
              <a:lnSpc>
                <a:spcPct val="115000"/>
              </a:lnSpc>
              <a:spcAft>
                <a:spcPts val="1000"/>
              </a:spcAft>
              <a:buNone/>
            </a:pPr>
            <a:r>
              <a:rPr lang="vi-VN" sz="2400" dirty="0">
                <a:solidFill>
                  <a:srgbClr val="FF0000"/>
                </a:solidFill>
                <a:effectLst/>
                <a:latin typeface="Cabin" panose="020B0604020202020204" charset="0"/>
                <a:ea typeface="Calibri" panose="020F0502020204030204" pitchFamily="34" charset="0"/>
              </a:rPr>
              <a:t>= 425000 (đồng)</a:t>
            </a:r>
            <a:endParaRPr lang="en-US" sz="2400" dirty="0">
              <a:solidFill>
                <a:srgbClr val="FF0000"/>
              </a:solidFill>
              <a:latin typeface="Cabin" panose="020B0604020202020204" charset="0"/>
            </a:endParaRPr>
          </a:p>
        </p:txBody>
      </p:sp>
    </p:spTree>
    <p:extLst>
      <p:ext uri="{BB962C8B-B14F-4D97-AF65-F5344CB8AC3E}">
        <p14:creationId xmlns:p14="http://schemas.microsoft.com/office/powerpoint/2010/main" val="14537909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3"/>
                                        </p:tgtEl>
                                        <p:attrNameLst>
                                          <p:attrName>style.visibility</p:attrName>
                                        </p:attrNameLst>
                                      </p:cBhvr>
                                      <p:to>
                                        <p:strVal val="hidden"/>
                                      </p:to>
                                    </p:set>
                                    <p:cmd type="call" cmd="stop">
                                      <p:cBhvr>
                                        <p:cTn id="16" dur="1">
                                          <p:stCondLst>
                                            <p:cond delay="0"/>
                                          </p:stCondLst>
                                        </p:cTn>
                                        <p:tgtEl>
                                          <p:spTgt spid="13"/>
                                        </p:tgtEl>
                                      </p:cBhvr>
                                    </p:cmd>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3"/>
                </p:tgtEl>
              </p:cMediaNode>
            </p:video>
          </p:childTnLst>
        </p:cTn>
      </p:par>
    </p:tnLst>
    <p:bldLst>
      <p:bldP spid="3" grpId="0" build="p"/>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8"/>
        <p:cNvGrpSpPr/>
        <p:nvPr/>
      </p:nvGrpSpPr>
      <p:grpSpPr>
        <a:xfrm>
          <a:off x="0" y="0"/>
          <a:ext cx="0" cy="0"/>
          <a:chOff x="0" y="0"/>
          <a:chExt cx="0" cy="0"/>
        </a:xfrm>
      </p:grpSpPr>
      <p:sp>
        <p:nvSpPr>
          <p:cNvPr id="1999" name="Google Shape;1999;p64"/>
          <p:cNvSpPr txBox="1">
            <a:spLocks noGrp="1"/>
          </p:cNvSpPr>
          <p:nvPr>
            <p:ph type="title"/>
          </p:nvPr>
        </p:nvSpPr>
        <p:spPr>
          <a:xfrm>
            <a:off x="4268497" y="1622450"/>
            <a:ext cx="4536900" cy="1547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latin typeface="Cabin" panose="020B0604020202020204" charset="0"/>
              </a:rPr>
              <a:t>Phép trừ</a:t>
            </a:r>
            <a:endParaRPr b="1" dirty="0">
              <a:latin typeface="Cabin" panose="020B0604020202020204" charset="0"/>
            </a:endParaRPr>
          </a:p>
        </p:txBody>
      </p:sp>
      <p:sp>
        <p:nvSpPr>
          <p:cNvPr id="2000" name="Google Shape;2000;p64"/>
          <p:cNvSpPr txBox="1">
            <a:spLocks noGrp="1"/>
          </p:cNvSpPr>
          <p:nvPr>
            <p:ph type="title" idx="2"/>
          </p:nvPr>
        </p:nvSpPr>
        <p:spPr>
          <a:xfrm>
            <a:off x="2504297" y="1622446"/>
            <a:ext cx="1518900" cy="205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pic>
        <p:nvPicPr>
          <p:cNvPr id="2002" name="Google Shape;2002;p64"/>
          <p:cNvPicPr preferRelativeResize="0"/>
          <p:nvPr/>
        </p:nvPicPr>
        <p:blipFill>
          <a:blip r:embed="rId3">
            <a:alphaModFix/>
          </a:blip>
          <a:stretch>
            <a:fillRect/>
          </a:stretch>
        </p:blipFill>
        <p:spPr>
          <a:xfrm rot="901687" flipH="1">
            <a:off x="75623" y="3657875"/>
            <a:ext cx="1137480" cy="1486620"/>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5">
          <a:extLst>
            <a:ext uri="{FF2B5EF4-FFF2-40B4-BE49-F238E27FC236}">
              <a16:creationId xmlns:a16="http://schemas.microsoft.com/office/drawing/2014/main" id="{E19AFE92-04E4-4936-A84B-4475D6A5C4D6}"/>
            </a:ext>
          </a:extLst>
        </p:cNvPr>
        <p:cNvGrpSpPr/>
        <p:nvPr/>
      </p:nvGrpSpPr>
      <p:grpSpPr>
        <a:xfrm>
          <a:off x="0" y="0"/>
          <a:ext cx="0" cy="0"/>
          <a:chOff x="0" y="0"/>
          <a:chExt cx="0" cy="0"/>
        </a:xfrm>
      </p:grpSpPr>
      <p:sp>
        <p:nvSpPr>
          <p:cNvPr id="1376" name="Google Shape;1376;p40">
            <a:extLst>
              <a:ext uri="{FF2B5EF4-FFF2-40B4-BE49-F238E27FC236}">
                <a16:creationId xmlns:a16="http://schemas.microsoft.com/office/drawing/2014/main" id="{BC12F220-81F4-19C8-9AEE-9485213DD90D}"/>
              </a:ext>
            </a:extLst>
          </p:cNvPr>
          <p:cNvSpPr txBox="1">
            <a:spLocks noGrp="1"/>
          </p:cNvSpPr>
          <p:nvPr>
            <p:ph type="title"/>
          </p:nvPr>
        </p:nvSpPr>
        <p:spPr>
          <a:xfrm>
            <a:off x="720000" y="3968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bin" panose="020B0604020202020204" charset="0"/>
              </a:rPr>
              <a:t>2. Phép trừ</a:t>
            </a:r>
            <a:endParaRPr b="1" dirty="0">
              <a:latin typeface="Cabin" panose="020B0604020202020204" charset="0"/>
            </a:endParaRPr>
          </a:p>
        </p:txBody>
      </p:sp>
      <p:pic>
        <p:nvPicPr>
          <p:cNvPr id="2" name="Picture 1" descr="A black arrow pointing to a letter&#10;&#10;AI-generated content may be incorrect.">
            <a:extLst>
              <a:ext uri="{FF2B5EF4-FFF2-40B4-BE49-F238E27FC236}">
                <a16:creationId xmlns:a16="http://schemas.microsoft.com/office/drawing/2014/main" id="{69DED5DE-6F4F-1191-BC39-0BB79F9CC8D9}"/>
              </a:ext>
            </a:extLst>
          </p:cNvPr>
          <p:cNvPicPr>
            <a:picLocks noChangeAspect="1"/>
          </p:cNvPicPr>
          <p:nvPr/>
        </p:nvPicPr>
        <p:blipFill>
          <a:blip r:embed="rId3">
            <a:duotone>
              <a:prstClr val="black"/>
              <a:srgbClr val="92D050">
                <a:tint val="45000"/>
                <a:satMod val="400000"/>
              </a:srgbClr>
            </a:duotone>
          </a:blip>
          <a:stretch>
            <a:fillRect/>
          </a:stretch>
        </p:blipFill>
        <p:spPr>
          <a:xfrm>
            <a:off x="1838989" y="1784751"/>
            <a:ext cx="5730629" cy="1969102"/>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C19021-65AB-8F27-681A-41BC66598A18}"/>
                  </a:ext>
                </a:extLst>
              </p:cNvPr>
              <p:cNvSpPr txBox="1"/>
              <p:nvPr/>
            </p:nvSpPr>
            <p:spPr>
              <a:xfrm>
                <a:off x="4295274" y="4192605"/>
                <a:ext cx="4692314" cy="553998"/>
              </a:xfrm>
              <a:prstGeom prst="rect">
                <a:avLst/>
              </a:prstGeom>
              <a:noFill/>
            </p:spPr>
            <p:txBody>
              <a:bodyPr wrap="square">
                <a:spAutoFit/>
              </a:bodyPr>
              <a:lstStyle/>
              <a:p>
                <a:r>
                  <a:rPr lang="vi-VN" sz="3000" b="1" dirty="0">
                    <a:solidFill>
                      <a:srgbClr val="FF0000"/>
                    </a:solidFill>
                    <a:effectLst/>
                    <a:latin typeface="Cabin" panose="020B0604020202020204" charset="0"/>
                    <a:ea typeface="Times New Roman" panose="02020603050405020304" pitchFamily="18" charset="0"/>
                  </a:rPr>
                  <a:t>a </a:t>
                </a:r>
                <a14:m>
                  <m:oMath xmlns:m="http://schemas.openxmlformats.org/officeDocument/2006/math">
                    <m:r>
                      <a:rPr lang="vi-VN" sz="3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000" b="1" dirty="0">
                    <a:solidFill>
                      <a:srgbClr val="FF0000"/>
                    </a:solidFill>
                    <a:effectLst/>
                    <a:latin typeface="Cabin" panose="020B0604020202020204" charset="0"/>
                    <a:ea typeface="Times New Roman" panose="02020603050405020304" pitchFamily="18" charset="0"/>
                  </a:rPr>
                  <a:t> b</a:t>
                </a:r>
                <a:endParaRPr lang="en-US" sz="3000" dirty="0">
                  <a:solidFill>
                    <a:srgbClr val="FF0000"/>
                  </a:solidFill>
                  <a:latin typeface="Cabin" panose="020B0604020202020204" charset="0"/>
                </a:endParaRPr>
              </a:p>
            </p:txBody>
          </p:sp>
        </mc:Choice>
        <mc:Fallback xmlns="">
          <p:sp>
            <p:nvSpPr>
              <p:cNvPr id="5" name="TextBox 4">
                <a:extLst>
                  <a:ext uri="{FF2B5EF4-FFF2-40B4-BE49-F238E27FC236}">
                    <a16:creationId xmlns:a16="http://schemas.microsoft.com/office/drawing/2014/main" id="{B2C19021-65AB-8F27-681A-41BC66598A18}"/>
                  </a:ext>
                </a:extLst>
              </p:cNvPr>
              <p:cNvSpPr txBox="1">
                <a:spLocks noRot="1" noChangeAspect="1" noMove="1" noResize="1" noEditPoints="1" noAdjustHandles="1" noChangeArrowheads="1" noChangeShapeType="1" noTextEdit="1"/>
              </p:cNvSpPr>
              <p:nvPr/>
            </p:nvSpPr>
            <p:spPr>
              <a:xfrm>
                <a:off x="4295274" y="4192605"/>
                <a:ext cx="4692314" cy="553998"/>
              </a:xfrm>
              <a:prstGeom prst="rect">
                <a:avLst/>
              </a:prstGeom>
              <a:blipFill>
                <a:blip r:embed="rId4"/>
                <a:stretch>
                  <a:fillRect l="-3121" t="-13187" b="-34066"/>
                </a:stretch>
              </a:blipFill>
            </p:spPr>
            <p:txBody>
              <a:bodyPr/>
              <a:lstStyle/>
              <a:p>
                <a:r>
                  <a:rPr lang="en-US">
                    <a:noFill/>
                  </a:rPr>
                  <a:t> </a:t>
                </a:r>
              </a:p>
            </p:txBody>
          </p:sp>
        </mc:Fallback>
      </mc:AlternateContent>
    </p:spTree>
    <p:extLst>
      <p:ext uri="{BB962C8B-B14F-4D97-AF65-F5344CB8AC3E}">
        <p14:creationId xmlns:p14="http://schemas.microsoft.com/office/powerpoint/2010/main" val="24606196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5">
          <a:extLst>
            <a:ext uri="{FF2B5EF4-FFF2-40B4-BE49-F238E27FC236}">
              <a16:creationId xmlns:a16="http://schemas.microsoft.com/office/drawing/2014/main" id="{B6CD83C5-CFD0-FCBF-8006-545CC47F0DAC}"/>
            </a:ext>
          </a:extLst>
        </p:cNvPr>
        <p:cNvGrpSpPr/>
        <p:nvPr/>
      </p:nvGrpSpPr>
      <p:grpSpPr>
        <a:xfrm>
          <a:off x="0" y="0"/>
          <a:ext cx="0" cy="0"/>
          <a:chOff x="0" y="0"/>
          <a:chExt cx="0" cy="0"/>
        </a:xfrm>
      </p:grpSpPr>
      <p:sp>
        <p:nvSpPr>
          <p:cNvPr id="1376" name="Google Shape;1376;p40">
            <a:extLst>
              <a:ext uri="{FF2B5EF4-FFF2-40B4-BE49-F238E27FC236}">
                <a16:creationId xmlns:a16="http://schemas.microsoft.com/office/drawing/2014/main" id="{D4295FAC-D3BC-BB54-7E0E-9C4F4F23C011}"/>
              </a:ext>
            </a:extLst>
          </p:cNvPr>
          <p:cNvSpPr txBox="1">
            <a:spLocks noGrp="1"/>
          </p:cNvSpPr>
          <p:nvPr>
            <p:ph type="title"/>
          </p:nvPr>
        </p:nvSpPr>
        <p:spPr>
          <a:xfrm>
            <a:off x="720000" y="26454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bin" panose="020B0604020202020204" charset="0"/>
              </a:rPr>
              <a:t>2. Phép trừ</a:t>
            </a:r>
            <a:endParaRPr b="1" dirty="0">
              <a:latin typeface="Cabin" panose="020B0604020202020204" charset="0"/>
            </a:endParaRPr>
          </a:p>
        </p:txBody>
      </p:sp>
      <p:pic>
        <p:nvPicPr>
          <p:cNvPr id="2" name="Picture 1" descr="A black arrow pointing to a letter&#10;&#10;AI-generated content may be incorrect.">
            <a:extLst>
              <a:ext uri="{FF2B5EF4-FFF2-40B4-BE49-F238E27FC236}">
                <a16:creationId xmlns:a16="http://schemas.microsoft.com/office/drawing/2014/main" id="{F02820B8-35AD-5F09-A807-922A7B6F52FB}"/>
              </a:ext>
            </a:extLst>
          </p:cNvPr>
          <p:cNvPicPr>
            <a:picLocks noChangeAspect="1"/>
          </p:cNvPicPr>
          <p:nvPr/>
        </p:nvPicPr>
        <p:blipFill>
          <a:blip r:embed="rId3">
            <a:duotone>
              <a:prstClr val="black"/>
              <a:srgbClr val="92D050">
                <a:tint val="45000"/>
                <a:satMod val="400000"/>
              </a:srgbClr>
            </a:duotone>
          </a:blip>
          <a:stretch>
            <a:fillRect/>
          </a:stretch>
        </p:blipFill>
        <p:spPr>
          <a:xfrm>
            <a:off x="1863052" y="1123014"/>
            <a:ext cx="5730629" cy="1969102"/>
          </a:xfrm>
          <a:prstGeom prst="rect">
            <a:avLst/>
          </a:prstGeom>
        </p:spPr>
      </p:pic>
      <p:sp>
        <p:nvSpPr>
          <p:cNvPr id="3" name="Thought Bubble: Cloud 2">
            <a:extLst>
              <a:ext uri="{FF2B5EF4-FFF2-40B4-BE49-F238E27FC236}">
                <a16:creationId xmlns:a16="http://schemas.microsoft.com/office/drawing/2014/main" id="{EE106007-EC49-3F2E-3423-8B00BF62BBA7}"/>
              </a:ext>
            </a:extLst>
          </p:cNvPr>
          <p:cNvSpPr/>
          <p:nvPr/>
        </p:nvSpPr>
        <p:spPr>
          <a:xfrm>
            <a:off x="419211" y="3232415"/>
            <a:ext cx="4874684" cy="1239252"/>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Cabin" panose="020B0604020202020204" charset="0"/>
              </a:rPr>
              <a:t>Muốn</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tìm</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số</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bị</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trừ</a:t>
            </a:r>
            <a:r>
              <a:rPr lang="en-US" sz="2400" dirty="0">
                <a:solidFill>
                  <a:schemeClr val="tx1"/>
                </a:solidFill>
                <a:latin typeface="Cabin" panose="020B0604020202020204" charset="0"/>
              </a:rPr>
              <a:t> ta </a:t>
            </a:r>
            <a:r>
              <a:rPr lang="en-US" sz="2400" dirty="0" err="1">
                <a:solidFill>
                  <a:schemeClr val="tx1"/>
                </a:solidFill>
                <a:latin typeface="Cabin" panose="020B0604020202020204" charset="0"/>
              </a:rPr>
              <a:t>làm</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như</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thế</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nào</a:t>
            </a:r>
            <a:r>
              <a:rPr lang="en-US" sz="2400" dirty="0">
                <a:solidFill>
                  <a:schemeClr val="tx1"/>
                </a:solidFill>
                <a:latin typeface="Cabin" panose="020B0604020202020204" charset="0"/>
              </a:rPr>
              <a:t>?</a:t>
            </a:r>
          </a:p>
        </p:txBody>
      </p:sp>
      <p:sp>
        <p:nvSpPr>
          <p:cNvPr id="7" name="TextBox 6">
            <a:extLst>
              <a:ext uri="{FF2B5EF4-FFF2-40B4-BE49-F238E27FC236}">
                <a16:creationId xmlns:a16="http://schemas.microsoft.com/office/drawing/2014/main" id="{3A2FB541-D12D-8390-8B54-E65241A832FA}"/>
              </a:ext>
            </a:extLst>
          </p:cNvPr>
          <p:cNvSpPr txBox="1"/>
          <p:nvPr/>
        </p:nvSpPr>
        <p:spPr>
          <a:xfrm>
            <a:off x="1797729" y="3157023"/>
            <a:ext cx="5861273" cy="461665"/>
          </a:xfrm>
          <a:prstGeom prst="rect">
            <a:avLst/>
          </a:prstGeom>
          <a:noFill/>
        </p:spPr>
        <p:txBody>
          <a:bodyPr wrap="square">
            <a:spAutoFit/>
          </a:bodyPr>
          <a:lstStyle/>
          <a:p>
            <a:r>
              <a:rPr lang="vi-VN" sz="2400" i="1" dirty="0">
                <a:solidFill>
                  <a:srgbClr val="000000"/>
                </a:solidFill>
                <a:effectLst/>
                <a:latin typeface="Cabin" panose="020B0604020202020204" charset="0"/>
                <a:ea typeface="Calibri" panose="020F0502020204030204" pitchFamily="34" charset="0"/>
              </a:rPr>
              <a:t>Muốn tìm số bị trừ, ta lấy số trừ cộng với hiệu</a:t>
            </a:r>
            <a:endParaRPr lang="en-US" sz="2400" dirty="0">
              <a:latin typeface="Cabin" panose="020B0604020202020204" charset="0"/>
            </a:endParaRPr>
          </a:p>
        </p:txBody>
      </p:sp>
      <p:sp>
        <p:nvSpPr>
          <p:cNvPr id="11" name="TextBox 10">
            <a:extLst>
              <a:ext uri="{FF2B5EF4-FFF2-40B4-BE49-F238E27FC236}">
                <a16:creationId xmlns:a16="http://schemas.microsoft.com/office/drawing/2014/main" id="{6119238C-36D8-B0BC-6B28-10C71C3D78A7}"/>
              </a:ext>
            </a:extLst>
          </p:cNvPr>
          <p:cNvSpPr txBox="1"/>
          <p:nvPr/>
        </p:nvSpPr>
        <p:spPr>
          <a:xfrm>
            <a:off x="3023341" y="3558312"/>
            <a:ext cx="3453108" cy="486865"/>
          </a:xfrm>
          <a:prstGeom prst="rect">
            <a:avLst/>
          </a:prstGeom>
          <a:noFill/>
        </p:spPr>
        <p:txBody>
          <a:bodyPr wrap="square">
            <a:spAutoFit/>
          </a:bodyPr>
          <a:lstStyle/>
          <a:p>
            <a:pPr lvl="0" algn="just">
              <a:lnSpc>
                <a:spcPct val="115000"/>
              </a:lnSpc>
              <a:spcAft>
                <a:spcPts val="1000"/>
              </a:spcAft>
            </a:pPr>
            <a:r>
              <a:rPr lang="vi-VN" sz="2400" b="1" dirty="0">
                <a:solidFill>
                  <a:srgbClr val="FF0000"/>
                </a:solidFill>
                <a:effectLst/>
                <a:latin typeface="Cabin" panose="020B0604020202020204" charset="0"/>
                <a:ea typeface="Calibri" panose="020F0502020204030204" pitchFamily="34" charset="0"/>
              </a:rPr>
              <a:t>Nếu a – b = c thì a = b + c</a:t>
            </a:r>
            <a:endParaRPr lang="en-US" sz="2400" b="1" dirty="0">
              <a:solidFill>
                <a:srgbClr val="FF0000"/>
              </a:solidFill>
              <a:effectLst/>
              <a:latin typeface="Cabin" panose="020B0604020202020204" charset="0"/>
              <a:ea typeface="Calibri" panose="020F0502020204030204" pitchFamily="34" charset="0"/>
            </a:endParaRPr>
          </a:p>
        </p:txBody>
      </p:sp>
      <p:sp>
        <p:nvSpPr>
          <p:cNvPr id="12" name="Thought Bubble: Cloud 11">
            <a:extLst>
              <a:ext uri="{FF2B5EF4-FFF2-40B4-BE49-F238E27FC236}">
                <a16:creationId xmlns:a16="http://schemas.microsoft.com/office/drawing/2014/main" id="{B09CA7B4-89B5-C44C-DC13-0C0C8E332AE4}"/>
              </a:ext>
            </a:extLst>
          </p:cNvPr>
          <p:cNvSpPr/>
          <p:nvPr/>
        </p:nvSpPr>
        <p:spPr>
          <a:xfrm>
            <a:off x="140104" y="3232415"/>
            <a:ext cx="5275736" cy="1239252"/>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Cabin" panose="020B0604020202020204" charset="0"/>
              </a:rPr>
              <a:t>Muốn</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tìm</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số</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hạng</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chưa</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biết</a:t>
            </a:r>
            <a:r>
              <a:rPr lang="en-US" sz="2400" dirty="0">
                <a:solidFill>
                  <a:schemeClr val="tx1"/>
                </a:solidFill>
                <a:latin typeface="Cabin" panose="020B0604020202020204" charset="0"/>
              </a:rPr>
              <a:t> ta </a:t>
            </a:r>
            <a:r>
              <a:rPr lang="en-US" sz="2400" dirty="0" err="1">
                <a:solidFill>
                  <a:schemeClr val="tx1"/>
                </a:solidFill>
                <a:latin typeface="Cabin" panose="020B0604020202020204" charset="0"/>
              </a:rPr>
              <a:t>làm</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như</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thế</a:t>
            </a:r>
            <a:r>
              <a:rPr lang="en-US" sz="2400" dirty="0">
                <a:solidFill>
                  <a:schemeClr val="tx1"/>
                </a:solidFill>
                <a:latin typeface="Cabin" panose="020B0604020202020204" charset="0"/>
              </a:rPr>
              <a:t> </a:t>
            </a:r>
            <a:r>
              <a:rPr lang="en-US" sz="2400" dirty="0" err="1">
                <a:solidFill>
                  <a:schemeClr val="tx1"/>
                </a:solidFill>
                <a:latin typeface="Cabin" panose="020B0604020202020204" charset="0"/>
              </a:rPr>
              <a:t>nào</a:t>
            </a:r>
            <a:r>
              <a:rPr lang="en-US" sz="2400" dirty="0">
                <a:solidFill>
                  <a:schemeClr val="tx1"/>
                </a:solidFill>
                <a:latin typeface="Cabin" panose="020B0604020202020204" charset="0"/>
              </a:rPr>
              <a:t>?</a:t>
            </a:r>
          </a:p>
        </p:txBody>
      </p:sp>
      <p:sp>
        <p:nvSpPr>
          <p:cNvPr id="13" name="TextBox 12">
            <a:extLst>
              <a:ext uri="{FF2B5EF4-FFF2-40B4-BE49-F238E27FC236}">
                <a16:creationId xmlns:a16="http://schemas.microsoft.com/office/drawing/2014/main" id="{F51272B9-5FDE-266D-BA2D-B30707E627D5}"/>
              </a:ext>
            </a:extLst>
          </p:cNvPr>
          <p:cNvSpPr txBox="1"/>
          <p:nvPr/>
        </p:nvSpPr>
        <p:spPr>
          <a:xfrm>
            <a:off x="778548" y="4010002"/>
            <a:ext cx="7586903" cy="461665"/>
          </a:xfrm>
          <a:prstGeom prst="rect">
            <a:avLst/>
          </a:prstGeom>
          <a:noFill/>
        </p:spPr>
        <p:txBody>
          <a:bodyPr wrap="square">
            <a:spAutoFit/>
          </a:bodyPr>
          <a:lstStyle/>
          <a:p>
            <a:r>
              <a:rPr lang="en-US" sz="2400" i="1" dirty="0" err="1">
                <a:solidFill>
                  <a:srgbClr val="000000"/>
                </a:solidFill>
                <a:effectLst/>
                <a:latin typeface="Cabin" panose="020B0604020202020204" charset="0"/>
                <a:ea typeface="Calibri" panose="020F0502020204030204" pitchFamily="34" charset="0"/>
              </a:rPr>
              <a:t>Muốn</a:t>
            </a:r>
            <a:r>
              <a:rPr lang="en-US" sz="2400" i="1" dirty="0">
                <a:solidFill>
                  <a:srgbClr val="000000"/>
                </a:solidFill>
                <a:effectLst/>
                <a:latin typeface="Cabin" panose="020B0604020202020204" charset="0"/>
                <a:ea typeface="Calibri" panose="020F0502020204030204" pitchFamily="34" charset="0"/>
              </a:rPr>
              <a:t> </a:t>
            </a:r>
            <a:r>
              <a:rPr lang="en-US" sz="2400" i="1" dirty="0" err="1">
                <a:solidFill>
                  <a:srgbClr val="000000"/>
                </a:solidFill>
                <a:effectLst/>
                <a:latin typeface="Cabin" panose="020B0604020202020204" charset="0"/>
                <a:ea typeface="Calibri" panose="020F0502020204030204" pitchFamily="34" charset="0"/>
              </a:rPr>
              <a:t>tìm</a:t>
            </a:r>
            <a:r>
              <a:rPr lang="en-US" sz="2400" i="1" dirty="0">
                <a:solidFill>
                  <a:srgbClr val="000000"/>
                </a:solidFill>
                <a:effectLst/>
                <a:latin typeface="Cabin" panose="020B0604020202020204" charset="0"/>
                <a:ea typeface="Calibri" panose="020F0502020204030204" pitchFamily="34" charset="0"/>
              </a:rPr>
              <a:t> </a:t>
            </a:r>
            <a:r>
              <a:rPr lang="en-US" sz="2400" i="1" dirty="0" err="1">
                <a:solidFill>
                  <a:srgbClr val="000000"/>
                </a:solidFill>
                <a:effectLst/>
                <a:latin typeface="Cabin" panose="020B0604020202020204" charset="0"/>
                <a:ea typeface="Calibri" panose="020F0502020204030204" pitchFamily="34" charset="0"/>
              </a:rPr>
              <a:t>số</a:t>
            </a:r>
            <a:r>
              <a:rPr lang="en-US" sz="2400" i="1" dirty="0">
                <a:solidFill>
                  <a:srgbClr val="000000"/>
                </a:solidFill>
                <a:effectLst/>
                <a:latin typeface="Cabin" panose="020B0604020202020204" charset="0"/>
                <a:ea typeface="Calibri" panose="020F0502020204030204" pitchFamily="34" charset="0"/>
              </a:rPr>
              <a:t> </a:t>
            </a:r>
            <a:r>
              <a:rPr lang="en-US" sz="2400" i="1" dirty="0" err="1">
                <a:solidFill>
                  <a:srgbClr val="000000"/>
                </a:solidFill>
                <a:effectLst/>
                <a:latin typeface="Cabin" panose="020B0604020202020204" charset="0"/>
                <a:ea typeface="Calibri" panose="020F0502020204030204" pitchFamily="34" charset="0"/>
              </a:rPr>
              <a:t>hạng</a:t>
            </a:r>
            <a:r>
              <a:rPr lang="en-US" sz="2400" i="1" dirty="0">
                <a:solidFill>
                  <a:srgbClr val="000000"/>
                </a:solidFill>
                <a:effectLst/>
                <a:latin typeface="Cabin" panose="020B0604020202020204" charset="0"/>
                <a:ea typeface="Calibri" panose="020F0502020204030204" pitchFamily="34" charset="0"/>
              </a:rPr>
              <a:t> </a:t>
            </a:r>
            <a:r>
              <a:rPr lang="en-US" sz="2400" i="1" dirty="0" err="1">
                <a:solidFill>
                  <a:srgbClr val="000000"/>
                </a:solidFill>
                <a:effectLst/>
                <a:latin typeface="Cabin" panose="020B0604020202020204" charset="0"/>
                <a:ea typeface="Calibri" panose="020F0502020204030204" pitchFamily="34" charset="0"/>
              </a:rPr>
              <a:t>chưa</a:t>
            </a:r>
            <a:r>
              <a:rPr lang="en-US" sz="2400" i="1" dirty="0">
                <a:solidFill>
                  <a:srgbClr val="000000"/>
                </a:solidFill>
                <a:effectLst/>
                <a:latin typeface="Cabin" panose="020B0604020202020204" charset="0"/>
                <a:ea typeface="Calibri" panose="020F0502020204030204" pitchFamily="34" charset="0"/>
              </a:rPr>
              <a:t> </a:t>
            </a:r>
            <a:r>
              <a:rPr lang="en-US" sz="2400" i="1" dirty="0" err="1">
                <a:solidFill>
                  <a:srgbClr val="000000"/>
                </a:solidFill>
                <a:effectLst/>
                <a:latin typeface="Cabin" panose="020B0604020202020204" charset="0"/>
                <a:ea typeface="Calibri" panose="020F0502020204030204" pitchFamily="34" charset="0"/>
              </a:rPr>
              <a:t>biết</a:t>
            </a:r>
            <a:r>
              <a:rPr lang="en-US" sz="2400" i="1" dirty="0">
                <a:solidFill>
                  <a:srgbClr val="000000"/>
                </a:solidFill>
                <a:effectLst/>
                <a:latin typeface="Cabin" panose="020B0604020202020204" charset="0"/>
                <a:ea typeface="Calibri" panose="020F0502020204030204" pitchFamily="34" charset="0"/>
              </a:rPr>
              <a:t>, ta </a:t>
            </a:r>
            <a:r>
              <a:rPr lang="en-US" sz="2400" i="1" dirty="0" err="1">
                <a:solidFill>
                  <a:srgbClr val="000000"/>
                </a:solidFill>
                <a:effectLst/>
                <a:latin typeface="Cabin" panose="020B0604020202020204" charset="0"/>
                <a:ea typeface="Calibri" panose="020F0502020204030204" pitchFamily="34" charset="0"/>
              </a:rPr>
              <a:t>lấy</a:t>
            </a:r>
            <a:r>
              <a:rPr lang="en-US" sz="2400" i="1" dirty="0">
                <a:solidFill>
                  <a:srgbClr val="000000"/>
                </a:solidFill>
                <a:effectLst/>
                <a:latin typeface="Cabin" panose="020B0604020202020204" charset="0"/>
                <a:ea typeface="Calibri" panose="020F0502020204030204" pitchFamily="34" charset="0"/>
              </a:rPr>
              <a:t> </a:t>
            </a:r>
            <a:r>
              <a:rPr lang="en-US" sz="2400" i="1" dirty="0" err="1">
                <a:solidFill>
                  <a:srgbClr val="000000"/>
                </a:solidFill>
                <a:effectLst/>
                <a:latin typeface="Cabin" panose="020B0604020202020204" charset="0"/>
                <a:ea typeface="Calibri" panose="020F0502020204030204" pitchFamily="34" charset="0"/>
              </a:rPr>
              <a:t>tổng</a:t>
            </a:r>
            <a:r>
              <a:rPr lang="en-US" sz="2400" i="1" dirty="0">
                <a:solidFill>
                  <a:srgbClr val="000000"/>
                </a:solidFill>
                <a:effectLst/>
                <a:latin typeface="Cabin" panose="020B0604020202020204" charset="0"/>
                <a:ea typeface="Calibri" panose="020F0502020204030204" pitchFamily="34" charset="0"/>
              </a:rPr>
              <a:t> </a:t>
            </a:r>
            <a:r>
              <a:rPr lang="en-US" sz="2400" i="1" dirty="0" err="1">
                <a:solidFill>
                  <a:srgbClr val="000000"/>
                </a:solidFill>
                <a:effectLst/>
                <a:latin typeface="Cabin" panose="020B0604020202020204" charset="0"/>
                <a:ea typeface="Calibri" panose="020F0502020204030204" pitchFamily="34" charset="0"/>
              </a:rPr>
              <a:t>trừ</a:t>
            </a:r>
            <a:r>
              <a:rPr lang="en-US" sz="2400" i="1" dirty="0">
                <a:solidFill>
                  <a:srgbClr val="000000"/>
                </a:solidFill>
                <a:effectLst/>
                <a:latin typeface="Cabin" panose="020B0604020202020204" charset="0"/>
                <a:ea typeface="Calibri" panose="020F0502020204030204" pitchFamily="34" charset="0"/>
              </a:rPr>
              <a:t> </a:t>
            </a:r>
            <a:r>
              <a:rPr lang="en-US" sz="2400" i="1" dirty="0" err="1">
                <a:solidFill>
                  <a:srgbClr val="000000"/>
                </a:solidFill>
                <a:effectLst/>
                <a:latin typeface="Cabin" panose="020B0604020202020204" charset="0"/>
                <a:ea typeface="Calibri" panose="020F0502020204030204" pitchFamily="34" charset="0"/>
              </a:rPr>
              <a:t>đi</a:t>
            </a:r>
            <a:r>
              <a:rPr lang="en-US" sz="2400" i="1" dirty="0">
                <a:solidFill>
                  <a:srgbClr val="000000"/>
                </a:solidFill>
                <a:effectLst/>
                <a:latin typeface="Cabin" panose="020B0604020202020204" charset="0"/>
                <a:ea typeface="Calibri" panose="020F0502020204030204" pitchFamily="34" charset="0"/>
              </a:rPr>
              <a:t> </a:t>
            </a:r>
            <a:r>
              <a:rPr lang="en-US" sz="2400" i="1" dirty="0" err="1">
                <a:solidFill>
                  <a:srgbClr val="000000"/>
                </a:solidFill>
                <a:effectLst/>
                <a:latin typeface="Cabin" panose="020B0604020202020204" charset="0"/>
                <a:ea typeface="Calibri" panose="020F0502020204030204" pitchFamily="34" charset="0"/>
              </a:rPr>
              <a:t>số</a:t>
            </a:r>
            <a:r>
              <a:rPr lang="en-US" sz="2400" i="1" dirty="0">
                <a:solidFill>
                  <a:srgbClr val="000000"/>
                </a:solidFill>
                <a:effectLst/>
                <a:latin typeface="Cabin" panose="020B0604020202020204" charset="0"/>
                <a:ea typeface="Calibri" panose="020F0502020204030204" pitchFamily="34" charset="0"/>
              </a:rPr>
              <a:t> </a:t>
            </a:r>
            <a:r>
              <a:rPr lang="en-US" sz="2400" i="1" dirty="0" err="1">
                <a:solidFill>
                  <a:srgbClr val="000000"/>
                </a:solidFill>
                <a:effectLst/>
                <a:latin typeface="Cabin" panose="020B0604020202020204" charset="0"/>
                <a:ea typeface="Calibri" panose="020F0502020204030204" pitchFamily="34" charset="0"/>
              </a:rPr>
              <a:t>hạng</a:t>
            </a:r>
            <a:r>
              <a:rPr lang="en-US" sz="2400" i="1" dirty="0">
                <a:solidFill>
                  <a:srgbClr val="000000"/>
                </a:solidFill>
                <a:effectLst/>
                <a:latin typeface="Cabin" panose="020B0604020202020204" charset="0"/>
                <a:ea typeface="Calibri" panose="020F0502020204030204" pitchFamily="34" charset="0"/>
              </a:rPr>
              <a:t> </a:t>
            </a:r>
            <a:r>
              <a:rPr lang="en-US" sz="2400" i="1" dirty="0" err="1">
                <a:solidFill>
                  <a:srgbClr val="000000"/>
                </a:solidFill>
                <a:effectLst/>
                <a:latin typeface="Cabin" panose="020B0604020202020204" charset="0"/>
                <a:ea typeface="Calibri" panose="020F0502020204030204" pitchFamily="34" charset="0"/>
              </a:rPr>
              <a:t>đã</a:t>
            </a:r>
            <a:r>
              <a:rPr lang="en-US" sz="2400" i="1" dirty="0">
                <a:solidFill>
                  <a:srgbClr val="000000"/>
                </a:solidFill>
                <a:effectLst/>
                <a:latin typeface="Cabin" panose="020B0604020202020204" charset="0"/>
                <a:ea typeface="Calibri" panose="020F0502020204030204" pitchFamily="34" charset="0"/>
              </a:rPr>
              <a:t> </a:t>
            </a:r>
            <a:r>
              <a:rPr lang="en-US" sz="2400" i="1" dirty="0" err="1">
                <a:solidFill>
                  <a:srgbClr val="000000"/>
                </a:solidFill>
                <a:effectLst/>
                <a:latin typeface="Cabin" panose="020B0604020202020204" charset="0"/>
                <a:ea typeface="Calibri" panose="020F0502020204030204" pitchFamily="34" charset="0"/>
              </a:rPr>
              <a:t>biết</a:t>
            </a:r>
            <a:endParaRPr lang="en-US" sz="2400" dirty="0">
              <a:latin typeface="Cabin" panose="020B0604020202020204" charset="0"/>
            </a:endParaRPr>
          </a:p>
        </p:txBody>
      </p:sp>
      <p:sp>
        <p:nvSpPr>
          <p:cNvPr id="16" name="TextBox 15">
            <a:extLst>
              <a:ext uri="{FF2B5EF4-FFF2-40B4-BE49-F238E27FC236}">
                <a16:creationId xmlns:a16="http://schemas.microsoft.com/office/drawing/2014/main" id="{010F4C38-5406-4455-15C3-30EBBC345DC6}"/>
              </a:ext>
            </a:extLst>
          </p:cNvPr>
          <p:cNvSpPr txBox="1"/>
          <p:nvPr/>
        </p:nvSpPr>
        <p:spPr>
          <a:xfrm>
            <a:off x="2231812" y="4474187"/>
            <a:ext cx="4993105" cy="461665"/>
          </a:xfrm>
          <a:prstGeom prst="rect">
            <a:avLst/>
          </a:prstGeom>
          <a:noFill/>
        </p:spPr>
        <p:txBody>
          <a:bodyPr wrap="square">
            <a:spAutoFit/>
          </a:bodyPr>
          <a:lstStyle/>
          <a:p>
            <a:r>
              <a:rPr lang="vi-VN" sz="2400" b="1" dirty="0">
                <a:solidFill>
                  <a:srgbClr val="FF0000"/>
                </a:solidFill>
                <a:effectLst/>
                <a:latin typeface="Cabin" panose="020B0604020202020204" charset="0"/>
                <a:ea typeface="Calibri" panose="020F0502020204030204" pitchFamily="34" charset="0"/>
              </a:rPr>
              <a:t>Nếu a + b = c thì a = c – b và b = c – a</a:t>
            </a:r>
            <a:endParaRPr lang="en-US" sz="2400" b="1" dirty="0">
              <a:solidFill>
                <a:srgbClr val="FF0000"/>
              </a:solidFill>
              <a:latin typeface="Cabin" panose="020B0604020202020204" charset="0"/>
            </a:endParaRPr>
          </a:p>
        </p:txBody>
      </p:sp>
    </p:spTree>
    <p:extLst>
      <p:ext uri="{BB962C8B-B14F-4D97-AF65-F5344CB8AC3E}">
        <p14:creationId xmlns:p14="http://schemas.microsoft.com/office/powerpoint/2010/main" val="139731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p:bldP spid="11" grpId="0"/>
      <p:bldP spid="12" grpId="0" animBg="1"/>
      <p:bldP spid="12" grpId="1" animBg="1"/>
      <p:bldP spid="1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F4488-88B4-E6D0-46CF-15DE94F332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DA49BF-D964-4768-4AE2-84247DD4AC93}"/>
              </a:ext>
            </a:extLst>
          </p:cNvPr>
          <p:cNvSpPr>
            <a:spLocks noGrp="1"/>
          </p:cNvSpPr>
          <p:nvPr>
            <p:ph type="title"/>
          </p:nvPr>
        </p:nvSpPr>
        <p:spPr/>
        <p:txBody>
          <a:bodyPr/>
          <a:lstStyle/>
          <a:p>
            <a:r>
              <a:rPr lang="en-US" b="1" dirty="0">
                <a:latin typeface="Cabin" panose="020B0604020202020204" charset="0"/>
              </a:rPr>
              <a:t>2. </a:t>
            </a:r>
            <a:r>
              <a:rPr lang="en-US" b="1" dirty="0" err="1">
                <a:latin typeface="Cabin" panose="020B0604020202020204" charset="0"/>
              </a:rPr>
              <a:t>Phép</a:t>
            </a:r>
            <a:r>
              <a:rPr lang="en-US" b="1" dirty="0">
                <a:latin typeface="Cabin" panose="020B0604020202020204" charset="0"/>
              </a:rPr>
              <a:t> </a:t>
            </a:r>
            <a:r>
              <a:rPr lang="en-US" b="1" dirty="0" err="1">
                <a:latin typeface="Cabin" panose="020B0604020202020204" charset="0"/>
              </a:rPr>
              <a:t>trừ</a:t>
            </a:r>
            <a:endParaRPr lang="en-US" b="1" dirty="0">
              <a:latin typeface="Cabin" panose="020B0604020202020204" charset="0"/>
            </a:endParaRPr>
          </a:p>
        </p:txBody>
      </p:sp>
      <p:sp>
        <p:nvSpPr>
          <p:cNvPr id="3" name="Text Placeholder 2">
            <a:extLst>
              <a:ext uri="{FF2B5EF4-FFF2-40B4-BE49-F238E27FC236}">
                <a16:creationId xmlns:a16="http://schemas.microsoft.com/office/drawing/2014/main" id="{4F0CE05B-788B-3A8F-2711-08A6CFB81BC1}"/>
              </a:ext>
            </a:extLst>
          </p:cNvPr>
          <p:cNvSpPr>
            <a:spLocks noGrp="1"/>
          </p:cNvSpPr>
          <p:nvPr>
            <p:ph type="body" idx="1"/>
          </p:nvPr>
        </p:nvSpPr>
        <p:spPr/>
        <p:txBody>
          <a:bodyPr/>
          <a:lstStyle/>
          <a:p>
            <a:pPr marL="139700" indent="0">
              <a:buNone/>
            </a:pPr>
            <a:r>
              <a:rPr lang="en-US" sz="2600" b="1" dirty="0" err="1"/>
              <a:t>Ví</a:t>
            </a:r>
            <a:r>
              <a:rPr lang="en-US" sz="2600" b="1" dirty="0"/>
              <a:t> </a:t>
            </a:r>
            <a:r>
              <a:rPr lang="en-US" sz="2600" b="1" dirty="0" err="1"/>
              <a:t>dụ</a:t>
            </a:r>
            <a:r>
              <a:rPr lang="en-US" sz="2600" b="1" dirty="0"/>
              <a:t> 2: </a:t>
            </a:r>
            <a:r>
              <a:rPr lang="en-US" sz="2600" dirty="0" err="1"/>
              <a:t>Tìm</a:t>
            </a:r>
            <a:r>
              <a:rPr lang="en-US" sz="2600" dirty="0"/>
              <a:t> </a:t>
            </a:r>
            <a:r>
              <a:rPr lang="en-US" sz="2600" dirty="0" err="1"/>
              <a:t>số</a:t>
            </a:r>
            <a:r>
              <a:rPr lang="en-US" sz="2600" dirty="0"/>
              <a:t> </a:t>
            </a:r>
            <a:r>
              <a:rPr lang="en-US" sz="2600" dirty="0" err="1"/>
              <a:t>tự</a:t>
            </a:r>
            <a:r>
              <a:rPr lang="en-US" sz="2600" dirty="0"/>
              <a:t> </a:t>
            </a:r>
            <a:r>
              <a:rPr lang="en-US" sz="2600" dirty="0" err="1"/>
              <a:t>nhiên</a:t>
            </a:r>
            <a:r>
              <a:rPr lang="en-US" sz="2600" dirty="0"/>
              <a:t> x, </a:t>
            </a:r>
            <a:r>
              <a:rPr lang="en-US" sz="2600" dirty="0" err="1"/>
              <a:t>biết</a:t>
            </a:r>
            <a:r>
              <a:rPr lang="en-US" sz="2600" dirty="0"/>
              <a:t>: </a:t>
            </a:r>
          </a:p>
          <a:p>
            <a:pPr marL="139700" indent="0" algn="ctr">
              <a:buNone/>
            </a:pPr>
            <a:r>
              <a:rPr lang="en-US" sz="2600" b="1" dirty="0"/>
              <a:t>x + 2015 = 2021</a:t>
            </a:r>
          </a:p>
        </p:txBody>
      </p:sp>
      <p:sp>
        <p:nvSpPr>
          <p:cNvPr id="4" name="TextBox 3">
            <a:extLst>
              <a:ext uri="{FF2B5EF4-FFF2-40B4-BE49-F238E27FC236}">
                <a16:creationId xmlns:a16="http://schemas.microsoft.com/office/drawing/2014/main" id="{564023E8-A43C-2EF5-81CA-5C8DE8769F27}"/>
              </a:ext>
            </a:extLst>
          </p:cNvPr>
          <p:cNvSpPr txBox="1"/>
          <p:nvPr/>
        </p:nvSpPr>
        <p:spPr>
          <a:xfrm>
            <a:off x="4461825" y="2340917"/>
            <a:ext cx="2531588" cy="492443"/>
          </a:xfrm>
          <a:prstGeom prst="rect">
            <a:avLst/>
          </a:prstGeom>
          <a:noFill/>
        </p:spPr>
        <p:txBody>
          <a:bodyPr wrap="square" rtlCol="0">
            <a:spAutoFit/>
          </a:bodyPr>
          <a:lstStyle/>
          <a:p>
            <a:r>
              <a:rPr lang="en-US" sz="2600" dirty="0">
                <a:latin typeface="Cabin" panose="020B0604020202020204" charset="0"/>
              </a:rPr>
              <a:t>x = </a:t>
            </a:r>
            <a:r>
              <a:rPr lang="en-US" sz="2600" dirty="0">
                <a:solidFill>
                  <a:srgbClr val="FF0000"/>
                </a:solidFill>
                <a:latin typeface="Cabin" panose="020B0604020202020204" charset="0"/>
              </a:rPr>
              <a:t>2021 - 2015</a:t>
            </a:r>
          </a:p>
        </p:txBody>
      </p:sp>
      <p:sp>
        <p:nvSpPr>
          <p:cNvPr id="5" name="TextBox 4">
            <a:extLst>
              <a:ext uri="{FF2B5EF4-FFF2-40B4-BE49-F238E27FC236}">
                <a16:creationId xmlns:a16="http://schemas.microsoft.com/office/drawing/2014/main" id="{634B5283-6B51-C23D-3CE7-0AD52DB50048}"/>
              </a:ext>
            </a:extLst>
          </p:cNvPr>
          <p:cNvSpPr txBox="1"/>
          <p:nvPr/>
        </p:nvSpPr>
        <p:spPr>
          <a:xfrm>
            <a:off x="4461825" y="2951574"/>
            <a:ext cx="3106042" cy="492443"/>
          </a:xfrm>
          <a:prstGeom prst="rect">
            <a:avLst/>
          </a:prstGeom>
          <a:noFill/>
        </p:spPr>
        <p:txBody>
          <a:bodyPr wrap="square" rtlCol="0">
            <a:spAutoFit/>
          </a:bodyPr>
          <a:lstStyle/>
          <a:p>
            <a:r>
              <a:rPr lang="en-US" sz="2600" dirty="0">
                <a:latin typeface="Cabin" panose="020B0604020202020204" charset="0"/>
              </a:rPr>
              <a:t>x = 6</a:t>
            </a:r>
          </a:p>
        </p:txBody>
      </p:sp>
      <p:sp>
        <p:nvSpPr>
          <p:cNvPr id="13" name="TextBox 12">
            <a:extLst>
              <a:ext uri="{FF2B5EF4-FFF2-40B4-BE49-F238E27FC236}">
                <a16:creationId xmlns:a16="http://schemas.microsoft.com/office/drawing/2014/main" id="{7F7F9FCB-0F92-72E9-E7C4-72D4C11E5AC8}"/>
              </a:ext>
            </a:extLst>
          </p:cNvPr>
          <p:cNvSpPr txBox="1"/>
          <p:nvPr/>
        </p:nvSpPr>
        <p:spPr>
          <a:xfrm>
            <a:off x="3887371" y="3655158"/>
            <a:ext cx="3106042" cy="492443"/>
          </a:xfrm>
          <a:prstGeom prst="rect">
            <a:avLst/>
          </a:prstGeom>
          <a:noFill/>
        </p:spPr>
        <p:txBody>
          <a:bodyPr wrap="square" rtlCol="0">
            <a:spAutoFit/>
          </a:bodyPr>
          <a:lstStyle/>
          <a:p>
            <a:r>
              <a:rPr lang="en-US" sz="2600" dirty="0" err="1">
                <a:latin typeface="Cabin" panose="020B0604020202020204" charset="0"/>
              </a:rPr>
              <a:t>Vậy</a:t>
            </a:r>
            <a:r>
              <a:rPr lang="en-US" sz="2600" dirty="0">
                <a:latin typeface="Cabin" panose="020B0604020202020204" charset="0"/>
              </a:rPr>
              <a:t> x = 6</a:t>
            </a:r>
          </a:p>
        </p:txBody>
      </p:sp>
    </p:spTree>
    <p:extLst>
      <p:ext uri="{BB962C8B-B14F-4D97-AF65-F5344CB8AC3E}">
        <p14:creationId xmlns:p14="http://schemas.microsoft.com/office/powerpoint/2010/main" val="16584978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C0D23-0B80-86ED-A565-6C6C6E5DA7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5892D-D20C-A5AC-83F9-AF025484C167}"/>
              </a:ext>
            </a:extLst>
          </p:cNvPr>
          <p:cNvSpPr>
            <a:spLocks noGrp="1"/>
          </p:cNvSpPr>
          <p:nvPr>
            <p:ph type="title"/>
          </p:nvPr>
        </p:nvSpPr>
        <p:spPr/>
        <p:txBody>
          <a:bodyPr/>
          <a:lstStyle/>
          <a:p>
            <a:r>
              <a:rPr lang="en-US" b="1" dirty="0">
                <a:latin typeface="Cabin" panose="020B0604020202020204" charset="0"/>
              </a:rPr>
              <a:t>2. </a:t>
            </a:r>
            <a:r>
              <a:rPr lang="en-US" b="1" dirty="0" err="1">
                <a:latin typeface="Cabin" panose="020B0604020202020204" charset="0"/>
              </a:rPr>
              <a:t>Phép</a:t>
            </a:r>
            <a:r>
              <a:rPr lang="en-US" b="1" dirty="0">
                <a:latin typeface="Cabin" panose="020B0604020202020204" charset="0"/>
              </a:rPr>
              <a:t> </a:t>
            </a:r>
            <a:r>
              <a:rPr lang="en-US" b="1" dirty="0" err="1">
                <a:latin typeface="Cabin" panose="020B0604020202020204" charset="0"/>
              </a:rPr>
              <a:t>trừ</a:t>
            </a:r>
            <a:endParaRPr lang="en-US" b="1" dirty="0">
              <a:latin typeface="Cabin" panose="020B0604020202020204" charset="0"/>
            </a:endParaRPr>
          </a:p>
        </p:txBody>
      </p:sp>
      <p:sp>
        <p:nvSpPr>
          <p:cNvPr id="3" name="Text Placeholder 2">
            <a:extLst>
              <a:ext uri="{FF2B5EF4-FFF2-40B4-BE49-F238E27FC236}">
                <a16:creationId xmlns:a16="http://schemas.microsoft.com/office/drawing/2014/main" id="{E9201DC4-E3BD-6D5A-532F-F780E04273FD}"/>
              </a:ext>
            </a:extLst>
          </p:cNvPr>
          <p:cNvSpPr>
            <a:spLocks noGrp="1"/>
          </p:cNvSpPr>
          <p:nvPr>
            <p:ph type="body" idx="1"/>
          </p:nvPr>
        </p:nvSpPr>
        <p:spPr/>
        <p:txBody>
          <a:bodyPr/>
          <a:lstStyle/>
          <a:p>
            <a:pPr marL="139700" indent="0">
              <a:buNone/>
            </a:pPr>
            <a:r>
              <a:rPr lang="en-US" sz="2600" b="1" dirty="0" err="1"/>
              <a:t>Luyện</a:t>
            </a:r>
            <a:r>
              <a:rPr lang="en-US" sz="2600" b="1" dirty="0"/>
              <a:t> </a:t>
            </a:r>
            <a:r>
              <a:rPr lang="en-US" sz="2600" b="1" dirty="0" err="1"/>
              <a:t>tập</a:t>
            </a:r>
            <a:r>
              <a:rPr lang="en-US" sz="2600" b="1" dirty="0"/>
              <a:t> 2: </a:t>
            </a:r>
            <a:r>
              <a:rPr lang="en-US" sz="2600" dirty="0" err="1"/>
              <a:t>Tìm</a:t>
            </a:r>
            <a:r>
              <a:rPr lang="en-US" sz="2600" dirty="0"/>
              <a:t> </a:t>
            </a:r>
            <a:r>
              <a:rPr lang="en-US" sz="2600" dirty="0" err="1"/>
              <a:t>số</a:t>
            </a:r>
            <a:r>
              <a:rPr lang="en-US" sz="2600" dirty="0"/>
              <a:t> </a:t>
            </a:r>
            <a:r>
              <a:rPr lang="en-US" sz="2600" dirty="0" err="1"/>
              <a:t>tự</a:t>
            </a:r>
            <a:r>
              <a:rPr lang="en-US" sz="2600" dirty="0"/>
              <a:t> </a:t>
            </a:r>
            <a:r>
              <a:rPr lang="en-US" sz="2600" dirty="0" err="1"/>
              <a:t>nhiên</a:t>
            </a:r>
            <a:r>
              <a:rPr lang="en-US" sz="2600" dirty="0"/>
              <a:t> x, </a:t>
            </a:r>
            <a:r>
              <a:rPr lang="en-US" sz="2600" dirty="0" err="1"/>
              <a:t>biết</a:t>
            </a:r>
            <a:r>
              <a:rPr lang="en-US" sz="2600" dirty="0"/>
              <a:t>: </a:t>
            </a:r>
          </a:p>
          <a:p>
            <a:pPr marL="139700" indent="0" algn="ctr">
              <a:buNone/>
            </a:pPr>
            <a:r>
              <a:rPr lang="en-US" sz="2600" b="1" dirty="0"/>
              <a:t>124 + (118 – x) = 217</a:t>
            </a:r>
          </a:p>
        </p:txBody>
      </p:sp>
      <p:sp>
        <p:nvSpPr>
          <p:cNvPr id="4" name="TextBox 3">
            <a:extLst>
              <a:ext uri="{FF2B5EF4-FFF2-40B4-BE49-F238E27FC236}">
                <a16:creationId xmlns:a16="http://schemas.microsoft.com/office/drawing/2014/main" id="{877489F7-84CB-2EDB-5CF4-971CB1907707}"/>
              </a:ext>
            </a:extLst>
          </p:cNvPr>
          <p:cNvSpPr txBox="1"/>
          <p:nvPr/>
        </p:nvSpPr>
        <p:spPr>
          <a:xfrm>
            <a:off x="4293380" y="2340917"/>
            <a:ext cx="3418862" cy="492443"/>
          </a:xfrm>
          <a:prstGeom prst="rect">
            <a:avLst/>
          </a:prstGeom>
          <a:noFill/>
        </p:spPr>
        <p:txBody>
          <a:bodyPr wrap="square" rtlCol="0">
            <a:spAutoFit/>
          </a:bodyPr>
          <a:lstStyle/>
          <a:p>
            <a:r>
              <a:rPr lang="en-US" sz="2600" dirty="0">
                <a:latin typeface="Cabin" panose="020B0604020202020204" charset="0"/>
              </a:rPr>
              <a:t>118 - x = </a:t>
            </a:r>
            <a:r>
              <a:rPr lang="en-US" sz="2600" dirty="0">
                <a:solidFill>
                  <a:srgbClr val="FF0000"/>
                </a:solidFill>
                <a:latin typeface="Cabin" panose="020B0604020202020204" charset="0"/>
              </a:rPr>
              <a:t>217 - 124</a:t>
            </a:r>
          </a:p>
        </p:txBody>
      </p:sp>
      <p:sp>
        <p:nvSpPr>
          <p:cNvPr id="5" name="TextBox 4">
            <a:extLst>
              <a:ext uri="{FF2B5EF4-FFF2-40B4-BE49-F238E27FC236}">
                <a16:creationId xmlns:a16="http://schemas.microsoft.com/office/drawing/2014/main" id="{9094FCD6-51B3-06ED-5AB7-5462727A118A}"/>
              </a:ext>
            </a:extLst>
          </p:cNvPr>
          <p:cNvSpPr txBox="1"/>
          <p:nvPr/>
        </p:nvSpPr>
        <p:spPr>
          <a:xfrm>
            <a:off x="4305409" y="2951574"/>
            <a:ext cx="3106042" cy="492443"/>
          </a:xfrm>
          <a:prstGeom prst="rect">
            <a:avLst/>
          </a:prstGeom>
          <a:noFill/>
        </p:spPr>
        <p:txBody>
          <a:bodyPr wrap="square" rtlCol="0">
            <a:spAutoFit/>
          </a:bodyPr>
          <a:lstStyle/>
          <a:p>
            <a:r>
              <a:rPr lang="en-US" sz="2600" dirty="0">
                <a:latin typeface="Cabin" panose="020B0604020202020204" charset="0"/>
              </a:rPr>
              <a:t>118 - x = 93</a:t>
            </a:r>
          </a:p>
        </p:txBody>
      </p:sp>
      <p:sp>
        <p:nvSpPr>
          <p:cNvPr id="13" name="TextBox 12">
            <a:extLst>
              <a:ext uri="{FF2B5EF4-FFF2-40B4-BE49-F238E27FC236}">
                <a16:creationId xmlns:a16="http://schemas.microsoft.com/office/drawing/2014/main" id="{520D9641-3B13-FF7A-D594-41B94EA20B2A}"/>
              </a:ext>
            </a:extLst>
          </p:cNvPr>
          <p:cNvSpPr txBox="1"/>
          <p:nvPr/>
        </p:nvSpPr>
        <p:spPr>
          <a:xfrm>
            <a:off x="3616547" y="4452253"/>
            <a:ext cx="3106042" cy="492443"/>
          </a:xfrm>
          <a:prstGeom prst="rect">
            <a:avLst/>
          </a:prstGeom>
          <a:noFill/>
        </p:spPr>
        <p:txBody>
          <a:bodyPr wrap="square" rtlCol="0">
            <a:spAutoFit/>
          </a:bodyPr>
          <a:lstStyle/>
          <a:p>
            <a:r>
              <a:rPr lang="en-US" sz="2600" dirty="0" err="1">
                <a:latin typeface="Cabin" panose="020B0604020202020204" charset="0"/>
              </a:rPr>
              <a:t>Vậy</a:t>
            </a:r>
            <a:r>
              <a:rPr lang="en-US" sz="2600" dirty="0">
                <a:latin typeface="Cabin" panose="020B0604020202020204" charset="0"/>
              </a:rPr>
              <a:t> x = 25</a:t>
            </a:r>
          </a:p>
        </p:txBody>
      </p:sp>
      <p:sp>
        <p:nvSpPr>
          <p:cNvPr id="6" name="TextBox 5">
            <a:extLst>
              <a:ext uri="{FF2B5EF4-FFF2-40B4-BE49-F238E27FC236}">
                <a16:creationId xmlns:a16="http://schemas.microsoft.com/office/drawing/2014/main" id="{6922060F-47E0-FCB7-3763-4325D8981109}"/>
              </a:ext>
            </a:extLst>
          </p:cNvPr>
          <p:cNvSpPr txBox="1"/>
          <p:nvPr/>
        </p:nvSpPr>
        <p:spPr>
          <a:xfrm>
            <a:off x="5017168" y="3502447"/>
            <a:ext cx="2382254" cy="492443"/>
          </a:xfrm>
          <a:prstGeom prst="rect">
            <a:avLst/>
          </a:prstGeom>
          <a:noFill/>
        </p:spPr>
        <p:txBody>
          <a:bodyPr wrap="square" rtlCol="0">
            <a:spAutoFit/>
          </a:bodyPr>
          <a:lstStyle/>
          <a:p>
            <a:r>
              <a:rPr lang="en-US" sz="2600" dirty="0">
                <a:latin typeface="Cabin" panose="020B0604020202020204" charset="0"/>
              </a:rPr>
              <a:t>x = 118 - 93</a:t>
            </a:r>
          </a:p>
        </p:txBody>
      </p:sp>
      <p:sp>
        <p:nvSpPr>
          <p:cNvPr id="7" name="TextBox 6">
            <a:extLst>
              <a:ext uri="{FF2B5EF4-FFF2-40B4-BE49-F238E27FC236}">
                <a16:creationId xmlns:a16="http://schemas.microsoft.com/office/drawing/2014/main" id="{4920EC3C-D39B-558A-8FEA-A8AA344C3AF3}"/>
              </a:ext>
            </a:extLst>
          </p:cNvPr>
          <p:cNvSpPr txBox="1"/>
          <p:nvPr/>
        </p:nvSpPr>
        <p:spPr>
          <a:xfrm>
            <a:off x="5017168" y="3959810"/>
            <a:ext cx="2382254" cy="492443"/>
          </a:xfrm>
          <a:prstGeom prst="rect">
            <a:avLst/>
          </a:prstGeom>
          <a:noFill/>
        </p:spPr>
        <p:txBody>
          <a:bodyPr wrap="square" rtlCol="0">
            <a:spAutoFit/>
          </a:bodyPr>
          <a:lstStyle/>
          <a:p>
            <a:r>
              <a:rPr lang="en-US" sz="2600" dirty="0">
                <a:latin typeface="Cabin" panose="020B0604020202020204" charset="0"/>
              </a:rPr>
              <a:t>x = 25</a:t>
            </a:r>
          </a:p>
        </p:txBody>
      </p:sp>
      <p:pic>
        <p:nvPicPr>
          <p:cNvPr id="8" name="2 Minute Countdown Timer  Flip Clock with Simple Beeps  - YouTube">
            <a:hlinkClick r:id="" action="ppaction://media"/>
            <a:extLst>
              <a:ext uri="{FF2B5EF4-FFF2-40B4-BE49-F238E27FC236}">
                <a16:creationId xmlns:a16="http://schemas.microsoft.com/office/drawing/2014/main" id="{29115F6B-8EC3-3995-BB32-FBEAF8173B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444017"/>
            <a:ext cx="3002292" cy="1688789"/>
          </a:xfrm>
          <a:prstGeom prst="rect">
            <a:avLst/>
          </a:prstGeom>
        </p:spPr>
      </p:pic>
    </p:spTree>
    <p:extLst>
      <p:ext uri="{BB962C8B-B14F-4D97-AF65-F5344CB8AC3E}">
        <p14:creationId xmlns:p14="http://schemas.microsoft.com/office/powerpoint/2010/main" val="25599490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md type="call" cmd="stop">
                                      <p:cBhvr>
                                        <p:cTn id="21" dur="1">
                                          <p:stCondLst>
                                            <p:cond delay="0"/>
                                          </p:stCondLst>
                                        </p:cTn>
                                        <p:tgtEl>
                                          <p:spTgt spid="8"/>
                                        </p:tgtEl>
                                      </p:cBhvr>
                                    </p:cmd>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8"/>
                </p:tgtEl>
              </p:cMediaNode>
            </p:video>
          </p:childTnLst>
        </p:cTn>
      </p:par>
    </p:tnLst>
    <p:bldLst>
      <p:bldP spid="3" grpId="0" build="p"/>
      <p:bldP spid="4" grpId="0"/>
      <p:bldP spid="5" grpId="0"/>
      <p:bldP spid="13"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0B2A2-729C-CCB5-FC10-6AB2C9268C5B}"/>
              </a:ext>
            </a:extLst>
          </p:cNvPr>
          <p:cNvSpPr txBox="1">
            <a:spLocks/>
          </p:cNvSpPr>
          <p:nvPr/>
        </p:nvSpPr>
        <p:spPr>
          <a:xfrm rot="649265">
            <a:off x="21016" y="1452644"/>
            <a:ext cx="8613925" cy="2261212"/>
          </a:xfrm>
          <a:prstGeom prst="rect">
            <a:avLst/>
          </a:prstGeom>
        </p:spPr>
        <p:txBody>
          <a:bodyPr numCol="1">
            <a:prstTxWarp prst="textCurveDown">
              <a:avLst>
                <a:gd name="adj" fmla="val 35230"/>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Travelling with Doraemon</a:t>
            </a:r>
            <a:endParaRPr lang="en-US" b="1" dirty="0">
              <a:ln w="18000">
                <a:solidFill>
                  <a:srgbClr val="FFC000"/>
                </a:solidFill>
                <a:prstDash val="solid"/>
                <a:miter lim="800000"/>
              </a:ln>
              <a:solidFill>
                <a:srgbClr val="FF0000"/>
              </a:solidFill>
              <a:effectLst>
                <a:outerShdw blurRad="25500" dist="23000" dir="7020000" algn="tl">
                  <a:srgbClr val="000000">
                    <a:alpha val="50000"/>
                  </a:srgbClr>
                </a:outerShdw>
              </a:effectLst>
            </a:endParaRPr>
          </a:p>
        </p:txBody>
      </p:sp>
      <p:pic>
        <p:nvPicPr>
          <p:cNvPr id="3" name="Picture 2" descr="D:\background\character\pintuajaib.gif">
            <a:extLst>
              <a:ext uri="{FF2B5EF4-FFF2-40B4-BE49-F238E27FC236}">
                <a16:creationId xmlns:a16="http://schemas.microsoft.com/office/drawing/2014/main" id="{C8ADDDCD-8750-AC78-98C8-284D296EEE0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69292" y="3764978"/>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5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678132" y="228601"/>
            <a:ext cx="5829300" cy="67583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err="1">
                <a:solidFill>
                  <a:schemeClr val="bg1"/>
                </a:solidFill>
              </a:rPr>
              <a:t>Câu</a:t>
            </a:r>
            <a:r>
              <a:rPr lang="en-US" sz="3300" dirty="0">
                <a:solidFill>
                  <a:schemeClr val="bg1"/>
                </a:solidFill>
              </a:rPr>
              <a:t> 1: 127 + 39 + 73 = ?</a:t>
            </a:r>
          </a:p>
        </p:txBody>
      </p:sp>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425706" y="2960633"/>
            <a:ext cx="1512842" cy="155318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292135" y="2334113"/>
            <a:ext cx="1792432" cy="2396133"/>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solidFill>
                  <a:schemeClr val="tx1"/>
                </a:solidFill>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grpSp>
      <p:grpSp>
        <p:nvGrpSpPr>
          <p:cNvPr id="8" name="đúng"/>
          <p:cNvGrpSpPr/>
          <p:nvPr/>
        </p:nvGrpSpPr>
        <p:grpSpPr>
          <a:xfrm>
            <a:off x="5580760" y="2642187"/>
            <a:ext cx="1227629" cy="1779985"/>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grpSp>
      <p:pic>
        <p:nvPicPr>
          <p:cNvPr id="3084" name="Picture 12" descr="D:\background\character\snake.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467585" y="3203418"/>
            <a:ext cx="1490783" cy="135448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322984" y="2326034"/>
            <a:ext cx="1792432" cy="2396133"/>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grpSp>
      <p:grpSp>
        <p:nvGrpSpPr>
          <p:cNvPr id="15" name="sai"/>
          <p:cNvGrpSpPr/>
          <p:nvPr/>
        </p:nvGrpSpPr>
        <p:grpSpPr>
          <a:xfrm>
            <a:off x="2611609" y="2634108"/>
            <a:ext cx="1227629" cy="1779985"/>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grpSp>
      <p:sp>
        <p:nvSpPr>
          <p:cNvPr id="18" name="YEs"/>
          <p:cNvSpPr txBox="1">
            <a:spLocks/>
          </p:cNvSpPr>
          <p:nvPr/>
        </p:nvSpPr>
        <p:spPr>
          <a:xfrm>
            <a:off x="5304583" y="1785531"/>
            <a:ext cx="1767536" cy="54858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bg1"/>
                </a:solidFill>
              </a:rPr>
              <a:t>right</a:t>
            </a:r>
          </a:p>
        </p:txBody>
      </p:sp>
      <p:sp>
        <p:nvSpPr>
          <p:cNvPr id="19" name="No"/>
          <p:cNvSpPr txBox="1">
            <a:spLocks/>
          </p:cNvSpPr>
          <p:nvPr/>
        </p:nvSpPr>
        <p:spPr>
          <a:xfrm>
            <a:off x="2322984" y="1777453"/>
            <a:ext cx="1723971" cy="54858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bg1"/>
                </a:solidFill>
              </a:rPr>
              <a:t> wrong</a:t>
            </a:r>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8689" y="1109815"/>
            <a:ext cx="706703" cy="68916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background\character\Monkey-PN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45415" y="2401950"/>
            <a:ext cx="1227629" cy="122762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background\character\giraffe-clipart-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7250" y="1837215"/>
            <a:ext cx="2246837" cy="224683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background\character\anima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87630" y="3301540"/>
            <a:ext cx="851781" cy="1158242"/>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D:\background\character\178186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54352" y="3991803"/>
            <a:ext cx="1044029" cy="1044029"/>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D:\background\character\mouse-clipart-mouse-clipart-free-clip-art-images-image-cliparting-plant-clipart.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98818" y="4411655"/>
            <a:ext cx="974226" cy="36501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7258050" y="0"/>
            <a:ext cx="7143750" cy="5143500"/>
            <a:chOff x="-4038600" y="93915"/>
            <a:chExt cx="9144000"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3077" name="Picture 5" descr="D:\background\character\577.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9149195" y="-1289990"/>
            <a:ext cx="11481955" cy="6490640"/>
            <a:chOff x="9150927" y="66643"/>
            <a:chExt cx="12131814" cy="6857999"/>
          </a:xfrm>
        </p:grpSpPr>
        <p:grpSp>
          <p:nvGrpSpPr>
            <p:cNvPr id="23" name="Group 22"/>
            <p:cNvGrpSpPr/>
            <p:nvPr/>
          </p:nvGrpSpPr>
          <p:grpSpPr>
            <a:xfrm>
              <a:off x="9150927" y="66643"/>
              <a:ext cx="12131814" cy="6857999"/>
              <a:chOff x="9150927" y="66643"/>
              <a:chExt cx="12131814" cy="6857999"/>
            </a:xfrm>
          </p:grpSpPr>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562095" y="94189"/>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chemeClr val="bg1"/>
                    </a:solidFill>
                  </a:rPr>
                  <a:t>Han River bridge</a:t>
                </a:r>
              </a:p>
              <a:p>
                <a:r>
                  <a:rPr lang="en-US" sz="1800" b="1"/>
                  <a:t>Danang Vietnam</a:t>
                </a:r>
                <a:endParaRPr lang="en-US" sz="1800" b="1">
                  <a:solidFill>
                    <a:schemeClr val="bg1"/>
                  </a:solidFill>
                </a:endParaRPr>
              </a:p>
            </p:txBody>
          </p:sp>
        </p:grpSp>
        <p:pic>
          <p:nvPicPr>
            <p:cNvPr id="2050" name="Picture 2" descr="D:\background\character\maxresdefault.jpg"/>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70139" b="99583" l="32656" r="64844"/>
                      </a14:imgEffect>
                    </a14:imgLayer>
                  </a14:imgProps>
                </a:ext>
                <a:ext uri="{28A0092B-C50C-407E-A947-70E740481C1C}">
                  <a14:useLocalDpi xmlns:a14="http://schemas.microsoft.com/office/drawing/2010/main" val="0"/>
                </a:ext>
              </a:extLst>
            </a:blip>
            <a:srcRect l="32603" t="56743" r="34793"/>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itle 1">
            <a:extLst>
              <a:ext uri="{FF2B5EF4-FFF2-40B4-BE49-F238E27FC236}">
                <a16:creationId xmlns:a16="http://schemas.microsoft.com/office/drawing/2014/main" id="{5961D8CC-B57E-698F-8536-637A29D6F671}"/>
              </a:ext>
            </a:extLst>
          </p:cNvPr>
          <p:cNvSpPr txBox="1">
            <a:spLocks/>
          </p:cNvSpPr>
          <p:nvPr/>
        </p:nvSpPr>
        <p:spPr>
          <a:xfrm>
            <a:off x="1657350" y="996876"/>
            <a:ext cx="5829300" cy="67583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bg1"/>
                </a:solidFill>
              </a:rPr>
              <a:t>239</a:t>
            </a:r>
          </a:p>
        </p:txBody>
      </p:sp>
    </p:spTree>
    <p:extLst>
      <p:ext uri="{BB962C8B-B14F-4D97-AF65-F5344CB8AC3E}">
        <p14:creationId xmlns:p14="http://schemas.microsoft.com/office/powerpoint/2010/main" val="3639560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2" presetClass="exit" presetSubtype="2" fill="hold" nodeType="clickEffect">
                                  <p:stCondLst>
                                    <p:cond delay="0"/>
                                  </p:stCondLst>
                                  <p:childTnLst>
                                    <p:animEffect transition="out" filter="wipe(right)">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TADA.wav"/>
                                        </p:tgtEl>
                                      </p:cMediaNode>
                                    </p:audio>
                                  </p:subTnLst>
                                </p:cTn>
                              </p:par>
                            </p:childTnLst>
                          </p:cTn>
                        </p:par>
                        <p:par>
                          <p:cTn id="18" fill="hold">
                            <p:stCondLst>
                              <p:cond delay="500"/>
                            </p:stCondLst>
                            <p:childTnLst>
                              <p:par>
                                <p:cTn id="19" presetID="24" presetClass="emph" presetSubtype="0" fill="hold" grpId="0" nodeType="afterEffect">
                                  <p:stCondLst>
                                    <p:cond delay="0"/>
                                  </p:stCondLst>
                                  <p:childTnLst>
                                    <p:animClr clrSpc="hsl" dir="cw">
                                      <p:cBhvr override="childStyle">
                                        <p:cTn id="20" dur="500" fill="hold"/>
                                        <p:tgtEl>
                                          <p:spTgt spid="18"/>
                                        </p:tgtEl>
                                        <p:attrNameLst>
                                          <p:attrName>style.color</p:attrName>
                                        </p:attrNameLst>
                                      </p:cBhvr>
                                      <p:by>
                                        <p:hsl h="0" s="-12549" l="-25098"/>
                                      </p:by>
                                    </p:animClr>
                                    <p:animClr clrSpc="hsl" dir="cw">
                                      <p:cBhvr>
                                        <p:cTn id="21" dur="500" fill="hold"/>
                                        <p:tgtEl>
                                          <p:spTgt spid="18"/>
                                        </p:tgtEl>
                                        <p:attrNameLst>
                                          <p:attrName>fillcolor</p:attrName>
                                        </p:attrNameLst>
                                      </p:cBhvr>
                                      <p:by>
                                        <p:hsl h="0" s="-12549" l="-25098"/>
                                      </p:by>
                                    </p:animClr>
                                    <p:animClr clrSpc="hsl" dir="cw">
                                      <p:cBhvr>
                                        <p:cTn id="22" dur="500" fill="hold"/>
                                        <p:tgtEl>
                                          <p:spTgt spid="18"/>
                                        </p:tgtEl>
                                        <p:attrNameLst>
                                          <p:attrName>stroke.color</p:attrName>
                                        </p:attrNameLst>
                                      </p:cBhvr>
                                      <p:by>
                                        <p:hsl h="0" s="-12549" l="-25098"/>
                                      </p:by>
                                    </p:animClr>
                                    <p:set>
                                      <p:cBhvr>
                                        <p:cTn id="23" dur="500" fill="hold"/>
                                        <p:tgtEl>
                                          <p:spTgt spid="18"/>
                                        </p:tgtEl>
                                        <p:attrNameLst>
                                          <p:attrName>fill.type</p:attrName>
                                        </p:attrNameLst>
                                      </p:cBhvr>
                                      <p:to>
                                        <p:strVal val="solid"/>
                                      </p:to>
                                    </p:set>
                                  </p:childTnLst>
                                </p:cTn>
                              </p:par>
                            </p:childTnLst>
                          </p:cTn>
                        </p:par>
                        <p:par>
                          <p:cTn id="24" fill="hold">
                            <p:stCondLst>
                              <p:cond delay="1000"/>
                            </p:stCondLst>
                            <p:childTnLst>
                              <p:par>
                                <p:cTn id="25" presetID="35" presetClass="path" presetSubtype="0" accel="50000" decel="50000" fill="hold" nodeType="afterEffect">
                                  <p:stCondLst>
                                    <p:cond delay="0"/>
                                  </p:stCondLst>
                                  <p:childTnLst>
                                    <p:animMotion origin="layout" path="M 2.77778E-6 -2.59259E-6 L -1.025 -0.0081 " pathEditMode="relative" rAng="0" ptsTypes="AA">
                                      <p:cBhvr>
                                        <p:cTn id="26" dur="2000" fill="hold"/>
                                        <p:tgtEl>
                                          <p:spTgt spid="24"/>
                                        </p:tgtEl>
                                        <p:attrNameLst>
                                          <p:attrName>ppt_x</p:attrName>
                                          <p:attrName>ppt_y</p:attrName>
                                        </p:attrNameLst>
                                      </p:cBhvr>
                                      <p:rCtr x="-51250" y="-417"/>
                                    </p:animMotion>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22" presetClass="exit" presetSubtype="2" fill="hold" nodeType="clickEffect">
                                  <p:stCondLst>
                                    <p:cond delay="0"/>
                                  </p:stCondLst>
                                  <p:childTnLst>
                                    <p:animEffect transition="out" filter="wipe(right)">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bad.wav"/>
                                        </p:tgtEl>
                                      </p:cMediaNode>
                                    </p:audio>
                                  </p:sub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3.33333E-6 -1.96532E-6 L 1.025 -1.96532E-6 " pathEditMode="relative" rAng="0" ptsTypes="AA">
                                      <p:cBhvr>
                                        <p:cTn id="35" dur="2000" fill="hold"/>
                                        <p:tgtEl>
                                          <p:spTgt spid="21"/>
                                        </p:tgtEl>
                                        <p:attrNameLst>
                                          <p:attrName>ppt_x</p:attrName>
                                          <p:attrName>ppt_y</p:attrName>
                                        </p:attrNameLst>
                                      </p:cBhvr>
                                      <p:rCtr x="51250" y="0"/>
                                    </p:animMotion>
                                  </p:childTnLst>
                                  <p:subTnLst>
                                    <p:audio>
                                      <p:cMediaNode>
                                        <p:cTn display="0" masterRel="sameClick">
                                          <p:stCondLst>
                                            <p:cond evt="begin" delay="0">
                                              <p:tn val="3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21"/>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P spid="26" grpId="0" animBg="1"/>
      <p:bldP spid="2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299599" y="3312861"/>
            <a:ext cx="1643062" cy="164306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150229" y="2559790"/>
            <a:ext cx="1792432" cy="2396133"/>
            <a:chOff x="2334491" y="533400"/>
            <a:chExt cx="3990109" cy="5334000"/>
          </a:xfrm>
        </p:grpSpPr>
        <p:sp>
          <p:nvSpPr>
            <p:cNvPr id="2" name="Snip e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solidFill>
                  <a:schemeClr val="tx1"/>
                </a:solidFill>
              </a:endParaRPr>
            </a:p>
          </p:txBody>
        </p:sp>
        <p:sp>
          <p:nvSpPr>
            <p:cNvPr id="6" name="Snipe 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grpSp>
      <p:grpSp>
        <p:nvGrpSpPr>
          <p:cNvPr id="9" name="Group 8"/>
          <p:cNvGrpSpPr/>
          <p:nvPr/>
        </p:nvGrpSpPr>
        <p:grpSpPr>
          <a:xfrm>
            <a:off x="2438854" y="2867864"/>
            <a:ext cx="1227629" cy="1779985"/>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grpSp>
      <p:grpSp>
        <p:nvGrpSpPr>
          <p:cNvPr id="11" name="Group 10"/>
          <p:cNvGrpSpPr/>
          <p:nvPr/>
        </p:nvGrpSpPr>
        <p:grpSpPr>
          <a:xfrm>
            <a:off x="5159818" y="2559790"/>
            <a:ext cx="1792432" cy="2396133"/>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grpSp>
      <p:grpSp>
        <p:nvGrpSpPr>
          <p:cNvPr id="15" name="Group 14"/>
          <p:cNvGrpSpPr/>
          <p:nvPr/>
        </p:nvGrpSpPr>
        <p:grpSpPr>
          <a:xfrm>
            <a:off x="5448443" y="2867864"/>
            <a:ext cx="1227629" cy="1779985"/>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grpSp>
      <p:sp>
        <p:nvSpPr>
          <p:cNvPr id="19" name="YEs"/>
          <p:cNvSpPr txBox="1">
            <a:spLocks/>
          </p:cNvSpPr>
          <p:nvPr/>
        </p:nvSpPr>
        <p:spPr>
          <a:xfrm>
            <a:off x="2145912" y="2011209"/>
            <a:ext cx="1796749" cy="54858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bg1"/>
                </a:solidFill>
              </a:rPr>
              <a:t>A. right</a:t>
            </a:r>
          </a:p>
        </p:txBody>
      </p:sp>
      <p:sp>
        <p:nvSpPr>
          <p:cNvPr id="20" name="No"/>
          <p:cNvSpPr txBox="1">
            <a:spLocks/>
          </p:cNvSpPr>
          <p:nvPr/>
        </p:nvSpPr>
        <p:spPr>
          <a:xfrm>
            <a:off x="5155501" y="2011209"/>
            <a:ext cx="1796749" cy="54858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bg1"/>
                </a:solidFill>
              </a:rPr>
              <a:t>wrong</a:t>
            </a:r>
          </a:p>
        </p:txBody>
      </p:sp>
      <p:sp>
        <p:nvSpPr>
          <p:cNvPr id="28" name="Title 1"/>
          <p:cNvSpPr txBox="1">
            <a:spLocks/>
          </p:cNvSpPr>
          <p:nvPr/>
        </p:nvSpPr>
        <p:spPr>
          <a:xfrm>
            <a:off x="782053" y="228601"/>
            <a:ext cx="6725379" cy="69783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err="1">
                <a:solidFill>
                  <a:schemeClr val="bg1"/>
                </a:solidFill>
              </a:rPr>
              <a:t>Câu</a:t>
            </a:r>
            <a:r>
              <a:rPr lang="en-US" sz="3300" dirty="0">
                <a:solidFill>
                  <a:schemeClr val="bg1"/>
                </a:solidFill>
              </a:rPr>
              <a:t> 2: 135 + 360 + 65 + 40 = ?</a:t>
            </a:r>
          </a:p>
        </p:txBody>
      </p:sp>
      <p:grpSp>
        <p:nvGrpSpPr>
          <p:cNvPr id="21" name="Group 20"/>
          <p:cNvGrpSpPr/>
          <p:nvPr/>
        </p:nvGrpSpPr>
        <p:grpSpPr>
          <a:xfrm>
            <a:off x="-7258050" y="0"/>
            <a:ext cx="7143750" cy="51435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23"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8001000" y="1"/>
            <a:ext cx="9141170" cy="5143499"/>
            <a:chOff x="2463990" y="-312219"/>
            <a:chExt cx="12188226" cy="6857999"/>
          </a:xfrm>
        </p:grpSpPr>
        <p:grpSp>
          <p:nvGrpSpPr>
            <p:cNvPr id="3" name="Group 2"/>
            <p:cNvGrpSpPr/>
            <p:nvPr/>
          </p:nvGrpSpPr>
          <p:grpSpPr>
            <a:xfrm>
              <a:off x="2463990" y="-312219"/>
              <a:ext cx="12188226" cy="6857999"/>
              <a:chOff x="2463990" y="-312219"/>
              <a:chExt cx="12188226" cy="6857999"/>
            </a:xfrm>
          </p:grpSpPr>
          <p:pic>
            <p:nvPicPr>
              <p:cNvPr id="5123" name="Picture 3" descr="D:\pp game\doraemon\E0eXuZc.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463990" y="-312219"/>
                <a:ext cx="12188226" cy="6857999"/>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4727467" y="80574"/>
                <a:ext cx="3070523" cy="34310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Dragon bridge</a:t>
                </a:r>
              </a:p>
              <a:p>
                <a:pPr algn="ctr"/>
                <a:r>
                  <a:rPr lang="en-US" sz="1800" b="1"/>
                  <a:t>Danang Vietnam</a:t>
                </a:r>
                <a:endParaRPr lang="en-US" sz="1800" b="1" dirty="0">
                  <a:solidFill>
                    <a:schemeClr val="bg1"/>
                  </a:solidFill>
                </a:endParaRPr>
              </a:p>
            </p:txBody>
          </p:sp>
        </p:grpSp>
        <p:pic>
          <p:nvPicPr>
            <p:cNvPr id="5124" name="Picture 4" descr="D:\background\character\gambar-doraemon-png-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511990" y="4611702"/>
              <a:ext cx="1790434" cy="179043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itle 1">
            <a:extLst>
              <a:ext uri="{FF2B5EF4-FFF2-40B4-BE49-F238E27FC236}">
                <a16:creationId xmlns:a16="http://schemas.microsoft.com/office/drawing/2014/main" id="{AB357D5E-1212-1204-344F-FE985D50BBD3}"/>
              </a:ext>
            </a:extLst>
          </p:cNvPr>
          <p:cNvSpPr txBox="1">
            <a:spLocks/>
          </p:cNvSpPr>
          <p:nvPr/>
        </p:nvSpPr>
        <p:spPr>
          <a:xfrm>
            <a:off x="782052" y="1107994"/>
            <a:ext cx="6725379" cy="69783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bg1"/>
                </a:solidFill>
              </a:rPr>
              <a:t>570</a:t>
            </a:r>
          </a:p>
        </p:txBody>
      </p:sp>
    </p:spTree>
    <p:extLst>
      <p:ext uri="{BB962C8B-B14F-4D97-AF65-F5344CB8AC3E}">
        <p14:creationId xmlns:p14="http://schemas.microsoft.com/office/powerpoint/2010/main" val="4281853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2" presetClass="exit" presetSubtype="2" fill="hold" nodeType="clickEffect">
                                  <p:stCondLst>
                                    <p:cond delay="0"/>
                                  </p:stCondLst>
                                  <p:childTnLst>
                                    <p:animEffect transition="out" filter="wipe(right)">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TADA.wav"/>
                                        </p:tgtEl>
                                      </p:cMediaNode>
                                    </p:audio>
                                  </p:subTnLst>
                                </p:cTn>
                              </p:par>
                            </p:childTnLst>
                          </p:cTn>
                        </p:par>
                        <p:par>
                          <p:cTn id="18" fill="hold">
                            <p:stCondLst>
                              <p:cond delay="500"/>
                            </p:stCondLst>
                            <p:childTnLst>
                              <p:par>
                                <p:cTn id="19" presetID="24" presetClass="emph" presetSubtype="0" fill="hold" grpId="0" nodeType="afterEffect">
                                  <p:stCondLst>
                                    <p:cond delay="0"/>
                                  </p:stCondLst>
                                  <p:childTnLst>
                                    <p:animClr clrSpc="hsl" dir="cw">
                                      <p:cBhvr override="childStyle">
                                        <p:cTn id="20" dur="500" fill="hold"/>
                                        <p:tgtEl>
                                          <p:spTgt spid="19"/>
                                        </p:tgtEl>
                                        <p:attrNameLst>
                                          <p:attrName>style.color</p:attrName>
                                        </p:attrNameLst>
                                      </p:cBhvr>
                                      <p:by>
                                        <p:hsl h="0" s="-12549" l="-25098"/>
                                      </p:by>
                                    </p:animClr>
                                    <p:animClr clrSpc="hsl" dir="cw">
                                      <p:cBhvr>
                                        <p:cTn id="21" dur="500" fill="hold"/>
                                        <p:tgtEl>
                                          <p:spTgt spid="19"/>
                                        </p:tgtEl>
                                        <p:attrNameLst>
                                          <p:attrName>fillcolor</p:attrName>
                                        </p:attrNameLst>
                                      </p:cBhvr>
                                      <p:by>
                                        <p:hsl h="0" s="-12549" l="-25098"/>
                                      </p:by>
                                    </p:animClr>
                                    <p:animClr clrSpc="hsl" dir="cw">
                                      <p:cBhvr>
                                        <p:cTn id="22" dur="500" fill="hold"/>
                                        <p:tgtEl>
                                          <p:spTgt spid="19"/>
                                        </p:tgtEl>
                                        <p:attrNameLst>
                                          <p:attrName>stroke.color</p:attrName>
                                        </p:attrNameLst>
                                      </p:cBhvr>
                                      <p:by>
                                        <p:hsl h="0" s="-12549" l="-25098"/>
                                      </p:by>
                                    </p:animClr>
                                    <p:set>
                                      <p:cBhvr>
                                        <p:cTn id="23" dur="500" fill="hold"/>
                                        <p:tgtEl>
                                          <p:spTgt spid="19"/>
                                        </p:tgtEl>
                                        <p:attrNameLst>
                                          <p:attrName>fill.type</p:attrName>
                                        </p:attrNameLst>
                                      </p:cBhvr>
                                      <p:to>
                                        <p:strVal val="solid"/>
                                      </p:to>
                                    </p:set>
                                  </p:childTnLst>
                                </p:cTn>
                              </p:par>
                            </p:childTnLst>
                          </p:cTn>
                        </p:par>
                        <p:par>
                          <p:cTn id="24" fill="hold">
                            <p:stCondLst>
                              <p:cond delay="1000"/>
                            </p:stCondLst>
                            <p:childTnLst>
                              <p:par>
                                <p:cTn id="25" presetID="35" presetClass="path" presetSubtype="0" accel="50000" decel="50000" fill="hold" nodeType="afterEffect">
                                  <p:stCondLst>
                                    <p:cond delay="0"/>
                                  </p:stCondLst>
                                  <p:childTnLst>
                                    <p:animMotion origin="layout" path="M -3.05556E-6 -1.48148E-6 L -1.15816 -0.00023 " pathEditMode="relative" rAng="0" ptsTypes="AA">
                                      <p:cBhvr>
                                        <p:cTn id="26" dur="2000" fill="hold"/>
                                        <p:tgtEl>
                                          <p:spTgt spid="5"/>
                                        </p:tgtEl>
                                        <p:attrNameLst>
                                          <p:attrName>ppt_x</p:attrName>
                                          <p:attrName>ppt_y</p:attrName>
                                        </p:attrNameLst>
                                      </p:cBhvr>
                                      <p:rCtr x="-57917" y="-23"/>
                                    </p:animMotion>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22" presetClass="exit" presetSubtype="2" fill="hold" nodeType="clickEffect">
                                  <p:stCondLst>
                                    <p:cond delay="0"/>
                                  </p:stCondLst>
                                  <p:childTnLst>
                                    <p:animEffect transition="out" filter="wipe(right)">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bad.wav"/>
                                        </p:tgtEl>
                                      </p:cMediaNode>
                                    </p:audio>
                                  </p:sub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3.33333E-6 -1.96532E-6 L 1.025 -1.96532E-6 " pathEditMode="relative" rAng="0" ptsTypes="AA">
                                      <p:cBhvr>
                                        <p:cTn id="35" dur="2000" fill="hold"/>
                                        <p:tgtEl>
                                          <p:spTgt spid="21"/>
                                        </p:tgtEl>
                                        <p:attrNameLst>
                                          <p:attrName>ppt_x</p:attrName>
                                          <p:attrName>ppt_y</p:attrName>
                                        </p:attrNameLst>
                                      </p:cBhvr>
                                      <p:rCtr x="51250" y="0"/>
                                    </p:animMotion>
                                  </p:childTnLst>
                                  <p:subTnLst>
                                    <p:audio>
                                      <p:cMediaNode>
                                        <p:cTn display="0" masterRel="sameClick">
                                          <p:stCondLst>
                                            <p:cond evt="begin" delay="0">
                                              <p:tn val="3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21"/>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9" grpId="0" animBg="1"/>
      <p:bldP spid="18" grpId="0" animBg="1"/>
      <p:bldP spid="1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416327" y="3310181"/>
            <a:ext cx="1250156" cy="133766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150229" y="2559790"/>
            <a:ext cx="1792432" cy="2396133"/>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solidFill>
                  <a:schemeClr val="tx1"/>
                </a:solidFill>
              </a:endParaRPr>
            </a:p>
          </p:txBody>
        </p:sp>
        <p:sp>
          <p:nvSpPr>
            <p:cNvPr id="6" name="Snip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grpSp>
      <p:grpSp>
        <p:nvGrpSpPr>
          <p:cNvPr id="9" name="ĐÚng"/>
          <p:cNvGrpSpPr/>
          <p:nvPr/>
        </p:nvGrpSpPr>
        <p:grpSpPr>
          <a:xfrm>
            <a:off x="2438854" y="2867864"/>
            <a:ext cx="1227629" cy="1779985"/>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grpSp>
      <p:grpSp>
        <p:nvGrpSpPr>
          <p:cNvPr id="11" name="Group 10"/>
          <p:cNvGrpSpPr/>
          <p:nvPr/>
        </p:nvGrpSpPr>
        <p:grpSpPr>
          <a:xfrm>
            <a:off x="5159818" y="2559790"/>
            <a:ext cx="1792432" cy="2396133"/>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grpSp>
      <p:grpSp>
        <p:nvGrpSpPr>
          <p:cNvPr id="15" name="Sai"/>
          <p:cNvGrpSpPr/>
          <p:nvPr/>
        </p:nvGrpSpPr>
        <p:grpSpPr>
          <a:xfrm>
            <a:off x="5448443" y="2867864"/>
            <a:ext cx="1227629" cy="1779985"/>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grpSp>
      <p:sp>
        <p:nvSpPr>
          <p:cNvPr id="19" name="YEs"/>
          <p:cNvSpPr txBox="1">
            <a:spLocks/>
          </p:cNvSpPr>
          <p:nvPr/>
        </p:nvSpPr>
        <p:spPr>
          <a:xfrm>
            <a:off x="2162676" y="2011209"/>
            <a:ext cx="1767536" cy="54858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bg1"/>
                </a:solidFill>
              </a:rPr>
              <a:t>right</a:t>
            </a:r>
          </a:p>
        </p:txBody>
      </p:sp>
      <p:sp>
        <p:nvSpPr>
          <p:cNvPr id="20" name="No"/>
          <p:cNvSpPr txBox="1">
            <a:spLocks/>
          </p:cNvSpPr>
          <p:nvPr/>
        </p:nvSpPr>
        <p:spPr>
          <a:xfrm>
            <a:off x="5159818" y="2011209"/>
            <a:ext cx="1792432" cy="54858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bg1"/>
                </a:solidFill>
              </a:rPr>
              <a:t>wrong</a:t>
            </a:r>
          </a:p>
        </p:txBody>
      </p:sp>
      <p:sp>
        <p:nvSpPr>
          <p:cNvPr id="27" name="Title 1"/>
          <p:cNvSpPr txBox="1">
            <a:spLocks/>
          </p:cNvSpPr>
          <p:nvPr/>
        </p:nvSpPr>
        <p:spPr>
          <a:xfrm>
            <a:off x="1678132" y="228600"/>
            <a:ext cx="5829300" cy="770021"/>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300" b="1" dirty="0" err="1">
                <a:solidFill>
                  <a:srgbClr val="002060"/>
                </a:solidFill>
              </a:rPr>
              <a:t>Câu</a:t>
            </a:r>
            <a:r>
              <a:rPr lang="en-US" sz="3300" b="1" dirty="0">
                <a:solidFill>
                  <a:srgbClr val="002060"/>
                </a:solidFill>
              </a:rPr>
              <a:t> 3: 417 – 17 – 299 = ?</a:t>
            </a:r>
            <a:endParaRPr lang="en-US" sz="3300" dirty="0"/>
          </a:p>
        </p:txBody>
      </p:sp>
      <p:grpSp>
        <p:nvGrpSpPr>
          <p:cNvPr id="21" name="Group 20"/>
          <p:cNvGrpSpPr/>
          <p:nvPr/>
        </p:nvGrpSpPr>
        <p:grpSpPr>
          <a:xfrm>
            <a:off x="-7258050" y="0"/>
            <a:ext cx="7143750" cy="51435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23"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9164782" y="-21716"/>
            <a:ext cx="7590559" cy="5163010"/>
            <a:chOff x="9171709" y="-28955"/>
            <a:chExt cx="10120745" cy="6884013"/>
          </a:xfrm>
        </p:grpSpPr>
        <p:pic>
          <p:nvPicPr>
            <p:cNvPr id="4099" name="Picture 3" descr="D:\pp game\doraemon\toan_canh_asia_park_ve_de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1709" y="-28955"/>
              <a:ext cx="10120745" cy="68840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background\character\5827730-doraemon-images.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35616">
              <a:off x="16821263" y="697671"/>
              <a:ext cx="1491907" cy="2486511"/>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9601200" y="304800"/>
              <a:ext cx="3886200" cy="21089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t>Asia Park </a:t>
              </a:r>
            </a:p>
            <a:p>
              <a:r>
                <a:rPr lang="en-US" sz="1800" b="1"/>
                <a:t>Danang Vietnam</a:t>
              </a:r>
              <a:endParaRPr lang="en-US" sz="3600" b="1"/>
            </a:p>
          </p:txBody>
        </p:sp>
      </p:grpSp>
      <p:sp>
        <p:nvSpPr>
          <p:cNvPr id="5" name="Title 1">
            <a:extLst>
              <a:ext uri="{FF2B5EF4-FFF2-40B4-BE49-F238E27FC236}">
                <a16:creationId xmlns:a16="http://schemas.microsoft.com/office/drawing/2014/main" id="{2B21E4F9-F56B-C53F-4F5C-F31A97DCB4B5}"/>
              </a:ext>
            </a:extLst>
          </p:cNvPr>
          <p:cNvSpPr txBox="1">
            <a:spLocks/>
          </p:cNvSpPr>
          <p:nvPr/>
        </p:nvSpPr>
        <p:spPr>
          <a:xfrm>
            <a:off x="1657350" y="1162191"/>
            <a:ext cx="5829300" cy="770021"/>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rgbClr val="002060"/>
                </a:solidFill>
              </a:rPr>
              <a:t>101</a:t>
            </a:r>
            <a:endParaRPr lang="en-US" sz="3300" dirty="0"/>
          </a:p>
        </p:txBody>
      </p:sp>
    </p:spTree>
    <p:extLst>
      <p:ext uri="{BB962C8B-B14F-4D97-AF65-F5344CB8AC3E}">
        <p14:creationId xmlns:p14="http://schemas.microsoft.com/office/powerpoint/2010/main" val="13275807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2" presetClass="exit" presetSubtype="2" fill="hold" nodeType="clickEffect">
                                  <p:stCondLst>
                                    <p:cond delay="0"/>
                                  </p:stCondLst>
                                  <p:childTnLst>
                                    <p:animEffect transition="out" filter="wipe(right)">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TADA.wav"/>
                                        </p:tgtEl>
                                      </p:cMediaNode>
                                    </p:audio>
                                  </p:subTnLst>
                                </p:cTn>
                              </p:par>
                            </p:childTnLst>
                          </p:cTn>
                        </p:par>
                        <p:par>
                          <p:cTn id="18" fill="hold">
                            <p:stCondLst>
                              <p:cond delay="500"/>
                            </p:stCondLst>
                            <p:childTnLst>
                              <p:par>
                                <p:cTn id="19" presetID="24" presetClass="emph" presetSubtype="0" fill="hold" grpId="0" nodeType="afterEffect">
                                  <p:stCondLst>
                                    <p:cond delay="0"/>
                                  </p:stCondLst>
                                  <p:childTnLst>
                                    <p:animClr clrSpc="hsl" dir="cw">
                                      <p:cBhvr override="childStyle">
                                        <p:cTn id="20" dur="500" fill="hold"/>
                                        <p:tgtEl>
                                          <p:spTgt spid="19"/>
                                        </p:tgtEl>
                                        <p:attrNameLst>
                                          <p:attrName>style.color</p:attrName>
                                        </p:attrNameLst>
                                      </p:cBhvr>
                                      <p:by>
                                        <p:hsl h="0" s="-12549" l="-25098"/>
                                      </p:by>
                                    </p:animClr>
                                    <p:animClr clrSpc="hsl" dir="cw">
                                      <p:cBhvr>
                                        <p:cTn id="21" dur="500" fill="hold"/>
                                        <p:tgtEl>
                                          <p:spTgt spid="19"/>
                                        </p:tgtEl>
                                        <p:attrNameLst>
                                          <p:attrName>fillcolor</p:attrName>
                                        </p:attrNameLst>
                                      </p:cBhvr>
                                      <p:by>
                                        <p:hsl h="0" s="-12549" l="-25098"/>
                                      </p:by>
                                    </p:animClr>
                                    <p:animClr clrSpc="hsl" dir="cw">
                                      <p:cBhvr>
                                        <p:cTn id="22" dur="500" fill="hold"/>
                                        <p:tgtEl>
                                          <p:spTgt spid="19"/>
                                        </p:tgtEl>
                                        <p:attrNameLst>
                                          <p:attrName>stroke.color</p:attrName>
                                        </p:attrNameLst>
                                      </p:cBhvr>
                                      <p:by>
                                        <p:hsl h="0" s="-12549" l="-25098"/>
                                      </p:by>
                                    </p:animClr>
                                    <p:set>
                                      <p:cBhvr>
                                        <p:cTn id="23" dur="500" fill="hold"/>
                                        <p:tgtEl>
                                          <p:spTgt spid="19"/>
                                        </p:tgtEl>
                                        <p:attrNameLst>
                                          <p:attrName>fill.type</p:attrName>
                                        </p:attrNameLst>
                                      </p:cBhvr>
                                      <p:to>
                                        <p:strVal val="solid"/>
                                      </p:to>
                                    </p:set>
                                  </p:childTnLst>
                                </p:cTn>
                              </p:par>
                            </p:childTnLst>
                          </p:cTn>
                        </p:par>
                        <p:par>
                          <p:cTn id="24" fill="hold">
                            <p:stCondLst>
                              <p:cond delay="1000"/>
                            </p:stCondLst>
                            <p:childTnLst>
                              <p:par>
                                <p:cTn id="25" presetID="35" presetClass="path" presetSubtype="0" accel="50000" decel="50000" fill="hold" nodeType="afterEffect">
                                  <p:stCondLst>
                                    <p:cond delay="0"/>
                                  </p:stCondLst>
                                  <p:childTnLst>
                                    <p:animMotion origin="layout" path="M -3.61111E-6 4.81481E-6 L -1.03975 0.00231 " pathEditMode="relative" rAng="0" ptsTypes="AA">
                                      <p:cBhvr>
                                        <p:cTn id="26" dur="2000" fill="hold"/>
                                        <p:tgtEl>
                                          <p:spTgt spid="3"/>
                                        </p:tgtEl>
                                        <p:attrNameLst>
                                          <p:attrName>ppt_x</p:attrName>
                                          <p:attrName>ppt_y</p:attrName>
                                        </p:attrNameLst>
                                      </p:cBhvr>
                                      <p:rCtr x="-51997" y="116"/>
                                    </p:animMotion>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22" presetClass="exit" presetSubtype="2" fill="hold" nodeType="clickEffect">
                                  <p:stCondLst>
                                    <p:cond delay="0"/>
                                  </p:stCondLst>
                                  <p:childTnLst>
                                    <p:animEffect transition="out" filter="wipe(right)">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bad.wav"/>
                                        </p:tgtEl>
                                      </p:cMediaNode>
                                    </p:audio>
                                  </p:sub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3.33333E-6 -1.96532E-6 L 1.025 -1.96532E-6 " pathEditMode="relative" rAng="0" ptsTypes="AA">
                                      <p:cBhvr>
                                        <p:cTn id="35" dur="2000" fill="hold"/>
                                        <p:tgtEl>
                                          <p:spTgt spid="21"/>
                                        </p:tgtEl>
                                        <p:attrNameLst>
                                          <p:attrName>ppt_x</p:attrName>
                                          <p:attrName>ppt_y</p:attrName>
                                        </p:attrNameLst>
                                      </p:cBhvr>
                                      <p:rCtr x="51250" y="0"/>
                                    </p:animMotion>
                                  </p:childTnLst>
                                  <p:subTnLst>
                                    <p:audio>
                                      <p:cMediaNode>
                                        <p:cTn display="0" masterRel="sameClick">
                                          <p:stCondLst>
                                            <p:cond evt="begin" delay="0">
                                              <p:tn val="3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21"/>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9" grpId="0" animBg="1"/>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37"/>
          <p:cNvSpPr txBox="1">
            <a:spLocks noGrp="1"/>
          </p:cNvSpPr>
          <p:nvPr>
            <p:ph type="ctrTitle"/>
          </p:nvPr>
        </p:nvSpPr>
        <p:spPr>
          <a:xfrm>
            <a:off x="648688" y="1261521"/>
            <a:ext cx="7537893" cy="209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000" b="1" dirty="0">
                <a:latin typeface="Cabin" panose="020B0604020202020204" charset="0"/>
                <a:sym typeface="Dela Gothic One"/>
              </a:rPr>
              <a:t>TIẾT 5: PHÉP CỘNG, PHÉP TRỪ CÁC SỐ TỰ NHIÊN</a:t>
            </a:r>
          </a:p>
        </p:txBody>
      </p:sp>
      <p:sp>
        <p:nvSpPr>
          <p:cNvPr id="1329" name="Google Shape;1329;p37"/>
          <p:cNvSpPr txBox="1">
            <a:spLocks noGrp="1"/>
          </p:cNvSpPr>
          <p:nvPr>
            <p:ph type="subTitle" idx="1"/>
          </p:nvPr>
        </p:nvSpPr>
        <p:spPr>
          <a:xfrm>
            <a:off x="1878338" y="3788804"/>
            <a:ext cx="5473200" cy="475800"/>
          </a:xfrm>
          <a:prstGeom prst="rect">
            <a:avLst/>
          </a:prstGeom>
          <a:solidFill>
            <a:srgbClr val="C05913">
              <a:alpha val="3165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GV: Thẩm Thu Hằng</a:t>
            </a:r>
            <a:endParaRPr sz="2400" dirty="0"/>
          </a:p>
        </p:txBody>
      </p:sp>
      <p:pic>
        <p:nvPicPr>
          <p:cNvPr id="1330" name="Google Shape;1330;p37"/>
          <p:cNvPicPr preferRelativeResize="0"/>
          <p:nvPr/>
        </p:nvPicPr>
        <p:blipFill>
          <a:blip r:embed="rId3">
            <a:alphaModFix/>
          </a:blip>
          <a:stretch>
            <a:fillRect/>
          </a:stretch>
        </p:blipFill>
        <p:spPr>
          <a:xfrm>
            <a:off x="8022445" y="1092950"/>
            <a:ext cx="1374451" cy="1431055"/>
          </a:xfrm>
          <a:prstGeom prst="rect">
            <a:avLst/>
          </a:prstGeom>
          <a:noFill/>
          <a:ln>
            <a:noFill/>
          </a:ln>
        </p:spPr>
      </p:pic>
      <p:pic>
        <p:nvPicPr>
          <p:cNvPr id="1331" name="Google Shape;1331;p37"/>
          <p:cNvPicPr preferRelativeResize="0"/>
          <p:nvPr/>
        </p:nvPicPr>
        <p:blipFill>
          <a:blip r:embed="rId4">
            <a:alphaModFix/>
          </a:blip>
          <a:stretch>
            <a:fillRect/>
          </a:stretch>
        </p:blipFill>
        <p:spPr>
          <a:xfrm rot="258814">
            <a:off x="692918" y="-81203"/>
            <a:ext cx="1198612" cy="1221231"/>
          </a:xfrm>
          <a:prstGeom prst="rect">
            <a:avLst/>
          </a:prstGeom>
          <a:noFill/>
          <a:ln>
            <a:noFill/>
          </a:ln>
        </p:spPr>
      </p:pic>
      <p:pic>
        <p:nvPicPr>
          <p:cNvPr id="1332" name="Google Shape;1332;p37"/>
          <p:cNvPicPr preferRelativeResize="0"/>
          <p:nvPr/>
        </p:nvPicPr>
        <p:blipFill>
          <a:blip r:embed="rId5">
            <a:alphaModFix/>
          </a:blip>
          <a:stretch>
            <a:fillRect/>
          </a:stretch>
        </p:blipFill>
        <p:spPr>
          <a:xfrm rot="9251192" flipH="1">
            <a:off x="8225560" y="355615"/>
            <a:ext cx="42527" cy="188775"/>
          </a:xfrm>
          <a:prstGeom prst="rect">
            <a:avLst/>
          </a:prstGeom>
          <a:noFill/>
          <a:ln>
            <a:noFill/>
          </a:ln>
        </p:spPr>
      </p:pic>
      <p:pic>
        <p:nvPicPr>
          <p:cNvPr id="1333" name="Google Shape;1333;p37"/>
          <p:cNvPicPr preferRelativeResize="0"/>
          <p:nvPr/>
        </p:nvPicPr>
        <p:blipFill>
          <a:blip r:embed="rId6">
            <a:alphaModFix/>
          </a:blip>
          <a:stretch>
            <a:fillRect/>
          </a:stretch>
        </p:blipFill>
        <p:spPr>
          <a:xfrm rot="-3222165" flipH="1">
            <a:off x="5566884" y="-405640"/>
            <a:ext cx="412705" cy="1190450"/>
          </a:xfrm>
          <a:prstGeom prst="rect">
            <a:avLst/>
          </a:prstGeom>
          <a:noFill/>
          <a:ln>
            <a:noFill/>
          </a:ln>
        </p:spPr>
      </p:pic>
      <p:grpSp>
        <p:nvGrpSpPr>
          <p:cNvPr id="1334" name="Google Shape;1334;p37"/>
          <p:cNvGrpSpPr/>
          <p:nvPr/>
        </p:nvGrpSpPr>
        <p:grpSpPr>
          <a:xfrm>
            <a:off x="7743275" y="3320364"/>
            <a:ext cx="1932789" cy="1868353"/>
            <a:chOff x="7722537" y="3243939"/>
            <a:chExt cx="1932789" cy="1868353"/>
          </a:xfrm>
        </p:grpSpPr>
        <p:pic>
          <p:nvPicPr>
            <p:cNvPr id="1335" name="Google Shape;1335;p37"/>
            <p:cNvPicPr preferRelativeResize="0"/>
            <p:nvPr/>
          </p:nvPicPr>
          <p:blipFill>
            <a:blip r:embed="rId7">
              <a:alphaModFix/>
            </a:blip>
            <a:stretch>
              <a:fillRect/>
            </a:stretch>
          </p:blipFill>
          <p:spPr>
            <a:xfrm rot="-1137833">
              <a:off x="7898091" y="3813412"/>
              <a:ext cx="762420" cy="1207773"/>
            </a:xfrm>
            <a:prstGeom prst="rect">
              <a:avLst/>
            </a:prstGeom>
            <a:noFill/>
            <a:ln>
              <a:noFill/>
            </a:ln>
          </p:spPr>
        </p:pic>
        <p:pic>
          <p:nvPicPr>
            <p:cNvPr id="1336" name="Google Shape;1336;p37"/>
            <p:cNvPicPr preferRelativeResize="0"/>
            <p:nvPr/>
          </p:nvPicPr>
          <p:blipFill>
            <a:blip r:embed="rId8">
              <a:alphaModFix/>
            </a:blip>
            <a:stretch>
              <a:fillRect/>
            </a:stretch>
          </p:blipFill>
          <p:spPr>
            <a:xfrm>
              <a:off x="7798725" y="3243939"/>
              <a:ext cx="1856601" cy="1767377"/>
            </a:xfrm>
            <a:prstGeom prst="rect">
              <a:avLst/>
            </a:prstGeom>
            <a:noFill/>
            <a:ln>
              <a:noFill/>
            </a:ln>
          </p:spPr>
        </p:pic>
      </p:grpSp>
      <p:pic>
        <p:nvPicPr>
          <p:cNvPr id="1337" name="Google Shape;1337;p37"/>
          <p:cNvPicPr preferRelativeResize="0"/>
          <p:nvPr/>
        </p:nvPicPr>
        <p:blipFill>
          <a:blip r:embed="rId5">
            <a:alphaModFix/>
          </a:blip>
          <a:stretch>
            <a:fillRect/>
          </a:stretch>
        </p:blipFill>
        <p:spPr>
          <a:xfrm rot="4098951">
            <a:off x="1270962" y="4727916"/>
            <a:ext cx="42527" cy="188775"/>
          </a:xfrm>
          <a:prstGeom prst="rect">
            <a:avLst/>
          </a:prstGeom>
          <a:noFill/>
          <a:ln>
            <a:noFill/>
          </a:ln>
        </p:spPr>
      </p:pic>
      <p:pic>
        <p:nvPicPr>
          <p:cNvPr id="1338" name="Google Shape;1338;p37"/>
          <p:cNvPicPr preferRelativeResize="0"/>
          <p:nvPr/>
        </p:nvPicPr>
        <p:blipFill>
          <a:blip r:embed="rId6">
            <a:alphaModFix/>
          </a:blip>
          <a:stretch>
            <a:fillRect/>
          </a:stretch>
        </p:blipFill>
        <p:spPr>
          <a:xfrm rot="7122156">
            <a:off x="7245260" y="3061808"/>
            <a:ext cx="283992" cy="819171"/>
          </a:xfrm>
          <a:prstGeom prst="rect">
            <a:avLst/>
          </a:prstGeom>
          <a:noFill/>
          <a:ln>
            <a:noFill/>
          </a:ln>
        </p:spPr>
      </p:pic>
      <p:pic>
        <p:nvPicPr>
          <p:cNvPr id="1339" name="Google Shape;1339;p37"/>
          <p:cNvPicPr preferRelativeResize="0"/>
          <p:nvPr/>
        </p:nvPicPr>
        <p:blipFill>
          <a:blip r:embed="rId9">
            <a:alphaModFix/>
          </a:blip>
          <a:stretch>
            <a:fillRect/>
          </a:stretch>
        </p:blipFill>
        <p:spPr>
          <a:xfrm rot="-3302637">
            <a:off x="1423490" y="1294215"/>
            <a:ext cx="387069" cy="507175"/>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569496" y="2953515"/>
            <a:ext cx="1505486" cy="148567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292135" y="2334113"/>
            <a:ext cx="1792432" cy="2396133"/>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solidFill>
                  <a:schemeClr val="tx1"/>
                </a:solidFill>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grpSp>
      <p:grpSp>
        <p:nvGrpSpPr>
          <p:cNvPr id="8" name="Đúng"/>
          <p:cNvGrpSpPr/>
          <p:nvPr/>
        </p:nvGrpSpPr>
        <p:grpSpPr>
          <a:xfrm>
            <a:off x="5580760" y="2642187"/>
            <a:ext cx="1227629" cy="1779985"/>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grpSp>
      <p:grpSp>
        <p:nvGrpSpPr>
          <p:cNvPr id="11" name="Group 10"/>
          <p:cNvGrpSpPr/>
          <p:nvPr/>
        </p:nvGrpSpPr>
        <p:grpSpPr>
          <a:xfrm>
            <a:off x="2322984" y="2326034"/>
            <a:ext cx="1792432" cy="2396133"/>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solidFill>
                  <a:schemeClr val="tx1"/>
                </a:solidFill>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grpSp>
      <p:grpSp>
        <p:nvGrpSpPr>
          <p:cNvPr id="15" name="Sai"/>
          <p:cNvGrpSpPr/>
          <p:nvPr/>
        </p:nvGrpSpPr>
        <p:grpSpPr>
          <a:xfrm>
            <a:off x="2611609" y="2634108"/>
            <a:ext cx="1227629" cy="1779985"/>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p>
          </p:txBody>
        </p:sp>
      </p:grpSp>
      <p:sp>
        <p:nvSpPr>
          <p:cNvPr id="18" name="YEs"/>
          <p:cNvSpPr txBox="1">
            <a:spLocks/>
          </p:cNvSpPr>
          <p:nvPr/>
        </p:nvSpPr>
        <p:spPr>
          <a:xfrm>
            <a:off x="5304583" y="1785531"/>
            <a:ext cx="1767536" cy="54858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bg1"/>
                </a:solidFill>
              </a:rPr>
              <a:t>right</a:t>
            </a:r>
          </a:p>
        </p:txBody>
      </p:sp>
      <p:sp>
        <p:nvSpPr>
          <p:cNvPr id="19" name="No"/>
          <p:cNvSpPr txBox="1">
            <a:spLocks/>
          </p:cNvSpPr>
          <p:nvPr/>
        </p:nvSpPr>
        <p:spPr>
          <a:xfrm>
            <a:off x="2335432" y="1777453"/>
            <a:ext cx="1767536" cy="54858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bg1"/>
                </a:solidFill>
              </a:rPr>
              <a:t>wrong</a:t>
            </a:r>
          </a:p>
        </p:txBody>
      </p:sp>
      <p:sp>
        <p:nvSpPr>
          <p:cNvPr id="28" name="Title 1"/>
          <p:cNvSpPr txBox="1">
            <a:spLocks/>
          </p:cNvSpPr>
          <p:nvPr/>
        </p:nvSpPr>
        <p:spPr>
          <a:xfrm>
            <a:off x="1657350" y="205702"/>
            <a:ext cx="5829300" cy="724067"/>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err="1">
                <a:solidFill>
                  <a:schemeClr val="bg1"/>
                </a:solidFill>
              </a:rPr>
              <a:t>Câu</a:t>
            </a:r>
            <a:r>
              <a:rPr lang="en-US" sz="3300" dirty="0">
                <a:solidFill>
                  <a:schemeClr val="bg1"/>
                </a:solidFill>
              </a:rPr>
              <a:t> 4: 981 – 781 + 29 = ?</a:t>
            </a:r>
          </a:p>
        </p:txBody>
      </p:sp>
      <p:grpSp>
        <p:nvGrpSpPr>
          <p:cNvPr id="20" name="Group 19"/>
          <p:cNvGrpSpPr/>
          <p:nvPr/>
        </p:nvGrpSpPr>
        <p:grpSpPr>
          <a:xfrm>
            <a:off x="-7258050" y="0"/>
            <a:ext cx="7143750" cy="5143500"/>
            <a:chOff x="-4038600" y="93915"/>
            <a:chExt cx="9144000"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22"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8001000" y="-188700"/>
            <a:ext cx="7162336" cy="5371751"/>
            <a:chOff x="0" y="-332096"/>
            <a:chExt cx="9549781" cy="7162335"/>
          </a:xfrm>
        </p:grpSpPr>
        <p:pic>
          <p:nvPicPr>
            <p:cNvPr id="9218" name="Picture 2" descr="D:\pp game\doraemon\cau-tinh-yeu-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32096"/>
              <a:ext cx="9549781" cy="716233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background\character\34_result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0553" y="4460861"/>
              <a:ext cx="2199228" cy="2199228"/>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6" name="Cloud 25"/>
            <p:cNvSpPr/>
            <p:nvPr/>
          </p:nvSpPr>
          <p:spPr>
            <a:xfrm>
              <a:off x="207819" y="12465"/>
              <a:ext cx="4725517" cy="2022924"/>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a:t>Love bridge</a:t>
              </a:r>
            </a:p>
            <a:p>
              <a:pPr algn="ctr"/>
              <a:r>
                <a:rPr lang="en-US" sz="1800" b="1">
                  <a:solidFill>
                    <a:schemeClr val="bg1"/>
                  </a:solidFill>
                </a:rPr>
                <a:t>Danang Vietnam</a:t>
              </a:r>
              <a:endParaRPr lang="en-US" sz="3600" b="1">
                <a:solidFill>
                  <a:schemeClr val="bg1"/>
                </a:solidFill>
              </a:endParaRPr>
            </a:p>
          </p:txBody>
        </p:sp>
      </p:grpSp>
      <p:sp>
        <p:nvSpPr>
          <p:cNvPr id="2" name="Title 1">
            <a:extLst>
              <a:ext uri="{FF2B5EF4-FFF2-40B4-BE49-F238E27FC236}">
                <a16:creationId xmlns:a16="http://schemas.microsoft.com/office/drawing/2014/main" id="{FD8C78E2-A803-D52B-B0FC-95AE883430A1}"/>
              </a:ext>
            </a:extLst>
          </p:cNvPr>
          <p:cNvSpPr txBox="1">
            <a:spLocks/>
          </p:cNvSpPr>
          <p:nvPr/>
        </p:nvSpPr>
        <p:spPr>
          <a:xfrm>
            <a:off x="1657350" y="1019062"/>
            <a:ext cx="5829300" cy="724067"/>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bg1"/>
                </a:solidFill>
              </a:rPr>
              <a:t>229</a:t>
            </a:r>
          </a:p>
        </p:txBody>
      </p:sp>
    </p:spTree>
    <p:extLst>
      <p:ext uri="{BB962C8B-B14F-4D97-AF65-F5344CB8AC3E}">
        <p14:creationId xmlns:p14="http://schemas.microsoft.com/office/powerpoint/2010/main" val="998831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2" presetClass="exit" presetSubtype="2" fill="hold" nodeType="clickEffect">
                                  <p:stCondLst>
                                    <p:cond delay="0"/>
                                  </p:stCondLst>
                                  <p:childTnLst>
                                    <p:animEffect transition="out" filter="wipe(right)">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TADA.wav"/>
                                        </p:tgtEl>
                                      </p:cMediaNode>
                                    </p:audio>
                                  </p:subTnLst>
                                </p:cTn>
                              </p:par>
                            </p:childTnLst>
                          </p:cTn>
                        </p:par>
                        <p:par>
                          <p:cTn id="18" fill="hold">
                            <p:stCondLst>
                              <p:cond delay="500"/>
                            </p:stCondLst>
                            <p:childTnLst>
                              <p:par>
                                <p:cTn id="19" presetID="24" presetClass="emph" presetSubtype="0" fill="hold" grpId="0" nodeType="afterEffect">
                                  <p:stCondLst>
                                    <p:cond delay="0"/>
                                  </p:stCondLst>
                                  <p:childTnLst>
                                    <p:animClr clrSpc="hsl" dir="cw">
                                      <p:cBhvr override="childStyle">
                                        <p:cTn id="20" dur="500" fill="hold"/>
                                        <p:tgtEl>
                                          <p:spTgt spid="18"/>
                                        </p:tgtEl>
                                        <p:attrNameLst>
                                          <p:attrName>style.color</p:attrName>
                                        </p:attrNameLst>
                                      </p:cBhvr>
                                      <p:by>
                                        <p:hsl h="0" s="-12549" l="-25098"/>
                                      </p:by>
                                    </p:animClr>
                                    <p:animClr clrSpc="hsl" dir="cw">
                                      <p:cBhvr>
                                        <p:cTn id="21" dur="500" fill="hold"/>
                                        <p:tgtEl>
                                          <p:spTgt spid="18"/>
                                        </p:tgtEl>
                                        <p:attrNameLst>
                                          <p:attrName>fillcolor</p:attrName>
                                        </p:attrNameLst>
                                      </p:cBhvr>
                                      <p:by>
                                        <p:hsl h="0" s="-12549" l="-25098"/>
                                      </p:by>
                                    </p:animClr>
                                    <p:animClr clrSpc="hsl" dir="cw">
                                      <p:cBhvr>
                                        <p:cTn id="22" dur="500" fill="hold"/>
                                        <p:tgtEl>
                                          <p:spTgt spid="18"/>
                                        </p:tgtEl>
                                        <p:attrNameLst>
                                          <p:attrName>stroke.color</p:attrName>
                                        </p:attrNameLst>
                                      </p:cBhvr>
                                      <p:by>
                                        <p:hsl h="0" s="-12549" l="-25098"/>
                                      </p:by>
                                    </p:animClr>
                                    <p:set>
                                      <p:cBhvr>
                                        <p:cTn id="23" dur="500" fill="hold"/>
                                        <p:tgtEl>
                                          <p:spTgt spid="18"/>
                                        </p:tgtEl>
                                        <p:attrNameLst>
                                          <p:attrName>fill.type</p:attrName>
                                        </p:attrNameLst>
                                      </p:cBhvr>
                                      <p:to>
                                        <p:strVal val="solid"/>
                                      </p:to>
                                    </p:set>
                                  </p:childTnLst>
                                </p:cTn>
                              </p:par>
                            </p:childTnLst>
                          </p:cTn>
                        </p:par>
                        <p:par>
                          <p:cTn id="24" fill="hold">
                            <p:stCondLst>
                              <p:cond delay="1000"/>
                            </p:stCondLst>
                            <p:childTnLst>
                              <p:par>
                                <p:cTn id="25" presetID="35" presetClass="path" presetSubtype="0" accel="50000" decel="50000" fill="hold" nodeType="afterEffect">
                                  <p:stCondLst>
                                    <p:cond delay="0"/>
                                  </p:stCondLst>
                                  <p:childTnLst>
                                    <p:animMotion origin="layout" path="M -2.22222E-6 3.33333E-6 L -1.03889 0.00347 " pathEditMode="relative" rAng="0" ptsTypes="AA">
                                      <p:cBhvr>
                                        <p:cTn id="26" dur="2000" fill="hold"/>
                                        <p:tgtEl>
                                          <p:spTgt spid="23"/>
                                        </p:tgtEl>
                                        <p:attrNameLst>
                                          <p:attrName>ppt_x</p:attrName>
                                          <p:attrName>ppt_y</p:attrName>
                                        </p:attrNameLst>
                                      </p:cBhvr>
                                      <p:rCtr x="-51944" y="162"/>
                                    </p:animMotion>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22" presetClass="exit" presetSubtype="2" fill="hold" nodeType="clickEffect">
                                  <p:stCondLst>
                                    <p:cond delay="0"/>
                                  </p:stCondLst>
                                  <p:childTnLst>
                                    <p:animEffect transition="out" filter="wipe(right)">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bad.wav"/>
                                        </p:tgtEl>
                                      </p:cMediaNode>
                                    </p:audio>
                                  </p:sub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3.33333E-6 -1.96532E-6 L 1.025 -1.96532E-6 " pathEditMode="relative" rAng="0" ptsTypes="AA">
                                      <p:cBhvr>
                                        <p:cTn id="35" dur="2000" fill="hold"/>
                                        <p:tgtEl>
                                          <p:spTgt spid="20"/>
                                        </p:tgtEl>
                                        <p:attrNameLst>
                                          <p:attrName>ppt_x</p:attrName>
                                          <p:attrName>ppt_y</p:attrName>
                                        </p:attrNameLst>
                                      </p:cBhvr>
                                      <p:rCtr x="51250" y="0"/>
                                    </p:animMotion>
                                  </p:childTnLst>
                                  <p:subTnLst>
                                    <p:audio>
                                      <p:cMediaNode>
                                        <p:cTn display="0" masterRel="sameClick">
                                          <p:stCondLst>
                                            <p:cond evt="begin" delay="0">
                                              <p:tn val="3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8" grpId="0" animBg="1"/>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19FB-CF61-C127-2326-3660848E5BC0}"/>
              </a:ext>
            </a:extLst>
          </p:cNvPr>
          <p:cNvSpPr>
            <a:spLocks noGrp="1"/>
          </p:cNvSpPr>
          <p:nvPr>
            <p:ph type="title"/>
          </p:nvPr>
        </p:nvSpPr>
        <p:spPr/>
        <p:txBody>
          <a:bodyPr/>
          <a:lstStyle/>
          <a:p>
            <a:r>
              <a:rPr lang="en-US" b="1" dirty="0" err="1">
                <a:latin typeface="Cabin" panose="020B0604020202020204" charset="0"/>
              </a:rPr>
              <a:t>Luyện</a:t>
            </a:r>
            <a:r>
              <a:rPr lang="en-US" b="1" dirty="0">
                <a:latin typeface="Cabin" panose="020B0604020202020204" charset="0"/>
              </a:rPr>
              <a:t> </a:t>
            </a:r>
            <a:r>
              <a:rPr lang="en-US" b="1" dirty="0" err="1">
                <a:latin typeface="Cabin" panose="020B0604020202020204" charset="0"/>
              </a:rPr>
              <a:t>tập</a:t>
            </a:r>
            <a:endParaRPr lang="en-US" b="1" dirty="0">
              <a:latin typeface="Cabin" panose="020B0604020202020204" charset="0"/>
            </a:endParaRPr>
          </a:p>
        </p:txBody>
      </p:sp>
      <p:sp>
        <p:nvSpPr>
          <p:cNvPr id="3" name="TextBox 2">
            <a:extLst>
              <a:ext uri="{FF2B5EF4-FFF2-40B4-BE49-F238E27FC236}">
                <a16:creationId xmlns:a16="http://schemas.microsoft.com/office/drawing/2014/main" id="{C1C40854-CD59-354A-E508-F532970593C8}"/>
              </a:ext>
            </a:extLst>
          </p:cNvPr>
          <p:cNvSpPr txBox="1"/>
          <p:nvPr/>
        </p:nvSpPr>
        <p:spPr>
          <a:xfrm>
            <a:off x="1014412" y="1143000"/>
            <a:ext cx="6600825" cy="461665"/>
          </a:xfrm>
          <a:prstGeom prst="rect">
            <a:avLst/>
          </a:prstGeom>
          <a:noFill/>
        </p:spPr>
        <p:txBody>
          <a:bodyPr wrap="square" rtlCol="0">
            <a:spAutoFit/>
          </a:bodyPr>
          <a:lstStyle/>
          <a:p>
            <a:r>
              <a:rPr lang="en-US" sz="2400" b="1" dirty="0">
                <a:latin typeface="Cabin" panose="020B0604020202020204" charset="0"/>
              </a:rPr>
              <a:t>BT2/SGK tr16</a:t>
            </a:r>
          </a:p>
        </p:txBody>
      </p:sp>
      <p:pic>
        <p:nvPicPr>
          <p:cNvPr id="4" name="Picture 3">
            <a:extLst>
              <a:ext uri="{FF2B5EF4-FFF2-40B4-BE49-F238E27FC236}">
                <a16:creationId xmlns:a16="http://schemas.microsoft.com/office/drawing/2014/main" id="{622B4848-6F5C-2972-A239-DF9EA57EFAF3}"/>
              </a:ext>
            </a:extLst>
          </p:cNvPr>
          <p:cNvPicPr>
            <a:picLocks noChangeAspect="1"/>
          </p:cNvPicPr>
          <p:nvPr/>
        </p:nvPicPr>
        <p:blipFill>
          <a:blip r:embed="rId2"/>
          <a:stretch>
            <a:fillRect/>
          </a:stretch>
        </p:blipFill>
        <p:spPr>
          <a:xfrm>
            <a:off x="720000" y="1980257"/>
            <a:ext cx="7656826" cy="1558579"/>
          </a:xfrm>
          <a:prstGeom prst="rect">
            <a:avLst/>
          </a:prstGeom>
        </p:spPr>
      </p:pic>
    </p:spTree>
    <p:extLst>
      <p:ext uri="{BB962C8B-B14F-4D97-AF65-F5344CB8AC3E}">
        <p14:creationId xmlns:p14="http://schemas.microsoft.com/office/powerpoint/2010/main" val="3050948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42"/>
          <p:cNvSpPr txBox="1">
            <a:spLocks noGrp="1"/>
          </p:cNvSpPr>
          <p:nvPr>
            <p:ph type="title"/>
          </p:nvPr>
        </p:nvSpPr>
        <p:spPr>
          <a:xfrm>
            <a:off x="1915778" y="1963237"/>
            <a:ext cx="5408700" cy="154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latin typeface="Cabin" panose="020B0604020202020204" charset="0"/>
              </a:rPr>
              <a:t>Phép cộng</a:t>
            </a:r>
            <a:endParaRPr b="1" dirty="0">
              <a:latin typeface="Cabin" panose="020B0604020202020204" charset="0"/>
            </a:endParaRPr>
          </a:p>
        </p:txBody>
      </p:sp>
      <p:sp>
        <p:nvSpPr>
          <p:cNvPr id="1391" name="Google Shape;1391;p42"/>
          <p:cNvSpPr txBox="1">
            <a:spLocks noGrp="1"/>
          </p:cNvSpPr>
          <p:nvPr>
            <p:ph type="title" idx="2"/>
          </p:nvPr>
        </p:nvSpPr>
        <p:spPr>
          <a:xfrm>
            <a:off x="3746775" y="840584"/>
            <a:ext cx="1518900" cy="141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1393" name="Google Shape;1393;p42"/>
          <p:cNvGrpSpPr/>
          <p:nvPr/>
        </p:nvGrpSpPr>
        <p:grpSpPr>
          <a:xfrm flipH="1">
            <a:off x="-252979" y="3424261"/>
            <a:ext cx="1700661" cy="1643964"/>
            <a:chOff x="7722537" y="3243939"/>
            <a:chExt cx="1932789" cy="1868353"/>
          </a:xfrm>
        </p:grpSpPr>
        <p:pic>
          <p:nvPicPr>
            <p:cNvPr id="1394" name="Google Shape;1394;p42"/>
            <p:cNvPicPr preferRelativeResize="0"/>
            <p:nvPr/>
          </p:nvPicPr>
          <p:blipFill>
            <a:blip r:embed="rId3">
              <a:alphaModFix/>
            </a:blip>
            <a:stretch>
              <a:fillRect/>
            </a:stretch>
          </p:blipFill>
          <p:spPr>
            <a:xfrm rot="-1137833">
              <a:off x="7898091" y="3813412"/>
              <a:ext cx="762420" cy="1207773"/>
            </a:xfrm>
            <a:prstGeom prst="rect">
              <a:avLst/>
            </a:prstGeom>
            <a:noFill/>
            <a:ln>
              <a:noFill/>
            </a:ln>
          </p:spPr>
        </p:pic>
        <p:pic>
          <p:nvPicPr>
            <p:cNvPr id="1395" name="Google Shape;1395;p42"/>
            <p:cNvPicPr preferRelativeResize="0"/>
            <p:nvPr/>
          </p:nvPicPr>
          <p:blipFill>
            <a:blip r:embed="rId4">
              <a:alphaModFix/>
            </a:blip>
            <a:stretch>
              <a:fillRect/>
            </a:stretch>
          </p:blipFill>
          <p:spPr>
            <a:xfrm>
              <a:off x="7798725" y="3243939"/>
              <a:ext cx="1856601" cy="1767377"/>
            </a:xfrm>
            <a:prstGeom prst="rect">
              <a:avLst/>
            </a:prstGeom>
            <a:noFill/>
            <a:ln>
              <a:noFill/>
            </a:ln>
          </p:spPr>
        </p:pic>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40"/>
          <p:cNvSpPr txBox="1">
            <a:spLocks noGrp="1"/>
          </p:cNvSpPr>
          <p:nvPr>
            <p:ph type="title"/>
          </p:nvPr>
        </p:nvSpPr>
        <p:spPr>
          <a:xfrm>
            <a:off x="720000" y="3968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bin" panose="020B0604020202020204" charset="0"/>
              </a:rPr>
              <a:t>1. Phép cộng</a:t>
            </a:r>
            <a:endParaRPr b="1" dirty="0">
              <a:latin typeface="Cabin" panose="020B0604020202020204" charset="0"/>
            </a:endParaRPr>
          </a:p>
        </p:txBody>
      </p:sp>
      <p:pic>
        <p:nvPicPr>
          <p:cNvPr id="13" name="Picture 12" descr="A black and white image of a math problem&#10;&#10;AI-generated content may be incorrect.">
            <a:extLst>
              <a:ext uri="{FF2B5EF4-FFF2-40B4-BE49-F238E27FC236}">
                <a16:creationId xmlns:a16="http://schemas.microsoft.com/office/drawing/2014/main" id="{060EDA95-7932-85F8-692C-557F5BA539A5}"/>
              </a:ext>
            </a:extLst>
          </p:cNvPr>
          <p:cNvPicPr>
            <a:picLocks noChangeAspect="1"/>
          </p:cNvPicPr>
          <p:nvPr/>
        </p:nvPicPr>
        <p:blipFill>
          <a:blip r:embed="rId3">
            <a:duotone>
              <a:prstClr val="black"/>
              <a:srgbClr val="92D050">
                <a:tint val="45000"/>
                <a:satMod val="400000"/>
              </a:srgbClr>
            </a:duotone>
          </a:blip>
          <a:stretch>
            <a:fillRect/>
          </a:stretch>
        </p:blipFill>
        <p:spPr>
          <a:xfrm>
            <a:off x="2192000" y="1598999"/>
            <a:ext cx="5206167" cy="201529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40"/>
          <p:cNvSpPr txBox="1">
            <a:spLocks noGrp="1"/>
          </p:cNvSpPr>
          <p:nvPr>
            <p:ph type="title"/>
          </p:nvPr>
        </p:nvSpPr>
        <p:spPr>
          <a:xfrm>
            <a:off x="720000" y="3968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bin" panose="020B0604020202020204" charset="0"/>
              </a:rPr>
              <a:t>1. Phép cộng</a:t>
            </a:r>
            <a:endParaRPr b="1" dirty="0">
              <a:latin typeface="Cabin" panose="020B0604020202020204" charset="0"/>
            </a:endParaRPr>
          </a:p>
        </p:txBody>
      </p:sp>
      <p:sp>
        <p:nvSpPr>
          <p:cNvPr id="1378" name="Google Shape;1378;p40"/>
          <p:cNvSpPr txBox="1">
            <a:spLocks noGrp="1"/>
          </p:cNvSpPr>
          <p:nvPr>
            <p:ph type="subTitle" idx="2"/>
          </p:nvPr>
        </p:nvSpPr>
        <p:spPr>
          <a:xfrm>
            <a:off x="720000" y="1475125"/>
            <a:ext cx="3438800" cy="21102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t>Nhiệm vụ 1: </a:t>
            </a:r>
          </a:p>
          <a:p>
            <a:pPr marL="0" lvl="0" indent="0" algn="l" rtl="0">
              <a:spcBef>
                <a:spcPts val="0"/>
              </a:spcBef>
              <a:spcAft>
                <a:spcPts val="0"/>
              </a:spcAft>
              <a:buNone/>
            </a:pPr>
            <a:r>
              <a:rPr lang="en" sz="2400" dirty="0"/>
              <a:t>Cho a = 35 và b = 41</a:t>
            </a:r>
          </a:p>
          <a:p>
            <a:pPr marL="0" lvl="0" indent="0" algn="l" rtl="0">
              <a:spcBef>
                <a:spcPts val="0"/>
              </a:spcBef>
              <a:spcAft>
                <a:spcPts val="0"/>
              </a:spcAft>
              <a:buNone/>
            </a:pPr>
            <a:r>
              <a:rPr lang="en" sz="2400" dirty="0"/>
              <a:t>a) Tính a + b và b + a</a:t>
            </a:r>
          </a:p>
          <a:p>
            <a:pPr marL="0" lvl="0" indent="0" algn="l" rtl="0">
              <a:spcBef>
                <a:spcPts val="0"/>
              </a:spcBef>
              <a:spcAft>
                <a:spcPts val="0"/>
              </a:spcAft>
              <a:buNone/>
            </a:pPr>
            <a:r>
              <a:rPr lang="en-US" sz="2400" dirty="0"/>
              <a:t>b) So </a:t>
            </a:r>
            <a:r>
              <a:rPr lang="en-US" sz="2400" dirty="0" err="1"/>
              <a:t>sánh</a:t>
            </a:r>
            <a:r>
              <a:rPr lang="en-US" sz="2400" dirty="0"/>
              <a:t> </a:t>
            </a:r>
            <a:r>
              <a:rPr lang="en-US" sz="2400" dirty="0" err="1"/>
              <a:t>kết</a:t>
            </a:r>
            <a:r>
              <a:rPr lang="en-US" sz="2400" dirty="0"/>
              <a:t> </a:t>
            </a:r>
            <a:r>
              <a:rPr lang="en-US" sz="2400" dirty="0" err="1"/>
              <a:t>quả</a:t>
            </a:r>
            <a:r>
              <a:rPr lang="en-US" sz="2400" dirty="0"/>
              <a:t> </a:t>
            </a:r>
            <a:r>
              <a:rPr lang="en-US" sz="2400" dirty="0" err="1"/>
              <a:t>nhận</a:t>
            </a:r>
            <a:r>
              <a:rPr lang="en-US" sz="2400" dirty="0"/>
              <a:t> </a:t>
            </a:r>
            <a:r>
              <a:rPr lang="en-US" sz="2400" dirty="0" err="1"/>
              <a:t>được</a:t>
            </a:r>
            <a:r>
              <a:rPr lang="en-US" sz="2400" dirty="0"/>
              <a:t> ở </a:t>
            </a:r>
            <a:r>
              <a:rPr lang="en-US" sz="2400" dirty="0" err="1"/>
              <a:t>câu</a:t>
            </a:r>
            <a:r>
              <a:rPr lang="en-US" sz="2400" dirty="0"/>
              <a:t> a</a:t>
            </a:r>
            <a:endParaRPr sz="2400" dirty="0"/>
          </a:p>
        </p:txBody>
      </p:sp>
      <p:sp>
        <p:nvSpPr>
          <p:cNvPr id="3" name="Subtitle 2">
            <a:extLst>
              <a:ext uri="{FF2B5EF4-FFF2-40B4-BE49-F238E27FC236}">
                <a16:creationId xmlns:a16="http://schemas.microsoft.com/office/drawing/2014/main" id="{4AA65711-6114-1671-113B-6C54C4DFA84C}"/>
              </a:ext>
            </a:extLst>
          </p:cNvPr>
          <p:cNvSpPr>
            <a:spLocks noGrp="1"/>
          </p:cNvSpPr>
          <p:nvPr>
            <p:ph type="subTitle" idx="1"/>
          </p:nvPr>
        </p:nvSpPr>
        <p:spPr>
          <a:xfrm>
            <a:off x="4158800" y="1475125"/>
            <a:ext cx="4265195" cy="2705100"/>
          </a:xfrm>
        </p:spPr>
        <p:txBody>
          <a:bodyPr/>
          <a:lstStyle/>
          <a:p>
            <a:r>
              <a:rPr lang="en-US" sz="2400" b="1" dirty="0" err="1"/>
              <a:t>Nhiệm</a:t>
            </a:r>
            <a:r>
              <a:rPr lang="en-US" sz="2400" b="1" dirty="0"/>
              <a:t> </a:t>
            </a:r>
            <a:r>
              <a:rPr lang="en-US" sz="2400" b="1" dirty="0" err="1"/>
              <a:t>vụ</a:t>
            </a:r>
            <a:r>
              <a:rPr lang="en-US" sz="2400" b="1" dirty="0"/>
              <a:t> 2: </a:t>
            </a:r>
          </a:p>
          <a:p>
            <a:r>
              <a:rPr lang="en-US" sz="2400" dirty="0"/>
              <a:t>Cho a = 15, b = 27, c = 31</a:t>
            </a:r>
          </a:p>
          <a:p>
            <a:r>
              <a:rPr lang="en-US" sz="2400" dirty="0"/>
              <a:t>a) </a:t>
            </a:r>
            <a:r>
              <a:rPr lang="en-US" sz="2400" dirty="0" err="1"/>
              <a:t>Tính</a:t>
            </a:r>
            <a:r>
              <a:rPr lang="en-US" sz="2400" dirty="0"/>
              <a:t> (a + b) + c </a:t>
            </a:r>
            <a:r>
              <a:rPr lang="en-US" sz="2400" dirty="0" err="1"/>
              <a:t>và</a:t>
            </a:r>
            <a:r>
              <a:rPr lang="en-US" sz="2400" dirty="0"/>
              <a:t> a + (b + c)</a:t>
            </a:r>
          </a:p>
          <a:p>
            <a:r>
              <a:rPr lang="en-US" sz="2400" dirty="0"/>
              <a:t>b) So </a:t>
            </a:r>
            <a:r>
              <a:rPr lang="en-US" sz="2400" dirty="0" err="1"/>
              <a:t>sánh</a:t>
            </a:r>
            <a:r>
              <a:rPr lang="en-US" sz="2400" dirty="0"/>
              <a:t> </a:t>
            </a:r>
            <a:r>
              <a:rPr lang="en-US" sz="2400" dirty="0" err="1"/>
              <a:t>kết</a:t>
            </a:r>
            <a:r>
              <a:rPr lang="en-US" sz="2400" dirty="0"/>
              <a:t> </a:t>
            </a:r>
            <a:r>
              <a:rPr lang="en-US" sz="2400" dirty="0" err="1"/>
              <a:t>quả</a:t>
            </a:r>
            <a:r>
              <a:rPr lang="en-US" sz="2400" dirty="0"/>
              <a:t> </a:t>
            </a:r>
            <a:r>
              <a:rPr lang="en-US" sz="2400" dirty="0" err="1"/>
              <a:t>nhận</a:t>
            </a:r>
            <a:r>
              <a:rPr lang="en-US" sz="2400" dirty="0"/>
              <a:t> </a:t>
            </a:r>
            <a:r>
              <a:rPr lang="en-US" sz="2400" dirty="0" err="1"/>
              <a:t>được</a:t>
            </a:r>
            <a:r>
              <a:rPr lang="en-US" sz="2400" dirty="0"/>
              <a:t> ở </a:t>
            </a:r>
            <a:r>
              <a:rPr lang="en-US" sz="2400" dirty="0" err="1"/>
              <a:t>câu</a:t>
            </a:r>
            <a:r>
              <a:rPr lang="en-US" sz="2400" dirty="0"/>
              <a:t> a</a:t>
            </a:r>
          </a:p>
        </p:txBody>
      </p:sp>
      <p:cxnSp>
        <p:nvCxnSpPr>
          <p:cNvPr id="5" name="Straight Connector 4">
            <a:extLst>
              <a:ext uri="{FF2B5EF4-FFF2-40B4-BE49-F238E27FC236}">
                <a16:creationId xmlns:a16="http://schemas.microsoft.com/office/drawing/2014/main" id="{7D5FF92F-4873-9269-D478-9C22B73251C6}"/>
              </a:ext>
            </a:extLst>
          </p:cNvPr>
          <p:cNvCxnSpPr/>
          <p:nvPr/>
        </p:nvCxnSpPr>
        <p:spPr>
          <a:xfrm>
            <a:off x="4158800" y="1143000"/>
            <a:ext cx="0" cy="371775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8D90655-7A64-AC92-92AA-D4CB98338460}"/>
              </a:ext>
            </a:extLst>
          </p:cNvPr>
          <p:cNvSpPr txBox="1"/>
          <p:nvPr/>
        </p:nvSpPr>
        <p:spPr>
          <a:xfrm>
            <a:off x="1345642" y="4058826"/>
            <a:ext cx="3118073" cy="461665"/>
          </a:xfrm>
          <a:prstGeom prst="rect">
            <a:avLst/>
          </a:prstGeom>
          <a:noFill/>
        </p:spPr>
        <p:txBody>
          <a:bodyPr wrap="square" rtlCol="0">
            <a:spAutoFit/>
          </a:bodyPr>
          <a:lstStyle/>
          <a:p>
            <a:r>
              <a:rPr lang="en-US" sz="2400" b="1" dirty="0" err="1">
                <a:solidFill>
                  <a:srgbClr val="FF0000"/>
                </a:solidFill>
                <a:latin typeface="Cabin" panose="020B0604020202020204" charset="0"/>
              </a:rPr>
              <a:t>Nhóm</a:t>
            </a:r>
            <a:r>
              <a:rPr lang="en-US" sz="2400" b="1" dirty="0">
                <a:solidFill>
                  <a:srgbClr val="FF0000"/>
                </a:solidFill>
                <a:latin typeface="Cabin" panose="020B0604020202020204" charset="0"/>
              </a:rPr>
              <a:t> 1 + 3</a:t>
            </a:r>
          </a:p>
        </p:txBody>
      </p:sp>
      <p:sp>
        <p:nvSpPr>
          <p:cNvPr id="7" name="TextBox 6">
            <a:extLst>
              <a:ext uri="{FF2B5EF4-FFF2-40B4-BE49-F238E27FC236}">
                <a16:creationId xmlns:a16="http://schemas.microsoft.com/office/drawing/2014/main" id="{6BEA17AC-6537-10A3-B95E-D825616A7F46}"/>
              </a:ext>
            </a:extLst>
          </p:cNvPr>
          <p:cNvSpPr txBox="1"/>
          <p:nvPr/>
        </p:nvSpPr>
        <p:spPr>
          <a:xfrm>
            <a:off x="5717836" y="4058826"/>
            <a:ext cx="3118073" cy="461665"/>
          </a:xfrm>
          <a:prstGeom prst="rect">
            <a:avLst/>
          </a:prstGeom>
          <a:noFill/>
        </p:spPr>
        <p:txBody>
          <a:bodyPr wrap="square" rtlCol="0">
            <a:spAutoFit/>
          </a:bodyPr>
          <a:lstStyle/>
          <a:p>
            <a:r>
              <a:rPr lang="en-US" sz="2400" b="1" dirty="0" err="1">
                <a:solidFill>
                  <a:srgbClr val="FF0000"/>
                </a:solidFill>
                <a:latin typeface="Cabin" panose="020B0604020202020204" charset="0"/>
              </a:rPr>
              <a:t>Nhóm</a:t>
            </a:r>
            <a:r>
              <a:rPr lang="en-US" sz="2400" b="1" dirty="0">
                <a:solidFill>
                  <a:srgbClr val="FF0000"/>
                </a:solidFill>
                <a:latin typeface="Cabin" panose="020B0604020202020204" charset="0"/>
              </a:rPr>
              <a:t> 2 + 4</a:t>
            </a:r>
          </a:p>
        </p:txBody>
      </p:sp>
      <p:pic>
        <p:nvPicPr>
          <p:cNvPr id="8" name="2 Minute Countdown Timer  Flip Clock with Simple Beeps  - YouTube">
            <a:hlinkClick r:id="" action="ppaction://media"/>
            <a:extLst>
              <a:ext uri="{FF2B5EF4-FFF2-40B4-BE49-F238E27FC236}">
                <a16:creationId xmlns:a16="http://schemas.microsoft.com/office/drawing/2014/main" id="{54587AEF-12EF-78EE-E16F-F679221F7D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93306" y="-1892"/>
            <a:ext cx="2550694" cy="1434765"/>
          </a:xfrm>
          <a:prstGeom prst="rect">
            <a:avLst/>
          </a:prstGeom>
        </p:spPr>
      </p:pic>
    </p:spTree>
    <p:extLst>
      <p:ext uri="{BB962C8B-B14F-4D97-AF65-F5344CB8AC3E}">
        <p14:creationId xmlns:p14="http://schemas.microsoft.com/office/powerpoint/2010/main" val="255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8">
                                            <p:txEl>
                                              <p:pRg st="0" end="0"/>
                                            </p:txEl>
                                          </p:spTgt>
                                        </p:tgtEl>
                                        <p:attrNameLst>
                                          <p:attrName>style.visibility</p:attrName>
                                        </p:attrNameLst>
                                      </p:cBhvr>
                                      <p:to>
                                        <p:strVal val="visible"/>
                                      </p:to>
                                    </p:set>
                                    <p:animEffect transition="in" filter="fade">
                                      <p:cBhvr>
                                        <p:cTn id="7" dur="500"/>
                                        <p:tgtEl>
                                          <p:spTgt spid="1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8">
                                            <p:txEl>
                                              <p:pRg st="1" end="1"/>
                                            </p:txEl>
                                          </p:spTgt>
                                        </p:tgtEl>
                                        <p:attrNameLst>
                                          <p:attrName>style.visibility</p:attrName>
                                        </p:attrNameLst>
                                      </p:cBhvr>
                                      <p:to>
                                        <p:strVal val="visible"/>
                                      </p:to>
                                    </p:set>
                                    <p:animEffect transition="in" filter="fade">
                                      <p:cBhvr>
                                        <p:cTn id="12" dur="500"/>
                                        <p:tgtEl>
                                          <p:spTgt spid="13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8">
                                            <p:txEl>
                                              <p:pRg st="2" end="2"/>
                                            </p:txEl>
                                          </p:spTgt>
                                        </p:tgtEl>
                                        <p:attrNameLst>
                                          <p:attrName>style.visibility</p:attrName>
                                        </p:attrNameLst>
                                      </p:cBhvr>
                                      <p:to>
                                        <p:strVal val="visible"/>
                                      </p:to>
                                    </p:set>
                                    <p:animEffect transition="in" filter="fade">
                                      <p:cBhvr>
                                        <p:cTn id="17" dur="500"/>
                                        <p:tgtEl>
                                          <p:spTgt spid="13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78">
                                            <p:txEl>
                                              <p:pRg st="3" end="3"/>
                                            </p:txEl>
                                          </p:spTgt>
                                        </p:tgtEl>
                                        <p:attrNameLst>
                                          <p:attrName>style.visibility</p:attrName>
                                        </p:attrNameLst>
                                      </p:cBhvr>
                                      <p:to>
                                        <p:strVal val="visible"/>
                                      </p:to>
                                    </p:set>
                                    <p:animEffect transition="in" filter="fade">
                                      <p:cBhvr>
                                        <p:cTn id="22" dur="500"/>
                                        <p:tgtEl>
                                          <p:spTgt spid="13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8"/>
                </p:tgtEl>
              </p:cMediaNode>
            </p:video>
          </p:childTnLst>
        </p:cTn>
      </p:par>
    </p:tnLst>
    <p:bldLst>
      <p:bldP spid="1378" grpId="0" build="p"/>
      <p:bldP spid="3" grpId="0" build="p"/>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40"/>
          <p:cNvSpPr txBox="1">
            <a:spLocks noGrp="1"/>
          </p:cNvSpPr>
          <p:nvPr>
            <p:ph type="title"/>
          </p:nvPr>
        </p:nvSpPr>
        <p:spPr>
          <a:xfrm>
            <a:off x="720000" y="3968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bin" panose="020B0604020202020204" charset="0"/>
              </a:rPr>
              <a:t>1. Phép cộng</a:t>
            </a:r>
            <a:endParaRPr b="1" dirty="0">
              <a:latin typeface="Cabin" panose="020B0604020202020204" charset="0"/>
            </a:endParaRPr>
          </a:p>
        </p:txBody>
      </p:sp>
      <p:sp>
        <p:nvSpPr>
          <p:cNvPr id="1378" name="Google Shape;1378;p40"/>
          <p:cNvSpPr txBox="1">
            <a:spLocks noGrp="1"/>
          </p:cNvSpPr>
          <p:nvPr>
            <p:ph type="subTitle" idx="2"/>
          </p:nvPr>
        </p:nvSpPr>
        <p:spPr>
          <a:xfrm>
            <a:off x="720000" y="1475125"/>
            <a:ext cx="3438800" cy="21102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t>Nhiệm vụ 1: </a:t>
            </a:r>
            <a:r>
              <a:rPr lang="en" sz="2400" dirty="0"/>
              <a:t>Cho a = 35 và b = 41</a:t>
            </a:r>
          </a:p>
          <a:p>
            <a:pPr marL="0" lvl="0" indent="0" algn="l" rtl="0">
              <a:spcBef>
                <a:spcPts val="0"/>
              </a:spcBef>
              <a:spcAft>
                <a:spcPts val="0"/>
              </a:spcAft>
              <a:buNone/>
            </a:pPr>
            <a:r>
              <a:rPr lang="en" sz="2400" dirty="0"/>
              <a:t>a) Tính a + b và b + a</a:t>
            </a:r>
          </a:p>
          <a:p>
            <a:pPr marL="0" lvl="0" indent="0" algn="l" rtl="0">
              <a:spcBef>
                <a:spcPts val="0"/>
              </a:spcBef>
              <a:spcAft>
                <a:spcPts val="0"/>
              </a:spcAft>
              <a:buNone/>
            </a:pPr>
            <a:r>
              <a:rPr lang="en-US" sz="2400" dirty="0"/>
              <a:t>b) So </a:t>
            </a:r>
            <a:r>
              <a:rPr lang="en-US" sz="2400" dirty="0" err="1"/>
              <a:t>sánh</a:t>
            </a:r>
            <a:r>
              <a:rPr lang="en-US" sz="2400" dirty="0"/>
              <a:t> </a:t>
            </a:r>
            <a:r>
              <a:rPr lang="en-US" sz="2400" dirty="0" err="1"/>
              <a:t>kết</a:t>
            </a:r>
            <a:r>
              <a:rPr lang="en-US" sz="2400" dirty="0"/>
              <a:t> </a:t>
            </a:r>
            <a:r>
              <a:rPr lang="en-US" sz="2400" dirty="0" err="1"/>
              <a:t>quả</a:t>
            </a:r>
            <a:r>
              <a:rPr lang="en-US" sz="2400" dirty="0"/>
              <a:t> </a:t>
            </a:r>
            <a:r>
              <a:rPr lang="en-US" sz="2400" dirty="0" err="1"/>
              <a:t>nhận</a:t>
            </a:r>
            <a:r>
              <a:rPr lang="en-US" sz="2400" dirty="0"/>
              <a:t> </a:t>
            </a:r>
            <a:r>
              <a:rPr lang="en-US" sz="2400" dirty="0" err="1"/>
              <a:t>được</a:t>
            </a:r>
            <a:r>
              <a:rPr lang="en-US" sz="2400" dirty="0"/>
              <a:t> ở </a:t>
            </a:r>
            <a:r>
              <a:rPr lang="en-US" sz="2400" dirty="0" err="1"/>
              <a:t>câu</a:t>
            </a:r>
            <a:r>
              <a:rPr lang="en-US" sz="2400" dirty="0"/>
              <a:t> a</a:t>
            </a:r>
            <a:endParaRPr sz="2400" dirty="0"/>
          </a:p>
        </p:txBody>
      </p:sp>
      <p:sp>
        <p:nvSpPr>
          <p:cNvPr id="3" name="Subtitle 2">
            <a:extLst>
              <a:ext uri="{FF2B5EF4-FFF2-40B4-BE49-F238E27FC236}">
                <a16:creationId xmlns:a16="http://schemas.microsoft.com/office/drawing/2014/main" id="{4AA65711-6114-1671-113B-6C54C4DFA84C}"/>
              </a:ext>
            </a:extLst>
          </p:cNvPr>
          <p:cNvSpPr>
            <a:spLocks noGrp="1"/>
          </p:cNvSpPr>
          <p:nvPr>
            <p:ph type="subTitle" idx="1"/>
          </p:nvPr>
        </p:nvSpPr>
        <p:spPr>
          <a:xfrm>
            <a:off x="4158800" y="1475125"/>
            <a:ext cx="4265195" cy="2705100"/>
          </a:xfrm>
        </p:spPr>
        <p:txBody>
          <a:bodyPr/>
          <a:lstStyle/>
          <a:p>
            <a:r>
              <a:rPr lang="en-US" sz="2400" b="1" dirty="0" err="1"/>
              <a:t>Nhiệm</a:t>
            </a:r>
            <a:r>
              <a:rPr lang="en-US" sz="2400" b="1" dirty="0"/>
              <a:t> </a:t>
            </a:r>
            <a:r>
              <a:rPr lang="en-US" sz="2400" b="1" dirty="0" err="1"/>
              <a:t>vụ</a:t>
            </a:r>
            <a:r>
              <a:rPr lang="en-US" sz="2400" b="1" dirty="0"/>
              <a:t> 2: </a:t>
            </a:r>
            <a:r>
              <a:rPr lang="en-US" sz="2400" dirty="0"/>
              <a:t>Cho a = 15, b = 27, c = 31</a:t>
            </a:r>
          </a:p>
          <a:p>
            <a:r>
              <a:rPr lang="en-US" sz="2400" dirty="0"/>
              <a:t>a) </a:t>
            </a:r>
            <a:r>
              <a:rPr lang="en-US" sz="2400" dirty="0" err="1"/>
              <a:t>Tính</a:t>
            </a:r>
            <a:r>
              <a:rPr lang="en-US" sz="2400" dirty="0"/>
              <a:t> (a + b) + c </a:t>
            </a:r>
            <a:r>
              <a:rPr lang="en-US" sz="2400" dirty="0" err="1"/>
              <a:t>và</a:t>
            </a:r>
            <a:r>
              <a:rPr lang="en-US" sz="2400" dirty="0"/>
              <a:t> a + (b + c)</a:t>
            </a:r>
          </a:p>
          <a:p>
            <a:r>
              <a:rPr lang="en-US" sz="2400" dirty="0"/>
              <a:t>b) So </a:t>
            </a:r>
            <a:r>
              <a:rPr lang="en-US" sz="2400" dirty="0" err="1"/>
              <a:t>sánh</a:t>
            </a:r>
            <a:r>
              <a:rPr lang="en-US" sz="2400" dirty="0"/>
              <a:t> </a:t>
            </a:r>
            <a:r>
              <a:rPr lang="en-US" sz="2400" dirty="0" err="1"/>
              <a:t>kết</a:t>
            </a:r>
            <a:r>
              <a:rPr lang="en-US" sz="2400" dirty="0"/>
              <a:t> </a:t>
            </a:r>
            <a:r>
              <a:rPr lang="en-US" sz="2400" dirty="0" err="1"/>
              <a:t>quả</a:t>
            </a:r>
            <a:r>
              <a:rPr lang="en-US" sz="2400" dirty="0"/>
              <a:t> </a:t>
            </a:r>
            <a:r>
              <a:rPr lang="en-US" sz="2400" dirty="0" err="1"/>
              <a:t>nhận</a:t>
            </a:r>
            <a:r>
              <a:rPr lang="en-US" sz="2400" dirty="0"/>
              <a:t> </a:t>
            </a:r>
            <a:r>
              <a:rPr lang="en-US" sz="2400" dirty="0" err="1"/>
              <a:t>được</a:t>
            </a:r>
            <a:r>
              <a:rPr lang="en-US" sz="2400" dirty="0"/>
              <a:t> ở </a:t>
            </a:r>
            <a:r>
              <a:rPr lang="en-US" sz="2400" dirty="0" err="1"/>
              <a:t>câu</a:t>
            </a:r>
            <a:r>
              <a:rPr lang="en-US" sz="2400" dirty="0"/>
              <a:t> a</a:t>
            </a:r>
          </a:p>
        </p:txBody>
      </p:sp>
      <p:cxnSp>
        <p:nvCxnSpPr>
          <p:cNvPr id="5" name="Straight Connector 4">
            <a:extLst>
              <a:ext uri="{FF2B5EF4-FFF2-40B4-BE49-F238E27FC236}">
                <a16:creationId xmlns:a16="http://schemas.microsoft.com/office/drawing/2014/main" id="{7D5FF92F-4873-9269-D478-9C22B73251C6}"/>
              </a:ext>
            </a:extLst>
          </p:cNvPr>
          <p:cNvCxnSpPr/>
          <p:nvPr/>
        </p:nvCxnSpPr>
        <p:spPr>
          <a:xfrm>
            <a:off x="4158800" y="1143000"/>
            <a:ext cx="0" cy="371775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8D90655-7A64-AC92-92AA-D4CB98338460}"/>
              </a:ext>
            </a:extLst>
          </p:cNvPr>
          <p:cNvSpPr txBox="1"/>
          <p:nvPr/>
        </p:nvSpPr>
        <p:spPr>
          <a:xfrm>
            <a:off x="1345643" y="4058826"/>
            <a:ext cx="1722410" cy="461665"/>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2400" b="1" dirty="0">
                <a:solidFill>
                  <a:srgbClr val="FF0000"/>
                </a:solidFill>
                <a:latin typeface="Cabin" panose="020B0604020202020204" charset="0"/>
              </a:rPr>
              <a:t>a + b = b + a</a:t>
            </a:r>
          </a:p>
        </p:txBody>
      </p:sp>
      <p:sp>
        <p:nvSpPr>
          <p:cNvPr id="7" name="TextBox 6">
            <a:extLst>
              <a:ext uri="{FF2B5EF4-FFF2-40B4-BE49-F238E27FC236}">
                <a16:creationId xmlns:a16="http://schemas.microsoft.com/office/drawing/2014/main" id="{6BEA17AC-6537-10A3-B95E-D825616A7F46}"/>
              </a:ext>
            </a:extLst>
          </p:cNvPr>
          <p:cNvSpPr txBox="1"/>
          <p:nvPr/>
        </p:nvSpPr>
        <p:spPr>
          <a:xfrm>
            <a:off x="5249548" y="4058826"/>
            <a:ext cx="2884742" cy="461665"/>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2400" b="1" dirty="0">
                <a:solidFill>
                  <a:srgbClr val="FF0000"/>
                </a:solidFill>
                <a:latin typeface="Cabin" panose="020B0604020202020204" charset="0"/>
              </a:rPr>
              <a:t>(a + b) + c = a + (b + c)</a:t>
            </a:r>
          </a:p>
        </p:txBody>
      </p:sp>
    </p:spTree>
    <p:extLst>
      <p:ext uri="{BB962C8B-B14F-4D97-AF65-F5344CB8AC3E}">
        <p14:creationId xmlns:p14="http://schemas.microsoft.com/office/powerpoint/2010/main" val="9535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FB1B2-0D4C-7B86-6A46-4E1BD18778F9}"/>
              </a:ext>
            </a:extLst>
          </p:cNvPr>
          <p:cNvSpPr>
            <a:spLocks noGrp="1"/>
          </p:cNvSpPr>
          <p:nvPr>
            <p:ph type="title"/>
          </p:nvPr>
        </p:nvSpPr>
        <p:spPr>
          <a:xfrm>
            <a:off x="720000" y="197518"/>
            <a:ext cx="7704000" cy="572700"/>
          </a:xfrm>
        </p:spPr>
        <p:txBody>
          <a:bodyPr/>
          <a:lstStyle/>
          <a:p>
            <a:r>
              <a:rPr lang="en-US" b="1" dirty="0">
                <a:latin typeface="Cabin" panose="020B0604020202020204" charset="0"/>
              </a:rPr>
              <a:t>1. </a:t>
            </a:r>
            <a:r>
              <a:rPr lang="en-US" b="1" dirty="0" err="1">
                <a:latin typeface="Cabin" panose="020B0604020202020204" charset="0"/>
              </a:rPr>
              <a:t>Phép</a:t>
            </a:r>
            <a:r>
              <a:rPr lang="en-US" b="1" dirty="0">
                <a:latin typeface="Cabin" panose="020B0604020202020204" charset="0"/>
              </a:rPr>
              <a:t> </a:t>
            </a:r>
            <a:r>
              <a:rPr lang="en-US" b="1" dirty="0" err="1">
                <a:latin typeface="Cabin" panose="020B0604020202020204" charset="0"/>
              </a:rPr>
              <a:t>cộng</a:t>
            </a:r>
            <a:endParaRPr lang="en-US" b="1" dirty="0">
              <a:latin typeface="Cabin" panose="020B0604020202020204" charset="0"/>
            </a:endParaRPr>
          </a:p>
        </p:txBody>
      </p:sp>
      <p:sp>
        <p:nvSpPr>
          <p:cNvPr id="3" name="TextBox 2">
            <a:extLst>
              <a:ext uri="{FF2B5EF4-FFF2-40B4-BE49-F238E27FC236}">
                <a16:creationId xmlns:a16="http://schemas.microsoft.com/office/drawing/2014/main" id="{091E568E-2EB2-AF28-0AE8-4A0BD1E5FFE2}"/>
              </a:ext>
            </a:extLst>
          </p:cNvPr>
          <p:cNvSpPr txBox="1"/>
          <p:nvPr/>
        </p:nvSpPr>
        <p:spPr>
          <a:xfrm>
            <a:off x="5773264" y="1319063"/>
            <a:ext cx="1722410" cy="461665"/>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2400" b="1" dirty="0">
                <a:solidFill>
                  <a:srgbClr val="FF0000"/>
                </a:solidFill>
                <a:latin typeface="Cabin" panose="020B0604020202020204" charset="0"/>
              </a:rPr>
              <a:t>a + b = b + a</a:t>
            </a:r>
          </a:p>
        </p:txBody>
      </p:sp>
      <p:sp>
        <p:nvSpPr>
          <p:cNvPr id="4" name="TextBox 3">
            <a:extLst>
              <a:ext uri="{FF2B5EF4-FFF2-40B4-BE49-F238E27FC236}">
                <a16:creationId xmlns:a16="http://schemas.microsoft.com/office/drawing/2014/main" id="{B154E317-A226-374D-0213-7156B6B1474A}"/>
              </a:ext>
            </a:extLst>
          </p:cNvPr>
          <p:cNvSpPr txBox="1"/>
          <p:nvPr/>
        </p:nvSpPr>
        <p:spPr>
          <a:xfrm>
            <a:off x="720000" y="1319062"/>
            <a:ext cx="3633537" cy="461665"/>
          </a:xfrm>
          <a:prstGeom prst="rect">
            <a:avLst/>
          </a:prstGeom>
          <a:noFill/>
        </p:spPr>
        <p:txBody>
          <a:bodyPr wrap="square" rtlCol="0">
            <a:spAutoFit/>
          </a:bodyPr>
          <a:lstStyle/>
          <a:p>
            <a:r>
              <a:rPr lang="en-US" sz="2400" b="1" dirty="0" err="1">
                <a:solidFill>
                  <a:schemeClr val="bg2">
                    <a:lumMod val="75000"/>
                  </a:schemeClr>
                </a:solidFill>
                <a:latin typeface="Cabin" panose="020B0604020202020204" charset="0"/>
              </a:rPr>
              <a:t>Tính</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chất</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giao</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hoán</a:t>
            </a:r>
            <a:endParaRPr lang="en-US" sz="2400" b="1" dirty="0">
              <a:solidFill>
                <a:schemeClr val="bg2">
                  <a:lumMod val="75000"/>
                </a:schemeClr>
              </a:solidFill>
              <a:latin typeface="Cabin" panose="020B0604020202020204" charset="0"/>
            </a:endParaRPr>
          </a:p>
        </p:txBody>
      </p:sp>
      <p:sp>
        <p:nvSpPr>
          <p:cNvPr id="7" name="TextBox 6">
            <a:extLst>
              <a:ext uri="{FF2B5EF4-FFF2-40B4-BE49-F238E27FC236}">
                <a16:creationId xmlns:a16="http://schemas.microsoft.com/office/drawing/2014/main" id="{D5165273-6D15-A9B8-C86B-15038CA4FE09}"/>
              </a:ext>
            </a:extLst>
          </p:cNvPr>
          <p:cNvSpPr txBox="1"/>
          <p:nvPr/>
        </p:nvSpPr>
        <p:spPr>
          <a:xfrm>
            <a:off x="902364" y="2042997"/>
            <a:ext cx="7134730" cy="911596"/>
          </a:xfrm>
          <a:prstGeom prst="rect">
            <a:avLst/>
          </a:prstGeom>
          <a:noFill/>
        </p:spPr>
        <p:txBody>
          <a:bodyPr wrap="square">
            <a:spAutoFit/>
          </a:bodyPr>
          <a:lstStyle/>
          <a:p>
            <a:pPr algn="ctr">
              <a:lnSpc>
                <a:spcPct val="115000"/>
              </a:lnSpc>
              <a:spcAft>
                <a:spcPts val="1000"/>
              </a:spcAft>
              <a:buNone/>
            </a:pPr>
            <a:r>
              <a:rPr lang="vi-VN" sz="2400" b="1" dirty="0">
                <a:solidFill>
                  <a:srgbClr val="000000"/>
                </a:solidFill>
                <a:effectLst/>
                <a:latin typeface="Cabin" panose="020B0604020202020204" charset="0"/>
                <a:ea typeface="Calibri" panose="020F0502020204030204" pitchFamily="34" charset="0"/>
              </a:rPr>
              <a:t>Khi đổi chỗ các số hạng trong một tổng thì tổng không thay đổi.</a:t>
            </a:r>
            <a:endParaRPr lang="en-US" sz="2400" b="1" dirty="0">
              <a:solidFill>
                <a:srgbClr val="000000"/>
              </a:solidFill>
              <a:effectLst/>
              <a:latin typeface="Cabin" panose="020B0604020202020204" charset="0"/>
              <a:ea typeface="Calibri" panose="020F0502020204030204" pitchFamily="34" charset="0"/>
            </a:endParaRPr>
          </a:p>
        </p:txBody>
      </p:sp>
      <p:sp>
        <p:nvSpPr>
          <p:cNvPr id="8" name="TextBox 7">
            <a:extLst>
              <a:ext uri="{FF2B5EF4-FFF2-40B4-BE49-F238E27FC236}">
                <a16:creationId xmlns:a16="http://schemas.microsoft.com/office/drawing/2014/main" id="{661D60E9-6353-A8FD-66DE-25E2CA62FD55}"/>
              </a:ext>
            </a:extLst>
          </p:cNvPr>
          <p:cNvSpPr txBox="1"/>
          <p:nvPr/>
        </p:nvSpPr>
        <p:spPr>
          <a:xfrm>
            <a:off x="719999" y="3374990"/>
            <a:ext cx="3633537" cy="461665"/>
          </a:xfrm>
          <a:prstGeom prst="rect">
            <a:avLst/>
          </a:prstGeom>
          <a:noFill/>
        </p:spPr>
        <p:txBody>
          <a:bodyPr wrap="square" rtlCol="0">
            <a:spAutoFit/>
          </a:bodyPr>
          <a:lstStyle/>
          <a:p>
            <a:r>
              <a:rPr lang="en-US" sz="2400" b="1" dirty="0" err="1">
                <a:solidFill>
                  <a:schemeClr val="bg2">
                    <a:lumMod val="75000"/>
                  </a:schemeClr>
                </a:solidFill>
                <a:latin typeface="Cabin" panose="020B0604020202020204" charset="0"/>
              </a:rPr>
              <a:t>Tính</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chất</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kết</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hợp</a:t>
            </a:r>
            <a:endParaRPr lang="en-US" sz="2400" b="1" dirty="0">
              <a:solidFill>
                <a:schemeClr val="bg2">
                  <a:lumMod val="75000"/>
                </a:schemeClr>
              </a:solidFill>
              <a:latin typeface="Cabin" panose="020B0604020202020204" charset="0"/>
            </a:endParaRPr>
          </a:p>
        </p:txBody>
      </p:sp>
      <p:sp>
        <p:nvSpPr>
          <p:cNvPr id="11" name="TextBox 10">
            <a:extLst>
              <a:ext uri="{FF2B5EF4-FFF2-40B4-BE49-F238E27FC236}">
                <a16:creationId xmlns:a16="http://schemas.microsoft.com/office/drawing/2014/main" id="{88FAD06D-AAD8-D537-C87F-5BB1DAD450CE}"/>
              </a:ext>
            </a:extLst>
          </p:cNvPr>
          <p:cNvSpPr txBox="1"/>
          <p:nvPr/>
        </p:nvSpPr>
        <p:spPr>
          <a:xfrm>
            <a:off x="1004635" y="3945133"/>
            <a:ext cx="7134730" cy="830997"/>
          </a:xfrm>
          <a:prstGeom prst="rect">
            <a:avLst/>
          </a:prstGeom>
          <a:noFill/>
        </p:spPr>
        <p:txBody>
          <a:bodyPr wrap="square">
            <a:spAutoFit/>
          </a:bodyPr>
          <a:lstStyle/>
          <a:p>
            <a:r>
              <a:rPr lang="vi-VN" sz="2400" b="1" dirty="0">
                <a:solidFill>
                  <a:srgbClr val="000000"/>
                </a:solidFill>
                <a:effectLst/>
                <a:latin typeface="Cabin" panose="020B0604020202020204" charset="0"/>
                <a:ea typeface="Calibri" panose="020F0502020204030204" pitchFamily="34" charset="0"/>
              </a:rPr>
              <a:t>Muốn cộng một tổng hai số với số thứ ba, ta có thể cộng số thứ nhất với tổng của số thứ hai và số thứ ba.</a:t>
            </a:r>
            <a:endParaRPr lang="en-US" sz="2400" b="1" dirty="0">
              <a:latin typeface="Cabin" panose="020B0604020202020204" charset="0"/>
            </a:endParaRPr>
          </a:p>
        </p:txBody>
      </p:sp>
      <p:sp>
        <p:nvSpPr>
          <p:cNvPr id="12" name="TextBox 11">
            <a:extLst>
              <a:ext uri="{FF2B5EF4-FFF2-40B4-BE49-F238E27FC236}">
                <a16:creationId xmlns:a16="http://schemas.microsoft.com/office/drawing/2014/main" id="{D1181858-285C-8C69-6ACA-2EEBC3828D5B}"/>
              </a:ext>
            </a:extLst>
          </p:cNvPr>
          <p:cNvSpPr txBox="1"/>
          <p:nvPr/>
        </p:nvSpPr>
        <p:spPr>
          <a:xfrm>
            <a:off x="5254623" y="3404704"/>
            <a:ext cx="2884742" cy="461665"/>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2400" b="1" dirty="0">
                <a:solidFill>
                  <a:srgbClr val="FF0000"/>
                </a:solidFill>
                <a:latin typeface="Cabin" panose="020B0604020202020204" charset="0"/>
              </a:rPr>
              <a:t>(a + b) + c = a + (b + c)</a:t>
            </a:r>
          </a:p>
        </p:txBody>
      </p:sp>
    </p:spTree>
    <p:extLst>
      <p:ext uri="{BB962C8B-B14F-4D97-AF65-F5344CB8AC3E}">
        <p14:creationId xmlns:p14="http://schemas.microsoft.com/office/powerpoint/2010/main" val="6455033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1BC53-3DD9-9575-C325-E2CCA898D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01A2D9-F92B-07BA-2CCD-A2349F034064}"/>
              </a:ext>
            </a:extLst>
          </p:cNvPr>
          <p:cNvSpPr>
            <a:spLocks noGrp="1"/>
          </p:cNvSpPr>
          <p:nvPr>
            <p:ph type="title"/>
          </p:nvPr>
        </p:nvSpPr>
        <p:spPr>
          <a:xfrm>
            <a:off x="720000" y="180326"/>
            <a:ext cx="7704000" cy="572700"/>
          </a:xfrm>
        </p:spPr>
        <p:txBody>
          <a:bodyPr/>
          <a:lstStyle/>
          <a:p>
            <a:r>
              <a:rPr lang="en-US" b="1" dirty="0">
                <a:latin typeface="Cabin" panose="020B0604020202020204" charset="0"/>
              </a:rPr>
              <a:t>1. </a:t>
            </a:r>
            <a:r>
              <a:rPr lang="en-US" b="1" dirty="0" err="1">
                <a:latin typeface="Cabin" panose="020B0604020202020204" charset="0"/>
              </a:rPr>
              <a:t>Phép</a:t>
            </a:r>
            <a:r>
              <a:rPr lang="en-US" b="1" dirty="0">
                <a:latin typeface="Cabin" panose="020B0604020202020204" charset="0"/>
              </a:rPr>
              <a:t> </a:t>
            </a:r>
            <a:r>
              <a:rPr lang="en-US" b="1" dirty="0" err="1">
                <a:latin typeface="Cabin" panose="020B0604020202020204" charset="0"/>
              </a:rPr>
              <a:t>cộng</a:t>
            </a:r>
            <a:endParaRPr lang="en-US" b="1" dirty="0">
              <a:latin typeface="Cabin" panose="020B0604020202020204" charset="0"/>
            </a:endParaRPr>
          </a:p>
        </p:txBody>
      </p:sp>
      <p:sp>
        <p:nvSpPr>
          <p:cNvPr id="3" name="TextBox 2">
            <a:extLst>
              <a:ext uri="{FF2B5EF4-FFF2-40B4-BE49-F238E27FC236}">
                <a16:creationId xmlns:a16="http://schemas.microsoft.com/office/drawing/2014/main" id="{D801C3B4-93EA-D063-E4D1-6FFC5D062343}"/>
              </a:ext>
            </a:extLst>
          </p:cNvPr>
          <p:cNvSpPr txBox="1"/>
          <p:nvPr/>
        </p:nvSpPr>
        <p:spPr>
          <a:xfrm>
            <a:off x="5773264" y="906544"/>
            <a:ext cx="1722410" cy="461665"/>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2400" b="1" dirty="0">
                <a:solidFill>
                  <a:srgbClr val="FF0000"/>
                </a:solidFill>
                <a:latin typeface="Cabin" panose="020B0604020202020204" charset="0"/>
              </a:rPr>
              <a:t>a + b = b + a</a:t>
            </a:r>
          </a:p>
        </p:txBody>
      </p:sp>
      <p:sp>
        <p:nvSpPr>
          <p:cNvPr id="4" name="TextBox 3">
            <a:extLst>
              <a:ext uri="{FF2B5EF4-FFF2-40B4-BE49-F238E27FC236}">
                <a16:creationId xmlns:a16="http://schemas.microsoft.com/office/drawing/2014/main" id="{810BC1C6-F1D7-CE21-E248-EECD2266ED5A}"/>
              </a:ext>
            </a:extLst>
          </p:cNvPr>
          <p:cNvSpPr txBox="1"/>
          <p:nvPr/>
        </p:nvSpPr>
        <p:spPr>
          <a:xfrm>
            <a:off x="720000" y="906543"/>
            <a:ext cx="3633537" cy="461665"/>
          </a:xfrm>
          <a:prstGeom prst="rect">
            <a:avLst/>
          </a:prstGeom>
          <a:noFill/>
        </p:spPr>
        <p:txBody>
          <a:bodyPr wrap="square" rtlCol="0">
            <a:spAutoFit/>
          </a:bodyPr>
          <a:lstStyle/>
          <a:p>
            <a:r>
              <a:rPr lang="en-US" sz="2400" b="1" dirty="0" err="1">
                <a:solidFill>
                  <a:schemeClr val="bg2">
                    <a:lumMod val="75000"/>
                  </a:schemeClr>
                </a:solidFill>
                <a:latin typeface="Cabin" panose="020B0604020202020204" charset="0"/>
              </a:rPr>
              <a:t>Tính</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chất</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giao</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hoán</a:t>
            </a:r>
            <a:endParaRPr lang="en-US" sz="2400" b="1" dirty="0">
              <a:solidFill>
                <a:schemeClr val="bg2">
                  <a:lumMod val="75000"/>
                </a:schemeClr>
              </a:solidFill>
              <a:latin typeface="Cabin" panose="020B0604020202020204" charset="0"/>
            </a:endParaRPr>
          </a:p>
        </p:txBody>
      </p:sp>
      <p:sp>
        <p:nvSpPr>
          <p:cNvPr id="7" name="TextBox 6">
            <a:extLst>
              <a:ext uri="{FF2B5EF4-FFF2-40B4-BE49-F238E27FC236}">
                <a16:creationId xmlns:a16="http://schemas.microsoft.com/office/drawing/2014/main" id="{B0459F92-6450-B3B2-C814-60AA1DBA02B5}"/>
              </a:ext>
            </a:extLst>
          </p:cNvPr>
          <p:cNvSpPr txBox="1"/>
          <p:nvPr/>
        </p:nvSpPr>
        <p:spPr>
          <a:xfrm>
            <a:off x="902364" y="1437970"/>
            <a:ext cx="7134730" cy="911596"/>
          </a:xfrm>
          <a:prstGeom prst="rect">
            <a:avLst/>
          </a:prstGeom>
          <a:noFill/>
        </p:spPr>
        <p:txBody>
          <a:bodyPr wrap="square">
            <a:spAutoFit/>
          </a:bodyPr>
          <a:lstStyle/>
          <a:p>
            <a:pPr algn="ctr">
              <a:lnSpc>
                <a:spcPct val="115000"/>
              </a:lnSpc>
              <a:spcAft>
                <a:spcPts val="1000"/>
              </a:spcAft>
              <a:buNone/>
            </a:pPr>
            <a:r>
              <a:rPr lang="vi-VN" sz="2400" b="1" dirty="0">
                <a:solidFill>
                  <a:srgbClr val="000000"/>
                </a:solidFill>
                <a:effectLst/>
                <a:latin typeface="Cabin" panose="020B0604020202020204" charset="0"/>
                <a:ea typeface="Calibri" panose="020F0502020204030204" pitchFamily="34" charset="0"/>
              </a:rPr>
              <a:t>Khi đổi chỗ các số hạng trong một tổng thì tổng không thay đổi.</a:t>
            </a:r>
            <a:endParaRPr lang="en-US" sz="2400" b="1" dirty="0">
              <a:solidFill>
                <a:srgbClr val="000000"/>
              </a:solidFill>
              <a:effectLst/>
              <a:latin typeface="Cabin" panose="020B0604020202020204" charset="0"/>
              <a:ea typeface="Calibri" panose="020F0502020204030204" pitchFamily="34" charset="0"/>
            </a:endParaRPr>
          </a:p>
        </p:txBody>
      </p:sp>
      <p:sp>
        <p:nvSpPr>
          <p:cNvPr id="8" name="TextBox 7">
            <a:extLst>
              <a:ext uri="{FF2B5EF4-FFF2-40B4-BE49-F238E27FC236}">
                <a16:creationId xmlns:a16="http://schemas.microsoft.com/office/drawing/2014/main" id="{F9A61314-CD9F-D6C8-D19F-A0D73B36FBF8}"/>
              </a:ext>
            </a:extLst>
          </p:cNvPr>
          <p:cNvSpPr txBox="1"/>
          <p:nvPr/>
        </p:nvSpPr>
        <p:spPr>
          <a:xfrm>
            <a:off x="719999" y="2431353"/>
            <a:ext cx="3633537" cy="461665"/>
          </a:xfrm>
          <a:prstGeom prst="rect">
            <a:avLst/>
          </a:prstGeom>
          <a:noFill/>
        </p:spPr>
        <p:txBody>
          <a:bodyPr wrap="square" rtlCol="0">
            <a:spAutoFit/>
          </a:bodyPr>
          <a:lstStyle/>
          <a:p>
            <a:r>
              <a:rPr lang="en-US" sz="2400" b="1" dirty="0" err="1">
                <a:solidFill>
                  <a:schemeClr val="bg2">
                    <a:lumMod val="75000"/>
                  </a:schemeClr>
                </a:solidFill>
                <a:latin typeface="Cabin" panose="020B0604020202020204" charset="0"/>
              </a:rPr>
              <a:t>Tính</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chất</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kết</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hợp</a:t>
            </a:r>
            <a:endParaRPr lang="en-US" sz="2400" b="1" dirty="0">
              <a:solidFill>
                <a:schemeClr val="bg2">
                  <a:lumMod val="75000"/>
                </a:schemeClr>
              </a:solidFill>
              <a:latin typeface="Cabin" panose="020B0604020202020204" charset="0"/>
            </a:endParaRPr>
          </a:p>
        </p:txBody>
      </p:sp>
      <p:sp>
        <p:nvSpPr>
          <p:cNvPr id="11" name="TextBox 10">
            <a:extLst>
              <a:ext uri="{FF2B5EF4-FFF2-40B4-BE49-F238E27FC236}">
                <a16:creationId xmlns:a16="http://schemas.microsoft.com/office/drawing/2014/main" id="{4E5A41DD-F4FA-D531-323C-41502AA32742}"/>
              </a:ext>
            </a:extLst>
          </p:cNvPr>
          <p:cNvSpPr txBox="1"/>
          <p:nvPr/>
        </p:nvSpPr>
        <p:spPr>
          <a:xfrm>
            <a:off x="1004635" y="3049624"/>
            <a:ext cx="7134730" cy="830997"/>
          </a:xfrm>
          <a:prstGeom prst="rect">
            <a:avLst/>
          </a:prstGeom>
          <a:noFill/>
        </p:spPr>
        <p:txBody>
          <a:bodyPr wrap="square">
            <a:spAutoFit/>
          </a:bodyPr>
          <a:lstStyle/>
          <a:p>
            <a:r>
              <a:rPr lang="vi-VN" sz="2400" b="1" dirty="0">
                <a:solidFill>
                  <a:srgbClr val="000000"/>
                </a:solidFill>
                <a:effectLst/>
                <a:latin typeface="Cabin" panose="020B0604020202020204" charset="0"/>
                <a:ea typeface="Calibri" panose="020F0502020204030204" pitchFamily="34" charset="0"/>
              </a:rPr>
              <a:t>Muốn cộng một tổng hai số với số thứ ba, ta có thể cộng số thứ nhất với tổng của số thứ hai và số thứ ba.</a:t>
            </a:r>
            <a:endParaRPr lang="en-US" sz="2400" b="1" dirty="0">
              <a:latin typeface="Cabin" panose="020B0604020202020204" charset="0"/>
            </a:endParaRPr>
          </a:p>
        </p:txBody>
      </p:sp>
      <p:sp>
        <p:nvSpPr>
          <p:cNvPr id="12" name="TextBox 11">
            <a:extLst>
              <a:ext uri="{FF2B5EF4-FFF2-40B4-BE49-F238E27FC236}">
                <a16:creationId xmlns:a16="http://schemas.microsoft.com/office/drawing/2014/main" id="{680446C1-A012-9218-E298-7422F21CF73D}"/>
              </a:ext>
            </a:extLst>
          </p:cNvPr>
          <p:cNvSpPr txBox="1"/>
          <p:nvPr/>
        </p:nvSpPr>
        <p:spPr>
          <a:xfrm>
            <a:off x="5254623" y="2461067"/>
            <a:ext cx="2884742" cy="461665"/>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2400" b="1" dirty="0">
                <a:solidFill>
                  <a:srgbClr val="FF0000"/>
                </a:solidFill>
                <a:latin typeface="Cabin" panose="020B0604020202020204" charset="0"/>
              </a:rPr>
              <a:t>(a + b) + c = a + (b + c)</a:t>
            </a:r>
          </a:p>
        </p:txBody>
      </p:sp>
      <p:sp>
        <p:nvSpPr>
          <p:cNvPr id="5" name="Thought Bubble: Cloud 4">
            <a:extLst>
              <a:ext uri="{FF2B5EF4-FFF2-40B4-BE49-F238E27FC236}">
                <a16:creationId xmlns:a16="http://schemas.microsoft.com/office/drawing/2014/main" id="{69CCE685-A252-D040-8EEC-674DE653C7BC}"/>
              </a:ext>
            </a:extLst>
          </p:cNvPr>
          <p:cNvSpPr/>
          <p:nvPr/>
        </p:nvSpPr>
        <p:spPr>
          <a:xfrm>
            <a:off x="0" y="2727785"/>
            <a:ext cx="4644189" cy="1805889"/>
          </a:xfrm>
          <a:prstGeom prst="cloudCallout">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bin" panose="020B0604020202020204" charset="0"/>
              </a:rPr>
              <a:t>a + 0 = ?</a:t>
            </a:r>
          </a:p>
        </p:txBody>
      </p:sp>
      <p:sp>
        <p:nvSpPr>
          <p:cNvPr id="6" name="TextBox 5">
            <a:extLst>
              <a:ext uri="{FF2B5EF4-FFF2-40B4-BE49-F238E27FC236}">
                <a16:creationId xmlns:a16="http://schemas.microsoft.com/office/drawing/2014/main" id="{F1ADD57B-09DE-1EC4-3FB2-A0AB0AE39C52}"/>
              </a:ext>
            </a:extLst>
          </p:cNvPr>
          <p:cNvSpPr txBox="1"/>
          <p:nvPr/>
        </p:nvSpPr>
        <p:spPr>
          <a:xfrm>
            <a:off x="719998" y="3982518"/>
            <a:ext cx="3633537" cy="461665"/>
          </a:xfrm>
          <a:prstGeom prst="rect">
            <a:avLst/>
          </a:prstGeom>
          <a:noFill/>
        </p:spPr>
        <p:txBody>
          <a:bodyPr wrap="square" rtlCol="0">
            <a:spAutoFit/>
          </a:bodyPr>
          <a:lstStyle/>
          <a:p>
            <a:r>
              <a:rPr lang="en-US" sz="2400" b="1" dirty="0" err="1">
                <a:solidFill>
                  <a:schemeClr val="bg2">
                    <a:lumMod val="75000"/>
                  </a:schemeClr>
                </a:solidFill>
                <a:latin typeface="Cabin" panose="020B0604020202020204" charset="0"/>
              </a:rPr>
              <a:t>Tính</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chất</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cộng</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với</a:t>
            </a:r>
            <a:r>
              <a:rPr lang="en-US" sz="2400" b="1" dirty="0">
                <a:solidFill>
                  <a:schemeClr val="bg2">
                    <a:lumMod val="75000"/>
                  </a:schemeClr>
                </a:solidFill>
                <a:latin typeface="Cabin" panose="020B0604020202020204" charset="0"/>
              </a:rPr>
              <a:t> </a:t>
            </a:r>
            <a:r>
              <a:rPr lang="en-US" sz="2400" b="1" dirty="0" err="1">
                <a:solidFill>
                  <a:schemeClr val="bg2">
                    <a:lumMod val="75000"/>
                  </a:schemeClr>
                </a:solidFill>
                <a:latin typeface="Cabin" panose="020B0604020202020204" charset="0"/>
              </a:rPr>
              <a:t>số</a:t>
            </a:r>
            <a:r>
              <a:rPr lang="en-US" sz="2400" b="1" dirty="0">
                <a:solidFill>
                  <a:schemeClr val="bg2">
                    <a:lumMod val="75000"/>
                  </a:schemeClr>
                </a:solidFill>
                <a:latin typeface="Cabin" panose="020B0604020202020204" charset="0"/>
              </a:rPr>
              <a:t> 0</a:t>
            </a:r>
          </a:p>
        </p:txBody>
      </p:sp>
      <p:sp>
        <p:nvSpPr>
          <p:cNvPr id="9" name="TextBox 8">
            <a:extLst>
              <a:ext uri="{FF2B5EF4-FFF2-40B4-BE49-F238E27FC236}">
                <a16:creationId xmlns:a16="http://schemas.microsoft.com/office/drawing/2014/main" id="{9086C45D-3E84-C41F-D663-AC5014AD10B8}"/>
              </a:ext>
            </a:extLst>
          </p:cNvPr>
          <p:cNvSpPr txBox="1"/>
          <p:nvPr/>
        </p:nvSpPr>
        <p:spPr>
          <a:xfrm>
            <a:off x="5385245" y="4025005"/>
            <a:ext cx="2459344" cy="461665"/>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2400" b="1" dirty="0">
                <a:solidFill>
                  <a:srgbClr val="FF0000"/>
                </a:solidFill>
                <a:latin typeface="Cabin" panose="020B0604020202020204" charset="0"/>
              </a:rPr>
              <a:t>a + 0 = 0 + a = a</a:t>
            </a:r>
          </a:p>
        </p:txBody>
      </p:sp>
      <p:sp>
        <p:nvSpPr>
          <p:cNvPr id="14" name="TextBox 13">
            <a:extLst>
              <a:ext uri="{FF2B5EF4-FFF2-40B4-BE49-F238E27FC236}">
                <a16:creationId xmlns:a16="http://schemas.microsoft.com/office/drawing/2014/main" id="{E070A75E-1E09-03D6-A4A7-F4706E2D80EB}"/>
              </a:ext>
            </a:extLst>
          </p:cNvPr>
          <p:cNvSpPr txBox="1"/>
          <p:nvPr/>
        </p:nvSpPr>
        <p:spPr>
          <a:xfrm>
            <a:off x="1471972" y="4580679"/>
            <a:ext cx="6527131" cy="461665"/>
          </a:xfrm>
          <a:prstGeom prst="rect">
            <a:avLst/>
          </a:prstGeom>
          <a:noFill/>
        </p:spPr>
        <p:txBody>
          <a:bodyPr wrap="square">
            <a:spAutoFit/>
          </a:bodyPr>
          <a:lstStyle/>
          <a:p>
            <a:r>
              <a:rPr lang="vi-VN" sz="2400" b="1" dirty="0">
                <a:solidFill>
                  <a:srgbClr val="000000"/>
                </a:solidFill>
                <a:effectLst/>
                <a:latin typeface="Cabin" panose="020B0604020202020204" charset="0"/>
                <a:ea typeface="Calibri" panose="020F0502020204030204" pitchFamily="34" charset="0"/>
              </a:rPr>
              <a:t>Bất kì số nào cộng với số 0 cũng bằng chính nó.</a:t>
            </a:r>
            <a:endParaRPr lang="en-US" sz="2400" b="1" dirty="0">
              <a:latin typeface="Cabin" panose="020B0604020202020204" charset="0"/>
            </a:endParaRPr>
          </a:p>
        </p:txBody>
      </p:sp>
    </p:spTree>
    <p:extLst>
      <p:ext uri="{BB962C8B-B14F-4D97-AF65-F5344CB8AC3E}">
        <p14:creationId xmlns:p14="http://schemas.microsoft.com/office/powerpoint/2010/main" val="8241637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p:bldP spid="11" grpId="0"/>
      <p:bldP spid="12" grpId="0" animBg="1"/>
      <p:bldP spid="5" grpId="0" animBg="1"/>
      <p:bldP spid="5" grpId="1" animBg="1"/>
      <p:bldP spid="6" grpId="0"/>
      <p:bldP spid="9"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D4096-9D3F-08E1-89DC-19682FE559B1}"/>
              </a:ext>
            </a:extLst>
          </p:cNvPr>
          <p:cNvSpPr>
            <a:spLocks noGrp="1"/>
          </p:cNvSpPr>
          <p:nvPr>
            <p:ph type="title"/>
          </p:nvPr>
        </p:nvSpPr>
        <p:spPr/>
        <p:txBody>
          <a:bodyPr/>
          <a:lstStyle/>
          <a:p>
            <a:r>
              <a:rPr lang="en-US" b="1" dirty="0">
                <a:latin typeface="Cabin" panose="020B0604020202020204" charset="0"/>
              </a:rPr>
              <a:t>1. </a:t>
            </a:r>
            <a:r>
              <a:rPr lang="en-US" b="1" dirty="0" err="1">
                <a:latin typeface="Cabin" panose="020B0604020202020204" charset="0"/>
              </a:rPr>
              <a:t>Phép</a:t>
            </a:r>
            <a:r>
              <a:rPr lang="en-US" b="1" dirty="0">
                <a:latin typeface="Cabin" panose="020B0604020202020204" charset="0"/>
              </a:rPr>
              <a:t> </a:t>
            </a:r>
            <a:r>
              <a:rPr lang="en-US" b="1" dirty="0" err="1">
                <a:latin typeface="Cabin" panose="020B0604020202020204" charset="0"/>
              </a:rPr>
              <a:t>cộng</a:t>
            </a:r>
            <a:endParaRPr lang="en-US" b="1" dirty="0">
              <a:latin typeface="Cabin" panose="020B0604020202020204" charset="0"/>
            </a:endParaRPr>
          </a:p>
        </p:txBody>
      </p:sp>
      <p:sp>
        <p:nvSpPr>
          <p:cNvPr id="3" name="Text Placeholder 2">
            <a:extLst>
              <a:ext uri="{FF2B5EF4-FFF2-40B4-BE49-F238E27FC236}">
                <a16:creationId xmlns:a16="http://schemas.microsoft.com/office/drawing/2014/main" id="{2880C22A-B18D-DF95-7406-38645A5E6F08}"/>
              </a:ext>
            </a:extLst>
          </p:cNvPr>
          <p:cNvSpPr>
            <a:spLocks noGrp="1"/>
          </p:cNvSpPr>
          <p:nvPr>
            <p:ph type="body" idx="1"/>
          </p:nvPr>
        </p:nvSpPr>
        <p:spPr/>
        <p:txBody>
          <a:bodyPr/>
          <a:lstStyle/>
          <a:p>
            <a:pPr marL="139700" indent="0">
              <a:buNone/>
            </a:pPr>
            <a:r>
              <a:rPr lang="en-US" sz="2600" b="1" dirty="0" err="1"/>
              <a:t>Ví</a:t>
            </a:r>
            <a:r>
              <a:rPr lang="en-US" sz="2600" b="1" dirty="0"/>
              <a:t> </a:t>
            </a:r>
            <a:r>
              <a:rPr lang="en-US" sz="2600" b="1" dirty="0" err="1"/>
              <a:t>dụ</a:t>
            </a:r>
            <a:r>
              <a:rPr lang="en-US" sz="2600" b="1" dirty="0"/>
              <a:t> 1: </a:t>
            </a:r>
            <a:r>
              <a:rPr lang="en-US" sz="2600" dirty="0" err="1"/>
              <a:t>Tính</a:t>
            </a:r>
            <a:r>
              <a:rPr lang="en-US" sz="2600" dirty="0"/>
              <a:t> </a:t>
            </a:r>
            <a:r>
              <a:rPr lang="en-US" sz="2600" dirty="0" err="1"/>
              <a:t>một</a:t>
            </a:r>
            <a:r>
              <a:rPr lang="en-US" sz="2600" dirty="0"/>
              <a:t> </a:t>
            </a:r>
            <a:r>
              <a:rPr lang="en-US" sz="2600" dirty="0" err="1"/>
              <a:t>cách</a:t>
            </a:r>
            <a:r>
              <a:rPr lang="en-US" sz="2600" dirty="0"/>
              <a:t> </a:t>
            </a:r>
            <a:r>
              <a:rPr lang="en-US" sz="2600" dirty="0" err="1"/>
              <a:t>hợp</a:t>
            </a:r>
            <a:r>
              <a:rPr lang="en-US" sz="2600" dirty="0"/>
              <a:t> </a:t>
            </a:r>
            <a:r>
              <a:rPr lang="en-US" sz="2600" dirty="0" err="1"/>
              <a:t>lí</a:t>
            </a:r>
            <a:r>
              <a:rPr lang="en-US" sz="2600" dirty="0"/>
              <a:t>:</a:t>
            </a:r>
          </a:p>
          <a:p>
            <a:pPr marL="139700" indent="0">
              <a:buNone/>
            </a:pPr>
            <a:r>
              <a:rPr lang="en-US" sz="2600" b="1" dirty="0"/>
              <a:t>a) 89 + 76 + 24			b) 65 + 97 + 35</a:t>
            </a:r>
          </a:p>
        </p:txBody>
      </p:sp>
      <p:sp>
        <p:nvSpPr>
          <p:cNvPr id="4" name="TextBox 3">
            <a:extLst>
              <a:ext uri="{FF2B5EF4-FFF2-40B4-BE49-F238E27FC236}">
                <a16:creationId xmlns:a16="http://schemas.microsoft.com/office/drawing/2014/main" id="{257655E8-46D4-7AC0-8E36-0C25F3699010}"/>
              </a:ext>
            </a:extLst>
          </p:cNvPr>
          <p:cNvSpPr txBox="1"/>
          <p:nvPr/>
        </p:nvSpPr>
        <p:spPr>
          <a:xfrm>
            <a:off x="984694" y="2340917"/>
            <a:ext cx="2531588" cy="492443"/>
          </a:xfrm>
          <a:prstGeom prst="rect">
            <a:avLst/>
          </a:prstGeom>
          <a:noFill/>
        </p:spPr>
        <p:txBody>
          <a:bodyPr wrap="square" rtlCol="0">
            <a:spAutoFit/>
          </a:bodyPr>
          <a:lstStyle/>
          <a:p>
            <a:r>
              <a:rPr lang="en-US" sz="2600" dirty="0">
                <a:latin typeface="Cabin" panose="020B0604020202020204" charset="0"/>
              </a:rPr>
              <a:t>= 89 + (76 + 24)</a:t>
            </a:r>
          </a:p>
        </p:txBody>
      </p:sp>
      <p:sp>
        <p:nvSpPr>
          <p:cNvPr id="5" name="TextBox 4">
            <a:extLst>
              <a:ext uri="{FF2B5EF4-FFF2-40B4-BE49-F238E27FC236}">
                <a16:creationId xmlns:a16="http://schemas.microsoft.com/office/drawing/2014/main" id="{15DA5D7E-8FEF-E5B3-CE75-24C62493FD1D}"/>
              </a:ext>
            </a:extLst>
          </p:cNvPr>
          <p:cNvSpPr txBox="1"/>
          <p:nvPr/>
        </p:nvSpPr>
        <p:spPr>
          <a:xfrm>
            <a:off x="984694" y="2951574"/>
            <a:ext cx="3106042" cy="492443"/>
          </a:xfrm>
          <a:prstGeom prst="rect">
            <a:avLst/>
          </a:prstGeom>
          <a:noFill/>
        </p:spPr>
        <p:txBody>
          <a:bodyPr wrap="square" rtlCol="0">
            <a:spAutoFit/>
          </a:bodyPr>
          <a:lstStyle/>
          <a:p>
            <a:r>
              <a:rPr lang="en-US" sz="2600" dirty="0">
                <a:latin typeface="Cabin" panose="020B0604020202020204" charset="0"/>
              </a:rPr>
              <a:t>= 89 + 100</a:t>
            </a:r>
          </a:p>
        </p:txBody>
      </p:sp>
      <p:sp>
        <p:nvSpPr>
          <p:cNvPr id="6" name="TextBox 5">
            <a:extLst>
              <a:ext uri="{FF2B5EF4-FFF2-40B4-BE49-F238E27FC236}">
                <a16:creationId xmlns:a16="http://schemas.microsoft.com/office/drawing/2014/main" id="{249A3DB8-CF4E-D57E-5C86-6B159B9D9B8D}"/>
              </a:ext>
            </a:extLst>
          </p:cNvPr>
          <p:cNvSpPr txBox="1"/>
          <p:nvPr/>
        </p:nvSpPr>
        <p:spPr>
          <a:xfrm>
            <a:off x="984694" y="3562231"/>
            <a:ext cx="3106042" cy="492443"/>
          </a:xfrm>
          <a:prstGeom prst="rect">
            <a:avLst/>
          </a:prstGeom>
          <a:noFill/>
        </p:spPr>
        <p:txBody>
          <a:bodyPr wrap="square" rtlCol="0">
            <a:spAutoFit/>
          </a:bodyPr>
          <a:lstStyle/>
          <a:p>
            <a:r>
              <a:rPr lang="en-US" sz="2600" dirty="0">
                <a:latin typeface="Cabin" panose="020B0604020202020204" charset="0"/>
              </a:rPr>
              <a:t>= 189</a:t>
            </a:r>
          </a:p>
        </p:txBody>
      </p:sp>
      <p:sp>
        <p:nvSpPr>
          <p:cNvPr id="7" name="TextBox 6">
            <a:extLst>
              <a:ext uri="{FF2B5EF4-FFF2-40B4-BE49-F238E27FC236}">
                <a16:creationId xmlns:a16="http://schemas.microsoft.com/office/drawing/2014/main" id="{F9C5BDAB-C14E-8CF3-EE82-2D9E4A061478}"/>
              </a:ext>
            </a:extLst>
          </p:cNvPr>
          <p:cNvSpPr txBox="1"/>
          <p:nvPr/>
        </p:nvSpPr>
        <p:spPr>
          <a:xfrm>
            <a:off x="3326840" y="2340916"/>
            <a:ext cx="1533918" cy="492443"/>
          </a:xfrm>
          <a:prstGeom prst="rect">
            <a:avLst/>
          </a:prstGeom>
          <a:noFill/>
        </p:spPr>
        <p:txBody>
          <a:bodyPr wrap="square" rtlCol="0">
            <a:spAutoFit/>
          </a:bodyPr>
          <a:lstStyle/>
          <a:p>
            <a:r>
              <a:rPr lang="en-US" sz="2600" i="1" dirty="0">
                <a:solidFill>
                  <a:srgbClr val="FF0000"/>
                </a:solidFill>
                <a:latin typeface="Cabin" panose="020B0604020202020204" charset="0"/>
              </a:rPr>
              <a:t>(</a:t>
            </a:r>
            <a:r>
              <a:rPr lang="en-US" sz="2600" i="1" dirty="0" err="1">
                <a:solidFill>
                  <a:srgbClr val="FF0000"/>
                </a:solidFill>
                <a:latin typeface="Cabin" panose="020B0604020202020204" charset="0"/>
              </a:rPr>
              <a:t>Kết</a:t>
            </a:r>
            <a:r>
              <a:rPr lang="en-US" sz="2600" i="1" dirty="0">
                <a:solidFill>
                  <a:srgbClr val="FF0000"/>
                </a:solidFill>
                <a:latin typeface="Cabin" panose="020B0604020202020204" charset="0"/>
              </a:rPr>
              <a:t> </a:t>
            </a:r>
            <a:r>
              <a:rPr lang="en-US" sz="2600" i="1" dirty="0" err="1">
                <a:solidFill>
                  <a:srgbClr val="FF0000"/>
                </a:solidFill>
                <a:latin typeface="Cabin" panose="020B0604020202020204" charset="0"/>
              </a:rPr>
              <a:t>hợp</a:t>
            </a:r>
            <a:r>
              <a:rPr lang="en-US" sz="2600" i="1" dirty="0">
                <a:solidFill>
                  <a:srgbClr val="FF0000"/>
                </a:solidFill>
                <a:latin typeface="Cabin" panose="020B0604020202020204" charset="0"/>
              </a:rPr>
              <a:t>)</a:t>
            </a:r>
          </a:p>
        </p:txBody>
      </p:sp>
      <p:sp>
        <p:nvSpPr>
          <p:cNvPr id="8" name="TextBox 7">
            <a:extLst>
              <a:ext uri="{FF2B5EF4-FFF2-40B4-BE49-F238E27FC236}">
                <a16:creationId xmlns:a16="http://schemas.microsoft.com/office/drawing/2014/main" id="{D0A1040D-DBAA-E5A5-0995-42D6578FF73E}"/>
              </a:ext>
            </a:extLst>
          </p:cNvPr>
          <p:cNvSpPr txBox="1"/>
          <p:nvPr/>
        </p:nvSpPr>
        <p:spPr>
          <a:xfrm>
            <a:off x="5444399" y="2325528"/>
            <a:ext cx="3106042" cy="492443"/>
          </a:xfrm>
          <a:prstGeom prst="rect">
            <a:avLst/>
          </a:prstGeom>
          <a:noFill/>
        </p:spPr>
        <p:txBody>
          <a:bodyPr wrap="square" rtlCol="0">
            <a:spAutoFit/>
          </a:bodyPr>
          <a:lstStyle/>
          <a:p>
            <a:r>
              <a:rPr lang="en-US" sz="2600" dirty="0">
                <a:latin typeface="Cabin" panose="020B0604020202020204" charset="0"/>
              </a:rPr>
              <a:t>= 65 + 35 + 97</a:t>
            </a:r>
          </a:p>
        </p:txBody>
      </p:sp>
      <p:sp>
        <p:nvSpPr>
          <p:cNvPr id="9" name="TextBox 8">
            <a:extLst>
              <a:ext uri="{FF2B5EF4-FFF2-40B4-BE49-F238E27FC236}">
                <a16:creationId xmlns:a16="http://schemas.microsoft.com/office/drawing/2014/main" id="{A57C644C-FCC2-17BD-F9A0-815C6E996AE0}"/>
              </a:ext>
            </a:extLst>
          </p:cNvPr>
          <p:cNvSpPr txBox="1"/>
          <p:nvPr/>
        </p:nvSpPr>
        <p:spPr>
          <a:xfrm>
            <a:off x="5444399" y="2951573"/>
            <a:ext cx="3106042" cy="492443"/>
          </a:xfrm>
          <a:prstGeom prst="rect">
            <a:avLst/>
          </a:prstGeom>
          <a:noFill/>
        </p:spPr>
        <p:txBody>
          <a:bodyPr wrap="square" rtlCol="0">
            <a:spAutoFit/>
          </a:bodyPr>
          <a:lstStyle/>
          <a:p>
            <a:r>
              <a:rPr lang="en-US" sz="2600" dirty="0">
                <a:latin typeface="Cabin" panose="020B0604020202020204" charset="0"/>
              </a:rPr>
              <a:t>= (65 + 35) + 97</a:t>
            </a:r>
          </a:p>
        </p:txBody>
      </p:sp>
      <p:sp>
        <p:nvSpPr>
          <p:cNvPr id="10" name="TextBox 9">
            <a:extLst>
              <a:ext uri="{FF2B5EF4-FFF2-40B4-BE49-F238E27FC236}">
                <a16:creationId xmlns:a16="http://schemas.microsoft.com/office/drawing/2014/main" id="{F9A79EBD-222B-D1B5-4D3A-955D3AF66CAD}"/>
              </a:ext>
            </a:extLst>
          </p:cNvPr>
          <p:cNvSpPr txBox="1"/>
          <p:nvPr/>
        </p:nvSpPr>
        <p:spPr>
          <a:xfrm>
            <a:off x="5444399" y="3562230"/>
            <a:ext cx="3106042" cy="492443"/>
          </a:xfrm>
          <a:prstGeom prst="rect">
            <a:avLst/>
          </a:prstGeom>
          <a:noFill/>
        </p:spPr>
        <p:txBody>
          <a:bodyPr wrap="square" rtlCol="0">
            <a:spAutoFit/>
          </a:bodyPr>
          <a:lstStyle/>
          <a:p>
            <a:r>
              <a:rPr lang="en-US" sz="2600" dirty="0">
                <a:latin typeface="Cabin" panose="020B0604020202020204" charset="0"/>
              </a:rPr>
              <a:t>= 197</a:t>
            </a:r>
          </a:p>
        </p:txBody>
      </p:sp>
      <p:sp>
        <p:nvSpPr>
          <p:cNvPr id="11" name="TextBox 10">
            <a:extLst>
              <a:ext uri="{FF2B5EF4-FFF2-40B4-BE49-F238E27FC236}">
                <a16:creationId xmlns:a16="http://schemas.microsoft.com/office/drawing/2014/main" id="{315BAC0A-8F29-3E50-C7AC-FA8F74E97F6A}"/>
              </a:ext>
            </a:extLst>
          </p:cNvPr>
          <p:cNvSpPr txBox="1"/>
          <p:nvPr/>
        </p:nvSpPr>
        <p:spPr>
          <a:xfrm>
            <a:off x="3642723" y="2325528"/>
            <a:ext cx="1885896" cy="492443"/>
          </a:xfrm>
          <a:prstGeom prst="rect">
            <a:avLst/>
          </a:prstGeom>
          <a:noFill/>
        </p:spPr>
        <p:txBody>
          <a:bodyPr wrap="square" rtlCol="0">
            <a:spAutoFit/>
          </a:bodyPr>
          <a:lstStyle/>
          <a:p>
            <a:r>
              <a:rPr lang="en-US" sz="2600" i="1" dirty="0">
                <a:solidFill>
                  <a:srgbClr val="FF0000"/>
                </a:solidFill>
                <a:latin typeface="Cabin" panose="020B0604020202020204" charset="0"/>
              </a:rPr>
              <a:t>(Giao </a:t>
            </a:r>
            <a:r>
              <a:rPr lang="en-US" sz="2600" i="1" dirty="0" err="1">
                <a:solidFill>
                  <a:srgbClr val="FF0000"/>
                </a:solidFill>
                <a:latin typeface="Cabin" panose="020B0604020202020204" charset="0"/>
              </a:rPr>
              <a:t>hoán</a:t>
            </a:r>
            <a:r>
              <a:rPr lang="en-US" sz="2600" i="1" dirty="0">
                <a:solidFill>
                  <a:srgbClr val="FF0000"/>
                </a:solidFill>
                <a:latin typeface="Cabin" panose="020B0604020202020204" charset="0"/>
              </a:rPr>
              <a:t>)</a:t>
            </a:r>
          </a:p>
        </p:txBody>
      </p:sp>
      <p:sp>
        <p:nvSpPr>
          <p:cNvPr id="12" name="TextBox 11">
            <a:extLst>
              <a:ext uri="{FF2B5EF4-FFF2-40B4-BE49-F238E27FC236}">
                <a16:creationId xmlns:a16="http://schemas.microsoft.com/office/drawing/2014/main" id="{04DA4D97-F889-85F4-F8A7-CFF315318211}"/>
              </a:ext>
            </a:extLst>
          </p:cNvPr>
          <p:cNvSpPr txBox="1"/>
          <p:nvPr/>
        </p:nvSpPr>
        <p:spPr>
          <a:xfrm>
            <a:off x="3910481" y="2951572"/>
            <a:ext cx="1533918" cy="492443"/>
          </a:xfrm>
          <a:prstGeom prst="rect">
            <a:avLst/>
          </a:prstGeom>
          <a:noFill/>
        </p:spPr>
        <p:txBody>
          <a:bodyPr wrap="square" rtlCol="0">
            <a:spAutoFit/>
          </a:bodyPr>
          <a:lstStyle/>
          <a:p>
            <a:r>
              <a:rPr lang="en-US" sz="2600" i="1" dirty="0">
                <a:solidFill>
                  <a:srgbClr val="FF0000"/>
                </a:solidFill>
                <a:latin typeface="Cabin" panose="020B0604020202020204" charset="0"/>
              </a:rPr>
              <a:t>(</a:t>
            </a:r>
            <a:r>
              <a:rPr lang="en-US" sz="2600" i="1" dirty="0" err="1">
                <a:solidFill>
                  <a:srgbClr val="FF0000"/>
                </a:solidFill>
                <a:latin typeface="Cabin" panose="020B0604020202020204" charset="0"/>
              </a:rPr>
              <a:t>Kết</a:t>
            </a:r>
            <a:r>
              <a:rPr lang="en-US" sz="2600" i="1" dirty="0">
                <a:solidFill>
                  <a:srgbClr val="FF0000"/>
                </a:solidFill>
                <a:latin typeface="Cabin" panose="020B0604020202020204" charset="0"/>
              </a:rPr>
              <a:t> </a:t>
            </a:r>
            <a:r>
              <a:rPr lang="en-US" sz="2600" i="1" dirty="0" err="1">
                <a:solidFill>
                  <a:srgbClr val="FF0000"/>
                </a:solidFill>
                <a:latin typeface="Cabin" panose="020B0604020202020204" charset="0"/>
              </a:rPr>
              <a:t>hợp</a:t>
            </a:r>
            <a:r>
              <a:rPr lang="en-US" sz="2600" i="1" dirty="0">
                <a:solidFill>
                  <a:srgbClr val="FF0000"/>
                </a:solidFill>
                <a:latin typeface="Cabin" panose="020B0604020202020204" charset="0"/>
              </a:rPr>
              <a:t>)</a:t>
            </a:r>
          </a:p>
        </p:txBody>
      </p:sp>
    </p:spTree>
    <p:extLst>
      <p:ext uri="{BB962C8B-B14F-4D97-AF65-F5344CB8AC3E}">
        <p14:creationId xmlns:p14="http://schemas.microsoft.com/office/powerpoint/2010/main" val="3649514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7" grpId="1"/>
      <p:bldP spid="8" grpId="0"/>
      <p:bldP spid="9" grpId="0"/>
      <p:bldP spid="10" grpId="0"/>
      <p:bldP spid="11" grpId="0"/>
      <p:bldP spid="12" grpId="0"/>
    </p:bldLst>
  </p:timing>
</p:sld>
</file>

<file path=ppt/theme/theme1.xml><?xml version="1.0" encoding="utf-8"?>
<a:theme xmlns:a="http://schemas.openxmlformats.org/drawingml/2006/main" name="Happy Fall Break by Slidesgo">
  <a:themeElements>
    <a:clrScheme name="Simple Light">
      <a:dk1>
        <a:srgbClr val="FFFFFF"/>
      </a:dk1>
      <a:lt1>
        <a:srgbClr val="311600"/>
      </a:lt1>
      <a:dk2>
        <a:srgbClr val="8B390A"/>
      </a:dk2>
      <a:lt2>
        <a:srgbClr val="C05913"/>
      </a:lt2>
      <a:accent1>
        <a:srgbClr val="EB5229"/>
      </a:accent1>
      <a:accent2>
        <a:srgbClr val="F77729"/>
      </a:accent2>
      <a:accent3>
        <a:srgbClr val="F5AC1B"/>
      </a:accent3>
      <a:accent4>
        <a:srgbClr val="F7CE60"/>
      </a:accent4>
      <a:accent5>
        <a:srgbClr val="FFF4D9"/>
      </a:accent5>
      <a:accent6>
        <a:srgbClr val="FFFFFF"/>
      </a:accent6>
      <a:hlink>
        <a:srgbClr val="3116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868</Words>
  <Application>Microsoft Office PowerPoint</Application>
  <PresentationFormat>On-screen Show (16:9)</PresentationFormat>
  <Paragraphs>115</Paragraphs>
  <Slides>21</Slides>
  <Notes>8</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Cabin</vt:lpstr>
      <vt:lpstr>Dela Gothic One</vt:lpstr>
      <vt:lpstr>Nunito Light</vt:lpstr>
      <vt:lpstr>Arial</vt:lpstr>
      <vt:lpstr>Cambria Math</vt:lpstr>
      <vt:lpstr>Happy Fall Break by Slidesgo</vt:lpstr>
      <vt:lpstr>PowerPoint Presentation</vt:lpstr>
      <vt:lpstr>TIẾT 5: PHÉP CỘNG, PHÉP TRỪ CÁC SỐ TỰ NHIÊN</vt:lpstr>
      <vt:lpstr>Phép cộng</vt:lpstr>
      <vt:lpstr>1. Phép cộng</vt:lpstr>
      <vt:lpstr>1. Phép cộng</vt:lpstr>
      <vt:lpstr>1. Phép cộng</vt:lpstr>
      <vt:lpstr>1. Phép cộng</vt:lpstr>
      <vt:lpstr>1. Phép cộng</vt:lpstr>
      <vt:lpstr>1. Phép cộng</vt:lpstr>
      <vt:lpstr>1. Phép cộng</vt:lpstr>
      <vt:lpstr>Phép trừ</vt:lpstr>
      <vt:lpstr>2. Phép trừ</vt:lpstr>
      <vt:lpstr>2. Phép trừ</vt:lpstr>
      <vt:lpstr>2. Phép trừ</vt:lpstr>
      <vt:lpstr>2. Phép trừ</vt:lpstr>
      <vt:lpstr>PowerPoint Presentation</vt:lpstr>
      <vt:lpstr>PowerPoint Presentation</vt:lpstr>
      <vt:lpstr>PowerPoint Presentation</vt:lpstr>
      <vt:lpstr>PowerPoint Presentation</vt:lpstr>
      <vt:lpstr>PowerPoint Presentation</vt:lpstr>
      <vt:lpstr>Luyện tập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LENOVO SLIM 3</dc:creator>
  <cp:lastModifiedBy>Hằng Thẩm</cp:lastModifiedBy>
  <cp:revision>3</cp:revision>
  <dcterms:modified xsi:type="dcterms:W3CDTF">2025-09-17T03:14:09Z</dcterms:modified>
</cp:coreProperties>
</file>