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330" r:id="rId2"/>
    <p:sldId id="256" r:id="rId3"/>
    <p:sldId id="260" r:id="rId4"/>
    <p:sldId id="261" r:id="rId5"/>
    <p:sldId id="312" r:id="rId6"/>
    <p:sldId id="259" r:id="rId7"/>
    <p:sldId id="313" r:id="rId8"/>
    <p:sldId id="317" r:id="rId9"/>
    <p:sldId id="314" r:id="rId10"/>
    <p:sldId id="316" r:id="rId11"/>
    <p:sldId id="283" r:id="rId12"/>
    <p:sldId id="280" r:id="rId13"/>
    <p:sldId id="319" r:id="rId14"/>
    <p:sldId id="320" r:id="rId15"/>
    <p:sldId id="321" r:id="rId16"/>
    <p:sldId id="326" r:id="rId17"/>
    <p:sldId id="323" r:id="rId18"/>
    <p:sldId id="325" r:id="rId19"/>
    <p:sldId id="327" r:id="rId20"/>
    <p:sldId id="328" r:id="rId21"/>
    <p:sldId id="329" r:id="rId22"/>
    <p:sldId id="429" r:id="rId23"/>
    <p:sldId id="427" r:id="rId24"/>
    <p:sldId id="428" r:id="rId25"/>
    <p:sldId id="419" r:id="rId26"/>
    <p:sldId id="420" r:id="rId27"/>
    <p:sldId id="421" r:id="rId28"/>
    <p:sldId id="422" r:id="rId29"/>
    <p:sldId id="424" r:id="rId30"/>
    <p:sldId id="425" r:id="rId31"/>
    <p:sldId id="426" r:id="rId32"/>
    <p:sldId id="430" r:id="rId33"/>
    <p:sldId id="431" r:id="rId34"/>
  </p:sldIdLst>
  <p:sldSz cx="9144000" cy="5143500" type="screen16x9"/>
  <p:notesSz cx="6858000" cy="9144000"/>
  <p:embeddedFontLst>
    <p:embeddedFont>
      <p:font typeface="Dela Gothic One" panose="020B0604020202020204" charset="-128"/>
      <p:regular r:id="rId36"/>
    </p:embeddedFont>
    <p:embeddedFont>
      <p:font typeface="Cabin" panose="020B06040202020202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Impact" panose="020B0806030902050204" pitchFamily="3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5F10DC-EC9E-46E3-AF8B-AD60833FD14E}">
  <a:tblStyle styleId="{E95F10DC-EC9E-46E3-AF8B-AD60833FD1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066AF5-4200-4F80-9955-64F17DC2DA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5ef8046f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25ef8046f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25f76095a7a_1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25f76095a7a_1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313E8747-6E84-4760-E315-0E20B2BE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2ECFF51A-23F9-A8DB-162B-AA37786CF4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AE9680F0-737B-DC00-6484-6E724A490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24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AFA3BF51-BE0D-9A8B-B8F8-2181CB8A2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C1D398FE-5F85-5058-B809-2A41D1E89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FE5BB85E-9CAE-564D-65D7-7B83400414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819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>
          <a:extLst>
            <a:ext uri="{FF2B5EF4-FFF2-40B4-BE49-F238E27FC236}">
              <a16:creationId xmlns:a16="http://schemas.microsoft.com/office/drawing/2014/main" id="{0D8F963C-2EF4-439E-9A74-E949D2BB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25f76095a7a_1_520:notes">
            <a:extLst>
              <a:ext uri="{FF2B5EF4-FFF2-40B4-BE49-F238E27FC236}">
                <a16:creationId xmlns:a16="http://schemas.microsoft.com/office/drawing/2014/main" id="{722C5BF4-B32A-5174-3E85-51C9DEAC08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25f76095a7a_1_520:notes">
            <a:extLst>
              <a:ext uri="{FF2B5EF4-FFF2-40B4-BE49-F238E27FC236}">
                <a16:creationId xmlns:a16="http://schemas.microsoft.com/office/drawing/2014/main" id="{08331875-EAE1-74F1-5072-B975C6FECD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9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BC219EFA-19EF-62FD-A8AE-1EE371C7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DE77CA53-515D-6CB9-1065-7D2280AF7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1698CE18-94EB-A685-AF72-515739828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768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B32A243B-9C22-C0E1-A4E4-DDC2DA4AA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AA25FDC1-8E7D-814A-A060-667AEEFD4B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D2CA7265-0DE0-8E6E-F44F-5E6ACC326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294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C414C3E4-196D-E1C7-0ED6-77D09B2B4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0CE9CEAB-C2CD-B654-3541-26007160C5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9E50824C-A439-31F6-1E9B-F3B4783877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09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CF2B235-B571-F26B-56D1-12B75CAAE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32B72AE-4605-EBC0-23B9-A73489222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DF93443-09EC-6F9E-A813-4DCD717CD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7EB296-3496-4E2C-B466-881B51C0998D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5ef8046fb3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25ef8046fb3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5ef8046fb3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25ef8046fb3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FB174420-14C3-9D51-D802-4D7B367E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76B2B869-665E-3326-1E44-507D5B97D2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2F932C6D-E3C7-B2B1-952B-38C84CB47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540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25E16B7F-4C41-9A6C-FDF2-29E0E155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A9A66351-0506-4F2C-D20E-AE472A09FF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1503C418-86AE-89E5-E1D8-C4D69F3982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46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0D99F0BD-D8CA-DC61-C83D-BFFBF6A8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1EE38AB9-F46B-EDAB-A74A-B850368792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85E52440-17CC-A451-096B-C2A1681742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7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>
          <a:extLst>
            <a:ext uri="{FF2B5EF4-FFF2-40B4-BE49-F238E27FC236}">
              <a16:creationId xmlns:a16="http://schemas.microsoft.com/office/drawing/2014/main" id="{6E3BC36C-F6DE-75BA-D7BF-54748543A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5f76095a7a_1_0:notes">
            <a:extLst>
              <a:ext uri="{FF2B5EF4-FFF2-40B4-BE49-F238E27FC236}">
                <a16:creationId xmlns:a16="http://schemas.microsoft.com/office/drawing/2014/main" id="{D1481929-1602-AAC5-1DF1-2DBF4250D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5f76095a7a_1_0:notes">
            <a:extLst>
              <a:ext uri="{FF2B5EF4-FFF2-40B4-BE49-F238E27FC236}">
                <a16:creationId xmlns:a16="http://schemas.microsoft.com/office/drawing/2014/main" id="{D7A74AC4-B9E8-E0FC-45E9-52A854B724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489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25f76095a7a_1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25f76095a7a_1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5400" y="1243900"/>
            <a:ext cx="5473200" cy="20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35400" y="3423775"/>
            <a:ext cx="54732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73925">
            <a:off x="-71006" y="3762115"/>
            <a:ext cx="881310" cy="16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34491">
            <a:off x="1751391" y="4546101"/>
            <a:ext cx="279366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98479" flipH="1">
            <a:off x="348385" y="250892"/>
            <a:ext cx="42527" cy="188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>
            <a:off x="-123137" y="-63128"/>
            <a:ext cx="8169918" cy="5777635"/>
            <a:chOff x="-123137" y="-63128"/>
            <a:chExt cx="8169918" cy="5777635"/>
          </a:xfrm>
        </p:grpSpPr>
        <p:pic>
          <p:nvPicPr>
            <p:cNvPr id="18" name="Google Shape;18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306221">
              <a:off x="167123" y="4620379"/>
              <a:ext cx="655660" cy="1049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82473" y="-355194"/>
            <a:ext cx="4661611" cy="4356326"/>
            <a:chOff x="-82473" y="-355194"/>
            <a:chExt cx="4661611" cy="4356326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37" flipH="1">
              <a:off x="-82473" y="3045244"/>
              <a:ext cx="725796" cy="955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53" y="18163"/>
            <a:ext cx="500574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18624">
            <a:off x="8256415" y="4550112"/>
            <a:ext cx="500574" cy="654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2"/>
          <p:cNvGrpSpPr/>
          <p:nvPr/>
        </p:nvGrpSpPr>
        <p:grpSpPr>
          <a:xfrm>
            <a:off x="1898918" y="-102272"/>
            <a:ext cx="5454683" cy="5309836"/>
            <a:chOff x="1898918" y="-102272"/>
            <a:chExt cx="5454683" cy="5309836"/>
          </a:xfrm>
        </p:grpSpPr>
        <p:pic>
          <p:nvPicPr>
            <p:cNvPr id="26" name="Google Shape;26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8577089">
              <a:off x="2012632" y="-36863"/>
              <a:ext cx="387066" cy="50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4694185">
              <a:off x="6694391" y="4529853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28;p2"/>
          <p:cNvGrpSpPr/>
          <p:nvPr/>
        </p:nvGrpSpPr>
        <p:grpSpPr>
          <a:xfrm>
            <a:off x="38108" y="41071"/>
            <a:ext cx="8884278" cy="4962565"/>
            <a:chOff x="38108" y="41071"/>
            <a:chExt cx="8884278" cy="4962565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30" name="Google Shape;30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10800000" flipH="1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1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340693" flipH="1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2;p2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33" name="Google Shape;33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8258944" flipH="1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34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10800000" flipH="1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Google Shape;35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446953" flipH="1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6650757" flipH="1">
              <a:off x="8737431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" name="Google Shape;37;p2"/>
            <p:cNvGrpSpPr/>
            <p:nvPr/>
          </p:nvGrpSpPr>
          <p:grpSpPr>
            <a:xfrm>
              <a:off x="8614629" y="2666150"/>
              <a:ext cx="307756" cy="654229"/>
              <a:chOff x="8614629" y="2666150"/>
              <a:chExt cx="307756" cy="654229"/>
            </a:xfrm>
          </p:grpSpPr>
          <p:pic>
            <p:nvPicPr>
              <p:cNvPr id="38" name="Google Shape;38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39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40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" name="Google Shape;41;p2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42" name="Google Shape;42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43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" name="Google Shape;44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 flipH="1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2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46" name="Google Shape;46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47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" name="Google Shape;49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98951">
              <a:off x="7565275" y="48546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" name="Google Shape;50;p2"/>
            <p:cNvGrpSpPr/>
            <p:nvPr/>
          </p:nvGrpSpPr>
          <p:grpSpPr>
            <a:xfrm>
              <a:off x="5015629" y="4769080"/>
              <a:ext cx="1334822" cy="216248"/>
              <a:chOff x="5015629" y="4769080"/>
              <a:chExt cx="1334822" cy="216248"/>
            </a:xfrm>
          </p:grpSpPr>
          <p:pic>
            <p:nvPicPr>
              <p:cNvPr id="51" name="Google Shape;51;p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4551152" flipH="1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" name="Google Shape;54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6650757" flipH="1">
              <a:off x="2487581" y="47828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2"/>
          <p:cNvGrpSpPr/>
          <p:nvPr/>
        </p:nvGrpSpPr>
        <p:grpSpPr>
          <a:xfrm>
            <a:off x="38088" y="861470"/>
            <a:ext cx="8949988" cy="2736226"/>
            <a:chOff x="38088" y="861470"/>
            <a:chExt cx="8949988" cy="2736226"/>
          </a:xfrm>
        </p:grpSpPr>
        <p:pic>
          <p:nvPicPr>
            <p:cNvPr id="56" name="Google Shape;56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7012013">
              <a:off x="182913" y="895050"/>
              <a:ext cx="441402" cy="595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4458450">
              <a:off x="8420839" y="3006687"/>
              <a:ext cx="441402" cy="595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4" name="Google Shape;1274;p33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1275" name="Google Shape;1275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33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1278" name="Google Shape;1278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53429" flipH="1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Google Shape;1279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33"/>
          <p:cNvGrpSpPr/>
          <p:nvPr/>
        </p:nvGrpSpPr>
        <p:grpSpPr>
          <a:xfrm>
            <a:off x="38108" y="41071"/>
            <a:ext cx="8757315" cy="4972562"/>
            <a:chOff x="38108" y="41071"/>
            <a:chExt cx="8757315" cy="4972562"/>
          </a:xfrm>
        </p:grpSpPr>
        <p:grpSp>
          <p:nvGrpSpPr>
            <p:cNvPr id="1281" name="Google Shape;1281;p33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1282" name="Google Shape;128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 flipH="1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3" name="Google Shape;1283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340693" flipH="1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4" name="Google Shape;1284;p33"/>
            <p:cNvGrpSpPr/>
            <p:nvPr/>
          </p:nvGrpSpPr>
          <p:grpSpPr>
            <a:xfrm>
              <a:off x="172370" y="2822485"/>
              <a:ext cx="1858156" cy="2064430"/>
              <a:chOff x="172370" y="2978660"/>
              <a:chExt cx="1858156" cy="2064430"/>
            </a:xfrm>
          </p:grpSpPr>
          <p:pic>
            <p:nvPicPr>
              <p:cNvPr id="1285" name="Google Shape;1285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8258944" flipH="1">
                <a:off x="222183" y="298957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6" name="Google Shape;1286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 flipH="1">
                <a:off x="1924983" y="485431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87" name="Google Shape;1287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446953" flipH="1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8" name="Google Shape;1288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650757" flipH="1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9" name="Google Shape;1289;p33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1290" name="Google Shape;1290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1" name="Google Shape;1291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2" name="Google Shape;129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3" name="Google Shape;1293;p33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1294" name="Google Shape;129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5" name="Google Shape;1295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96" name="Google Shape;129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7" name="Google Shape;1297;p33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1298" name="Google Shape;1298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9" name="Google Shape;1299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0" name="Google Shape;1300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01" name="Google Shape;1301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2" name="Google Shape;1302;p33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1303" name="Google Shape;1303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4551152" flipH="1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4" name="Google Shape;130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5" name="Google Shape;1305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06" name="Google Shape;130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650757" flipH="1">
              <a:off x="3713331" y="48363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7" name="Google Shape;130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214223">
            <a:off x="7942819" y="3779724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8" name="Google Shape;1308;p33"/>
          <p:cNvGrpSpPr/>
          <p:nvPr/>
        </p:nvGrpSpPr>
        <p:grpSpPr>
          <a:xfrm>
            <a:off x="3997077" y="-329076"/>
            <a:ext cx="2378046" cy="5392554"/>
            <a:chOff x="3997077" y="-329076"/>
            <a:chExt cx="2378046" cy="5392554"/>
          </a:xfrm>
        </p:grpSpPr>
        <p:pic>
          <p:nvPicPr>
            <p:cNvPr id="1309" name="Google Shape;1309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934491">
              <a:off x="4277078" y="4460176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3222165" flipH="1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1" name="Google Shape;1311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31945">
            <a:off x="-27713" y="4096245"/>
            <a:ext cx="945347" cy="101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165256" flipH="1">
            <a:off x="34884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3" name="Google Shape;1313;p33"/>
          <p:cNvGrpSpPr/>
          <p:nvPr/>
        </p:nvGrpSpPr>
        <p:grpSpPr>
          <a:xfrm>
            <a:off x="993746" y="-273927"/>
            <a:ext cx="6761905" cy="5655349"/>
            <a:chOff x="993746" y="-273927"/>
            <a:chExt cx="6761905" cy="5655349"/>
          </a:xfrm>
        </p:grpSpPr>
        <p:grpSp>
          <p:nvGrpSpPr>
            <p:cNvPr id="1314" name="Google Shape;1314;p33"/>
            <p:cNvGrpSpPr/>
            <p:nvPr/>
          </p:nvGrpSpPr>
          <p:grpSpPr>
            <a:xfrm>
              <a:off x="1471396" y="-273927"/>
              <a:ext cx="6284255" cy="5417416"/>
              <a:chOff x="1471396" y="-273927"/>
              <a:chExt cx="6284255" cy="5417416"/>
            </a:xfrm>
          </p:grpSpPr>
          <p:pic>
            <p:nvPicPr>
              <p:cNvPr id="1315" name="Google Shape;1315;p3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8577037">
                <a:off x="1650815" y="-170714"/>
                <a:ext cx="610734" cy="800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6" name="Google Shape;1316;p3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 rot="-4694185">
                <a:off x="7096441" y="4465778"/>
                <a:ext cx="530196" cy="6947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17" name="Google Shape;1317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8577037">
              <a:off x="1173165" y="4477961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047E2-177D-A6A2-61BA-66828301F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7ADC1-67A2-7393-1D3C-4791B819D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A8EA-B881-9645-72A1-35876D412B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4AC7-390D-45CB-B07C-393E0F7B2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696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12A4B5-D4FF-A550-85B5-4235B428A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AFE2EA-5253-F84E-E3E6-9F669471A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30C725-BEFB-D3A2-63CC-F094328A0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B9F6D-5D42-40CE-AE65-D1BE1E32E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84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867650" y="2396375"/>
            <a:ext cx="5408700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title" idx="2" hasCustomPrompt="1"/>
          </p:nvPr>
        </p:nvSpPr>
        <p:spPr>
          <a:xfrm>
            <a:off x="3746775" y="840584"/>
            <a:ext cx="1518900" cy="1419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1867650" y="3943437"/>
            <a:ext cx="54087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3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66" name="Google Shape;6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3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69" name="Google Shape;69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53429" flipH="1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3"/>
          <p:cNvGrpSpPr/>
          <p:nvPr/>
        </p:nvGrpSpPr>
        <p:grpSpPr>
          <a:xfrm>
            <a:off x="1471396" y="-273927"/>
            <a:ext cx="6284255" cy="5417416"/>
            <a:chOff x="1471396" y="-273927"/>
            <a:chExt cx="6284255" cy="5417416"/>
          </a:xfrm>
        </p:grpSpPr>
        <p:pic>
          <p:nvPicPr>
            <p:cNvPr id="72" name="Google Shape;72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694185">
              <a:off x="7096441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3"/>
          <p:cNvGrpSpPr/>
          <p:nvPr/>
        </p:nvGrpSpPr>
        <p:grpSpPr>
          <a:xfrm>
            <a:off x="38108" y="41071"/>
            <a:ext cx="8757315" cy="4919062"/>
            <a:chOff x="38108" y="41071"/>
            <a:chExt cx="8757315" cy="4919062"/>
          </a:xfrm>
        </p:grpSpPr>
        <p:grpSp>
          <p:nvGrpSpPr>
            <p:cNvPr id="75" name="Google Shape;75;p3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76" name="Google Shape;76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" name="Google Shape;78;p3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79" name="Google Shape;79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8258944" flipH="1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1" name="Google Shape;81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8446953" flipH="1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650757" flipH="1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" name="Google Shape;83;p3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84" name="Google Shape;84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" name="Google Shape;87;p3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88" name="Google Shape;88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89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" name="Google Shape;90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3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92" name="Google Shape;92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5" name="Google Shape;95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3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97" name="Google Shape;97;p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4551152" flipH="1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0" name="Google Shape;100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650757" flipH="1">
              <a:off x="2487581" y="47828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214223">
            <a:off x="7942819" y="3779724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"/>
          <p:cNvGrpSpPr/>
          <p:nvPr/>
        </p:nvGrpSpPr>
        <p:grpSpPr>
          <a:xfrm>
            <a:off x="1471389" y="-329076"/>
            <a:ext cx="4903734" cy="5478479"/>
            <a:chOff x="1471389" y="-329076"/>
            <a:chExt cx="4903734" cy="5478479"/>
          </a:xfrm>
        </p:grpSpPr>
        <p:pic>
          <p:nvPicPr>
            <p:cNvPr id="103" name="Google Shape;103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934491">
              <a:off x="1751391" y="4546101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3222165" flipH="1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92" name="Google Shape;19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534103" flipH="1">
            <a:off x="8427194" y="-206434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27" flipH="1">
            <a:off x="8474818" y="3138219"/>
            <a:ext cx="646518" cy="6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15" flipH="1">
            <a:off x="134256" y="4410478"/>
            <a:ext cx="503254" cy="8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289386" flipH="1">
            <a:off x="814867" y="-273665"/>
            <a:ext cx="611855" cy="8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51335" flipH="1">
            <a:off x="7630958" y="4492728"/>
            <a:ext cx="530195" cy="694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6"/>
          <p:cNvGrpSpPr/>
          <p:nvPr/>
        </p:nvGrpSpPr>
        <p:grpSpPr>
          <a:xfrm>
            <a:off x="5" y="139848"/>
            <a:ext cx="9018768" cy="4943935"/>
            <a:chOff x="5" y="139848"/>
            <a:chExt cx="9018768" cy="4943935"/>
          </a:xfrm>
        </p:grpSpPr>
        <p:pic>
          <p:nvPicPr>
            <p:cNvPr id="198" name="Google Shape;198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246292" y="12406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8077792" y="12836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" name="Google Shape;200;p6"/>
            <p:cNvGrpSpPr/>
            <p:nvPr/>
          </p:nvGrpSpPr>
          <p:grpSpPr>
            <a:xfrm flipH="1">
              <a:off x="8788050" y="685041"/>
              <a:ext cx="182239" cy="528813"/>
              <a:chOff x="278530" y="846953"/>
              <a:chExt cx="182239" cy="528813"/>
            </a:xfrm>
          </p:grpSpPr>
          <p:pic>
            <p:nvPicPr>
              <p:cNvPr id="201" name="Google Shape;201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316870" y="84695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3" name="Google Shape;203;p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446953">
              <a:off x="338744" y="4377553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1043367" y="490649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6"/>
            <p:cNvGrpSpPr/>
            <p:nvPr/>
          </p:nvGrpSpPr>
          <p:grpSpPr>
            <a:xfrm flipH="1">
              <a:off x="8577387" y="3901691"/>
              <a:ext cx="441386" cy="273288"/>
              <a:chOff x="2943558" y="92766"/>
              <a:chExt cx="441386" cy="273288"/>
            </a:xfrm>
          </p:grpSpPr>
          <p:pic>
            <p:nvPicPr>
              <p:cNvPr id="206" name="Google Shape;206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8" name="Google Shape;208;p6"/>
            <p:cNvGrpSpPr/>
            <p:nvPr/>
          </p:nvGrpSpPr>
          <p:grpSpPr>
            <a:xfrm rot="-4199310" flipH="1">
              <a:off x="206144" y="78137"/>
              <a:ext cx="307748" cy="654212"/>
              <a:chOff x="8614629" y="2666150"/>
              <a:chExt cx="307756" cy="654229"/>
            </a:xfrm>
          </p:grpSpPr>
          <p:pic>
            <p:nvPicPr>
              <p:cNvPr id="209" name="Google Shape;209;p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2" name="Google Shape;212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650757">
              <a:off x="8378005" y="484930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3" name="Google Shape;213;p6"/>
          <p:cNvGrpSpPr/>
          <p:nvPr/>
        </p:nvGrpSpPr>
        <p:grpSpPr>
          <a:xfrm>
            <a:off x="33025" y="508100"/>
            <a:ext cx="8964956" cy="4317584"/>
            <a:chOff x="-684413" y="433700"/>
            <a:chExt cx="8964956" cy="4317584"/>
          </a:xfrm>
        </p:grpSpPr>
        <p:pic>
          <p:nvPicPr>
            <p:cNvPr id="214" name="Google Shape;214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8099973" flipH="1">
              <a:off x="7978148" y="4296801"/>
              <a:ext cx="161422" cy="465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2700050">
              <a:off x="-460008" y="416005"/>
              <a:ext cx="256941" cy="7411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/>
          <p:nvPr/>
        </p:nvSpPr>
        <p:spPr>
          <a:xfrm>
            <a:off x="226600" y="209550"/>
            <a:ext cx="8553600" cy="472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title"/>
          </p:nvPr>
        </p:nvSpPr>
        <p:spPr>
          <a:xfrm>
            <a:off x="1995525" y="1386375"/>
            <a:ext cx="5259600" cy="16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9"/>
          <p:cNvSpPr txBox="1">
            <a:spLocks noGrp="1"/>
          </p:cNvSpPr>
          <p:nvPr>
            <p:ph type="subTitle" idx="1"/>
          </p:nvPr>
        </p:nvSpPr>
        <p:spPr>
          <a:xfrm>
            <a:off x="1995525" y="2991128"/>
            <a:ext cx="52596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1" name="Google Shape;30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086240">
            <a:off x="-101247" y="1437165"/>
            <a:ext cx="1058347" cy="576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9"/>
          <p:cNvGrpSpPr/>
          <p:nvPr/>
        </p:nvGrpSpPr>
        <p:grpSpPr>
          <a:xfrm>
            <a:off x="3323397" y="1174944"/>
            <a:ext cx="6187418" cy="4217215"/>
            <a:chOff x="3323397" y="1174944"/>
            <a:chExt cx="6187418" cy="4217215"/>
          </a:xfrm>
        </p:grpSpPr>
        <p:pic>
          <p:nvPicPr>
            <p:cNvPr id="303" name="Google Shape;303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95764">
              <a:off x="3436987" y="4527775"/>
              <a:ext cx="503254" cy="805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317494">
              <a:off x="8433492" y="1116184"/>
              <a:ext cx="760767" cy="1218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9"/>
          <p:cNvGrpSpPr/>
          <p:nvPr/>
        </p:nvGrpSpPr>
        <p:grpSpPr>
          <a:xfrm>
            <a:off x="-48474" y="3067581"/>
            <a:ext cx="8387408" cy="2690626"/>
            <a:chOff x="-75549" y="3080606"/>
            <a:chExt cx="8387408" cy="2690626"/>
          </a:xfrm>
        </p:grpSpPr>
        <p:pic>
          <p:nvPicPr>
            <p:cNvPr id="306" name="Google Shape;30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23093" flipH="1">
              <a:off x="-21931" y="3120207"/>
              <a:ext cx="899697" cy="118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989654" flipH="1">
              <a:off x="6930810" y="4244697"/>
              <a:ext cx="1041740" cy="1371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08798">
            <a:off x="4321715" y="-83775"/>
            <a:ext cx="500575" cy="65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58450">
            <a:off x="8371351" y="2943424"/>
            <a:ext cx="441402" cy="595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9"/>
          <p:cNvGrpSpPr/>
          <p:nvPr/>
        </p:nvGrpSpPr>
        <p:grpSpPr>
          <a:xfrm>
            <a:off x="1394840" y="-543274"/>
            <a:ext cx="8172212" cy="6173106"/>
            <a:chOff x="1394840" y="-543274"/>
            <a:chExt cx="8172212" cy="6173106"/>
          </a:xfrm>
        </p:grpSpPr>
        <p:pic>
          <p:nvPicPr>
            <p:cNvPr id="311" name="Google Shape;311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827893">
              <a:off x="7924422" y="-270089"/>
              <a:ext cx="1355224" cy="1380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498969">
              <a:off x="1561709" y="4273225"/>
              <a:ext cx="1185622" cy="12079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446953" flipH="1">
            <a:off x="584272" y="4252716"/>
            <a:ext cx="42527" cy="188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9"/>
          <p:cNvGrpSpPr/>
          <p:nvPr/>
        </p:nvGrpSpPr>
        <p:grpSpPr>
          <a:xfrm>
            <a:off x="129674" y="-235753"/>
            <a:ext cx="9120399" cy="5647380"/>
            <a:chOff x="129674" y="-235753"/>
            <a:chExt cx="9120399" cy="5647380"/>
          </a:xfrm>
        </p:grpSpPr>
        <p:pic>
          <p:nvPicPr>
            <p:cNvPr id="315" name="Google Shape;315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7012750">
              <a:off x="353195" y="4405470"/>
              <a:ext cx="720058" cy="943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4694185" flipH="1">
              <a:off x="8590863" y="4529853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5089024">
              <a:off x="2691546" y="-310549"/>
              <a:ext cx="763411" cy="100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8" name="Google Shape;318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658831" flipH="1">
            <a:off x="5689090" y="-224658"/>
            <a:ext cx="679397" cy="109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542819" flipH="1">
            <a:off x="4972384" y="4227762"/>
            <a:ext cx="412705" cy="1190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9"/>
          <p:cNvGrpSpPr/>
          <p:nvPr/>
        </p:nvGrpSpPr>
        <p:grpSpPr>
          <a:xfrm>
            <a:off x="106708" y="234078"/>
            <a:ext cx="8673502" cy="4560949"/>
            <a:chOff x="106708" y="234078"/>
            <a:chExt cx="8673502" cy="4560949"/>
          </a:xfrm>
        </p:grpSpPr>
        <p:grpSp>
          <p:nvGrpSpPr>
            <p:cNvPr id="321" name="Google Shape;321;p9"/>
            <p:cNvGrpSpPr/>
            <p:nvPr/>
          </p:nvGrpSpPr>
          <p:grpSpPr>
            <a:xfrm>
              <a:off x="106708" y="234078"/>
              <a:ext cx="8673502" cy="4560949"/>
              <a:chOff x="106708" y="234078"/>
              <a:chExt cx="8673502" cy="4560949"/>
            </a:xfrm>
          </p:grpSpPr>
          <p:grpSp>
            <p:nvGrpSpPr>
              <p:cNvPr id="322" name="Google Shape;322;p9"/>
              <p:cNvGrpSpPr/>
              <p:nvPr/>
            </p:nvGrpSpPr>
            <p:grpSpPr>
              <a:xfrm>
                <a:off x="106708" y="619766"/>
                <a:ext cx="422661" cy="451638"/>
                <a:chOff x="38108" y="924128"/>
                <a:chExt cx="422661" cy="451638"/>
              </a:xfrm>
            </p:grpSpPr>
            <p:pic>
              <p:nvPicPr>
                <p:cNvPr id="323" name="Google Shape;323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10800000" flipH="1">
                  <a:off x="38108" y="924128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4" name="Google Shape;324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rot="-7340693" flipH="1">
                  <a:off x="348386" y="1212916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5" name="Google Shape;325;p9"/>
              <p:cNvGrpSpPr/>
              <p:nvPr/>
            </p:nvGrpSpPr>
            <p:grpSpPr>
              <a:xfrm>
                <a:off x="140695" y="2321191"/>
                <a:ext cx="388681" cy="554456"/>
                <a:chOff x="140695" y="2477366"/>
                <a:chExt cx="388681" cy="554456"/>
              </a:xfrm>
            </p:grpSpPr>
            <p:pic>
              <p:nvPicPr>
                <p:cNvPr id="326" name="Google Shape;326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8258944" flipH="1">
                  <a:off x="190508" y="2832129"/>
                  <a:ext cx="105544" cy="188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7" name="Google Shape;327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10800000" flipH="1">
                  <a:off x="423833" y="24773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8" name="Google Shape;328;p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8446953" flipH="1">
                <a:off x="6408022" y="27634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9" name="Google Shape;329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rot="-6568285">
                <a:off x="7451609" y="317598"/>
                <a:ext cx="50743" cy="9077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0" name="Google Shape;330;p9"/>
              <p:cNvGrpSpPr/>
              <p:nvPr/>
            </p:nvGrpSpPr>
            <p:grpSpPr>
              <a:xfrm>
                <a:off x="8443829" y="2097438"/>
                <a:ext cx="307756" cy="654229"/>
                <a:chOff x="8614629" y="2666150"/>
                <a:chExt cx="307756" cy="654229"/>
              </a:xfrm>
            </p:grpSpPr>
            <p:pic>
              <p:nvPicPr>
                <p:cNvPr id="331" name="Google Shape;331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rot="-9254692" flipH="1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" name="Google Shape;332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6415511" flipH="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3" name="Google Shape;333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6415456" flipH="1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4" name="Google Shape;334;p9"/>
              <p:cNvGrpSpPr/>
              <p:nvPr/>
            </p:nvGrpSpPr>
            <p:grpSpPr>
              <a:xfrm>
                <a:off x="1681358" y="234078"/>
                <a:ext cx="441386" cy="273288"/>
                <a:chOff x="2943558" y="92766"/>
                <a:chExt cx="441386" cy="273288"/>
              </a:xfrm>
            </p:grpSpPr>
            <p:pic>
              <p:nvPicPr>
                <p:cNvPr id="335" name="Google Shape;335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10800000" flipH="1">
                  <a:off x="2943558" y="92766"/>
                  <a:ext cx="105543" cy="188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6" name="Google Shape;336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rot="-7340693" flipH="1">
                  <a:off x="3272561" y="203204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7" name="Google Shape;337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rot="10800000" flipH="1">
                <a:off x="6957858" y="3259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8" name="Google Shape;338;p9"/>
              <p:cNvGrpSpPr/>
              <p:nvPr/>
            </p:nvGrpSpPr>
            <p:grpSpPr>
              <a:xfrm rot="-260152">
                <a:off x="8448176" y="3741776"/>
                <a:ext cx="307744" cy="654204"/>
                <a:chOff x="8614629" y="2666150"/>
                <a:chExt cx="307756" cy="654229"/>
              </a:xfrm>
            </p:grpSpPr>
            <p:pic>
              <p:nvPicPr>
                <p:cNvPr id="339" name="Google Shape;339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rot="-9254692" flipH="1">
                  <a:off x="8840959" y="3131744"/>
                  <a:ext cx="42526" cy="1887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" name="Google Shape;340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6415511" flipH="1">
                  <a:off x="8667520" y="2649728"/>
                  <a:ext cx="105543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" name="Google Shape;341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6415456" flipH="1">
                  <a:off x="8696134" y="2960031"/>
                  <a:ext cx="48310" cy="86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2" name="Google Shape;342;p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4098951">
                <a:off x="3767550" y="23086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43" name="Google Shape;343;p9"/>
              <p:cNvGrpSpPr/>
              <p:nvPr/>
            </p:nvGrpSpPr>
            <p:grpSpPr>
              <a:xfrm>
                <a:off x="5888326" y="4578780"/>
                <a:ext cx="714375" cy="216248"/>
                <a:chOff x="5636076" y="4769080"/>
                <a:chExt cx="714375" cy="216248"/>
              </a:xfrm>
            </p:grpSpPr>
            <p:pic>
              <p:nvPicPr>
                <p:cNvPr id="344" name="Google Shape;344;p9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 rot="-4551152" flipH="1">
                  <a:off x="5711535" y="4782840"/>
                  <a:ext cx="42527" cy="188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5" name="Google Shape;345;p9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 rot="-9109059">
                  <a:off x="6206581" y="4782813"/>
                  <a:ext cx="105547" cy="1887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6" name="Google Shape;346;p9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 rot="6650757" flipH="1">
                <a:off x="2916206" y="4592515"/>
                <a:ext cx="105545" cy="188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7" name="Google Shape;347;p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2700066" flipH="1">
              <a:off x="4619085" y="4592505"/>
              <a:ext cx="105542" cy="18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5703070" flipH="1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/>
          <p:nvPr/>
        </p:nvSpPr>
        <p:spPr>
          <a:xfrm>
            <a:off x="256800" y="199050"/>
            <a:ext cx="8630400" cy="4745400"/>
          </a:xfrm>
          <a:prstGeom prst="rect">
            <a:avLst/>
          </a:prstGeom>
          <a:solidFill>
            <a:srgbClr val="FFFFFF">
              <a:alpha val="30000"/>
            </a:srgbClr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4"/>
          <p:cNvSpPr txBox="1">
            <a:spLocks noGrp="1"/>
          </p:cNvSpPr>
          <p:nvPr>
            <p:ph type="title"/>
          </p:nvPr>
        </p:nvSpPr>
        <p:spPr>
          <a:xfrm>
            <a:off x="3185650" y="1622450"/>
            <a:ext cx="4536900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0" name="Google Shape;460;p14"/>
          <p:cNvSpPr txBox="1">
            <a:spLocks noGrp="1"/>
          </p:cNvSpPr>
          <p:nvPr>
            <p:ph type="title" idx="2" hasCustomPrompt="1"/>
          </p:nvPr>
        </p:nvSpPr>
        <p:spPr>
          <a:xfrm>
            <a:off x="1421450" y="1622446"/>
            <a:ext cx="1518900" cy="2052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4"/>
          <p:cNvSpPr txBox="1">
            <a:spLocks noGrp="1"/>
          </p:cNvSpPr>
          <p:nvPr>
            <p:ph type="subTitle" idx="1"/>
          </p:nvPr>
        </p:nvSpPr>
        <p:spPr>
          <a:xfrm>
            <a:off x="3185650" y="3169503"/>
            <a:ext cx="4536900" cy="505800"/>
          </a:xfrm>
          <a:prstGeom prst="rect">
            <a:avLst/>
          </a:prstGeom>
          <a:solidFill>
            <a:srgbClr val="C05913">
              <a:alpha val="3165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2" name="Google Shape;4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34103">
            <a:off x="8112353" y="57179"/>
            <a:ext cx="1058346" cy="57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2793">
            <a:off x="-78642" y="1563521"/>
            <a:ext cx="896561" cy="839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14"/>
          <p:cNvGrpSpPr/>
          <p:nvPr/>
        </p:nvGrpSpPr>
        <p:grpSpPr>
          <a:xfrm>
            <a:off x="7096716" y="-63128"/>
            <a:ext cx="2242487" cy="2493791"/>
            <a:chOff x="7096716" y="-63128"/>
            <a:chExt cx="2242487" cy="2493791"/>
          </a:xfrm>
        </p:grpSpPr>
        <p:pic>
          <p:nvPicPr>
            <p:cNvPr id="465" name="Google Shape;46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487591">
              <a:off x="7320122" y="-39600"/>
              <a:ext cx="503254" cy="80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197842">
              <a:off x="8482625" y="1289466"/>
              <a:ext cx="655660" cy="1049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14"/>
          <p:cNvGrpSpPr/>
          <p:nvPr/>
        </p:nvGrpSpPr>
        <p:grpSpPr>
          <a:xfrm>
            <a:off x="-9" y="-355194"/>
            <a:ext cx="4579147" cy="1309814"/>
            <a:chOff x="-9" y="-355194"/>
            <a:chExt cx="4579147" cy="1309814"/>
          </a:xfrm>
        </p:grpSpPr>
        <p:pic>
          <p:nvPicPr>
            <p:cNvPr id="468" name="Google Shape;468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53429" flipH="1">
              <a:off x="155576" y="-103906"/>
              <a:ext cx="725796" cy="955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89386">
              <a:off x="3776521" y="-253865"/>
              <a:ext cx="611855" cy="805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0" name="Google Shape;470;p14"/>
          <p:cNvGrpSpPr/>
          <p:nvPr/>
        </p:nvGrpSpPr>
        <p:grpSpPr>
          <a:xfrm>
            <a:off x="1471396" y="-273927"/>
            <a:ext cx="6284255" cy="5417416"/>
            <a:chOff x="1471396" y="-273927"/>
            <a:chExt cx="6284255" cy="5417416"/>
          </a:xfrm>
        </p:grpSpPr>
        <p:pic>
          <p:nvPicPr>
            <p:cNvPr id="471" name="Google Shape;471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577037">
              <a:off x="1650815" y="-170714"/>
              <a:ext cx="610734" cy="80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694185">
              <a:off x="7096441" y="4465778"/>
              <a:ext cx="530196" cy="694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4"/>
          <p:cNvGrpSpPr/>
          <p:nvPr/>
        </p:nvGrpSpPr>
        <p:grpSpPr>
          <a:xfrm>
            <a:off x="38108" y="41071"/>
            <a:ext cx="8757315" cy="4908162"/>
            <a:chOff x="38108" y="41071"/>
            <a:chExt cx="8757315" cy="4908162"/>
          </a:xfrm>
        </p:grpSpPr>
        <p:grpSp>
          <p:nvGrpSpPr>
            <p:cNvPr id="474" name="Google Shape;474;p14"/>
            <p:cNvGrpSpPr/>
            <p:nvPr/>
          </p:nvGrpSpPr>
          <p:grpSpPr>
            <a:xfrm>
              <a:off x="38108" y="851741"/>
              <a:ext cx="422661" cy="451638"/>
              <a:chOff x="38108" y="924128"/>
              <a:chExt cx="422661" cy="451638"/>
            </a:xfrm>
          </p:grpSpPr>
          <p:pic>
            <p:nvPicPr>
              <p:cNvPr id="475" name="Google Shape;475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38108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48386" y="12129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7" name="Google Shape;477;p14"/>
            <p:cNvGrpSpPr/>
            <p:nvPr/>
          </p:nvGrpSpPr>
          <p:grpSpPr>
            <a:xfrm>
              <a:off x="140695" y="2321191"/>
              <a:ext cx="388681" cy="554456"/>
              <a:chOff x="140695" y="2477366"/>
              <a:chExt cx="388681" cy="554456"/>
            </a:xfrm>
          </p:grpSpPr>
          <p:pic>
            <p:nvPicPr>
              <p:cNvPr id="478" name="Google Shape;478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8258944" flipH="1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" name="Google Shape;479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423833" y="24773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0" name="Google Shape;480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8446953" flipH="1">
              <a:off x="6408022" y="2032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650757" flipH="1">
              <a:off x="8635656" y="1194053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2" name="Google Shape;482;p14"/>
            <p:cNvGrpSpPr/>
            <p:nvPr/>
          </p:nvGrpSpPr>
          <p:grpSpPr>
            <a:xfrm>
              <a:off x="8487667" y="2731700"/>
              <a:ext cx="307756" cy="654229"/>
              <a:chOff x="8614629" y="2666150"/>
              <a:chExt cx="307756" cy="654229"/>
            </a:xfrm>
          </p:grpSpPr>
          <p:pic>
            <p:nvPicPr>
              <p:cNvPr id="483" name="Google Shape;483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" name="Google Shape;484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5" name="Google Shape;485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" name="Google Shape;486;p14"/>
            <p:cNvGrpSpPr/>
            <p:nvPr/>
          </p:nvGrpSpPr>
          <p:grpSpPr>
            <a:xfrm>
              <a:off x="2943558" y="92766"/>
              <a:ext cx="441386" cy="273288"/>
              <a:chOff x="2943558" y="92766"/>
              <a:chExt cx="441386" cy="273288"/>
            </a:xfrm>
          </p:grpSpPr>
          <p:pic>
            <p:nvPicPr>
              <p:cNvPr id="487" name="Google Shape;487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8" name="Google Shape;488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9" name="Google Shape;489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6652258" y="25089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14"/>
            <p:cNvGrpSpPr/>
            <p:nvPr/>
          </p:nvGrpSpPr>
          <p:grpSpPr>
            <a:xfrm rot="4199310">
              <a:off x="4793051" y="-29513"/>
              <a:ext cx="307748" cy="654212"/>
              <a:chOff x="8614629" y="2666150"/>
              <a:chExt cx="307756" cy="654229"/>
            </a:xfrm>
          </p:grpSpPr>
          <p:pic>
            <p:nvPicPr>
              <p:cNvPr id="491" name="Google Shape;491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2" name="Google Shape;492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3" name="Google Shape;493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4" name="Google Shape;494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7829950" y="464531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5" name="Google Shape;495;p14"/>
            <p:cNvGrpSpPr/>
            <p:nvPr/>
          </p:nvGrpSpPr>
          <p:grpSpPr>
            <a:xfrm>
              <a:off x="5018304" y="4631580"/>
              <a:ext cx="1334822" cy="216248"/>
              <a:chOff x="5015629" y="4769080"/>
              <a:chExt cx="1334822" cy="216248"/>
            </a:xfrm>
          </p:grpSpPr>
          <p:pic>
            <p:nvPicPr>
              <p:cNvPr id="496" name="Google Shape;496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4551152" flipH="1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7" name="Google Shape;497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8" name="Google Shape;498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7075986">
                <a:off x="5040959" y="4834033"/>
                <a:ext cx="48311" cy="86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9" name="Google Shape;499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650757" flipH="1">
              <a:off x="3966731" y="4771940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214223">
            <a:off x="8008319" y="3722299"/>
            <a:ext cx="1198610" cy="1221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14"/>
          <p:cNvGrpSpPr/>
          <p:nvPr/>
        </p:nvGrpSpPr>
        <p:grpSpPr>
          <a:xfrm>
            <a:off x="4126489" y="-329076"/>
            <a:ext cx="2248634" cy="5365379"/>
            <a:chOff x="4126489" y="-329076"/>
            <a:chExt cx="2248634" cy="5365379"/>
          </a:xfrm>
        </p:grpSpPr>
        <p:pic>
          <p:nvPicPr>
            <p:cNvPr id="502" name="Google Shape;502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5934491">
              <a:off x="4406491" y="4433001"/>
              <a:ext cx="279366" cy="805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3222165" flipH="1">
              <a:off x="5566884" y="-405640"/>
              <a:ext cx="412705" cy="1190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3" name="Google Shape;573;p17"/>
          <p:cNvGrpSpPr/>
          <p:nvPr/>
        </p:nvGrpSpPr>
        <p:grpSpPr>
          <a:xfrm flipH="1">
            <a:off x="51855" y="-89497"/>
            <a:ext cx="8873643" cy="5437444"/>
            <a:chOff x="71505" y="-141047"/>
            <a:chExt cx="8873643" cy="5437444"/>
          </a:xfrm>
        </p:grpSpPr>
        <p:pic>
          <p:nvPicPr>
            <p:cNvPr id="574" name="Google Shape;574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15143" flipH="1">
              <a:off x="110544" y="60994"/>
              <a:ext cx="423418" cy="55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53588">
              <a:off x="8204292" y="-45157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7" name="Google Shape;577;p17"/>
          <p:cNvGrpSpPr/>
          <p:nvPr/>
        </p:nvGrpSpPr>
        <p:grpSpPr>
          <a:xfrm>
            <a:off x="-207364" y="1606201"/>
            <a:ext cx="9341539" cy="2146751"/>
            <a:chOff x="-207364" y="1606201"/>
            <a:chExt cx="9341539" cy="2146751"/>
          </a:xfrm>
        </p:grpSpPr>
        <p:pic>
          <p:nvPicPr>
            <p:cNvPr id="578" name="Google Shape;578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65253">
              <a:off x="8646086" y="3068811"/>
              <a:ext cx="393402" cy="63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471114">
              <a:off x="-49250" y="1679334"/>
              <a:ext cx="543707" cy="8801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0" name="Google Shape;580;p17"/>
          <p:cNvGrpSpPr/>
          <p:nvPr/>
        </p:nvGrpSpPr>
        <p:grpSpPr>
          <a:xfrm>
            <a:off x="65665" y="157866"/>
            <a:ext cx="9012671" cy="4827775"/>
            <a:chOff x="51840" y="155953"/>
            <a:chExt cx="9012671" cy="4827775"/>
          </a:xfrm>
        </p:grpSpPr>
        <p:pic>
          <p:nvPicPr>
            <p:cNvPr id="581" name="Google Shape;58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340693">
              <a:off x="7650828" y="4820879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258944">
              <a:off x="8625377" y="2675954"/>
              <a:ext cx="105544" cy="188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446953">
              <a:off x="2042254" y="1500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568285" flipH="1">
              <a:off x="77714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254692">
              <a:off x="256255" y="1357757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511">
              <a:off x="367153" y="875740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456">
              <a:off x="395297" y="1186044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8" name="Google Shape;588;p17"/>
            <p:cNvGrpSpPr/>
            <p:nvPr/>
          </p:nvGrpSpPr>
          <p:grpSpPr>
            <a:xfrm flipH="1">
              <a:off x="7889885" y="157891"/>
              <a:ext cx="441386" cy="273288"/>
              <a:chOff x="2338133" y="66653"/>
              <a:chExt cx="441386" cy="273288"/>
            </a:xfrm>
          </p:grpSpPr>
          <p:pic>
            <p:nvPicPr>
              <p:cNvPr id="589" name="Google Shape;589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 flipH="1">
                <a:off x="2338133" y="66653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0" name="Google Shape;590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7340693" flipH="1">
                <a:off x="2667136" y="177091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1" name="Google Shape;591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1277003" y="2001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2" name="Google Shape;592;p17"/>
            <p:cNvGrpSpPr/>
            <p:nvPr/>
          </p:nvGrpSpPr>
          <p:grpSpPr>
            <a:xfrm rot="260152" flipH="1">
              <a:off x="143433" y="2521126"/>
              <a:ext cx="307744" cy="654204"/>
              <a:chOff x="8681581" y="1641916"/>
              <a:chExt cx="307756" cy="654229"/>
            </a:xfrm>
          </p:grpSpPr>
          <p:pic>
            <p:nvPicPr>
              <p:cNvPr id="593" name="Google Shape;593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-9254692" flipH="1">
                <a:off x="8907911" y="2107510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4" name="Google Shape;594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511" flipH="1">
                <a:off x="8734471" y="1625494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5" name="Google Shape;595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6415456" flipH="1">
                <a:off x="8763085" y="1935798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6" name="Google Shape;596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098951" flipH="1">
              <a:off x="8629952" y="7438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254692">
              <a:off x="8795655" y="4362557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511">
              <a:off x="8906078" y="3880540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415456">
              <a:off x="8934697" y="4190844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25"/>
          <p:cNvSpPr txBox="1">
            <a:spLocks noGrp="1"/>
          </p:cNvSpPr>
          <p:nvPr>
            <p:ph type="subTitle" idx="1"/>
          </p:nvPr>
        </p:nvSpPr>
        <p:spPr>
          <a:xfrm>
            <a:off x="4985195" y="1475125"/>
            <a:ext cx="2947800" cy="27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25"/>
          <p:cNvSpPr txBox="1">
            <a:spLocks noGrp="1"/>
          </p:cNvSpPr>
          <p:nvPr>
            <p:ph type="subTitle" idx="2"/>
          </p:nvPr>
        </p:nvSpPr>
        <p:spPr>
          <a:xfrm>
            <a:off x="1211000" y="1475125"/>
            <a:ext cx="2947800" cy="27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4" name="Google Shape;894;p25"/>
          <p:cNvGrpSpPr/>
          <p:nvPr/>
        </p:nvGrpSpPr>
        <p:grpSpPr>
          <a:xfrm>
            <a:off x="108101" y="51553"/>
            <a:ext cx="9053300" cy="5296394"/>
            <a:chOff x="159651" y="3"/>
            <a:chExt cx="9053300" cy="5296394"/>
          </a:xfrm>
        </p:grpSpPr>
        <p:pic>
          <p:nvPicPr>
            <p:cNvPr id="895" name="Google Shape;89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91742">
              <a:off x="317539" y="4429929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393044" flipH="1">
              <a:off x="8697317" y="19155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53588">
              <a:off x="8204292" y="95893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8" name="Google Shape;898;p25"/>
          <p:cNvGrpSpPr/>
          <p:nvPr/>
        </p:nvGrpSpPr>
        <p:grpSpPr>
          <a:xfrm>
            <a:off x="140695" y="155953"/>
            <a:ext cx="8862765" cy="4827775"/>
            <a:chOff x="140695" y="155953"/>
            <a:chExt cx="8862765" cy="4827775"/>
          </a:xfrm>
        </p:grpSpPr>
        <p:grpSp>
          <p:nvGrpSpPr>
            <p:cNvPr id="899" name="Google Shape;899;p25"/>
            <p:cNvGrpSpPr/>
            <p:nvPr/>
          </p:nvGrpSpPr>
          <p:grpSpPr>
            <a:xfrm>
              <a:off x="484620" y="4074891"/>
              <a:ext cx="879861" cy="908838"/>
              <a:chOff x="-190492" y="924128"/>
              <a:chExt cx="879861" cy="908838"/>
            </a:xfrm>
          </p:grpSpPr>
          <p:pic>
            <p:nvPicPr>
              <p:cNvPr id="900" name="Google Shape;900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10800000" flipH="1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1" name="Google Shape;901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7340693" flipH="1">
                <a:off x="576986" y="16701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2" name="Google Shape;902;p25"/>
            <p:cNvGrpSpPr/>
            <p:nvPr/>
          </p:nvGrpSpPr>
          <p:grpSpPr>
            <a:xfrm>
              <a:off x="140695" y="1863991"/>
              <a:ext cx="205171" cy="1011656"/>
              <a:chOff x="140695" y="2020166"/>
              <a:chExt cx="205171" cy="1011656"/>
            </a:xfrm>
          </p:grpSpPr>
          <p:pic>
            <p:nvPicPr>
              <p:cNvPr id="903" name="Google Shape;903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8258944" flipH="1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4" name="Google Shape;904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10800000" flipH="1">
                <a:off x="195233" y="20201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5" name="Google Shape;905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446953" flipH="1">
              <a:off x="6836647" y="1500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6" name="Google Shape;90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7" name="Google Shape;90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254692" flipH="1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8" name="Google Shape;90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415511" flipH="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9" name="Google Shape;90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415456" flipH="1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0" name="Google Shape;910;p25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911" name="Google Shape;911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2" name="Google Shape;912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3" name="Google Shape;91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538883" y="2001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4" name="Google Shape;914;p25"/>
            <p:cNvGrpSpPr/>
            <p:nvPr/>
          </p:nvGrpSpPr>
          <p:grpSpPr>
            <a:xfrm rot="-260152">
              <a:off x="8671426" y="2829751"/>
              <a:ext cx="307744" cy="654204"/>
              <a:chOff x="8859327" y="1964916"/>
              <a:chExt cx="307756" cy="654229"/>
            </a:xfrm>
          </p:grpSpPr>
          <p:pic>
            <p:nvPicPr>
              <p:cNvPr id="915" name="Google Shape;915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9254692" flipH="1">
                <a:off x="9085657" y="2430510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6" name="Google Shape;916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6415511" flipH="1">
                <a:off x="8912218" y="1948493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7" name="Google Shape;917;p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6415456" flipH="1">
                <a:off x="8940832" y="2258797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8" name="Google Shape;91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098951">
              <a:off x="248950" y="11248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650757" flipH="1">
              <a:off x="6835956" y="4745678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0" name="Google Shape;920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703070" flipH="1">
              <a:off x="7399408" y="4745670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" name="Google Shape;92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8798">
            <a:off x="8500140" y="3791775"/>
            <a:ext cx="500575" cy="654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25"/>
          <p:cNvGrpSpPr/>
          <p:nvPr/>
        </p:nvGrpSpPr>
        <p:grpSpPr>
          <a:xfrm>
            <a:off x="-120784" y="3249697"/>
            <a:ext cx="8824398" cy="1995035"/>
            <a:chOff x="-120784" y="3249697"/>
            <a:chExt cx="8824398" cy="1995035"/>
          </a:xfrm>
        </p:grpSpPr>
        <p:pic>
          <p:nvPicPr>
            <p:cNvPr id="923" name="Google Shape;923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165256" flipH="1">
              <a:off x="-5216" y="3307411"/>
              <a:ext cx="480159" cy="777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586036" flipH="1">
              <a:off x="7925672" y="4399984"/>
              <a:ext cx="543706" cy="8801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32"/>
          <p:cNvGrpSpPr/>
          <p:nvPr/>
        </p:nvGrpSpPr>
        <p:grpSpPr>
          <a:xfrm>
            <a:off x="5812" y="-61229"/>
            <a:ext cx="9241278" cy="5322117"/>
            <a:chOff x="5812" y="-61229"/>
            <a:chExt cx="9241278" cy="5322117"/>
          </a:xfrm>
        </p:grpSpPr>
        <p:pic>
          <p:nvPicPr>
            <p:cNvPr id="1237" name="Google Shape;1237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531937">
              <a:off x="137324" y="4370150"/>
              <a:ext cx="719926" cy="773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763873" flipH="1">
              <a:off x="8424148" y="65899"/>
              <a:ext cx="677499" cy="727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9" name="Google Shape;1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65872">
            <a:off x="-79065" y="-107676"/>
            <a:ext cx="966157" cy="10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27120">
            <a:off x="8338501" y="4210416"/>
            <a:ext cx="996448" cy="101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1" name="Google Shape;1241;p32"/>
          <p:cNvGrpSpPr/>
          <p:nvPr/>
        </p:nvGrpSpPr>
        <p:grpSpPr>
          <a:xfrm>
            <a:off x="1328101" y="-116772"/>
            <a:ext cx="7757100" cy="5455594"/>
            <a:chOff x="1379651" y="-168322"/>
            <a:chExt cx="7757100" cy="5455594"/>
          </a:xfrm>
        </p:grpSpPr>
        <p:pic>
          <p:nvPicPr>
            <p:cNvPr id="1242" name="Google Shape;124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91742">
              <a:off x="1537539" y="4420804"/>
              <a:ext cx="587421" cy="76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Google Shape;124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393044" flipH="1">
              <a:off x="8621117" y="2601370"/>
              <a:ext cx="423419" cy="5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4" name="Google Shape;124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53588">
              <a:off x="5947567" y="-72432"/>
              <a:ext cx="585465" cy="7671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5" name="Google Shape;124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65256" flipH="1">
            <a:off x="-5216" y="3307411"/>
            <a:ext cx="480159" cy="777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6" name="Google Shape;1246;p32"/>
          <p:cNvGrpSpPr/>
          <p:nvPr/>
        </p:nvGrpSpPr>
        <p:grpSpPr>
          <a:xfrm>
            <a:off x="140695" y="155953"/>
            <a:ext cx="8849903" cy="4918655"/>
            <a:chOff x="140695" y="155953"/>
            <a:chExt cx="8849903" cy="4918655"/>
          </a:xfrm>
        </p:grpSpPr>
        <p:grpSp>
          <p:nvGrpSpPr>
            <p:cNvPr id="1247" name="Google Shape;1247;p32"/>
            <p:cNvGrpSpPr/>
            <p:nvPr/>
          </p:nvGrpSpPr>
          <p:grpSpPr>
            <a:xfrm>
              <a:off x="484620" y="4074891"/>
              <a:ext cx="803661" cy="756438"/>
              <a:chOff x="-190492" y="924128"/>
              <a:chExt cx="803661" cy="756438"/>
            </a:xfrm>
          </p:grpSpPr>
          <p:pic>
            <p:nvPicPr>
              <p:cNvPr id="1248" name="Google Shape;1248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-190492" y="924128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9" name="Google Shape;1249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500786" y="1517716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0" name="Google Shape;1250;p32"/>
            <p:cNvGrpSpPr/>
            <p:nvPr/>
          </p:nvGrpSpPr>
          <p:grpSpPr>
            <a:xfrm>
              <a:off x="140695" y="2092591"/>
              <a:ext cx="236281" cy="783056"/>
              <a:chOff x="140695" y="2248766"/>
              <a:chExt cx="236281" cy="783056"/>
            </a:xfrm>
          </p:grpSpPr>
          <p:pic>
            <p:nvPicPr>
              <p:cNvPr id="1251" name="Google Shape;1251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8258944" flipH="1">
                <a:off x="190508" y="2832129"/>
                <a:ext cx="105544" cy="1887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2" name="Google Shape;1252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271433" y="2248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53" name="Google Shape;1253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8446953" flipH="1">
              <a:off x="6836647" y="226266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4" name="Google Shape;1254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6568285">
              <a:off x="8868696" y="149623"/>
              <a:ext cx="50743" cy="90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5" name="Google Shape;1255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9254692" flipH="1">
              <a:off x="8909172" y="1390069"/>
              <a:ext cx="42526" cy="1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6" name="Google Shape;1256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415511" flipH="1">
              <a:off x="8735732" y="908053"/>
              <a:ext cx="105543" cy="18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7" name="Google Shape;1257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415456" flipH="1">
              <a:off x="8764347" y="1218356"/>
              <a:ext cx="48310" cy="8640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8" name="Google Shape;1258;p32"/>
            <p:cNvGrpSpPr/>
            <p:nvPr/>
          </p:nvGrpSpPr>
          <p:grpSpPr>
            <a:xfrm>
              <a:off x="1195583" y="184003"/>
              <a:ext cx="441386" cy="273288"/>
              <a:chOff x="2943558" y="92766"/>
              <a:chExt cx="441386" cy="273288"/>
            </a:xfrm>
          </p:grpSpPr>
          <p:pic>
            <p:nvPicPr>
              <p:cNvPr id="1259" name="Google Shape;1259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10800000" flipH="1">
                <a:off x="2943558" y="92766"/>
                <a:ext cx="105543" cy="188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0" name="Google Shape;1260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7340693" flipH="1">
                <a:off x="3272561" y="203204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61" name="Google Shape;1261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7538883" y="276341"/>
              <a:ext cx="105543" cy="1887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2" name="Google Shape;1262;p32"/>
            <p:cNvGrpSpPr/>
            <p:nvPr/>
          </p:nvGrpSpPr>
          <p:grpSpPr>
            <a:xfrm rot="-260152">
              <a:off x="8480451" y="3547451"/>
              <a:ext cx="307744" cy="654204"/>
              <a:chOff x="8614629" y="2666150"/>
              <a:chExt cx="307756" cy="654229"/>
            </a:xfrm>
          </p:grpSpPr>
          <p:pic>
            <p:nvPicPr>
              <p:cNvPr id="1263" name="Google Shape;1263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9254692" flipH="1">
                <a:off x="8840959" y="3131744"/>
                <a:ext cx="42526" cy="188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4" name="Google Shape;1264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511" flipH="1">
                <a:off x="8667520" y="2649728"/>
                <a:ext cx="105543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5" name="Google Shape;1265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415456" flipH="1">
                <a:off x="8696134" y="2960031"/>
                <a:ext cx="48310" cy="86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66" name="Google Shape;1266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98951">
              <a:off x="248950" y="1429691"/>
              <a:ext cx="42527" cy="18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7" name="Google Shape;1267;p32"/>
            <p:cNvGrpSpPr/>
            <p:nvPr/>
          </p:nvGrpSpPr>
          <p:grpSpPr>
            <a:xfrm>
              <a:off x="7425726" y="4848030"/>
              <a:ext cx="714375" cy="216248"/>
              <a:chOff x="5636076" y="4769080"/>
              <a:chExt cx="714375" cy="216248"/>
            </a:xfrm>
          </p:grpSpPr>
          <p:pic>
            <p:nvPicPr>
              <p:cNvPr id="1268" name="Google Shape;1268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4551152" flipH="1">
                <a:off x="5711535" y="4782840"/>
                <a:ext cx="42527" cy="188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9" name="Google Shape;1269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-9109059">
                <a:off x="6206581" y="4782813"/>
                <a:ext cx="105547" cy="188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70" name="Google Shape;1270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6650757" flipH="1">
              <a:off x="2373281" y="4897315"/>
              <a:ext cx="105545" cy="18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5703070" flipH="1">
              <a:off x="4384533" y="4592508"/>
              <a:ext cx="42527" cy="188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alpha val="52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ela Gothic One"/>
              <a:buNone/>
              <a:defRPr sz="30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○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bin"/>
              <a:buChar char="■"/>
              <a:defRPr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60" r:id="rId6"/>
    <p:sldLayoutId id="2147483663" r:id="rId7"/>
    <p:sldLayoutId id="2147483671" r:id="rId8"/>
    <p:sldLayoutId id="2147483678" r:id="rId9"/>
    <p:sldLayoutId id="2147483679" r:id="rId10"/>
    <p:sldLayoutId id="2147483683" r:id="rId11"/>
    <p:sldLayoutId id="214748368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12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video" Target="../media/media4.mp4"/><Relationship Id="rId16" Type="http://schemas.openxmlformats.org/officeDocument/2006/relationships/image" Target="../media/image78.png"/><Relationship Id="rId1" Type="http://schemas.microsoft.com/office/2007/relationships/media" Target="../media/media4.mp4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slide" Target="slide31.xml"/><Relationship Id="rId3" Type="http://schemas.openxmlformats.org/officeDocument/2006/relationships/slide" Target="slide28.xml"/><Relationship Id="rId7" Type="http://schemas.openxmlformats.org/officeDocument/2006/relationships/slide" Target="slide29.xml"/><Relationship Id="rId12" Type="http://schemas.openxmlformats.org/officeDocument/2006/relationships/image" Target="../media/image88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gif"/><Relationship Id="rId11" Type="http://schemas.openxmlformats.org/officeDocument/2006/relationships/slide" Target="slide27.xml"/><Relationship Id="rId5" Type="http://schemas.openxmlformats.org/officeDocument/2006/relationships/slide" Target="slide26.xml"/><Relationship Id="rId10" Type="http://schemas.openxmlformats.org/officeDocument/2006/relationships/image" Target="../media/image87.gif"/><Relationship Id="rId4" Type="http://schemas.openxmlformats.org/officeDocument/2006/relationships/image" Target="../media/image84.gif"/><Relationship Id="rId9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gif"/><Relationship Id="rId5" Type="http://schemas.openxmlformats.org/officeDocument/2006/relationships/slide" Target="slide25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6.png"/><Relationship Id="rId4" Type="http://schemas.openxmlformats.org/officeDocument/2006/relationships/image" Target="../media/image8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7.png"/><Relationship Id="rId4" Type="http://schemas.openxmlformats.org/officeDocument/2006/relationships/image" Target="../media/image8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gif"/><Relationship Id="rId5" Type="http://schemas.openxmlformats.org/officeDocument/2006/relationships/slide" Target="slide25.xml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ĐÈO HẢI VÂN - Nỗi ám ảnh Cung Đường Tử Thần của tài xế ngày xưa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BF80692-58D5-F718-3436-EAF696476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784" y="275105"/>
            <a:ext cx="6570196" cy="3695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6221E1-BB43-1C49-251C-DB51F9410A5C}"/>
                  </a:ext>
                </a:extLst>
              </p:cNvPr>
              <p:cNvSpPr txBox="1"/>
              <p:nvPr/>
            </p:nvSpPr>
            <p:spPr>
              <a:xfrm>
                <a:off x="110003" y="4128970"/>
                <a:ext cx="9033997" cy="820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Hầm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Hải Vân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dài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6,28 km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dài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đèo</a:t>
                </a:r>
                <a:r>
                  <a:rPr lang="en-US" sz="24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Hải Vân.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6221E1-BB43-1C49-251C-DB51F9410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3" y="4128970"/>
                <a:ext cx="9033997" cy="820930"/>
              </a:xfrm>
              <a:prstGeom prst="rect">
                <a:avLst/>
              </a:prstGeom>
              <a:blipFill>
                <a:blip r:embed="rId5"/>
                <a:stretch>
                  <a:fillRect l="-1012"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31BE022-5A6B-E0BA-4F5D-BD640590B23D}"/>
              </a:ext>
            </a:extLst>
          </p:cNvPr>
          <p:cNvSpPr/>
          <p:nvPr/>
        </p:nvSpPr>
        <p:spPr>
          <a:xfrm>
            <a:off x="323134" y="2400096"/>
            <a:ext cx="6570196" cy="164981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Hải Vân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41A76D34-ECA2-04FC-6188-3D548F7D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D47BCC8A-B18B-3288-D8C6-B2B119D76D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1. Quy tắc cộng trừ hai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0AFE71B0-24C8-04E0-812D-2F9C418B1B97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1059744" y="1062613"/>
                <a:ext cx="7017455" cy="157745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Luyện tập 1:  </a:t>
                </a:r>
                <a:r>
                  <a:rPr lang="en" sz="2400" dirty="0"/>
                  <a:t>Thực hiện các phép tính sau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−3,9</m:t>
                        </m:r>
                      </m:e>
                    </m:d>
                  </m:oMath>
                </a14:m>
                <a:r>
                  <a:rPr lang="en-US" sz="2600" dirty="0"/>
                  <a:t> 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−3,25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+4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sz="2600" dirty="0"/>
              </a:p>
            </p:txBody>
          </p:sp>
        </mc:Choice>
        <mc:Fallback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0AFE71B0-24C8-04E0-812D-2F9C418B1B9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1059744" y="1062613"/>
                <a:ext cx="7017455" cy="1577459"/>
              </a:xfrm>
              <a:prstGeom prst="rect">
                <a:avLst/>
              </a:prstGeom>
              <a:blipFill>
                <a:blip r:embed="rId5"/>
                <a:stretch>
                  <a:fillRect l="-1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023B5C-BCCF-C43B-0605-8BEBA072D46A}"/>
                  </a:ext>
                </a:extLst>
              </p:cNvPr>
              <p:cNvSpPr txBox="1"/>
              <p:nvPr/>
            </p:nvSpPr>
            <p:spPr>
              <a:xfrm>
                <a:off x="149614" y="2497898"/>
                <a:ext cx="8535143" cy="85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023B5C-BCCF-C43B-0605-8BEBA072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14" y="2497898"/>
                <a:ext cx="8535143" cy="852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BD2EF-5071-C67C-1012-5C83E5DB1183}"/>
                  </a:ext>
                </a:extLst>
              </p:cNvPr>
              <p:cNvSpPr txBox="1"/>
              <p:nvPr/>
            </p:nvSpPr>
            <p:spPr>
              <a:xfrm>
                <a:off x="459701" y="3710065"/>
                <a:ext cx="8085221" cy="85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−3,25</m:t>
                          </m:r>
                        </m:e>
                      </m:d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325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325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475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150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9BD2EF-5071-C67C-1012-5C83E5DB1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01" y="3710065"/>
                <a:ext cx="8085221" cy="852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9A220DB2-E865-88FB-FBA5-BB58CA26D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0943" y="3649905"/>
            <a:ext cx="2643058" cy="14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1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78" grpId="0" build="p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64"/>
          <p:cNvSpPr txBox="1">
            <a:spLocks noGrp="1"/>
          </p:cNvSpPr>
          <p:nvPr>
            <p:ph type="title"/>
          </p:nvPr>
        </p:nvSpPr>
        <p:spPr>
          <a:xfrm>
            <a:off x="3048149" y="1959333"/>
            <a:ext cx="5477087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Tính chất của phép cộng các số hữu tỉ</a:t>
            </a:r>
            <a:endParaRPr b="1" dirty="0">
              <a:latin typeface="Cabin" panose="020B0604020202020204" charset="0"/>
            </a:endParaRPr>
          </a:p>
        </p:txBody>
      </p:sp>
      <p:sp>
        <p:nvSpPr>
          <p:cNvPr id="2000" name="Google Shape;2000;p64"/>
          <p:cNvSpPr txBox="1">
            <a:spLocks noGrp="1"/>
          </p:cNvSpPr>
          <p:nvPr>
            <p:ph type="title" idx="2"/>
          </p:nvPr>
        </p:nvSpPr>
        <p:spPr>
          <a:xfrm>
            <a:off x="1421450" y="1622446"/>
            <a:ext cx="1518900" cy="20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002" name="Google Shape;200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1687" flipH="1">
            <a:off x="75623" y="3657875"/>
            <a:ext cx="1137480" cy="148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2. Tính chất của phép cộng các số hữu tỉ</a:t>
            </a:r>
            <a:endParaRPr b="1" dirty="0">
              <a:latin typeface="Cabin" panose="020B0604020202020204" charset="0"/>
            </a:endParaRPr>
          </a:p>
        </p:txBody>
      </p:sp>
      <p:graphicFrame>
        <p:nvGraphicFramePr>
          <p:cNvPr id="1964" name="Google Shape;1964;p61"/>
          <p:cNvGraphicFramePr/>
          <p:nvPr>
            <p:extLst>
              <p:ext uri="{D42A27DB-BD31-4B8C-83A1-F6EECF244321}">
                <p14:modId xmlns:p14="http://schemas.microsoft.com/office/powerpoint/2010/main" val="1414578512"/>
              </p:ext>
            </p:extLst>
          </p:nvPr>
        </p:nvGraphicFramePr>
        <p:xfrm>
          <a:off x="3643850" y="1362920"/>
          <a:ext cx="4966196" cy="3408461"/>
        </p:xfrm>
        <a:graphic>
          <a:graphicData uri="http://schemas.openxmlformats.org/drawingml/2006/table">
            <a:tbl>
              <a:tblPr>
                <a:noFill/>
                <a:tableStyleId>{D1066AF5-4200-4F80-9955-64F17DC2DA12}</a:tableStyleId>
              </a:tblPr>
              <a:tblGrid>
                <a:gridCol w="2557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Dela Gothic One"/>
                          <a:ea typeface="Dela Gothic One"/>
                          <a:cs typeface="Dela Gothic One"/>
                          <a:sym typeface="Dela Gothic One"/>
                        </a:rPr>
                        <a:t>Tính chất</a:t>
                      </a:r>
                      <a:endParaRPr sz="1800" dirty="0">
                        <a:solidFill>
                          <a:schemeClr val="dk1"/>
                        </a:solidFill>
                        <a:latin typeface="Dela Gothic One"/>
                        <a:ea typeface="Dela Gothic One"/>
                        <a:cs typeface="Dela Gothic One"/>
                        <a:sym typeface="Dela Gothic One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Dela Gothic One"/>
                          <a:ea typeface="Dela Gothic One"/>
                          <a:cs typeface="Dela Gothic One"/>
                          <a:sym typeface="Dela Gothic One"/>
                        </a:rPr>
                        <a:t>Kí hiệu</a:t>
                      </a:r>
                      <a:endParaRPr sz="1800" dirty="0">
                        <a:solidFill>
                          <a:schemeClr val="dk1"/>
                        </a:solidFill>
                        <a:latin typeface="Dela Gothic One"/>
                        <a:ea typeface="Dela Gothic One"/>
                        <a:cs typeface="Dela Gothic One"/>
                        <a:sym typeface="Dela Gothic One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0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64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endParaRPr sz="12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2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Char char="●"/>
                      </a:pPr>
                      <a:endParaRPr sz="12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5709"/>
                  </a:ext>
                </a:extLst>
              </a:tr>
            </a:tbl>
          </a:graphicData>
        </a:graphic>
      </p:graphicFrame>
      <p:sp>
        <p:nvSpPr>
          <p:cNvPr id="2" name="Google Shape;1378;p40">
            <a:extLst>
              <a:ext uri="{FF2B5EF4-FFF2-40B4-BE49-F238E27FC236}">
                <a16:creationId xmlns:a16="http://schemas.microsoft.com/office/drawing/2014/main" id="{1BBAAF2F-4D1E-0569-A090-2BCDCFAA1582}"/>
              </a:ext>
            </a:extLst>
          </p:cNvPr>
          <p:cNvSpPr txBox="1">
            <a:spLocks/>
          </p:cNvSpPr>
          <p:nvPr/>
        </p:nvSpPr>
        <p:spPr>
          <a:xfrm>
            <a:off x="644373" y="1398251"/>
            <a:ext cx="2917389" cy="157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2: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endParaRPr lang="en-US" sz="2400" dirty="0"/>
          </a:p>
        </p:txBody>
      </p:sp>
      <p:pic>
        <p:nvPicPr>
          <p:cNvPr id="3" name="2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AC384B2A-39D4-1C7D-DA62-3884154AC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178" y="3119187"/>
            <a:ext cx="2937234" cy="1652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3;p61">
            <a:extLst>
              <a:ext uri="{FF2B5EF4-FFF2-40B4-BE49-F238E27FC236}">
                <a16:creationId xmlns:a16="http://schemas.microsoft.com/office/drawing/2014/main" id="{7B78651E-44C9-8B65-F471-D74950D2651D}"/>
              </a:ext>
            </a:extLst>
          </p:cNvPr>
          <p:cNvSpPr txBox="1">
            <a:spLocks/>
          </p:cNvSpPr>
          <p:nvPr/>
        </p:nvSpPr>
        <p:spPr>
          <a:xfrm>
            <a:off x="720000" y="41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2.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Tính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chất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của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cộng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Cabin" panose="020B0604020202020204" charset="0"/>
            </a:endParaRPr>
          </a:p>
        </p:txBody>
      </p:sp>
      <p:graphicFrame>
        <p:nvGraphicFramePr>
          <p:cNvPr id="3" name="Google Shape;1964;p61">
            <a:extLst>
              <a:ext uri="{FF2B5EF4-FFF2-40B4-BE49-F238E27FC236}">
                <a16:creationId xmlns:a16="http://schemas.microsoft.com/office/drawing/2014/main" id="{22B885C0-C1D8-A314-33EF-23C775481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232222"/>
              </p:ext>
            </p:extLst>
          </p:nvPr>
        </p:nvGraphicFramePr>
        <p:xfrm>
          <a:off x="3568223" y="1362921"/>
          <a:ext cx="5390147" cy="3499901"/>
        </p:xfrm>
        <a:graphic>
          <a:graphicData uri="http://schemas.openxmlformats.org/drawingml/2006/table">
            <a:tbl>
              <a:tblPr>
                <a:noFill/>
                <a:tableStyleId>{D1066AF5-4200-4F80-9955-64F17DC2DA12}</a:tableStyleId>
              </a:tblPr>
              <a:tblGrid>
                <a:gridCol w="2365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1"/>
                          </a:solidFill>
                          <a:latin typeface="Dela Gothic One"/>
                          <a:ea typeface="Dela Gothic One"/>
                          <a:cs typeface="Dela Gothic One"/>
                          <a:sym typeface="Dela Gothic One"/>
                        </a:rPr>
                        <a:t>Tính chất</a:t>
                      </a:r>
                      <a:endParaRPr sz="2400" dirty="0">
                        <a:solidFill>
                          <a:schemeClr val="dk1"/>
                        </a:solidFill>
                        <a:latin typeface="Dela Gothic One"/>
                        <a:ea typeface="Dela Gothic One"/>
                        <a:cs typeface="Dela Gothic One"/>
                        <a:sym typeface="Dela Gothic One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1"/>
                          </a:solidFill>
                          <a:latin typeface="Dela Gothic One"/>
                          <a:ea typeface="Dela Gothic One"/>
                          <a:cs typeface="Dela Gothic One"/>
                          <a:sym typeface="Dela Gothic One"/>
                        </a:rPr>
                        <a:t>Kí hiệu</a:t>
                      </a:r>
                      <a:endParaRPr sz="2400" dirty="0">
                        <a:solidFill>
                          <a:schemeClr val="dk1"/>
                        </a:solidFill>
                        <a:latin typeface="Dela Gothic One"/>
                        <a:ea typeface="Dela Gothic One"/>
                        <a:cs typeface="Dela Gothic One"/>
                        <a:sym typeface="Dela Gothic One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0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Giao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hoán</a:t>
                      </a:r>
                      <a:endParaRPr sz="2400"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r>
                        <a:rPr lang="en-US" sz="2400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 + b = b + a</a:t>
                      </a:r>
                      <a:endParaRPr sz="24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64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hợp</a:t>
                      </a:r>
                      <a:endParaRPr sz="2400"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r>
                        <a:rPr lang="en-US" sz="2400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(a + b) + c = a + (b + c)</a:t>
                      </a:r>
                      <a:endParaRPr sz="24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Cộng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với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0</a:t>
                      </a:r>
                      <a:endParaRPr sz="2400"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r>
                        <a:rPr lang="en-US" sz="2400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 + 0 = 0 + a = a</a:t>
                      </a:r>
                      <a:endParaRPr sz="24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2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Cộng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với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đối</a:t>
                      </a:r>
                      <a:endParaRPr sz="2400" b="1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bin"/>
                        <a:buNone/>
                      </a:pPr>
                      <a:r>
                        <a:rPr lang="en-US" sz="2400" dirty="0">
                          <a:solidFill>
                            <a:schemeClr val="lt1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 + (-a) = 0</a:t>
                      </a:r>
                      <a:endParaRPr sz="2400" dirty="0">
                        <a:solidFill>
                          <a:schemeClr val="lt1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5709"/>
                  </a:ext>
                </a:extLst>
              </a:tr>
            </a:tbl>
          </a:graphicData>
        </a:graphic>
      </p:graphicFrame>
      <p:sp>
        <p:nvSpPr>
          <p:cNvPr id="4" name="Google Shape;1378;p40">
            <a:extLst>
              <a:ext uri="{FF2B5EF4-FFF2-40B4-BE49-F238E27FC236}">
                <a16:creationId xmlns:a16="http://schemas.microsoft.com/office/drawing/2014/main" id="{E291749C-E3CB-9470-F2AF-D88AC5F16A6F}"/>
              </a:ext>
            </a:extLst>
          </p:cNvPr>
          <p:cNvSpPr txBox="1">
            <a:spLocks/>
          </p:cNvSpPr>
          <p:nvPr/>
        </p:nvSpPr>
        <p:spPr>
          <a:xfrm>
            <a:off x="350634" y="1647821"/>
            <a:ext cx="3114875" cy="157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Giống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như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nguyên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cũng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có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tính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chất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hoán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hợp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0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đối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.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b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59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AE286-B3A7-6E22-9432-21655F144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3;p61">
            <a:extLst>
              <a:ext uri="{FF2B5EF4-FFF2-40B4-BE49-F238E27FC236}">
                <a16:creationId xmlns:a16="http://schemas.microsoft.com/office/drawing/2014/main" id="{367A3FF8-591E-E679-04E0-DDD5170ED8AA}"/>
              </a:ext>
            </a:extLst>
          </p:cNvPr>
          <p:cNvSpPr txBox="1">
            <a:spLocks/>
          </p:cNvSpPr>
          <p:nvPr/>
        </p:nvSpPr>
        <p:spPr>
          <a:xfrm>
            <a:off x="720000" y="41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2.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Tính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chất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của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cộng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4" name="Google Shape;1378;p40">
            <a:extLst>
              <a:ext uri="{FF2B5EF4-FFF2-40B4-BE49-F238E27FC236}">
                <a16:creationId xmlns:a16="http://schemas.microsoft.com/office/drawing/2014/main" id="{52C245B8-3270-0B70-4FA7-2A1B1DEC8C1F}"/>
              </a:ext>
            </a:extLst>
          </p:cNvPr>
          <p:cNvSpPr txBox="1">
            <a:spLocks/>
          </p:cNvSpPr>
          <p:nvPr/>
        </p:nvSpPr>
        <p:spPr>
          <a:xfrm>
            <a:off x="833793" y="2766171"/>
            <a:ext cx="7590207" cy="157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Ta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có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thể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cho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một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đối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của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đó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. Trong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một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biểu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thức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đại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chỉ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gồm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cộng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và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trừ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ta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có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thể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tùy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hạng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kèm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của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chúng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abin" panose="020B0604020202020204" charset="0"/>
            </a:endParaRPr>
          </a:p>
        </p:txBody>
      </p:sp>
      <p:sp>
        <p:nvSpPr>
          <p:cNvPr id="5" name="Google Shape;1378;p40">
            <a:extLst>
              <a:ext uri="{FF2B5EF4-FFF2-40B4-BE49-F238E27FC236}">
                <a16:creationId xmlns:a16="http://schemas.microsoft.com/office/drawing/2014/main" id="{A4DC1297-D955-952F-BD4B-9009541EC5A2}"/>
              </a:ext>
            </a:extLst>
          </p:cNvPr>
          <p:cNvSpPr txBox="1">
            <a:spLocks/>
          </p:cNvSpPr>
          <p:nvPr/>
        </p:nvSpPr>
        <p:spPr>
          <a:xfrm>
            <a:off x="866274" y="1463336"/>
            <a:ext cx="7418328" cy="1403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Giống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như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nguyên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phép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hữu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tỉ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cũng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có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các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tính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chất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hoán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hợp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0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bin" panose="020B0604020202020204" charset="0"/>
              </a:rPr>
              <a:t>đối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bin" panose="020B0604020202020204" charset="0"/>
              </a:rPr>
              <a:t>.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b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34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EC10926F-A824-DD7F-83C6-36824CF71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1E0DC214-41AB-57C6-98E5-A4DC4C8EC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562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2. Tính chất của phép cộng các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5B1916AB-1EE9-41B0-22B2-D55A65ED3388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2" y="705110"/>
                <a:ext cx="7397702" cy="117182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Ví dụ 2:  </a:t>
                </a:r>
                <a:r>
                  <a:rPr lang="en" sz="2400" dirty="0"/>
                  <a:t>Tính một cách hợp lí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0,2−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600" dirty="0"/>
                  <a:t>	</a:t>
                </a:r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5B1916AB-1EE9-41B0-22B2-D55A65ED33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2" y="705110"/>
                <a:ext cx="7397702" cy="1171823"/>
              </a:xfrm>
              <a:prstGeom prst="rect">
                <a:avLst/>
              </a:prstGeom>
              <a:blipFill>
                <a:blip r:embed="rId3"/>
                <a:stretch>
                  <a:fillRect l="-1484"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C671D9-244A-77A2-FBF7-AA57D851F3E1}"/>
                  </a:ext>
                </a:extLst>
              </p:cNvPr>
              <p:cNvSpPr txBox="1"/>
              <p:nvPr/>
            </p:nvSpPr>
            <p:spPr>
              <a:xfrm>
                <a:off x="4288922" y="1451779"/>
                <a:ext cx="4071306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2"/>
                    </a:solidFill>
                    <a:latin typeface="Cabin" panose="020B0604020202020204" charset="0"/>
                  </a:rPr>
                  <a:t>Ta </a:t>
                </a:r>
                <a:r>
                  <a:rPr lang="en-US" sz="2400" b="0" dirty="0" err="1">
                    <a:solidFill>
                      <a:schemeClr val="tx2"/>
                    </a:solidFill>
                    <a:latin typeface="Cabin" panose="020B0604020202020204" charset="0"/>
                  </a:rPr>
                  <a:t>có</a:t>
                </a:r>
                <a:r>
                  <a:rPr lang="en-US" sz="2400" b="0" dirty="0">
                    <a:solidFill>
                      <a:schemeClr val="tx2"/>
                    </a:solidFill>
                    <a:latin typeface="Cabin" panose="020B060402020202020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0,2=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C671D9-244A-77A2-FBF7-AA57D851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922" y="1451779"/>
                <a:ext cx="4071306" cy="616964"/>
              </a:xfrm>
              <a:prstGeom prst="rect">
                <a:avLst/>
              </a:prstGeom>
              <a:blipFill>
                <a:blip r:embed="rId4"/>
                <a:stretch>
                  <a:fillRect l="-239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73980D-66D3-E1FA-A385-A644B550A4B4}"/>
                  </a:ext>
                </a:extLst>
              </p:cNvPr>
              <p:cNvSpPr txBox="1"/>
              <p:nvPr/>
            </p:nvSpPr>
            <p:spPr>
              <a:xfrm>
                <a:off x="1064008" y="1719889"/>
                <a:ext cx="4374265" cy="783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73980D-66D3-E1FA-A385-A644B550A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8" y="1719889"/>
                <a:ext cx="4374265" cy="7835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2A7845-379C-7DD2-4932-A715BC6B4FDB}"/>
                  </a:ext>
                </a:extLst>
              </p:cNvPr>
              <p:cNvSpPr txBox="1"/>
              <p:nvPr/>
            </p:nvSpPr>
            <p:spPr>
              <a:xfrm>
                <a:off x="1064008" y="2466531"/>
                <a:ext cx="36661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2A7845-379C-7DD2-4932-A715BC6B4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8" y="2466531"/>
                <a:ext cx="3666121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108CC9-0FCD-733E-962D-DBCCCC1ADB5A}"/>
              </a:ext>
            </a:extLst>
          </p:cNvPr>
          <p:cNvSpPr txBox="1"/>
          <p:nvPr/>
        </p:nvSpPr>
        <p:spPr>
          <a:xfrm>
            <a:off x="4848570" y="2704651"/>
            <a:ext cx="366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Tính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chất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giao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hoán</a:t>
            </a:r>
            <a:endParaRPr lang="en-US" sz="2400" i="1" dirty="0">
              <a:solidFill>
                <a:srgbClr val="C00000"/>
              </a:solidFill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C44A19-55D0-CD21-F8DA-0DE271063FDE}"/>
                  </a:ext>
                </a:extLst>
              </p:cNvPr>
              <p:cNvSpPr txBox="1"/>
              <p:nvPr/>
            </p:nvSpPr>
            <p:spPr>
              <a:xfrm>
                <a:off x="1064008" y="3344928"/>
                <a:ext cx="36661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C44A19-55D0-CD21-F8DA-0DE271063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8" y="3344928"/>
                <a:ext cx="3666121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A4C3077-82C7-6EFA-1ED9-A2F005668264}"/>
              </a:ext>
            </a:extLst>
          </p:cNvPr>
          <p:cNvSpPr txBox="1"/>
          <p:nvPr/>
        </p:nvSpPr>
        <p:spPr>
          <a:xfrm>
            <a:off x="4848569" y="3546142"/>
            <a:ext cx="366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Tính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chất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kết</a:t>
            </a:r>
            <a:r>
              <a:rPr lang="en-US" sz="2400" i="1" dirty="0">
                <a:solidFill>
                  <a:srgbClr val="C00000"/>
                </a:solidFill>
                <a:latin typeface="Cabin" panose="020B060402020202020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bin" panose="020B0604020202020204" charset="0"/>
              </a:rPr>
              <a:t>hợp</a:t>
            </a:r>
            <a:endParaRPr lang="en-US" sz="2400" i="1" dirty="0">
              <a:solidFill>
                <a:srgbClr val="C00000"/>
              </a:solidFill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A347F2-FBE9-04A5-A7CB-215D512D9FC2}"/>
                  </a:ext>
                </a:extLst>
              </p:cNvPr>
              <p:cNvSpPr txBox="1"/>
              <p:nvPr/>
            </p:nvSpPr>
            <p:spPr>
              <a:xfrm>
                <a:off x="1064007" y="4233622"/>
                <a:ext cx="36661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A347F2-FBE9-04A5-A7CB-215D512D9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7" y="4233622"/>
                <a:ext cx="3666121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644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" grpId="0" build="p"/>
      <p:bldP spid="5" grpId="0"/>
      <p:bldP spid="2" grpId="0"/>
      <p:bldP spid="3" grpId="0"/>
      <p:bldP spid="4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63BD4340-F2A8-A263-1DE0-E4E66644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242FDC37-82E2-A1EC-1C4D-626478FD1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562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2. Tính chất của phép cộng các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90ABFC1C-DE2A-7B59-11A2-1263ED8B115C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666893" y="705110"/>
                <a:ext cx="7982093" cy="117182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Luyện tập 2:  </a:t>
                </a:r>
                <a:r>
                  <a:rPr lang="en" sz="2400" dirty="0"/>
                  <a:t>Tính một cách hợp lí</a:t>
                </a:r>
              </a:p>
              <a:p>
                <a:pPr marL="0" lvl="0" indent="0"/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−0,4</m:t>
                        </m:r>
                      </m:e>
                    </m:d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+(−0,6)</m:t>
                    </m:r>
                  </m:oMath>
                </a14:m>
                <a:r>
                  <a:rPr lang="en-US" sz="2600" dirty="0"/>
                  <a:t>	      </a:t>
                </a:r>
                <a:r>
                  <a:rPr lang="en" sz="2600" dirty="0"/>
                  <a:t>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−1,8</m:t>
                    </m:r>
                    <m:r>
                      <a:rPr lang="en-US" sz="2600" b="0" i="0" dirty="0" smtClean="0">
                        <a:latin typeface="Cambria Math" panose="02040503050406030204" pitchFamily="18" charset="0"/>
                      </a:rPr>
                      <m:t>+0,375+</m:t>
                    </m:r>
                    <m:f>
                      <m:fPr>
                        <m:ctrlPr>
                          <a:rPr lang="en-US" sz="2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0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00" b="0" i="0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600" b="0" dirty="0"/>
              </a:p>
              <a:p>
                <a:pPr marL="0" lvl="0" indent="0"/>
                <a:r>
                  <a:rPr lang="en-US" sz="2600" dirty="0"/>
                  <a:t>	</a:t>
                </a:r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90ABFC1C-DE2A-7B59-11A2-1263ED8B115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666893" y="705110"/>
                <a:ext cx="7982093" cy="1171823"/>
              </a:xfrm>
              <a:prstGeom prst="rect">
                <a:avLst/>
              </a:prstGeom>
              <a:blipFill>
                <a:blip r:embed="rId5"/>
                <a:stretch>
                  <a:fillRect l="-1374"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FE7272-2EF0-83F6-0DBB-58975D628796}"/>
                  </a:ext>
                </a:extLst>
              </p:cNvPr>
              <p:cNvSpPr txBox="1"/>
              <p:nvPr/>
            </p:nvSpPr>
            <p:spPr>
              <a:xfrm>
                <a:off x="706501" y="1719889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(−0,6)+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FE7272-2EF0-83F6-0DBB-58975D628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01" y="1719889"/>
                <a:ext cx="4374265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2C5B42-FED3-D674-35AD-EC44DA157689}"/>
                  </a:ext>
                </a:extLst>
              </p:cNvPr>
              <p:cNvSpPr txBox="1"/>
              <p:nvPr/>
            </p:nvSpPr>
            <p:spPr>
              <a:xfrm>
                <a:off x="706501" y="2466531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(−1)+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2C5B42-FED3-D674-35AD-EC44DA157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01" y="2466531"/>
                <a:ext cx="3666121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0407B8-E429-1C75-56F6-C92100E1CD1C}"/>
                  </a:ext>
                </a:extLst>
              </p:cNvPr>
              <p:cNvSpPr txBox="1"/>
              <p:nvPr/>
            </p:nvSpPr>
            <p:spPr>
              <a:xfrm>
                <a:off x="706501" y="3344928"/>
                <a:ext cx="3666121" cy="793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0407B8-E429-1C75-56F6-C92100E1C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01" y="3344928"/>
                <a:ext cx="3666121" cy="793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1B2A2-1DA6-455B-0C78-8735627D6DA1}"/>
                  </a:ext>
                </a:extLst>
              </p:cNvPr>
              <p:cNvSpPr txBox="1"/>
              <p:nvPr/>
            </p:nvSpPr>
            <p:spPr>
              <a:xfrm>
                <a:off x="4881383" y="1733749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+0,375+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0,625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1B2A2-1DA6-455B-0C78-8735627D6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383" y="1733749"/>
                <a:ext cx="4374265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CD725-4F1B-AD30-0F23-CBE7A15765C3}"/>
                  </a:ext>
                </a:extLst>
              </p:cNvPr>
              <p:cNvSpPr txBox="1"/>
              <p:nvPr/>
            </p:nvSpPr>
            <p:spPr>
              <a:xfrm>
                <a:off x="4881383" y="2480391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(−1)+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CD725-4F1B-AD30-0F23-CBE7A157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383" y="2480391"/>
                <a:ext cx="3666121" cy="461665"/>
              </a:xfrm>
              <a:prstGeom prst="rect">
                <a:avLst/>
              </a:prstGeom>
              <a:blipFill>
                <a:blip r:embed="rId10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4B08C3-6E14-E998-E135-6BBA110058FA}"/>
                  </a:ext>
                </a:extLst>
              </p:cNvPr>
              <p:cNvSpPr txBox="1"/>
              <p:nvPr/>
            </p:nvSpPr>
            <p:spPr>
              <a:xfrm>
                <a:off x="4881383" y="2992479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4B08C3-6E14-E998-E135-6BBA11005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383" y="2992479"/>
                <a:ext cx="366612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2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CFF6F835-816B-E8B5-5CAB-50663071E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5682" y="3491306"/>
            <a:ext cx="2937234" cy="16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24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78" grpId="0" build="p"/>
      <p:bldP spid="2" grpId="0"/>
      <p:bldP spid="3" grpId="0"/>
      <p:bldP spid="8" grpId="0"/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>
          <a:extLst>
            <a:ext uri="{FF2B5EF4-FFF2-40B4-BE49-F238E27FC236}">
              <a16:creationId xmlns:a16="http://schemas.microsoft.com/office/drawing/2014/main" id="{319BFDE5-5502-2911-2E37-8BA29A8D0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64">
            <a:extLst>
              <a:ext uri="{FF2B5EF4-FFF2-40B4-BE49-F238E27FC236}">
                <a16:creationId xmlns:a16="http://schemas.microsoft.com/office/drawing/2014/main" id="{94D4E528-2F02-01E7-F4B6-0BBD63774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9399" y="1622446"/>
            <a:ext cx="5477087" cy="154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Quy tắc chuyển vế</a:t>
            </a:r>
            <a:endParaRPr b="1" dirty="0">
              <a:latin typeface="Cabin" panose="020B0604020202020204" charset="0"/>
            </a:endParaRPr>
          </a:p>
        </p:txBody>
      </p:sp>
      <p:sp>
        <p:nvSpPr>
          <p:cNvPr id="2000" name="Google Shape;2000;p64">
            <a:extLst>
              <a:ext uri="{FF2B5EF4-FFF2-40B4-BE49-F238E27FC236}">
                <a16:creationId xmlns:a16="http://schemas.microsoft.com/office/drawing/2014/main" id="{DE9BE42E-A160-9C50-F4E8-B2245F928B6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13780" y="1622446"/>
            <a:ext cx="1826570" cy="20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02" name="Google Shape;2002;p64">
            <a:extLst>
              <a:ext uri="{FF2B5EF4-FFF2-40B4-BE49-F238E27FC236}">
                <a16:creationId xmlns:a16="http://schemas.microsoft.com/office/drawing/2014/main" id="{F3E8A9FE-9326-5581-2874-C43A3E8BEC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1687" flipH="1">
            <a:off x="75623" y="3657875"/>
            <a:ext cx="1137480" cy="148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837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52BFF2B8-2893-81EA-8B2F-DDE0E7C77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F0F3D528-236D-02F9-565A-96B61A5F03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3. Quy tắc chuyển vế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3D616484-8598-22BB-574A-1F52C99629FF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1" y="980113"/>
                <a:ext cx="7810213" cy="136200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Hoạt động 3:  </a:t>
                </a:r>
                <a:r>
                  <a:rPr lang="en" sz="2400" dirty="0"/>
                  <a:t>Tính một cách hợp lí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Tìm số nguyên x, biết: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6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/>
                  <a:t>b) Trong </a:t>
                </a:r>
                <a:r>
                  <a:rPr lang="en-US" sz="2600" dirty="0" err="1"/>
                  <a:t>tập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hợp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các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nguyên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nêu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quy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tắc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tìm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một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của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tổng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hai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 </a:t>
                </a:r>
                <a:r>
                  <a:rPr lang="en-US" sz="2600" dirty="0" err="1"/>
                  <a:t>khi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biết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tổng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và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còn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lại</a:t>
                </a:r>
                <a:r>
                  <a:rPr lang="en-US" sz="2600" dirty="0"/>
                  <a:t>.</a:t>
                </a:r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3D616484-8598-22BB-574A-1F52C99629F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1" y="980113"/>
                <a:ext cx="7810213" cy="1362009"/>
              </a:xfrm>
              <a:prstGeom prst="rect">
                <a:avLst/>
              </a:prstGeom>
              <a:blipFill>
                <a:blip r:embed="rId3"/>
                <a:stretch>
                  <a:fillRect l="-1405" t="-448" r="-1093" b="-35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4FE3A2-322B-A51F-0491-8D0DFD9FD237}"/>
                  </a:ext>
                </a:extLst>
              </p:cNvPr>
              <p:cNvSpPr txBox="1"/>
              <p:nvPr/>
            </p:nvSpPr>
            <p:spPr>
              <a:xfrm>
                <a:off x="3121336" y="2753254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4FE3A2-322B-A51F-0491-8D0DFD9FD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336" y="2753254"/>
                <a:ext cx="437426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B03BDC-1289-0FFF-826E-836BF08F74C5}"/>
                  </a:ext>
                </a:extLst>
              </p:cNvPr>
              <p:cNvSpPr txBox="1"/>
              <p:nvPr/>
            </p:nvSpPr>
            <p:spPr>
              <a:xfrm>
                <a:off x="3663403" y="3265401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B03BDC-1289-0FFF-826E-836BF08F7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03" y="3265401"/>
                <a:ext cx="437426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99BF8A-E75B-519C-8822-2027E4293F63}"/>
                  </a:ext>
                </a:extLst>
              </p:cNvPr>
              <p:cNvSpPr txBox="1"/>
              <p:nvPr/>
            </p:nvSpPr>
            <p:spPr>
              <a:xfrm>
                <a:off x="3663403" y="3760348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99BF8A-E75B-519C-8822-2027E4293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03" y="3760348"/>
                <a:ext cx="437426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3410786-3449-3B8A-84E2-49949A706084}"/>
              </a:ext>
            </a:extLst>
          </p:cNvPr>
          <p:cNvSpPr txBox="1"/>
          <p:nvPr/>
        </p:nvSpPr>
        <p:spPr>
          <a:xfrm>
            <a:off x="948776" y="4270138"/>
            <a:ext cx="7280824" cy="83099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Cabin" panose="020B0604020202020204" charset="0"/>
              </a:rPr>
              <a:t>Muốn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tìm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hạng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chưa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biết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của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tổng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hai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r>
              <a:rPr lang="en-US" sz="2400" dirty="0">
                <a:latin typeface="Cabin" panose="020B0604020202020204" charset="0"/>
              </a:rPr>
              <a:t>, ta </a:t>
            </a:r>
            <a:r>
              <a:rPr lang="en-US" sz="2400" dirty="0" err="1">
                <a:latin typeface="Cabin" panose="020B0604020202020204" charset="0"/>
              </a:rPr>
              <a:t>lấy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tổng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trừ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đi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hạng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đã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biết</a:t>
            </a:r>
            <a:endParaRPr lang="en-US" sz="2400" dirty="0">
              <a:latin typeface="Cab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77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" grpId="0" build="p"/>
      <p:bldP spid="4" grpId="0"/>
      <p:bldP spid="6" grpId="0"/>
      <p:bldP spid="1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0D1B16-69DE-CB8B-99A1-974AB84D627B}"/>
                  </a:ext>
                </a:extLst>
              </p:cNvPr>
              <p:cNvSpPr txBox="1"/>
              <p:nvPr/>
            </p:nvSpPr>
            <p:spPr>
              <a:xfrm>
                <a:off x="2995216" y="1804258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0D1B16-69DE-CB8B-99A1-974AB84D6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216" y="1804258"/>
                <a:ext cx="437426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219A91-29AD-81A0-D864-C9F76091424D}"/>
                  </a:ext>
                </a:extLst>
              </p:cNvPr>
              <p:cNvSpPr txBox="1"/>
              <p:nvPr/>
            </p:nvSpPr>
            <p:spPr>
              <a:xfrm>
                <a:off x="3537283" y="2316405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219A91-29AD-81A0-D864-C9F760914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283" y="2316405"/>
                <a:ext cx="437426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E07D58-1C77-D6B3-5DFA-8E3B04787ABB}"/>
                  </a:ext>
                </a:extLst>
              </p:cNvPr>
              <p:cNvSpPr txBox="1"/>
              <p:nvPr/>
            </p:nvSpPr>
            <p:spPr>
              <a:xfrm>
                <a:off x="3537283" y="2811352"/>
                <a:ext cx="43742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E07D58-1C77-D6B3-5DFA-8E3B04787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283" y="2811352"/>
                <a:ext cx="437426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376;p40">
            <a:extLst>
              <a:ext uri="{FF2B5EF4-FFF2-40B4-BE49-F238E27FC236}">
                <a16:creationId xmlns:a16="http://schemas.microsoft.com/office/drawing/2014/main" id="{29969D89-3108-3C7C-456D-E6E530DD0594}"/>
              </a:ext>
            </a:extLst>
          </p:cNvPr>
          <p:cNvSpPr txBox="1">
            <a:spLocks/>
          </p:cNvSpPr>
          <p:nvPr/>
        </p:nvSpPr>
        <p:spPr>
          <a:xfrm>
            <a:off x="720000" y="19064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bg2"/>
                </a:solidFill>
                <a:latin typeface="Cabin" panose="020B0604020202020204" charset="0"/>
              </a:rPr>
              <a:t>3. Quy </a:t>
            </a:r>
            <a:r>
              <a:rPr lang="en-US" sz="3000" b="1" dirty="0" err="1">
                <a:solidFill>
                  <a:schemeClr val="bg2"/>
                </a:solidFill>
                <a:latin typeface="Cabin" panose="020B0604020202020204" charset="0"/>
              </a:rPr>
              <a:t>tắc</a:t>
            </a:r>
            <a:r>
              <a:rPr lang="en-US" sz="3000" b="1" dirty="0">
                <a:solidFill>
                  <a:schemeClr val="bg2"/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bg2"/>
                </a:solidFill>
                <a:latin typeface="Cabin" panose="020B0604020202020204" charset="0"/>
              </a:rPr>
              <a:t>chuyển</a:t>
            </a:r>
            <a:r>
              <a:rPr lang="en-US" sz="3000" b="1" dirty="0">
                <a:solidFill>
                  <a:schemeClr val="bg2"/>
                </a:solidFill>
                <a:latin typeface="Cabin" panose="020B0604020202020204" charset="0"/>
              </a:rPr>
              <a:t> </a:t>
            </a:r>
            <a:r>
              <a:rPr lang="en-US" sz="3000" b="1" dirty="0" err="1">
                <a:solidFill>
                  <a:schemeClr val="bg2"/>
                </a:solidFill>
                <a:latin typeface="Cabin" panose="020B0604020202020204" charset="0"/>
              </a:rPr>
              <a:t>vế</a:t>
            </a:r>
            <a:endParaRPr lang="en-US" sz="3000" b="1" dirty="0">
              <a:solidFill>
                <a:schemeClr val="bg2"/>
              </a:solidFill>
              <a:latin typeface="Cabin" panose="020B060402020202020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FA0454-5E52-D9B2-5155-16EF62F02E21}"/>
              </a:ext>
            </a:extLst>
          </p:cNvPr>
          <p:cNvSpPr/>
          <p:nvPr/>
        </p:nvSpPr>
        <p:spPr>
          <a:xfrm>
            <a:off x="3318349" y="1804258"/>
            <a:ext cx="536264" cy="512147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A7CEF8-B7C4-B137-BE42-3D31ADED1498}"/>
              </a:ext>
            </a:extLst>
          </p:cNvPr>
          <p:cNvSpPr/>
          <p:nvPr/>
        </p:nvSpPr>
        <p:spPr>
          <a:xfrm>
            <a:off x="4652959" y="2282564"/>
            <a:ext cx="536264" cy="5121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8152C492-9A41-A53E-B99D-39E7167E65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63831" y="1392747"/>
            <a:ext cx="478306" cy="1334610"/>
          </a:xfrm>
          <a:prstGeom prst="curvedConnector3">
            <a:avLst>
              <a:gd name="adj1" fmla="val -6063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F88044-006A-4AA7-1EE4-1B819AFDDF45}"/>
                  </a:ext>
                </a:extLst>
              </p:cNvPr>
              <p:cNvSpPr txBox="1"/>
              <p:nvPr/>
            </p:nvSpPr>
            <p:spPr>
              <a:xfrm>
                <a:off x="1232452" y="1487704"/>
                <a:ext cx="6404239" cy="239969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Khi</a:t>
                </a:r>
                <a:r>
                  <a:rPr lang="en-US" sz="2400" b="1" i="1" dirty="0"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chuyển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hạng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từ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vế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này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sang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vế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kia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đẳng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đổi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hạng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:</a:t>
                </a:r>
                <a:endParaRPr lang="en-US" sz="2400" b="1" dirty="0">
                  <a:solidFill>
                    <a:schemeClr val="bg1"/>
                  </a:solidFill>
                  <a:effectLst/>
                  <a:latin typeface="Cabin" panose="020B060402020202020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x 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+ y</a:t>
                </a:r>
                <a:r>
                  <a:rPr lang="en-US" sz="2400" b="1" i="1" dirty="0"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= z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x = z 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– y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bin" panose="020B060402020202020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x</a:t>
                </a:r>
                <a:r>
                  <a:rPr lang="en-US" sz="2400" b="1" i="1" dirty="0"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– y</a:t>
                </a:r>
                <a:r>
                  <a:rPr lang="en-US" sz="2400" b="1" i="1" dirty="0"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= z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b="1" i="1" dirty="0">
                    <a:solidFill>
                      <a:schemeClr val="bg1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 x = z 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bin" panose="020B0604020202020204" charset="0"/>
                    <a:ea typeface="Times New Roman" panose="02020603050405020304" pitchFamily="18" charset="0"/>
                  </a:rPr>
                  <a:t>+ y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bin" panose="020B0604020202020204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F88044-006A-4AA7-1EE4-1B819AFDD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452" y="1487704"/>
                <a:ext cx="6404239" cy="2399696"/>
              </a:xfrm>
              <a:prstGeom prst="rect">
                <a:avLst/>
              </a:prstGeom>
              <a:blipFill>
                <a:blip r:embed="rId5"/>
                <a:stretch>
                  <a:fillRect l="-1231" r="-1136" b="-4010"/>
                </a:stretch>
              </a:blip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988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6" grpId="1" animBg="1"/>
      <p:bldP spid="18" grpId="0" animBg="1"/>
      <p:bldP spid="18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7"/>
          <p:cNvSpPr txBox="1">
            <a:spLocks noGrp="1"/>
          </p:cNvSpPr>
          <p:nvPr>
            <p:ph type="ctrTitle"/>
          </p:nvPr>
        </p:nvSpPr>
        <p:spPr>
          <a:xfrm>
            <a:off x="1029045" y="1222541"/>
            <a:ext cx="7512186" cy="20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latin typeface="Cabin" panose="020B0604020202020204" charset="0"/>
              </a:rPr>
              <a:t>TIẾT 4 – 5: CỘNG, TRỪ,  NHÂN, CHIA SỐ HỮU TỈ</a:t>
            </a:r>
            <a:endParaRPr sz="5000" b="1" dirty="0">
              <a:latin typeface="Cabin" panose="020B0604020202020204" charset="0"/>
              <a:sym typeface="Dela Gothic One"/>
            </a:endParaRPr>
          </a:p>
        </p:txBody>
      </p:sp>
      <p:sp>
        <p:nvSpPr>
          <p:cNvPr id="1329" name="Google Shape;1329;p37"/>
          <p:cNvSpPr txBox="1">
            <a:spLocks noGrp="1"/>
          </p:cNvSpPr>
          <p:nvPr>
            <p:ph type="subTitle" idx="1"/>
          </p:nvPr>
        </p:nvSpPr>
        <p:spPr>
          <a:xfrm>
            <a:off x="1636832" y="3812305"/>
            <a:ext cx="5473200" cy="475800"/>
          </a:xfrm>
          <a:prstGeom prst="rect">
            <a:avLst/>
          </a:prstGeom>
          <a:solidFill>
            <a:srgbClr val="C05913">
              <a:alpha val="3165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GV: Thẩm Thu Hằng</a:t>
            </a:r>
            <a:endParaRPr sz="2400" dirty="0"/>
          </a:p>
        </p:txBody>
      </p:sp>
      <p:pic>
        <p:nvPicPr>
          <p:cNvPr id="1330" name="Google Shape;1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6774" y="838035"/>
            <a:ext cx="1374451" cy="143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8814">
            <a:off x="-213797" y="-285737"/>
            <a:ext cx="1198612" cy="122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251192" flipH="1">
            <a:off x="8225560" y="355615"/>
            <a:ext cx="42527" cy="1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222165" flipH="1">
            <a:off x="5566884" y="-405640"/>
            <a:ext cx="412705" cy="1190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4" name="Google Shape;1334;p37"/>
          <p:cNvGrpSpPr/>
          <p:nvPr/>
        </p:nvGrpSpPr>
        <p:grpSpPr>
          <a:xfrm>
            <a:off x="7743275" y="3320364"/>
            <a:ext cx="1932789" cy="1868353"/>
            <a:chOff x="7722537" y="3243939"/>
            <a:chExt cx="1932789" cy="1868353"/>
          </a:xfrm>
        </p:grpSpPr>
        <p:pic>
          <p:nvPicPr>
            <p:cNvPr id="1335" name="Google Shape;1335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137833">
              <a:off x="7898091" y="3813412"/>
              <a:ext cx="762420" cy="1207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6" name="Google Shape;1336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98725" y="3243939"/>
              <a:ext cx="1856601" cy="17673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7" name="Google Shape;13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98951">
            <a:off x="1270962" y="4727916"/>
            <a:ext cx="42527" cy="1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22156">
            <a:off x="8287356" y="2809803"/>
            <a:ext cx="283992" cy="81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302637">
            <a:off x="-20299" y="2574329"/>
            <a:ext cx="387069" cy="5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BD51F30C-C1B5-C7A5-A96B-5269A1CBB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0EFC19B1-019A-1D61-FD9F-DA88871981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562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2. Tính chất của phép cộng các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41089B29-3C99-2995-1FD7-9988A26F976C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1" y="622610"/>
                <a:ext cx="7789587" cy="117182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Ví dụ 3:  </a:t>
                </a:r>
                <a:r>
                  <a:rPr lang="en" sz="2400" dirty="0"/>
                  <a:t>Tìm x biết: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=−2,4</m:t>
                    </m:r>
                  </m:oMath>
                </a14:m>
                <a:r>
                  <a:rPr lang="en-US" sz="2600" dirty="0"/>
                  <a:t>			b)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=−0,75</m:t>
                    </m:r>
                  </m:oMath>
                </a14:m>
                <a:r>
                  <a:rPr lang="en-US" sz="2600" dirty="0"/>
                  <a:t>	</a:t>
                </a:r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41089B29-3C99-2995-1FD7-9988A26F976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1" y="622610"/>
                <a:ext cx="7789587" cy="1171823"/>
              </a:xfrm>
              <a:prstGeom prst="rect">
                <a:avLst/>
              </a:prstGeom>
              <a:blipFill>
                <a:blip r:embed="rId3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AE108A-D8CD-3218-4C8C-95FB60989192}"/>
                  </a:ext>
                </a:extLst>
              </p:cNvPr>
              <p:cNvSpPr txBox="1"/>
              <p:nvPr/>
            </p:nvSpPr>
            <p:spPr>
              <a:xfrm>
                <a:off x="1840904" y="1412721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=−2,4−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AE108A-D8CD-3218-4C8C-95FB60989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904" y="1412721"/>
                <a:ext cx="4374265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758105-9ED5-DF27-42F9-BE80A4CD4F89}"/>
                  </a:ext>
                </a:extLst>
              </p:cNvPr>
              <p:cNvSpPr txBox="1"/>
              <p:nvPr/>
            </p:nvSpPr>
            <p:spPr>
              <a:xfrm>
                <a:off x="1840904" y="2160894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758105-9ED5-DF27-42F9-BE80A4CD4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904" y="2160894"/>
                <a:ext cx="3666121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51A7E1-3CAA-677D-0352-D1E7BF8BB47F}"/>
                  </a:ext>
                </a:extLst>
              </p:cNvPr>
              <p:cNvSpPr txBox="1"/>
              <p:nvPr/>
            </p:nvSpPr>
            <p:spPr>
              <a:xfrm>
                <a:off x="1840903" y="2947071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51A7E1-3CAA-677D-0352-D1E7BF8BB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903" y="2947071"/>
                <a:ext cx="3666121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272C81-CAE8-AD8B-227A-3B1368D7F52B}"/>
                  </a:ext>
                </a:extLst>
              </p:cNvPr>
              <p:cNvSpPr txBox="1"/>
              <p:nvPr/>
            </p:nvSpPr>
            <p:spPr>
              <a:xfrm>
                <a:off x="1840902" y="3733248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272C81-CAE8-AD8B-227A-3B1368D7F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902" y="3733248"/>
                <a:ext cx="3666121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3EAF3E-460F-B944-A5C6-17E10F5A6205}"/>
                  </a:ext>
                </a:extLst>
              </p:cNvPr>
              <p:cNvSpPr txBox="1"/>
              <p:nvPr/>
            </p:nvSpPr>
            <p:spPr>
              <a:xfrm>
                <a:off x="989524" y="4508921"/>
                <a:ext cx="3666121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 err="1">
                    <a:latin typeface="Cabin" panose="020B0604020202020204" charset="0"/>
                  </a:rPr>
                  <a:t>Vậy</a:t>
                </a:r>
                <a:r>
                  <a:rPr lang="en-US" sz="2400" b="0" dirty="0">
                    <a:latin typeface="Cabin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3EAF3E-460F-B944-A5C6-17E10F5A6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524" y="4508921"/>
                <a:ext cx="3666121" cy="616964"/>
              </a:xfrm>
              <a:prstGeom prst="rect">
                <a:avLst/>
              </a:prstGeom>
              <a:blipFill>
                <a:blip r:embed="rId8"/>
                <a:stretch>
                  <a:fillRect l="-2492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ECA6E9-BAE1-832F-AA20-9E5FF21E0537}"/>
                  </a:ext>
                </a:extLst>
              </p:cNvPr>
              <p:cNvSpPr txBox="1"/>
              <p:nvPr/>
            </p:nvSpPr>
            <p:spPr>
              <a:xfrm>
                <a:off x="5378187" y="1603577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0,75=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ECA6E9-BAE1-832F-AA20-9E5FF21E0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87" y="1603577"/>
                <a:ext cx="4374265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102F46-745D-3E18-8F18-A5C5FBA3E91D}"/>
                  </a:ext>
                </a:extLst>
              </p:cNvPr>
              <p:cNvSpPr txBox="1"/>
              <p:nvPr/>
            </p:nvSpPr>
            <p:spPr>
              <a:xfrm>
                <a:off x="6590937" y="2947071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102F46-745D-3E18-8F18-A5C5FBA3E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37" y="2947071"/>
                <a:ext cx="366612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3C6AB2-8269-E82F-45A0-7E1AFFF717D1}"/>
                  </a:ext>
                </a:extLst>
              </p:cNvPr>
              <p:cNvSpPr txBox="1"/>
              <p:nvPr/>
            </p:nvSpPr>
            <p:spPr>
              <a:xfrm>
                <a:off x="6590938" y="2120916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3C6AB2-8269-E82F-45A0-7E1AFFF71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38" y="2120916"/>
                <a:ext cx="3666121" cy="7861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CAC019-BB08-59E1-A6A5-73D6EA7C45AE}"/>
                  </a:ext>
                </a:extLst>
              </p:cNvPr>
              <p:cNvSpPr txBox="1"/>
              <p:nvPr/>
            </p:nvSpPr>
            <p:spPr>
              <a:xfrm>
                <a:off x="6590937" y="3464410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CAC019-BB08-59E1-A6A5-73D6EA7C4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37" y="3464410"/>
                <a:ext cx="36661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4497EB-8C6B-22B7-6E99-55DD1802F153}"/>
                  </a:ext>
                </a:extLst>
              </p:cNvPr>
              <p:cNvSpPr txBox="1"/>
              <p:nvPr/>
            </p:nvSpPr>
            <p:spPr>
              <a:xfrm>
                <a:off x="5789550" y="3981749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latin typeface="Cabin" panose="020B060402020202020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=0,35</m:t>
                    </m:r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4497EB-8C6B-22B7-6E99-55DD1802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550" y="3981749"/>
                <a:ext cx="3666121" cy="461665"/>
              </a:xfrm>
              <a:prstGeom prst="rect">
                <a:avLst/>
              </a:prstGeom>
              <a:blipFill>
                <a:blip r:embed="rId13"/>
                <a:stretch>
                  <a:fillRect l="-26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122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" grpId="0" build="p"/>
      <p:bldP spid="2" grpId="0"/>
      <p:bldP spid="3" grpId="0"/>
      <p:bldP spid="8" grpId="0"/>
      <p:bldP spid="10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AD86D091-7D49-C51D-0CCA-BBD073CB6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18F4A9E5-412F-25F1-12C5-C7AAC9C06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562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3. Quy tắc chuyển vế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A2811A63-C968-0864-64AF-F211F67C571D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1" y="622610"/>
                <a:ext cx="7789587" cy="117182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Luyện tập 3:  </a:t>
                </a:r>
                <a:r>
                  <a:rPr lang="en" sz="2400" dirty="0"/>
                  <a:t>Tìm x biết: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600" dirty="0"/>
                  <a:t>			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=0,3</m:t>
                    </m:r>
                  </m:oMath>
                </a14:m>
                <a:r>
                  <a:rPr lang="en-US" sz="2600" dirty="0"/>
                  <a:t>	</a:t>
                </a:r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A2811A63-C968-0864-64AF-F211F67C571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1" y="622610"/>
                <a:ext cx="7789587" cy="1171823"/>
              </a:xfrm>
              <a:prstGeom prst="rect">
                <a:avLst/>
              </a:prstGeom>
              <a:blipFill>
                <a:blip r:embed="rId5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427050-FFC3-22A4-1D31-86D127FA743E}"/>
                  </a:ext>
                </a:extLst>
              </p:cNvPr>
              <p:cNvSpPr txBox="1"/>
              <p:nvPr/>
            </p:nvSpPr>
            <p:spPr>
              <a:xfrm>
                <a:off x="1780818" y="1631877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427050-FFC3-22A4-1D31-86D127FA7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818" y="1631877"/>
                <a:ext cx="4374265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8AF118-8173-BDB4-61BB-5D27652FDFA3}"/>
                  </a:ext>
                </a:extLst>
              </p:cNvPr>
              <p:cNvSpPr txBox="1"/>
              <p:nvPr/>
            </p:nvSpPr>
            <p:spPr>
              <a:xfrm>
                <a:off x="2276758" y="2426714"/>
                <a:ext cx="3666121" cy="793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8AF118-8173-BDB4-61BB-5D27652FD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58" y="2426714"/>
                <a:ext cx="3666121" cy="7936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8A8F2A-333C-4254-0EB9-21D5E7F845BF}"/>
                  </a:ext>
                </a:extLst>
              </p:cNvPr>
              <p:cNvSpPr txBox="1"/>
              <p:nvPr/>
            </p:nvSpPr>
            <p:spPr>
              <a:xfrm>
                <a:off x="2276757" y="3181881"/>
                <a:ext cx="3666121" cy="818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8A8F2A-333C-4254-0EB9-21D5E7F84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57" y="3181881"/>
                <a:ext cx="3666121" cy="8180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BE1EF7-C951-29EC-37E8-F2221B2FD6BB}"/>
                  </a:ext>
                </a:extLst>
              </p:cNvPr>
              <p:cNvSpPr txBox="1"/>
              <p:nvPr/>
            </p:nvSpPr>
            <p:spPr>
              <a:xfrm>
                <a:off x="2276756" y="3933624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BE1EF7-C951-29EC-37E8-F2221B2FD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756" y="3933624"/>
                <a:ext cx="3666121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83769C-52A6-BE6E-85A8-C134F2BD965D}"/>
                  </a:ext>
                </a:extLst>
              </p:cNvPr>
              <p:cNvSpPr txBox="1"/>
              <p:nvPr/>
            </p:nvSpPr>
            <p:spPr>
              <a:xfrm>
                <a:off x="1133402" y="4526536"/>
                <a:ext cx="3666121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FF0000"/>
                    </a:solidFill>
                    <a:latin typeface="Cabin" panose="020B060402020202020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83769C-52A6-BE6E-85A8-C134F2BD9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02" y="4526536"/>
                <a:ext cx="3666121" cy="616964"/>
              </a:xfrm>
              <a:prstGeom prst="rect">
                <a:avLst/>
              </a:prstGeom>
              <a:blipFill>
                <a:blip r:embed="rId10"/>
                <a:stretch>
                  <a:fillRect l="-2662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DFA9E1-050F-8DBD-996E-3DA53BFB87C8}"/>
                  </a:ext>
                </a:extLst>
              </p:cNvPr>
              <p:cNvSpPr txBox="1"/>
              <p:nvPr/>
            </p:nvSpPr>
            <p:spPr>
              <a:xfrm>
                <a:off x="5322036" y="1747119"/>
                <a:ext cx="4374265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DFA9E1-050F-8DBD-996E-3DA53BFB8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036" y="1747119"/>
                <a:ext cx="4374265" cy="7861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5D4318-7AB8-DDFB-170B-2AE2DEB35D96}"/>
                  </a:ext>
                </a:extLst>
              </p:cNvPr>
              <p:cNvSpPr txBox="1"/>
              <p:nvPr/>
            </p:nvSpPr>
            <p:spPr>
              <a:xfrm>
                <a:off x="6513417" y="3223765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5D4318-7AB8-DDFB-170B-2AE2DEB35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417" y="3223765"/>
                <a:ext cx="366612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7E242E-C8F9-C2D2-B057-FE5022C33AC2}"/>
                  </a:ext>
                </a:extLst>
              </p:cNvPr>
              <p:cNvSpPr txBox="1"/>
              <p:nvPr/>
            </p:nvSpPr>
            <p:spPr>
              <a:xfrm>
                <a:off x="6513418" y="2323186"/>
                <a:ext cx="3666121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7E242E-C8F9-C2D2-B057-FE5022C33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418" y="2323186"/>
                <a:ext cx="3666121" cy="7861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6888BD-3674-EC65-3B09-C4DC9A456615}"/>
                  </a:ext>
                </a:extLst>
              </p:cNvPr>
              <p:cNvSpPr txBox="1"/>
              <p:nvPr/>
            </p:nvSpPr>
            <p:spPr>
              <a:xfrm>
                <a:off x="6513416" y="3730291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6888BD-3674-EC65-3B09-C4DC9A456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416" y="3730291"/>
                <a:ext cx="366612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D0F79B-D45A-439E-8FCA-E21A26F47188}"/>
                  </a:ext>
                </a:extLst>
              </p:cNvPr>
              <p:cNvSpPr txBox="1"/>
              <p:nvPr/>
            </p:nvSpPr>
            <p:spPr>
              <a:xfrm>
                <a:off x="5674393" y="4290003"/>
                <a:ext cx="36661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FF0000"/>
                    </a:solidFill>
                    <a:latin typeface="Cabin" panose="020B060402020202020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=−4,05</m:t>
                    </m:r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D0F79B-D45A-439E-8FCA-E21A26F47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393" y="4290003"/>
                <a:ext cx="3666121" cy="461665"/>
              </a:xfrm>
              <a:prstGeom prst="rect">
                <a:avLst/>
              </a:prstGeom>
              <a:blipFill>
                <a:blip r:embed="rId15"/>
                <a:stretch>
                  <a:fillRect l="-266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5 Minute Countdown Timer  Flip Clock with Simple Beeps ">
            <a:hlinkClick r:id="" action="ppaction://media"/>
            <a:extLst>
              <a:ext uri="{FF2B5EF4-FFF2-40B4-BE49-F238E27FC236}">
                <a16:creationId xmlns:a16="http://schemas.microsoft.com/office/drawing/2014/main" id="{396553C9-6888-A192-5F26-407C8CB1B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51506" y="3634366"/>
            <a:ext cx="2616391" cy="14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15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78" grpId="0" build="p"/>
      <p:bldP spid="2" grpId="0"/>
      <p:bldP spid="3" grpId="0"/>
      <p:bldP spid="8" grpId="0"/>
      <p:bldP spid="10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75E9E-1582-17C7-0099-86C32C3E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2412207" y="519112"/>
            <a:ext cx="4212431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189589CF-E93A-D33C-B602-EBFE58F5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0" y="4030266"/>
            <a:ext cx="594002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Cabin" panose="020B0604020202020204" charset="0"/>
              </a:rPr>
              <a:t>Tên phù thủy độc ác, nham hiểm đã bắt cóc hết sinh vật biển</a:t>
            </a:r>
            <a:endParaRPr lang="en-US" altLang="en-US" sz="2400" b="1" dirty="0">
              <a:latin typeface="Cabin" panose="020B060402020202020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6A63DE95-5960-91C7-97E1-BFDEF4631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59" y="4083844"/>
            <a:ext cx="401465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bin" panose="020B0604020202020204" charset="0"/>
              </a:rPr>
              <a:t>Em </a:t>
            </a:r>
            <a:r>
              <a:rPr lang="en-US" altLang="en-US" sz="2400" b="1" dirty="0" err="1">
                <a:latin typeface="Cabin" panose="020B0604020202020204" charset="0"/>
              </a:rPr>
              <a:t>hãy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giúp</a:t>
            </a:r>
            <a:r>
              <a:rPr lang="en-US" altLang="en-US" sz="2400" b="1" dirty="0">
                <a:latin typeface="Cabin" panose="020B0604020202020204" charset="0"/>
              </a:rPr>
              <a:t> Hải </a:t>
            </a:r>
            <a:r>
              <a:rPr lang="en-US" altLang="en-US" sz="2400" b="1" dirty="0" err="1">
                <a:latin typeface="Cabin" panose="020B0604020202020204" charset="0"/>
              </a:rPr>
              <a:t>vương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giải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cứu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các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sinh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vật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biển</a:t>
            </a:r>
            <a:r>
              <a:rPr lang="en-US" altLang="en-US" sz="2400" b="1" dirty="0">
                <a:latin typeface="Cabin" panose="020B0604020202020204" charset="0"/>
              </a:rPr>
              <a:t> </a:t>
            </a:r>
            <a:r>
              <a:rPr lang="en-US" altLang="en-US" sz="2400" b="1" dirty="0" err="1">
                <a:latin typeface="Cabin" panose="020B0604020202020204" charset="0"/>
              </a:rPr>
              <a:t>nhé</a:t>
            </a:r>
            <a:r>
              <a:rPr lang="en-US" altLang="en-US" sz="2400" b="1" dirty="0">
                <a:latin typeface="Cabin" panose="020B0604020202020204" charset="0"/>
              </a:rPr>
              <a:t>!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05A47FF-86DC-F315-1657-E08C456E4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020617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434D781-D7DC-F4D0-FA4C-AE625ACB8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1" y="2013347"/>
            <a:ext cx="1139428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23E2230E-2E5C-0E19-97B3-CB49B9BB7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35" y="1140024"/>
            <a:ext cx="1635919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4DF10548-D9F3-0BA9-3D70-B5344E582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53" y="3308747"/>
            <a:ext cx="128587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9D7134B-B542-FDD8-C958-27298A4E3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48" y="1690688"/>
            <a:ext cx="110251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20D95F8E-DB05-7F40-799D-84BFDB16DBC1}"/>
              </a:ext>
            </a:extLst>
          </p:cNvPr>
          <p:cNvSpPr/>
          <p:nvPr/>
        </p:nvSpPr>
        <p:spPr>
          <a:xfrm>
            <a:off x="6731794" y="4516041"/>
            <a:ext cx="1269206" cy="62745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2AF894D9-F6D9-19FF-D46E-B5ABBF5B8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2" y="685801"/>
            <a:ext cx="407551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6269E53-6357-7C8B-38F2-3C08CC97A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751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2E492F1B-C98B-FA31-4545-04D7CFB2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1" y="3167063"/>
            <a:ext cx="1139429" cy="164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Callout 8">
                <a:extLst>
                  <a:ext uri="{FF2B5EF4-FFF2-40B4-BE49-F238E27FC236}">
                    <a16:creationId xmlns:a16="http://schemas.microsoft.com/office/drawing/2014/main" id="{78A1429F-02D1-7C3F-94D8-860EC1A6A0ED}"/>
                  </a:ext>
                </a:extLst>
              </p:cNvPr>
              <p:cNvSpPr/>
              <p:nvPr/>
            </p:nvSpPr>
            <p:spPr>
              <a:xfrm>
                <a:off x="1818085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Oval Callout 8">
                <a:extLst>
                  <a:ext uri="{FF2B5EF4-FFF2-40B4-BE49-F238E27FC236}">
                    <a16:creationId xmlns:a16="http://schemas.microsoft.com/office/drawing/2014/main" id="{78A1429F-02D1-7C3F-94D8-860EC1A6A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5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22FC06D1-73E3-838C-39FC-C169722F8386}"/>
                  </a:ext>
                </a:extLst>
              </p:cNvPr>
              <p:cNvSpPr/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22FC06D1-73E3-838C-39FC-C169722F8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8CEB4954-A212-2800-933D-06AFB7F805D6}"/>
                  </a:ext>
                </a:extLst>
              </p:cNvPr>
              <p:cNvSpPr/>
              <p:nvPr/>
            </p:nvSpPr>
            <p:spPr>
              <a:xfrm>
                <a:off x="1818085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8CEB4954-A212-2800-933D-06AFB7F805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5" y="0"/>
                <a:ext cx="3563540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73C38CB5-5759-F29E-5DCE-32BB555A79DF}"/>
                  </a:ext>
                </a:extLst>
              </p:cNvPr>
              <p:cNvSpPr/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73C38CB5-5759-F29E-5DCE-32BB555A7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2BB4A1A-83DE-09CC-9FA1-EE666F0DF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4ABCD2E9-B9A5-5793-7884-7930FFF16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6" y="2992041"/>
            <a:ext cx="1501378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6F37C72-F8C4-A4A6-83A6-2F806BC66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6B2785C0-76A8-8B4F-D37C-9AD5455B1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85" y="3517702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E421E380-6724-2C23-AD7A-02C5BEA8AA1F}"/>
                  </a:ext>
                </a:extLst>
              </p:cNvPr>
              <p:cNvSpPr/>
              <p:nvPr/>
            </p:nvSpPr>
            <p:spPr>
              <a:xfrm>
                <a:off x="1308100" y="0"/>
                <a:ext cx="407352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E421E380-6724-2C23-AD7A-02C5BEA8AA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100" y="0"/>
                <a:ext cx="407352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6DC14D21-CE6A-14B1-8C25-5974F2D231ED}"/>
                  </a:ext>
                </a:extLst>
              </p:cNvPr>
              <p:cNvSpPr/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6DC14D21-CE6A-14B1-8C25-5974F2D231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104" y="2625329"/>
                <a:ext cx="2715815" cy="2431256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AF2069-8C54-A297-006E-7CCE1CB0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460AB05A-733A-69F0-29FF-77684BA36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75" y="3126581"/>
            <a:ext cx="212169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20E3895-25C7-2DEA-A4B1-8652AEE7E979}"/>
                  </a:ext>
                </a:extLst>
              </p:cNvPr>
              <p:cNvSpPr/>
              <p:nvPr/>
            </p:nvSpPr>
            <p:spPr>
              <a:xfrm>
                <a:off x="1818084" y="0"/>
                <a:ext cx="552251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nl-NL" sz="2400" b="1" dirty="0">
                    <a:solidFill>
                      <a:schemeClr val="tx1"/>
                    </a:solidFill>
                    <a:latin typeface="Cabin" panose="020B0604020202020204" charset="0"/>
                  </a:rPr>
                  <a:t>Tính hợp lí: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bin" panose="020B0604020202020204" charset="0"/>
                </a:endParaRPr>
              </a:p>
            </p:txBody>
          </p:sp>
        </mc:Choice>
        <mc:Fallback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20E3895-25C7-2DEA-A4B1-8652AEE7E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4" y="0"/>
                <a:ext cx="552251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6">
            <a:extLst>
              <a:ext uri="{FF2B5EF4-FFF2-40B4-BE49-F238E27FC236}">
                <a16:creationId xmlns:a16="http://schemas.microsoft.com/office/drawing/2014/main" id="{1ABDF068-9209-D9FE-33ED-1AE42EFCEC05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41"/>
          <p:cNvSpPr txBox="1">
            <a:spLocks noGrp="1"/>
          </p:cNvSpPr>
          <p:nvPr>
            <p:ph type="title"/>
          </p:nvPr>
        </p:nvSpPr>
        <p:spPr>
          <a:xfrm>
            <a:off x="1182532" y="1796381"/>
            <a:ext cx="6916439" cy="16812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Cabin" panose="020B0604020202020204" charset="0"/>
              </a:rPr>
              <a:t>I. Cộng, trừ hai số hữu tỉ. Quy tắc chuyển vế</a:t>
            </a:r>
            <a:endParaRPr sz="5000" b="1" dirty="0">
              <a:latin typeface="Cabin" panose="020B0604020202020204" charset="0"/>
            </a:endParaRPr>
          </a:p>
        </p:txBody>
      </p:sp>
      <p:pic>
        <p:nvPicPr>
          <p:cNvPr id="1385" name="Google Shape;13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04142">
            <a:off x="52748" y="-81497"/>
            <a:ext cx="1400450" cy="131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28661DE-B964-5F59-86F8-95BF361F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5038EAA2-A987-ADC4-FDED-66E1BA8C9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607594"/>
            <a:ext cx="1619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8545DC40-34A8-87D2-BB52-57B2CC3C406C}"/>
                  </a:ext>
                </a:extLst>
              </p:cNvPr>
              <p:cNvSpPr/>
              <p:nvPr/>
            </p:nvSpPr>
            <p:spPr>
              <a:xfrm>
                <a:off x="1818084" y="0"/>
                <a:ext cx="572571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nl-NL" sz="2400" b="1" dirty="0">
                    <a:solidFill>
                      <a:schemeClr val="tx1"/>
                    </a:solidFill>
                    <a:latin typeface="Cabin" panose="020B0604020202020204" charset="0"/>
                  </a:rPr>
                  <a:t>Tính hợp lí: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−7,651−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+5,651 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bin" panose="020B0604020202020204" charset="0"/>
                </a:endParaRPr>
              </a:p>
            </p:txBody>
          </p:sp>
        </mc:Choice>
        <mc:Fallback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8545DC40-34A8-87D2-BB52-57B2CC3C4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84" y="0"/>
                <a:ext cx="5725715" cy="325755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5">
            <a:extLst>
              <a:ext uri="{FF2B5EF4-FFF2-40B4-BE49-F238E27FC236}">
                <a16:creationId xmlns:a16="http://schemas.microsoft.com/office/drawing/2014/main" id="{F600740A-BFDA-FDD3-9981-FBC2D121E22F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- 3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E5344A92-416D-2327-734E-B17F5B5F1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7450" y="571500"/>
            <a:ext cx="42862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85DC681-4163-15B6-188B-14B102D0C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0" y="4673799"/>
            <a:ext cx="3429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3AD80-67FC-1270-5121-8918DFC37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57" y="2812852"/>
            <a:ext cx="3301604" cy="20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76438421-E658-DC5F-6660-16CB0F27E291}"/>
              </a:ext>
            </a:extLst>
          </p:cNvPr>
          <p:cNvSpPr/>
          <p:nvPr/>
        </p:nvSpPr>
        <p:spPr>
          <a:xfrm>
            <a:off x="332055" y="122945"/>
            <a:ext cx="2970610" cy="2108597"/>
          </a:xfrm>
          <a:prstGeom prst="cloudCallout">
            <a:avLst>
              <a:gd name="adj1" fmla="val 47574"/>
              <a:gd name="adj2" fmla="val 450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C</a:t>
            </a:r>
            <a:r>
              <a:rPr lang="vi-VN" sz="1800" b="1" dirty="0">
                <a:solidFill>
                  <a:schemeClr val="tx1"/>
                </a:solidFill>
              </a:rPr>
              <a:t>ảm ơn bạn vì đã giúp chúng </a:t>
            </a:r>
            <a:r>
              <a:rPr lang="en-US" sz="1800" b="1" dirty="0">
                <a:solidFill>
                  <a:schemeClr val="tx1"/>
                </a:solidFill>
              </a:rPr>
              <a:t>ta</a:t>
            </a:r>
            <a:r>
              <a:rPr lang="vi-VN" sz="1800" b="1" dirty="0">
                <a:solidFill>
                  <a:schemeClr val="tx1"/>
                </a:solidFill>
              </a:rPr>
              <a:t>. Tặng bạn viên ngọc trai tuyệt đẹp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này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89024-36A8-794E-6A71-76666660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bin" panose="020B0604020202020204" charset="0"/>
              </a:rPr>
              <a:t>Luyện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tập</a:t>
            </a:r>
            <a:endParaRPr lang="en-US" b="1" dirty="0">
              <a:latin typeface="Cabin" panose="020B0604020202020204" charset="0"/>
            </a:endParaRPr>
          </a:p>
        </p:txBody>
      </p:sp>
      <p:sp>
        <p:nvSpPr>
          <p:cNvPr id="3" name="Google Shape;1378;p40">
            <a:extLst>
              <a:ext uri="{FF2B5EF4-FFF2-40B4-BE49-F238E27FC236}">
                <a16:creationId xmlns:a16="http://schemas.microsoft.com/office/drawing/2014/main" id="{9AA2A1F7-2DBF-6084-66DE-F6BDE9A9F881}"/>
              </a:ext>
            </a:extLst>
          </p:cNvPr>
          <p:cNvSpPr txBox="1">
            <a:spLocks/>
          </p:cNvSpPr>
          <p:nvPr/>
        </p:nvSpPr>
        <p:spPr>
          <a:xfrm>
            <a:off x="2971047" y="1248244"/>
            <a:ext cx="60285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BT4 </a:t>
            </a:r>
            <a:r>
              <a:rPr lang="en-US" sz="2400" b="1" dirty="0" err="1"/>
              <a:t>câu</a:t>
            </a:r>
            <a:r>
              <a:rPr lang="en-US" sz="2400" b="1" dirty="0"/>
              <a:t> a, b/SGK 16</a:t>
            </a:r>
            <a:endParaRPr lang="ar-AE" sz="2600" dirty="0"/>
          </a:p>
        </p:txBody>
      </p:sp>
    </p:spTree>
    <p:extLst>
      <p:ext uri="{BB962C8B-B14F-4D97-AF65-F5344CB8AC3E}">
        <p14:creationId xmlns:p14="http://schemas.microsoft.com/office/powerpoint/2010/main" val="1309418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A128-EF30-44EA-65A4-AC8A49C2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bin" panose="020B0604020202020204" charset="0"/>
              </a:rPr>
              <a:t>Dặn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dò</a:t>
            </a:r>
            <a:endParaRPr lang="en-US" b="1" dirty="0">
              <a:latin typeface="Cabin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3CDCF-C877-11BB-3F9B-FFB3215B8891}"/>
              </a:ext>
            </a:extLst>
          </p:cNvPr>
          <p:cNvSpPr txBox="1"/>
          <p:nvPr/>
        </p:nvSpPr>
        <p:spPr>
          <a:xfrm>
            <a:off x="1096592" y="1753173"/>
            <a:ext cx="695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Cabin" panose="020B0604020202020204" charset="0"/>
              </a:rPr>
              <a:t>Ôn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tập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lại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kiến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thức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về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cộng</a:t>
            </a:r>
            <a:r>
              <a:rPr lang="en-US" sz="2400" dirty="0">
                <a:latin typeface="Cabin" panose="020B0604020202020204" charset="0"/>
              </a:rPr>
              <a:t>, </a:t>
            </a:r>
            <a:r>
              <a:rPr lang="en-US" sz="2400" dirty="0" err="1">
                <a:latin typeface="Cabin" panose="020B0604020202020204" charset="0"/>
              </a:rPr>
              <a:t>trừ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hữu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tỉ</a:t>
            </a:r>
            <a:endParaRPr lang="en-US" sz="2400" dirty="0">
              <a:latin typeface="Cabin" panose="020B0604020202020204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Cabin" panose="020B0604020202020204" charset="0"/>
              </a:rPr>
              <a:t>Chuẩn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bị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trước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phần</a:t>
            </a:r>
            <a:r>
              <a:rPr lang="en-US" sz="2400" dirty="0">
                <a:latin typeface="Cabin" panose="020B0604020202020204" charset="0"/>
              </a:rPr>
              <a:t> II. </a:t>
            </a:r>
            <a:r>
              <a:rPr lang="en-US" sz="2400" dirty="0" err="1">
                <a:latin typeface="Cabin" panose="020B0604020202020204" charset="0"/>
              </a:rPr>
              <a:t>Nhân</a:t>
            </a:r>
            <a:r>
              <a:rPr lang="en-US" sz="2400" dirty="0">
                <a:latin typeface="Cabin" panose="020B0604020202020204" charset="0"/>
              </a:rPr>
              <a:t> chia </a:t>
            </a:r>
            <a:r>
              <a:rPr lang="en-US" sz="2400" dirty="0" err="1">
                <a:latin typeface="Cabin" panose="020B0604020202020204" charset="0"/>
              </a:rPr>
              <a:t>hai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hữu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tỉ</a:t>
            </a:r>
            <a:endParaRPr lang="en-US" sz="2400" dirty="0">
              <a:latin typeface="Cabin" panose="020B0604020202020204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latin typeface="Cabin" panose="020B0604020202020204" charset="0"/>
              </a:rPr>
              <a:t>Thứ</a:t>
            </a:r>
            <a:r>
              <a:rPr lang="en-US" sz="2400" dirty="0">
                <a:latin typeface="Cabin" panose="020B0604020202020204" charset="0"/>
              </a:rPr>
              <a:t> 5 </a:t>
            </a:r>
            <a:r>
              <a:rPr lang="en-US" sz="2400" dirty="0" err="1">
                <a:latin typeface="Cabin" panose="020B0604020202020204" charset="0"/>
              </a:rPr>
              <a:t>mang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vở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Toán</a:t>
            </a:r>
            <a:r>
              <a:rPr lang="en-US" sz="2400" dirty="0">
                <a:latin typeface="Cabin" panose="020B0604020202020204" charset="0"/>
              </a:rPr>
              <a:t> </a:t>
            </a:r>
            <a:r>
              <a:rPr lang="en-US" sz="2400" dirty="0" err="1">
                <a:latin typeface="Cabin" panose="020B0604020202020204" charset="0"/>
              </a:rPr>
              <a:t>số</a:t>
            </a:r>
            <a:endParaRPr lang="en-US" sz="2400" dirty="0">
              <a:latin typeface="Cab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1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42"/>
          <p:cNvSpPr txBox="1">
            <a:spLocks noGrp="1"/>
          </p:cNvSpPr>
          <p:nvPr>
            <p:ph type="title"/>
          </p:nvPr>
        </p:nvSpPr>
        <p:spPr>
          <a:xfrm>
            <a:off x="1639478" y="1805111"/>
            <a:ext cx="5733494" cy="22598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Quy tắc cộng, trừ hai số hữu tỉ</a:t>
            </a:r>
            <a:endParaRPr b="1" dirty="0">
              <a:latin typeface="Cabin" panose="020B0604020202020204" charset="0"/>
            </a:endParaRPr>
          </a:p>
        </p:txBody>
      </p:sp>
      <p:sp>
        <p:nvSpPr>
          <p:cNvPr id="1391" name="Google Shape;1391;p42"/>
          <p:cNvSpPr txBox="1">
            <a:spLocks noGrp="1"/>
          </p:cNvSpPr>
          <p:nvPr>
            <p:ph type="title" idx="2"/>
          </p:nvPr>
        </p:nvSpPr>
        <p:spPr>
          <a:xfrm>
            <a:off x="3746775" y="732296"/>
            <a:ext cx="1518900" cy="14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393" name="Google Shape;1393;p42"/>
          <p:cNvGrpSpPr/>
          <p:nvPr/>
        </p:nvGrpSpPr>
        <p:grpSpPr>
          <a:xfrm flipH="1">
            <a:off x="-553769" y="3845367"/>
            <a:ext cx="1700661" cy="1643964"/>
            <a:chOff x="7722537" y="3243939"/>
            <a:chExt cx="1932789" cy="1868353"/>
          </a:xfrm>
        </p:grpSpPr>
        <p:pic>
          <p:nvPicPr>
            <p:cNvPr id="1394" name="Google Shape;1394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37833">
              <a:off x="7898091" y="3813412"/>
              <a:ext cx="762420" cy="1207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5" name="Google Shape;139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98725" y="3243939"/>
              <a:ext cx="1856601" cy="17673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1B52-7F48-C781-1C44-2E638CD7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21275"/>
            <a:ext cx="7704000" cy="572700"/>
          </a:xfrm>
        </p:spPr>
        <p:txBody>
          <a:bodyPr/>
          <a:lstStyle/>
          <a:p>
            <a:r>
              <a:rPr lang="en-US" b="1" dirty="0">
                <a:latin typeface="Cabin" panose="020B0604020202020204" charset="0"/>
              </a:rPr>
              <a:t>1. Quy </a:t>
            </a:r>
            <a:r>
              <a:rPr lang="en-US" b="1" dirty="0" err="1">
                <a:latin typeface="Cabin" panose="020B0604020202020204" charset="0"/>
              </a:rPr>
              <a:t>tắc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cộng</a:t>
            </a:r>
            <a:r>
              <a:rPr lang="en-US" b="1" dirty="0">
                <a:latin typeface="Cabin" panose="020B0604020202020204" charset="0"/>
              </a:rPr>
              <a:t>, </a:t>
            </a:r>
            <a:r>
              <a:rPr lang="en-US" b="1" dirty="0" err="1">
                <a:latin typeface="Cabin" panose="020B0604020202020204" charset="0"/>
              </a:rPr>
              <a:t>trừ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hai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số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hữu</a:t>
            </a:r>
            <a:r>
              <a:rPr lang="en-US" b="1" dirty="0">
                <a:latin typeface="Cabin" panose="020B0604020202020204" charset="0"/>
              </a:rPr>
              <a:t> </a:t>
            </a:r>
            <a:r>
              <a:rPr lang="en-US" b="1" dirty="0" err="1">
                <a:latin typeface="Cabin" panose="020B0604020202020204" charset="0"/>
              </a:rPr>
              <a:t>tỉ</a:t>
            </a:r>
            <a:endParaRPr lang="en-US" b="1" dirty="0">
              <a:latin typeface="Cabin" panose="020B0604020202020204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093C02F-7825-7CAE-70E8-00B4EA8E32BD}"/>
              </a:ext>
            </a:extLst>
          </p:cNvPr>
          <p:cNvSpPr/>
          <p:nvPr/>
        </p:nvSpPr>
        <p:spPr>
          <a:xfrm>
            <a:off x="720000" y="2658979"/>
            <a:ext cx="4898747" cy="2310063"/>
          </a:xfrm>
          <a:prstGeom prst="cloudCallout">
            <a:avLst>
              <a:gd name="adj1" fmla="val -42201"/>
              <a:gd name="adj2" fmla="val 536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Nhắc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quy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tắc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trừ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bin" panose="020B060402020202020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Cabin" panose="020B060402020202020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12276D-7839-068E-CEED-6A2677B2EBDE}"/>
              </a:ext>
            </a:extLst>
          </p:cNvPr>
          <p:cNvSpPr txBox="1"/>
          <p:nvPr/>
        </p:nvSpPr>
        <p:spPr>
          <a:xfrm>
            <a:off x="481263" y="1191125"/>
            <a:ext cx="4692316" cy="156966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trừ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mẫu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endParaRPr lang="en-US" sz="2400" dirty="0">
              <a:solidFill>
                <a:schemeClr val="bg1"/>
              </a:solidFill>
              <a:latin typeface="Cabin" panose="020B060402020202020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endParaRPr lang="en-US" sz="2400" dirty="0">
              <a:solidFill>
                <a:schemeClr val="bg1"/>
              </a:solidFill>
              <a:latin typeface="Cabin" panose="020B060402020202020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Rút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72CC-5A41-FD88-A70A-84FCCEC63795}"/>
              </a:ext>
            </a:extLst>
          </p:cNvPr>
          <p:cNvSpPr txBox="1"/>
          <p:nvPr/>
        </p:nvSpPr>
        <p:spPr>
          <a:xfrm>
            <a:off x="3605464" y="3054505"/>
            <a:ext cx="5117431" cy="156966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trừ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bin" panose="020B0604020202020204" charset="0"/>
              </a:rPr>
              <a:t>mẫu</a:t>
            </a:r>
            <a:r>
              <a:rPr lang="en-US" sz="2400" b="1" dirty="0">
                <a:solidFill>
                  <a:schemeClr val="bg1"/>
                </a:solidFill>
                <a:latin typeface="Cabin" panose="020B0604020202020204" charset="0"/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Quy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endParaRPr lang="en-US" sz="2400" dirty="0">
              <a:solidFill>
                <a:schemeClr val="bg1"/>
              </a:solidFill>
              <a:latin typeface="Cabin" panose="020B060402020202020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endParaRPr lang="en-US" sz="2400" dirty="0">
              <a:solidFill>
                <a:schemeClr val="bg1"/>
              </a:solidFill>
              <a:latin typeface="Cabin" panose="020B060402020202020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+ Rút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bin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Cabin" panose="020B060402020202020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/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1. Quy tắc cộng trừ hai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78" name="Google Shape;1378;p40"/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1059745" y="1032133"/>
                <a:ext cx="6028574" cy="125386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Hoạt động 1:  </a:t>
                </a:r>
                <a:r>
                  <a:rPr lang="en" sz="2400" dirty="0"/>
                  <a:t>Thực hiện các phép tính sau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dirty="0"/>
                  <a:t>a)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			b) 0,123 – 0,234</a:t>
                </a:r>
                <a:endParaRPr sz="2400" dirty="0"/>
              </a:p>
            </p:txBody>
          </p:sp>
        </mc:Choice>
        <mc:Fallback>
          <p:sp>
            <p:nvSpPr>
              <p:cNvPr id="1378" name="Google Shape;1378;p4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1059745" y="1032133"/>
                <a:ext cx="6028574" cy="1253867"/>
              </a:xfrm>
              <a:prstGeom prst="rect">
                <a:avLst/>
              </a:prstGeom>
              <a:blipFill>
                <a:blip r:embed="rId3"/>
                <a:stretch>
                  <a:fillRect l="-1618" r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E9153-EA2D-9977-6BF1-474D5952BF9C}"/>
                  </a:ext>
                </a:extLst>
              </p:cNvPr>
              <p:cNvSpPr txBox="1"/>
              <p:nvPr/>
            </p:nvSpPr>
            <p:spPr>
              <a:xfrm>
                <a:off x="1059745" y="2571750"/>
                <a:ext cx="4692316" cy="754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sz="2400" dirty="0">
                    <a:solidFill>
                      <a:srgbClr val="FF0000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FE9153-EA2D-9977-6BF1-474D5952B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45" y="2571750"/>
                <a:ext cx="4692316" cy="754694"/>
              </a:xfrm>
              <a:prstGeom prst="rect">
                <a:avLst/>
              </a:prstGeom>
              <a:blipFill>
                <a:blip r:embed="rId4"/>
                <a:stretch>
                  <a:fillRect l="-2078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789167-5232-4DB3-03D7-70FA9B416001}"/>
                  </a:ext>
                </a:extLst>
              </p:cNvPr>
              <p:cNvSpPr txBox="1"/>
              <p:nvPr/>
            </p:nvSpPr>
            <p:spPr>
              <a:xfrm>
                <a:off x="1059745" y="3797226"/>
                <a:ext cx="73142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sz="2400" dirty="0">
                    <a:solidFill>
                      <a:srgbClr val="FF0000"/>
                    </a:solidFill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0,123 −0,234=0,123+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−0,234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=−0,111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789167-5232-4DB3-03D7-70FA9B416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45" y="3797226"/>
                <a:ext cx="7314234" cy="461665"/>
              </a:xfrm>
              <a:prstGeom prst="rect">
                <a:avLst/>
              </a:prstGeom>
              <a:blipFill>
                <a:blip r:embed="rId5"/>
                <a:stretch>
                  <a:fillRect l="-1333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" grpId="0" build="p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C5D52788-F520-B86B-D46E-3A4A9B64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74439431-F4FD-998A-694D-E85BA2FB98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1. Quy tắc cộng trừ hai số hữu tỉ</a:t>
            </a:r>
            <a:endParaRPr b="1" dirty="0">
              <a:latin typeface="Cabin" panose="020B0604020202020204" charset="0"/>
            </a:endParaRPr>
          </a:p>
        </p:txBody>
      </p:sp>
      <p:sp>
        <p:nvSpPr>
          <p:cNvPr id="1378" name="Google Shape;1378;p40">
            <a:extLst>
              <a:ext uri="{FF2B5EF4-FFF2-40B4-BE49-F238E27FC236}">
                <a16:creationId xmlns:a16="http://schemas.microsoft.com/office/drawing/2014/main" id="{7EA3BB37-02EF-4500-E1A4-51A1ED99C5F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047713" y="1471687"/>
            <a:ext cx="7578930" cy="110006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Ta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,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hữu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viết</a:t>
            </a:r>
            <a:r>
              <a:rPr lang="en-US" sz="2400" b="1" dirty="0"/>
              <a:t> </a:t>
            </a:r>
            <a:r>
              <a:rPr lang="en-US" sz="2400" b="1" dirty="0" err="1"/>
              <a:t>chúng</a:t>
            </a:r>
            <a:r>
              <a:rPr lang="en-US" sz="2400" b="1" dirty="0"/>
              <a:t> </a:t>
            </a:r>
            <a:r>
              <a:rPr lang="en-US" sz="2400" b="1" dirty="0" err="1"/>
              <a:t>dưới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áp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,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.</a:t>
            </a:r>
            <a:endParaRPr sz="2400" dirty="0"/>
          </a:p>
        </p:txBody>
      </p:sp>
      <p:sp>
        <p:nvSpPr>
          <p:cNvPr id="2" name="Google Shape;1378;p40">
            <a:extLst>
              <a:ext uri="{FF2B5EF4-FFF2-40B4-BE49-F238E27FC236}">
                <a16:creationId xmlns:a16="http://schemas.microsoft.com/office/drawing/2014/main" id="{C8C88661-0E0E-DF3A-08B5-B4D0E17BFEA6}"/>
              </a:ext>
            </a:extLst>
          </p:cNvPr>
          <p:cNvSpPr txBox="1">
            <a:spLocks/>
          </p:cNvSpPr>
          <p:nvPr/>
        </p:nvSpPr>
        <p:spPr>
          <a:xfrm>
            <a:off x="1047713" y="2947560"/>
            <a:ext cx="7578930" cy="1287555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/>
            <a:r>
              <a:rPr lang="en-US" sz="2400" b="1" dirty="0"/>
              <a:t>Khi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hữu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viết</a:t>
            </a:r>
            <a:r>
              <a:rPr lang="en-US" sz="2400" b="1" dirty="0"/>
              <a:t> ở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thập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(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hữu</a:t>
            </a:r>
            <a:r>
              <a:rPr lang="en-US" sz="2400" b="1" dirty="0"/>
              <a:t> </a:t>
            </a:r>
            <a:r>
              <a:rPr lang="en-US" sz="2400" b="1" dirty="0" err="1"/>
              <a:t>hạn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khác</a:t>
            </a:r>
            <a:r>
              <a:rPr lang="en-US" sz="2400" b="1" dirty="0"/>
              <a:t> 0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thập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) </a:t>
            </a:r>
            <a:r>
              <a:rPr lang="en-US" sz="2400" b="1" dirty="0" err="1"/>
              <a:t>thì</a:t>
            </a:r>
            <a:r>
              <a:rPr lang="en-US" sz="2400" b="1" dirty="0"/>
              <a:t> ta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,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thập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288597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" grpId="0" build="p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96FC9F10-DFB3-34C9-D2E2-88940751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A4922136-17DE-C113-160B-D83CBED150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1. Quy tắc cộng trừ hai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83B1CC02-5483-DBCE-192D-7E9914403B93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2" y="1041988"/>
                <a:ext cx="7397702" cy="136200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Ví dụ 1:  </a:t>
                </a:r>
                <a:r>
                  <a:rPr lang="en" sz="2400" dirty="0"/>
                  <a:t>Thực hiện các phép tính sau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600" dirty="0"/>
                  <a:t> 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−(−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83B1CC02-5483-DBCE-192D-7E9914403B9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2" y="1041988"/>
                <a:ext cx="7397702" cy="1362009"/>
              </a:xfrm>
              <a:prstGeom prst="rect">
                <a:avLst/>
              </a:prstGeom>
              <a:blipFill>
                <a:blip r:embed="rId3"/>
                <a:stretch>
                  <a:fillRect l="-1484" t="-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CB231B-2647-C4EF-599A-DFF261DEE6C1}"/>
                  </a:ext>
                </a:extLst>
              </p:cNvPr>
              <p:cNvSpPr txBox="1"/>
              <p:nvPr/>
            </p:nvSpPr>
            <p:spPr>
              <a:xfrm>
                <a:off x="603369" y="2287981"/>
                <a:ext cx="3274235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bg1"/>
                    </a:solidFill>
                    <a:latin typeface="Cabin" panose="020B0604020202020204" charset="0"/>
                  </a:rPr>
                  <a:t>a) Ta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Cabin" panose="020B0604020202020204" charset="0"/>
                  </a:rPr>
                  <a:t>có</a:t>
                </a:r>
                <a:r>
                  <a:rPr lang="en-US" sz="2400" b="0" dirty="0">
                    <a:solidFill>
                      <a:schemeClr val="bg1"/>
                    </a:solidFill>
                    <a:latin typeface="Cabin" panose="020B060402020202020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CB231B-2647-C4EF-599A-DFF261DEE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9" y="2287981"/>
                <a:ext cx="3274235" cy="622222"/>
              </a:xfrm>
              <a:prstGeom prst="rect">
                <a:avLst/>
              </a:prstGeom>
              <a:blipFill>
                <a:blip r:embed="rId4"/>
                <a:stretch>
                  <a:fillRect l="-298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B8C93A-FD68-2722-098C-A80A0029F69E}"/>
                  </a:ext>
                </a:extLst>
              </p:cNvPr>
              <p:cNvSpPr txBox="1"/>
              <p:nvPr/>
            </p:nvSpPr>
            <p:spPr>
              <a:xfrm>
                <a:off x="603369" y="2962646"/>
                <a:ext cx="4003458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B8C93A-FD68-2722-098C-A80A0029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9" y="2962646"/>
                <a:ext cx="4003458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4D040C-3F45-6225-03D1-ED7E33F8C894}"/>
                  </a:ext>
                </a:extLst>
              </p:cNvPr>
              <p:cNvSpPr txBox="1"/>
              <p:nvPr/>
            </p:nvSpPr>
            <p:spPr>
              <a:xfrm>
                <a:off x="4124611" y="2962646"/>
                <a:ext cx="4765936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4D040C-3F45-6225-03D1-ED7E33F8C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11" y="2962646"/>
                <a:ext cx="4765936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295F2B-AA8A-C60A-130A-CEA164EE517E}"/>
                  </a:ext>
                </a:extLst>
              </p:cNvPr>
              <p:cNvSpPr txBox="1"/>
              <p:nvPr/>
            </p:nvSpPr>
            <p:spPr>
              <a:xfrm>
                <a:off x="2402748" y="3937265"/>
                <a:ext cx="3210062" cy="793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+(−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295F2B-AA8A-C60A-130A-CEA164EE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748" y="3937265"/>
                <a:ext cx="3210062" cy="7934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982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>
          <a:extLst>
            <a:ext uri="{FF2B5EF4-FFF2-40B4-BE49-F238E27FC236}">
              <a16:creationId xmlns:a16="http://schemas.microsoft.com/office/drawing/2014/main" id="{F3F9970B-B9E9-B57C-7733-4C6404D4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0">
            <a:extLst>
              <a:ext uri="{FF2B5EF4-FFF2-40B4-BE49-F238E27FC236}">
                <a16:creationId xmlns:a16="http://schemas.microsoft.com/office/drawing/2014/main" id="{96A76083-1592-B68A-6953-9CF8C77714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28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bin" panose="020B0604020202020204" charset="0"/>
              </a:rPr>
              <a:t>1. Quy tắc cộng trừ hai số hữu tỉ</a:t>
            </a:r>
            <a:endParaRPr b="1" dirty="0">
              <a:latin typeface="Cabin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0B64E8FD-0DE7-9580-B399-3D486C9FB4DD}"/>
                  </a:ext>
                </a:extLst>
              </p:cNvPr>
              <p:cNvSpPr txBox="1">
                <a:spLocks noGrp="1"/>
              </p:cNvSpPr>
              <p:nvPr>
                <p:ph type="subTitle" idx="2"/>
              </p:nvPr>
            </p:nvSpPr>
            <p:spPr>
              <a:xfrm>
                <a:off x="783772" y="1041988"/>
                <a:ext cx="7397702" cy="136200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Ví dụ 1:  </a:t>
                </a:r>
                <a:r>
                  <a:rPr lang="en" sz="2400" dirty="0"/>
                  <a:t>Thực hiện các phép tính sau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dirty="0"/>
                  <a:t>a)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0,25+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600" dirty="0"/>
                  <a:t> 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−(−1,2)</m:t>
                    </m:r>
                  </m:oMath>
                </a14:m>
                <a:endParaRPr sz="2600" dirty="0"/>
              </a:p>
            </p:txBody>
          </p:sp>
        </mc:Choice>
        <mc:Fallback xmlns="">
          <p:sp>
            <p:nvSpPr>
              <p:cNvPr id="1378" name="Google Shape;1378;p40">
                <a:extLst>
                  <a:ext uri="{FF2B5EF4-FFF2-40B4-BE49-F238E27FC236}">
                    <a16:creationId xmlns:a16="http://schemas.microsoft.com/office/drawing/2014/main" id="{0B64E8FD-0DE7-9580-B399-3D486C9FB4D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2"/>
              </p:nvPr>
            </p:nvSpPr>
            <p:spPr>
              <a:xfrm>
                <a:off x="783772" y="1041988"/>
                <a:ext cx="7397702" cy="1362009"/>
              </a:xfrm>
              <a:prstGeom prst="rect">
                <a:avLst/>
              </a:prstGeom>
              <a:blipFill>
                <a:blip r:embed="rId3"/>
                <a:stretch>
                  <a:fillRect l="-1484" t="-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0A116C-29C3-C6AA-9A41-A54487FF9D34}"/>
                  </a:ext>
                </a:extLst>
              </p:cNvPr>
              <p:cNvSpPr txBox="1"/>
              <p:nvPr/>
            </p:nvSpPr>
            <p:spPr>
              <a:xfrm>
                <a:off x="1772153" y="2638612"/>
                <a:ext cx="4071306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bg1"/>
                    </a:solidFill>
                    <a:latin typeface="Cabin" panose="020B0604020202020204" charset="0"/>
                  </a:rPr>
                  <a:t>b) Ta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Cabin" panose="020B0604020202020204" charset="0"/>
                  </a:rPr>
                  <a:t>có</a:t>
                </a:r>
                <a:r>
                  <a:rPr lang="en-US" sz="2400" b="0" dirty="0">
                    <a:solidFill>
                      <a:schemeClr val="bg1"/>
                    </a:solidFill>
                    <a:latin typeface="Cabin" panose="020B060402020202020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=−0,15</m:t>
                    </m:r>
                  </m:oMath>
                </a14:m>
                <a:endParaRPr lang="en-US" sz="2400" b="0" dirty="0">
                  <a:solidFill>
                    <a:srgbClr val="FF0000"/>
                  </a:solidFill>
                  <a:latin typeface="Cabin" panose="020B060402020202020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0A116C-29C3-C6AA-9A41-A54487FF9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53" y="2638612"/>
                <a:ext cx="4071306" cy="622222"/>
              </a:xfrm>
              <a:prstGeom prst="rect">
                <a:avLst/>
              </a:prstGeom>
              <a:blipFill>
                <a:blip r:embed="rId4"/>
                <a:stretch>
                  <a:fillRect l="-239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3EDBD8-4901-C86B-D28D-40256584659A}"/>
                  </a:ext>
                </a:extLst>
              </p:cNvPr>
              <p:cNvSpPr txBox="1"/>
              <p:nvPr/>
            </p:nvSpPr>
            <p:spPr>
              <a:xfrm>
                <a:off x="1772152" y="3313277"/>
                <a:ext cx="4374265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−0,15+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1,2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3EDBD8-4901-C86B-D28D-402565846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52" y="3313277"/>
                <a:ext cx="4374265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A591EF-276E-4BAC-F228-3053FA51EFD6}"/>
                  </a:ext>
                </a:extLst>
              </p:cNvPr>
              <p:cNvSpPr txBox="1"/>
              <p:nvPr/>
            </p:nvSpPr>
            <p:spPr>
              <a:xfrm>
                <a:off x="6001539" y="3543532"/>
                <a:ext cx="139616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1,05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A591EF-276E-4BAC-F228-3053FA51E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539" y="3543532"/>
                <a:ext cx="139616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30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Happy Fall Break by Slidesgo">
  <a:themeElements>
    <a:clrScheme name="Simple Light">
      <a:dk1>
        <a:srgbClr val="FFFFFF"/>
      </a:dk1>
      <a:lt1>
        <a:srgbClr val="311600"/>
      </a:lt1>
      <a:dk2>
        <a:srgbClr val="8B390A"/>
      </a:dk2>
      <a:lt2>
        <a:srgbClr val="C05913"/>
      </a:lt2>
      <a:accent1>
        <a:srgbClr val="EB5229"/>
      </a:accent1>
      <a:accent2>
        <a:srgbClr val="F77729"/>
      </a:accent2>
      <a:accent3>
        <a:srgbClr val="F5AC1B"/>
      </a:accent3>
      <a:accent4>
        <a:srgbClr val="F7CE60"/>
      </a:accent4>
      <a:accent5>
        <a:srgbClr val="FFF4D9"/>
      </a:accent5>
      <a:accent6>
        <a:srgbClr val="FFFFFF"/>
      </a:accent6>
      <a:hlink>
        <a:srgbClr val="3116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1350</Words>
  <Application>Microsoft Office PowerPoint</Application>
  <PresentationFormat>On-screen Show (16:9)</PresentationFormat>
  <Paragraphs>151</Paragraphs>
  <Slides>33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Times New Roman</vt:lpstr>
      <vt:lpstr>Cabin</vt:lpstr>
      <vt:lpstr>Arial</vt:lpstr>
      <vt:lpstr>Cambria Math</vt:lpstr>
      <vt:lpstr>Dela Gothic One</vt:lpstr>
      <vt:lpstr>Impact</vt:lpstr>
      <vt:lpstr>Happy Fall Break by Slidesgo</vt:lpstr>
      <vt:lpstr>PowerPoint Presentation</vt:lpstr>
      <vt:lpstr>TIẾT 4 – 5: CỘNG, TRỪ,  NHÂN, CHIA SỐ HỮU TỈ</vt:lpstr>
      <vt:lpstr>I. Cộng, trừ hai số hữu tỉ. Quy tắc chuyển vế</vt:lpstr>
      <vt:lpstr>Quy tắc cộng, trừ hai số hữu tỉ</vt:lpstr>
      <vt:lpstr>1. Quy tắc cộng, trừ hai số hữu tỉ</vt:lpstr>
      <vt:lpstr>1. Quy tắc cộng trừ hai số hữu tỉ</vt:lpstr>
      <vt:lpstr>1. Quy tắc cộng trừ hai số hữu tỉ</vt:lpstr>
      <vt:lpstr>1. Quy tắc cộng trừ hai số hữu tỉ</vt:lpstr>
      <vt:lpstr>1. Quy tắc cộng trừ hai số hữu tỉ</vt:lpstr>
      <vt:lpstr>1. Quy tắc cộng trừ hai số hữu tỉ</vt:lpstr>
      <vt:lpstr>Tính chất của phép cộng các số hữu tỉ</vt:lpstr>
      <vt:lpstr>2. Tính chất của phép cộng các số hữu tỉ</vt:lpstr>
      <vt:lpstr>PowerPoint Presentation</vt:lpstr>
      <vt:lpstr>PowerPoint Presentation</vt:lpstr>
      <vt:lpstr>2. Tính chất của phép cộng các số hữu tỉ</vt:lpstr>
      <vt:lpstr>2. Tính chất của phép cộng các số hữu tỉ</vt:lpstr>
      <vt:lpstr>Quy tắc chuyển vế</vt:lpstr>
      <vt:lpstr>3. Quy tắc chuyển vế</vt:lpstr>
      <vt:lpstr>PowerPoint Presentation</vt:lpstr>
      <vt:lpstr>2. Tính chất của phép cộng các số hữu tỉ</vt:lpstr>
      <vt:lpstr>3. Quy tắc chuyển vế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 SLIM 3</dc:creator>
  <cp:lastModifiedBy>Hằng Thẩm</cp:lastModifiedBy>
  <cp:revision>4</cp:revision>
  <dcterms:modified xsi:type="dcterms:W3CDTF">2025-09-16T17:04:53Z</dcterms:modified>
</cp:coreProperties>
</file>