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7"/>
  </p:notesMasterIdLst>
  <p:sldIdLst>
    <p:sldId id="311" r:id="rId2"/>
    <p:sldId id="256" r:id="rId3"/>
    <p:sldId id="260" r:id="rId4"/>
    <p:sldId id="318" r:id="rId5"/>
    <p:sldId id="319" r:id="rId6"/>
    <p:sldId id="262" r:id="rId7"/>
    <p:sldId id="261" r:id="rId8"/>
    <p:sldId id="320" r:id="rId9"/>
    <p:sldId id="259" r:id="rId10"/>
    <p:sldId id="322" r:id="rId11"/>
    <p:sldId id="323" r:id="rId12"/>
    <p:sldId id="324" r:id="rId13"/>
    <p:sldId id="325" r:id="rId14"/>
    <p:sldId id="326" r:id="rId15"/>
    <p:sldId id="279" r:id="rId16"/>
  </p:sldIdLst>
  <p:sldSz cx="9144000" cy="5143500" type="screen16x9"/>
  <p:notesSz cx="6858000" cy="9144000"/>
  <p:embeddedFontLst>
    <p:embeddedFont>
      <p:font typeface="Albert Sans" panose="020B0604020202020204" charset="0"/>
      <p:regular r:id="rId18"/>
      <p:bold r:id="rId19"/>
      <p:italic r:id="rId20"/>
      <p:boldItalic r:id="rId21"/>
    </p:embeddedFont>
    <p:embeddedFont>
      <p:font typeface="Cambria Math" panose="02040503050406030204" pitchFamily="18" charset="0"/>
      <p:regular r:id="rId22"/>
    </p:embeddedFont>
    <p:embeddedFont>
      <p:font typeface="Grandstander" panose="020B0604020202020204" charset="0"/>
      <p:regular r:id="rId23"/>
      <p:bold r:id="rId24"/>
      <p:italic r:id="rId25"/>
      <p:boldItalic r:id="rId26"/>
    </p:embeddedFont>
    <p:embeddedFont>
      <p:font typeface="Nunito Light" pitchFamily="2" charset="0"/>
      <p:regular r:id="rId27"/>
      <p: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B5E0718-2D51-432F-9EFD-775AFE3E5869}">
  <a:tblStyle styleId="{0B5E0718-2D51-432F-9EFD-775AFE3E586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AD2F564-7978-4516-A311-9FAA9C7D980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>
          <a:extLst>
            <a:ext uri="{FF2B5EF4-FFF2-40B4-BE49-F238E27FC236}">
              <a16:creationId xmlns:a16="http://schemas.microsoft.com/office/drawing/2014/main" id="{8DD1C47C-E3BB-FDFF-F93B-2531DC604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54dda1946d_6_257:notes">
            <a:extLst>
              <a:ext uri="{FF2B5EF4-FFF2-40B4-BE49-F238E27FC236}">
                <a16:creationId xmlns:a16="http://schemas.microsoft.com/office/drawing/2014/main" id="{7D9F020F-D4CD-7DF9-4830-D439325129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54dda1946d_6_257:notes">
            <a:extLst>
              <a:ext uri="{FF2B5EF4-FFF2-40B4-BE49-F238E27FC236}">
                <a16:creationId xmlns:a16="http://schemas.microsoft.com/office/drawing/2014/main" id="{39D49BC6-7392-3CB5-C9CD-8F7B9A8899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6778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>
          <a:extLst>
            <a:ext uri="{FF2B5EF4-FFF2-40B4-BE49-F238E27FC236}">
              <a16:creationId xmlns:a16="http://schemas.microsoft.com/office/drawing/2014/main" id="{8DD1C47C-E3BB-FDFF-F93B-2531DC604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54dda1946d_6_257:notes">
            <a:extLst>
              <a:ext uri="{FF2B5EF4-FFF2-40B4-BE49-F238E27FC236}">
                <a16:creationId xmlns:a16="http://schemas.microsoft.com/office/drawing/2014/main" id="{7D9F020F-D4CD-7DF9-4830-D439325129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54dda1946d_6_257:notes">
            <a:extLst>
              <a:ext uri="{FF2B5EF4-FFF2-40B4-BE49-F238E27FC236}">
                <a16:creationId xmlns:a16="http://schemas.microsoft.com/office/drawing/2014/main" id="{39D49BC6-7392-3CB5-C9CD-8F7B9A8899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7157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2" name="Google Shape;2352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3" name="Google Shape;2353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6" name="Google Shape;1276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4">
          <a:extLst>
            <a:ext uri="{FF2B5EF4-FFF2-40B4-BE49-F238E27FC236}">
              <a16:creationId xmlns:a16="http://schemas.microsoft.com/office/drawing/2014/main" id="{ED8D6DBE-E29E-03CB-1F60-2650E901F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14072739ea5_12_0:notes">
            <a:extLst>
              <a:ext uri="{FF2B5EF4-FFF2-40B4-BE49-F238E27FC236}">
                <a16:creationId xmlns:a16="http://schemas.microsoft.com/office/drawing/2014/main" id="{D60EE66D-FEAD-CE23-3B7A-35E824563F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6" name="Google Shape;1276;g14072739ea5_12_0:notes">
            <a:extLst>
              <a:ext uri="{FF2B5EF4-FFF2-40B4-BE49-F238E27FC236}">
                <a16:creationId xmlns:a16="http://schemas.microsoft.com/office/drawing/2014/main" id="{EDD0752E-7AB2-7919-7A9A-BF7C67EFC5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014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>
          <a:extLst>
            <a:ext uri="{FF2B5EF4-FFF2-40B4-BE49-F238E27FC236}">
              <a16:creationId xmlns:a16="http://schemas.microsoft.com/office/drawing/2014/main" id="{FB7A4F7E-0824-B54C-5E05-DB92D945E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54dda1946d_6_257:notes">
            <a:extLst>
              <a:ext uri="{FF2B5EF4-FFF2-40B4-BE49-F238E27FC236}">
                <a16:creationId xmlns:a16="http://schemas.microsoft.com/office/drawing/2014/main" id="{42F818FA-EBFA-631E-4A0C-6A49F8779F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54dda1946d_6_257:notes">
            <a:extLst>
              <a:ext uri="{FF2B5EF4-FFF2-40B4-BE49-F238E27FC236}">
                <a16:creationId xmlns:a16="http://schemas.microsoft.com/office/drawing/2014/main" id="{E248BC80-C4FE-7EB4-1F53-329D30ED0A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1420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>
          <a:extLst>
            <a:ext uri="{FF2B5EF4-FFF2-40B4-BE49-F238E27FC236}">
              <a16:creationId xmlns:a16="http://schemas.microsoft.com/office/drawing/2014/main" id="{8DD1C47C-E3BB-FDFF-F93B-2531DC604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54dda1946d_6_257:notes">
            <a:extLst>
              <a:ext uri="{FF2B5EF4-FFF2-40B4-BE49-F238E27FC236}">
                <a16:creationId xmlns:a16="http://schemas.microsoft.com/office/drawing/2014/main" id="{7D9F020F-D4CD-7DF9-4830-D439325129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54dda1946d_6_257:notes">
            <a:extLst>
              <a:ext uri="{FF2B5EF4-FFF2-40B4-BE49-F238E27FC236}">
                <a16:creationId xmlns:a16="http://schemas.microsoft.com/office/drawing/2014/main" id="{39D49BC6-7392-3CB5-C9CD-8F7B9A8899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2793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>
          <a:extLst>
            <a:ext uri="{FF2B5EF4-FFF2-40B4-BE49-F238E27FC236}">
              <a16:creationId xmlns:a16="http://schemas.microsoft.com/office/drawing/2014/main" id="{8DD1C47C-E3BB-FDFF-F93B-2531DC604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54dda1946d_6_257:notes">
            <a:extLst>
              <a:ext uri="{FF2B5EF4-FFF2-40B4-BE49-F238E27FC236}">
                <a16:creationId xmlns:a16="http://schemas.microsoft.com/office/drawing/2014/main" id="{7D9F020F-D4CD-7DF9-4830-D439325129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54dda1946d_6_257:notes">
            <a:extLst>
              <a:ext uri="{FF2B5EF4-FFF2-40B4-BE49-F238E27FC236}">
                <a16:creationId xmlns:a16="http://schemas.microsoft.com/office/drawing/2014/main" id="{39D49BC6-7392-3CB5-C9CD-8F7B9A8899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4355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741100"/>
            <a:ext cx="5089500" cy="23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05600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2003907" y="-1585624"/>
            <a:ext cx="3254667" cy="3205252"/>
            <a:chOff x="1570037" y="4211637"/>
            <a:chExt cx="2300281" cy="2265356"/>
          </a:xfrm>
        </p:grpSpPr>
        <p:sp>
          <p:nvSpPr>
            <p:cNvPr id="12" name="Google Shape;12;p2"/>
            <p:cNvSpPr/>
            <p:nvPr/>
          </p:nvSpPr>
          <p:spPr>
            <a:xfrm>
              <a:off x="1570037" y="4211637"/>
              <a:ext cx="2300281" cy="2265356"/>
            </a:xfrm>
            <a:custGeom>
              <a:avLst/>
              <a:gdLst/>
              <a:ahLst/>
              <a:cxnLst/>
              <a:rect l="l" t="t" r="r" b="b"/>
              <a:pathLst>
                <a:path w="6391" h="6292" extrusionOk="0">
                  <a:moveTo>
                    <a:pt x="2798" y="6103"/>
                  </a:moveTo>
                  <a:lnTo>
                    <a:pt x="2587" y="6291"/>
                  </a:lnTo>
                  <a:lnTo>
                    <a:pt x="0" y="3387"/>
                  </a:lnTo>
                  <a:lnTo>
                    <a:pt x="3803" y="0"/>
                  </a:lnTo>
                  <a:lnTo>
                    <a:pt x="6390" y="2904"/>
                  </a:lnTo>
                  <a:lnTo>
                    <a:pt x="6179" y="3092"/>
                  </a:lnTo>
                  <a:lnTo>
                    <a:pt x="6036" y="3001"/>
                  </a:lnTo>
                  <a:lnTo>
                    <a:pt x="6036" y="3001"/>
                  </a:lnTo>
                  <a:cubicBezTo>
                    <a:pt x="6073" y="2944"/>
                    <a:pt x="6069" y="2868"/>
                    <a:pt x="6021" y="2815"/>
                  </a:cubicBezTo>
                  <a:cubicBezTo>
                    <a:pt x="5965" y="2751"/>
                    <a:pt x="5867" y="2745"/>
                    <a:pt x="5803" y="2802"/>
                  </a:cubicBezTo>
                  <a:cubicBezTo>
                    <a:pt x="5739" y="2859"/>
                    <a:pt x="5733" y="2957"/>
                    <a:pt x="5790" y="3021"/>
                  </a:cubicBezTo>
                  <a:cubicBezTo>
                    <a:pt x="5841" y="3078"/>
                    <a:pt x="5925" y="3088"/>
                    <a:pt x="5988" y="3049"/>
                  </a:cubicBezTo>
                  <a:lnTo>
                    <a:pt x="6064" y="3195"/>
                  </a:lnTo>
                  <a:lnTo>
                    <a:pt x="5750" y="3474"/>
                  </a:lnTo>
                  <a:lnTo>
                    <a:pt x="5627" y="3335"/>
                  </a:lnTo>
                  <a:cubicBezTo>
                    <a:pt x="5647" y="3293"/>
                    <a:pt x="5645" y="3242"/>
                    <a:pt x="5618" y="3201"/>
                  </a:cubicBezTo>
                  <a:cubicBezTo>
                    <a:pt x="5576" y="3137"/>
                    <a:pt x="5491" y="3120"/>
                    <a:pt x="5428" y="3162"/>
                  </a:cubicBezTo>
                  <a:cubicBezTo>
                    <a:pt x="5365" y="3204"/>
                    <a:pt x="5348" y="3289"/>
                    <a:pt x="5389" y="3352"/>
                  </a:cubicBezTo>
                  <a:cubicBezTo>
                    <a:pt x="5416" y="3392"/>
                    <a:pt x="5461" y="3414"/>
                    <a:pt x="5506" y="3413"/>
                  </a:cubicBezTo>
                  <a:lnTo>
                    <a:pt x="5578" y="3627"/>
                  </a:lnTo>
                  <a:lnTo>
                    <a:pt x="5404" y="3782"/>
                  </a:lnTo>
                  <a:lnTo>
                    <a:pt x="5220" y="3663"/>
                  </a:lnTo>
                  <a:cubicBezTo>
                    <a:pt x="5226" y="3639"/>
                    <a:pt x="5224" y="3612"/>
                    <a:pt x="5213" y="3586"/>
                  </a:cubicBezTo>
                  <a:cubicBezTo>
                    <a:pt x="5187" y="3524"/>
                    <a:pt x="5115" y="3495"/>
                    <a:pt x="5053" y="3522"/>
                  </a:cubicBezTo>
                  <a:cubicBezTo>
                    <a:pt x="4991" y="3549"/>
                    <a:pt x="4962" y="3621"/>
                    <a:pt x="4989" y="3683"/>
                  </a:cubicBezTo>
                  <a:cubicBezTo>
                    <a:pt x="5015" y="3745"/>
                    <a:pt x="5087" y="3774"/>
                    <a:pt x="5149" y="3747"/>
                  </a:cubicBezTo>
                  <a:cubicBezTo>
                    <a:pt x="5154" y="3745"/>
                    <a:pt x="5158" y="3743"/>
                    <a:pt x="5163" y="3740"/>
                  </a:cubicBezTo>
                  <a:lnTo>
                    <a:pt x="5233" y="3934"/>
                  </a:lnTo>
                  <a:lnTo>
                    <a:pt x="4972" y="4167"/>
                  </a:lnTo>
                  <a:lnTo>
                    <a:pt x="4801" y="4039"/>
                  </a:lnTo>
                  <a:cubicBezTo>
                    <a:pt x="4811" y="4019"/>
                    <a:pt x="4814" y="3996"/>
                    <a:pt x="4809" y="3972"/>
                  </a:cubicBezTo>
                  <a:cubicBezTo>
                    <a:pt x="4798" y="3911"/>
                    <a:pt x="4739" y="3871"/>
                    <a:pt x="4677" y="3882"/>
                  </a:cubicBezTo>
                  <a:cubicBezTo>
                    <a:pt x="4616" y="3894"/>
                    <a:pt x="4576" y="3953"/>
                    <a:pt x="4588" y="4014"/>
                  </a:cubicBezTo>
                  <a:cubicBezTo>
                    <a:pt x="4597" y="4062"/>
                    <a:pt x="4636" y="4098"/>
                    <a:pt x="4682" y="4105"/>
                  </a:cubicBezTo>
                  <a:lnTo>
                    <a:pt x="4786" y="4333"/>
                  </a:lnTo>
                  <a:lnTo>
                    <a:pt x="4598" y="4500"/>
                  </a:lnTo>
                  <a:lnTo>
                    <a:pt x="4404" y="4333"/>
                  </a:lnTo>
                  <a:cubicBezTo>
                    <a:pt x="4396" y="4284"/>
                    <a:pt x="4354" y="4245"/>
                    <a:pt x="4302" y="4242"/>
                  </a:cubicBezTo>
                  <a:cubicBezTo>
                    <a:pt x="4242" y="4239"/>
                    <a:pt x="4190" y="4285"/>
                    <a:pt x="4187" y="4345"/>
                  </a:cubicBezTo>
                  <a:cubicBezTo>
                    <a:pt x="4183" y="4406"/>
                    <a:pt x="4229" y="4457"/>
                    <a:pt x="4290" y="4461"/>
                  </a:cubicBezTo>
                  <a:lnTo>
                    <a:pt x="4415" y="4663"/>
                  </a:lnTo>
                  <a:lnTo>
                    <a:pt x="4155" y="4895"/>
                  </a:lnTo>
                  <a:lnTo>
                    <a:pt x="4003" y="4736"/>
                  </a:lnTo>
                  <a:cubicBezTo>
                    <a:pt x="4017" y="4679"/>
                    <a:pt x="3984" y="4620"/>
                    <a:pt x="3927" y="4602"/>
                  </a:cubicBezTo>
                  <a:cubicBezTo>
                    <a:pt x="3868" y="4584"/>
                    <a:pt x="3804" y="4617"/>
                    <a:pt x="3786" y="4676"/>
                  </a:cubicBezTo>
                  <a:cubicBezTo>
                    <a:pt x="3767" y="4736"/>
                    <a:pt x="3800" y="4799"/>
                    <a:pt x="3860" y="4818"/>
                  </a:cubicBezTo>
                  <a:cubicBezTo>
                    <a:pt x="3889" y="4827"/>
                    <a:pt x="3918" y="4824"/>
                    <a:pt x="3943" y="4811"/>
                  </a:cubicBezTo>
                  <a:lnTo>
                    <a:pt x="3997" y="5036"/>
                  </a:lnTo>
                  <a:lnTo>
                    <a:pt x="3758" y="5248"/>
                  </a:lnTo>
                  <a:lnTo>
                    <a:pt x="3609" y="5100"/>
                  </a:lnTo>
                  <a:cubicBezTo>
                    <a:pt x="3623" y="5047"/>
                    <a:pt x="3601" y="4991"/>
                    <a:pt x="3552" y="4962"/>
                  </a:cubicBezTo>
                  <a:cubicBezTo>
                    <a:pt x="3494" y="4929"/>
                    <a:pt x="3419" y="4949"/>
                    <a:pt x="3385" y="5008"/>
                  </a:cubicBezTo>
                  <a:cubicBezTo>
                    <a:pt x="3351" y="5066"/>
                    <a:pt x="3371" y="5141"/>
                    <a:pt x="3430" y="5175"/>
                  </a:cubicBezTo>
                  <a:cubicBezTo>
                    <a:pt x="3461" y="5192"/>
                    <a:pt x="3496" y="5195"/>
                    <a:pt x="3528" y="5185"/>
                  </a:cubicBezTo>
                  <a:lnTo>
                    <a:pt x="3634" y="5358"/>
                  </a:lnTo>
                  <a:lnTo>
                    <a:pt x="3356" y="5607"/>
                  </a:lnTo>
                  <a:lnTo>
                    <a:pt x="3215" y="5479"/>
                  </a:lnTo>
                  <a:cubicBezTo>
                    <a:pt x="3237" y="5425"/>
                    <a:pt x="3223" y="5362"/>
                    <a:pt x="3177" y="5322"/>
                  </a:cubicBezTo>
                  <a:cubicBezTo>
                    <a:pt x="3119" y="5274"/>
                    <a:pt x="3033" y="5281"/>
                    <a:pt x="2984" y="5339"/>
                  </a:cubicBezTo>
                  <a:cubicBezTo>
                    <a:pt x="2935" y="5396"/>
                    <a:pt x="2943" y="5483"/>
                    <a:pt x="3000" y="5531"/>
                  </a:cubicBezTo>
                  <a:cubicBezTo>
                    <a:pt x="3034" y="5560"/>
                    <a:pt x="3077" y="5569"/>
                    <a:pt x="3117" y="5561"/>
                  </a:cubicBezTo>
                  <a:lnTo>
                    <a:pt x="3214" y="5733"/>
                  </a:lnTo>
                  <a:lnTo>
                    <a:pt x="2946" y="5971"/>
                  </a:lnTo>
                  <a:lnTo>
                    <a:pt x="2826" y="5852"/>
                  </a:lnTo>
                  <a:cubicBezTo>
                    <a:pt x="2852" y="5798"/>
                    <a:pt x="2845" y="5730"/>
                    <a:pt x="2802" y="5682"/>
                  </a:cubicBezTo>
                  <a:cubicBezTo>
                    <a:pt x="2745" y="5619"/>
                    <a:pt x="2647" y="5613"/>
                    <a:pt x="2583" y="5670"/>
                  </a:cubicBezTo>
                  <a:cubicBezTo>
                    <a:pt x="2519" y="5727"/>
                    <a:pt x="2514" y="5824"/>
                    <a:pt x="2571" y="5888"/>
                  </a:cubicBezTo>
                  <a:cubicBezTo>
                    <a:pt x="2609" y="5931"/>
                    <a:pt x="2666" y="5948"/>
                    <a:pt x="2718" y="5937"/>
                  </a:cubicBezTo>
                  <a:lnTo>
                    <a:pt x="2798" y="6103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79662" y="5108575"/>
              <a:ext cx="1311271" cy="1168400"/>
            </a:xfrm>
            <a:custGeom>
              <a:avLst/>
              <a:gdLst/>
              <a:ahLst/>
              <a:cxnLst/>
              <a:rect l="l" t="t" r="r" b="b"/>
              <a:pathLst>
                <a:path w="3643" h="3247" extrusionOk="0">
                  <a:moveTo>
                    <a:pt x="16" y="3246"/>
                  </a:moveTo>
                  <a:cubicBezTo>
                    <a:pt x="12" y="3246"/>
                    <a:pt x="8" y="3244"/>
                    <a:pt x="5" y="3241"/>
                  </a:cubicBezTo>
                  <a:cubicBezTo>
                    <a:pt x="0" y="3235"/>
                    <a:pt x="0" y="3225"/>
                    <a:pt x="6" y="3220"/>
                  </a:cubicBezTo>
                  <a:lnTo>
                    <a:pt x="3615" y="6"/>
                  </a:lnTo>
                  <a:cubicBezTo>
                    <a:pt x="3621" y="0"/>
                    <a:pt x="3631" y="1"/>
                    <a:pt x="3636" y="7"/>
                  </a:cubicBezTo>
                  <a:cubicBezTo>
                    <a:pt x="3642" y="13"/>
                    <a:pt x="3641" y="22"/>
                    <a:pt x="3635" y="28"/>
                  </a:cubicBezTo>
                  <a:lnTo>
                    <a:pt x="26" y="3242"/>
                  </a:lnTo>
                  <a:cubicBezTo>
                    <a:pt x="23" y="3244"/>
                    <a:pt x="20" y="3246"/>
                    <a:pt x="16" y="3246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636712" y="5392737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9"/>
                    <a:pt x="2044" y="2315"/>
                  </a:cubicBezTo>
                  <a:lnTo>
                    <a:pt x="5" y="27"/>
                  </a:lnTo>
                  <a:cubicBezTo>
                    <a:pt x="0" y="21"/>
                    <a:pt x="0" y="11"/>
                    <a:pt x="6" y="6"/>
                  </a:cubicBezTo>
                  <a:cubicBezTo>
                    <a:pt x="13" y="0"/>
                    <a:pt x="22" y="1"/>
                    <a:pt x="27" y="7"/>
                  </a:cubicBezTo>
                  <a:lnTo>
                    <a:pt x="2066" y="2296"/>
                  </a:lnTo>
                  <a:cubicBezTo>
                    <a:pt x="2071" y="2302"/>
                    <a:pt x="2071" y="2311"/>
                    <a:pt x="2065" y="2317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773237" y="5272087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8"/>
                    <a:pt x="2044" y="2315"/>
                  </a:cubicBezTo>
                  <a:lnTo>
                    <a:pt x="5" y="26"/>
                  </a:lnTo>
                  <a:cubicBezTo>
                    <a:pt x="0" y="20"/>
                    <a:pt x="0" y="11"/>
                    <a:pt x="6" y="5"/>
                  </a:cubicBezTo>
                  <a:cubicBezTo>
                    <a:pt x="13" y="0"/>
                    <a:pt x="22" y="0"/>
                    <a:pt x="27" y="6"/>
                  </a:cubicBezTo>
                  <a:lnTo>
                    <a:pt x="2066" y="2295"/>
                  </a:lnTo>
                  <a:cubicBezTo>
                    <a:pt x="2071" y="2301"/>
                    <a:pt x="2071" y="2311"/>
                    <a:pt x="2065" y="2316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09762" y="5149850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9"/>
                    <a:pt x="2044" y="2315"/>
                  </a:cubicBezTo>
                  <a:lnTo>
                    <a:pt x="5" y="27"/>
                  </a:lnTo>
                  <a:cubicBezTo>
                    <a:pt x="0" y="21"/>
                    <a:pt x="0" y="11"/>
                    <a:pt x="6" y="6"/>
                  </a:cubicBezTo>
                  <a:cubicBezTo>
                    <a:pt x="12" y="0"/>
                    <a:pt x="22" y="1"/>
                    <a:pt x="27" y="7"/>
                  </a:cubicBezTo>
                  <a:lnTo>
                    <a:pt x="2066" y="2296"/>
                  </a:lnTo>
                  <a:cubicBezTo>
                    <a:pt x="2071" y="2302"/>
                    <a:pt x="2071" y="2311"/>
                    <a:pt x="2065" y="2317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046287" y="5029200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8"/>
                    <a:pt x="2044" y="2315"/>
                  </a:cubicBezTo>
                  <a:lnTo>
                    <a:pt x="5" y="26"/>
                  </a:lnTo>
                  <a:cubicBezTo>
                    <a:pt x="0" y="20"/>
                    <a:pt x="0" y="11"/>
                    <a:pt x="6" y="5"/>
                  </a:cubicBezTo>
                  <a:cubicBezTo>
                    <a:pt x="12" y="0"/>
                    <a:pt x="22" y="0"/>
                    <a:pt x="27" y="6"/>
                  </a:cubicBezTo>
                  <a:lnTo>
                    <a:pt x="2066" y="2295"/>
                  </a:lnTo>
                  <a:cubicBezTo>
                    <a:pt x="2071" y="2301"/>
                    <a:pt x="2071" y="2311"/>
                    <a:pt x="2065" y="2316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81225" y="4906962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9"/>
                    <a:pt x="2044" y="2315"/>
                  </a:cubicBezTo>
                  <a:lnTo>
                    <a:pt x="5" y="27"/>
                  </a:lnTo>
                  <a:cubicBezTo>
                    <a:pt x="0" y="21"/>
                    <a:pt x="0" y="11"/>
                    <a:pt x="6" y="6"/>
                  </a:cubicBezTo>
                  <a:cubicBezTo>
                    <a:pt x="12" y="0"/>
                    <a:pt x="22" y="1"/>
                    <a:pt x="27" y="7"/>
                  </a:cubicBezTo>
                  <a:lnTo>
                    <a:pt x="2066" y="2296"/>
                  </a:lnTo>
                  <a:cubicBezTo>
                    <a:pt x="2071" y="2302"/>
                    <a:pt x="2071" y="2311"/>
                    <a:pt x="2065" y="2317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317750" y="4786312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8"/>
                    <a:pt x="2044" y="2315"/>
                  </a:cubicBezTo>
                  <a:lnTo>
                    <a:pt x="5" y="26"/>
                  </a:lnTo>
                  <a:cubicBezTo>
                    <a:pt x="0" y="20"/>
                    <a:pt x="0" y="11"/>
                    <a:pt x="6" y="5"/>
                  </a:cubicBezTo>
                  <a:cubicBezTo>
                    <a:pt x="12" y="0"/>
                    <a:pt x="22" y="0"/>
                    <a:pt x="27" y="6"/>
                  </a:cubicBezTo>
                  <a:lnTo>
                    <a:pt x="2066" y="2295"/>
                  </a:lnTo>
                  <a:cubicBezTo>
                    <a:pt x="2071" y="2301"/>
                    <a:pt x="2071" y="2311"/>
                    <a:pt x="2065" y="2316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4275" y="4664075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9"/>
                    <a:pt x="2044" y="2315"/>
                  </a:cubicBezTo>
                  <a:lnTo>
                    <a:pt x="5" y="27"/>
                  </a:lnTo>
                  <a:cubicBezTo>
                    <a:pt x="0" y="20"/>
                    <a:pt x="0" y="11"/>
                    <a:pt x="6" y="6"/>
                  </a:cubicBezTo>
                  <a:cubicBezTo>
                    <a:pt x="12" y="0"/>
                    <a:pt x="22" y="1"/>
                    <a:pt x="27" y="7"/>
                  </a:cubicBezTo>
                  <a:lnTo>
                    <a:pt x="2066" y="2295"/>
                  </a:lnTo>
                  <a:cubicBezTo>
                    <a:pt x="2071" y="2302"/>
                    <a:pt x="2071" y="2311"/>
                    <a:pt x="2065" y="2316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90800" y="4543425"/>
              <a:ext cx="746125" cy="835026"/>
            </a:xfrm>
            <a:custGeom>
              <a:avLst/>
              <a:gdLst/>
              <a:ahLst/>
              <a:cxnLst/>
              <a:rect l="l" t="t" r="r" b="b"/>
              <a:pathLst>
                <a:path w="2073" h="2321" extrusionOk="0">
                  <a:moveTo>
                    <a:pt x="2056" y="2320"/>
                  </a:moveTo>
                  <a:cubicBezTo>
                    <a:pt x="2052" y="2320"/>
                    <a:pt x="2047" y="2318"/>
                    <a:pt x="2045" y="2315"/>
                  </a:cubicBezTo>
                  <a:lnTo>
                    <a:pt x="6" y="26"/>
                  </a:lnTo>
                  <a:cubicBezTo>
                    <a:pt x="0" y="20"/>
                    <a:pt x="1" y="11"/>
                    <a:pt x="7" y="5"/>
                  </a:cubicBezTo>
                  <a:cubicBezTo>
                    <a:pt x="13" y="0"/>
                    <a:pt x="23" y="0"/>
                    <a:pt x="28" y="6"/>
                  </a:cubicBezTo>
                  <a:lnTo>
                    <a:pt x="2067" y="2295"/>
                  </a:lnTo>
                  <a:cubicBezTo>
                    <a:pt x="2072" y="2301"/>
                    <a:pt x="2072" y="2311"/>
                    <a:pt x="2066" y="2316"/>
                  </a:cubicBezTo>
                  <a:cubicBezTo>
                    <a:pt x="2063" y="2318"/>
                    <a:pt x="2059" y="2320"/>
                    <a:pt x="2056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727325" y="4421187"/>
              <a:ext cx="746125" cy="835026"/>
            </a:xfrm>
            <a:custGeom>
              <a:avLst/>
              <a:gdLst/>
              <a:ahLst/>
              <a:cxnLst/>
              <a:rect l="l" t="t" r="r" b="b"/>
              <a:pathLst>
                <a:path w="2073" h="2321" extrusionOk="0">
                  <a:moveTo>
                    <a:pt x="2056" y="2320"/>
                  </a:moveTo>
                  <a:cubicBezTo>
                    <a:pt x="2052" y="2320"/>
                    <a:pt x="2047" y="2319"/>
                    <a:pt x="2045" y="2315"/>
                  </a:cubicBezTo>
                  <a:lnTo>
                    <a:pt x="6" y="27"/>
                  </a:lnTo>
                  <a:cubicBezTo>
                    <a:pt x="0" y="20"/>
                    <a:pt x="1" y="11"/>
                    <a:pt x="7" y="6"/>
                  </a:cubicBezTo>
                  <a:cubicBezTo>
                    <a:pt x="13" y="0"/>
                    <a:pt x="23" y="1"/>
                    <a:pt x="28" y="7"/>
                  </a:cubicBezTo>
                  <a:lnTo>
                    <a:pt x="2067" y="2295"/>
                  </a:lnTo>
                  <a:cubicBezTo>
                    <a:pt x="2072" y="2302"/>
                    <a:pt x="2072" y="2311"/>
                    <a:pt x="2066" y="2316"/>
                  </a:cubicBezTo>
                  <a:cubicBezTo>
                    <a:pt x="2063" y="2319"/>
                    <a:pt x="2059" y="2320"/>
                    <a:pt x="2056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63850" y="4300537"/>
              <a:ext cx="746125" cy="835026"/>
            </a:xfrm>
            <a:custGeom>
              <a:avLst/>
              <a:gdLst/>
              <a:ahLst/>
              <a:cxnLst/>
              <a:rect l="l" t="t" r="r" b="b"/>
              <a:pathLst>
                <a:path w="2073" h="2321" extrusionOk="0">
                  <a:moveTo>
                    <a:pt x="2056" y="2320"/>
                  </a:moveTo>
                  <a:cubicBezTo>
                    <a:pt x="2051" y="2320"/>
                    <a:pt x="2047" y="2318"/>
                    <a:pt x="2044" y="2315"/>
                  </a:cubicBezTo>
                  <a:lnTo>
                    <a:pt x="6" y="26"/>
                  </a:lnTo>
                  <a:cubicBezTo>
                    <a:pt x="0" y="20"/>
                    <a:pt x="1" y="11"/>
                    <a:pt x="7" y="5"/>
                  </a:cubicBezTo>
                  <a:cubicBezTo>
                    <a:pt x="13" y="0"/>
                    <a:pt x="23" y="0"/>
                    <a:pt x="28" y="6"/>
                  </a:cubicBezTo>
                  <a:lnTo>
                    <a:pt x="2067" y="2295"/>
                  </a:lnTo>
                  <a:cubicBezTo>
                    <a:pt x="2072" y="2301"/>
                    <a:pt x="2072" y="2310"/>
                    <a:pt x="2065" y="2316"/>
                  </a:cubicBezTo>
                  <a:cubicBezTo>
                    <a:pt x="2063" y="2318"/>
                    <a:pt x="2059" y="2320"/>
                    <a:pt x="2056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53106" y="-386123"/>
            <a:ext cx="6699506" cy="2078763"/>
            <a:chOff x="153106" y="-386123"/>
            <a:chExt cx="6699506" cy="2078763"/>
          </a:xfrm>
        </p:grpSpPr>
        <p:grpSp>
          <p:nvGrpSpPr>
            <p:cNvPr id="25" name="Google Shape;25;p2"/>
            <p:cNvGrpSpPr/>
            <p:nvPr/>
          </p:nvGrpSpPr>
          <p:grpSpPr>
            <a:xfrm rot="10800000">
              <a:off x="153106" y="1114390"/>
              <a:ext cx="311529" cy="578250"/>
              <a:chOff x="1196975" y="5856287"/>
              <a:chExt cx="231775" cy="430213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33;p2"/>
            <p:cNvGrpSpPr/>
            <p:nvPr/>
          </p:nvGrpSpPr>
          <p:grpSpPr>
            <a:xfrm>
              <a:off x="5204946" y="-386123"/>
              <a:ext cx="1647666" cy="1132047"/>
              <a:chOff x="5204946" y="-386123"/>
              <a:chExt cx="1647666" cy="1132047"/>
            </a:xfrm>
          </p:grpSpPr>
          <p:grpSp>
            <p:nvGrpSpPr>
              <p:cNvPr id="34" name="Google Shape;34;p2"/>
              <p:cNvGrpSpPr/>
              <p:nvPr/>
            </p:nvGrpSpPr>
            <p:grpSpPr>
              <a:xfrm rot="5400000">
                <a:off x="5338306" y="94603"/>
                <a:ext cx="311529" cy="578250"/>
                <a:chOff x="1196975" y="5856287"/>
                <a:chExt cx="231775" cy="430213"/>
              </a:xfrm>
            </p:grpSpPr>
            <p:sp>
              <p:nvSpPr>
                <p:cNvPr id="35" name="Google Shape;35;p2"/>
                <p:cNvSpPr/>
                <p:nvPr/>
              </p:nvSpPr>
              <p:spPr>
                <a:xfrm>
                  <a:off x="1328737" y="6122987"/>
                  <a:ext cx="14287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85" extrusionOk="0">
                      <a:moveTo>
                        <a:pt x="19" y="184"/>
                      </a:moveTo>
                      <a:cubicBezTo>
                        <a:pt x="9" y="184"/>
                        <a:pt x="0" y="175"/>
                        <a:pt x="0" y="165"/>
                      </a:cubicBezTo>
                      <a:lnTo>
                        <a:pt x="0" y="18"/>
                      </a:lnTo>
                      <a:cubicBezTo>
                        <a:pt x="0" y="8"/>
                        <a:pt x="9" y="0"/>
                        <a:pt x="19" y="0"/>
                      </a:cubicBezTo>
                      <a:cubicBezTo>
                        <a:pt x="29" y="0"/>
                        <a:pt x="37" y="8"/>
                        <a:pt x="37" y="18"/>
                      </a:cubicBezTo>
                      <a:lnTo>
                        <a:pt x="37" y="165"/>
                      </a:lnTo>
                      <a:cubicBezTo>
                        <a:pt x="37" y="175"/>
                        <a:pt x="29" y="184"/>
                        <a:pt x="19" y="18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1328737" y="6219825"/>
                  <a:ext cx="14287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84" extrusionOk="0">
                      <a:moveTo>
                        <a:pt x="19" y="183"/>
                      </a:moveTo>
                      <a:cubicBezTo>
                        <a:pt x="9" y="183"/>
                        <a:pt x="0" y="175"/>
                        <a:pt x="0" y="165"/>
                      </a:cubicBezTo>
                      <a:lnTo>
                        <a:pt x="0" y="18"/>
                      </a:lnTo>
                      <a:cubicBezTo>
                        <a:pt x="0" y="8"/>
                        <a:pt x="9" y="0"/>
                        <a:pt x="19" y="0"/>
                      </a:cubicBezTo>
                      <a:cubicBezTo>
                        <a:pt x="29" y="0"/>
                        <a:pt x="37" y="8"/>
                        <a:pt x="37" y="18"/>
                      </a:cubicBezTo>
                      <a:lnTo>
                        <a:pt x="37" y="165"/>
                      </a:lnTo>
                      <a:cubicBezTo>
                        <a:pt x="37" y="175"/>
                        <a:pt x="29" y="183"/>
                        <a:pt x="19" y="18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1352550" y="6197600"/>
                  <a:ext cx="66675" cy="14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" h="38" extrusionOk="0">
                      <a:moveTo>
                        <a:pt x="165" y="37"/>
                      </a:moveTo>
                      <a:lnTo>
                        <a:pt x="18" y="37"/>
                      </a:lnTo>
                      <a:cubicBezTo>
                        <a:pt x="8" y="37"/>
                        <a:pt x="0" y="29"/>
                        <a:pt x="0" y="19"/>
                      </a:cubicBezTo>
                      <a:cubicBezTo>
                        <a:pt x="0" y="8"/>
                        <a:pt x="8" y="0"/>
                        <a:pt x="18" y="0"/>
                      </a:cubicBezTo>
                      <a:lnTo>
                        <a:pt x="165" y="0"/>
                      </a:lnTo>
                      <a:cubicBezTo>
                        <a:pt x="175" y="0"/>
                        <a:pt x="184" y="8"/>
                        <a:pt x="184" y="19"/>
                      </a:cubicBezTo>
                      <a:cubicBezTo>
                        <a:pt x="184" y="29"/>
                        <a:pt x="175" y="37"/>
                        <a:pt x="165" y="3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1254125" y="6197600"/>
                  <a:ext cx="66675" cy="14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" h="38" extrusionOk="0">
                      <a:moveTo>
                        <a:pt x="165" y="37"/>
                      </a:moveTo>
                      <a:lnTo>
                        <a:pt x="18" y="37"/>
                      </a:lnTo>
                      <a:cubicBezTo>
                        <a:pt x="8" y="37"/>
                        <a:pt x="0" y="29"/>
                        <a:pt x="0" y="19"/>
                      </a:cubicBezTo>
                      <a:cubicBezTo>
                        <a:pt x="0" y="8"/>
                        <a:pt x="8" y="0"/>
                        <a:pt x="18" y="0"/>
                      </a:cubicBezTo>
                      <a:lnTo>
                        <a:pt x="165" y="0"/>
                      </a:lnTo>
                      <a:cubicBezTo>
                        <a:pt x="176" y="0"/>
                        <a:pt x="184" y="8"/>
                        <a:pt x="184" y="19"/>
                      </a:cubicBezTo>
                      <a:cubicBezTo>
                        <a:pt x="184" y="29"/>
                        <a:pt x="176" y="37"/>
                        <a:pt x="165" y="3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1270000" y="5856287"/>
                  <a:ext cx="34925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74" extrusionOk="0">
                      <a:moveTo>
                        <a:pt x="48" y="0"/>
                      </a:moveTo>
                      <a:cubicBezTo>
                        <a:pt x="0" y="0"/>
                        <a:pt x="0" y="73"/>
                        <a:pt x="48" y="73"/>
                      </a:cubicBezTo>
                      <a:cubicBezTo>
                        <a:pt x="95" y="73"/>
                        <a:pt x="95" y="0"/>
                        <a:pt x="48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1196975" y="6043612"/>
                  <a:ext cx="34925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74" extrusionOk="0">
                      <a:moveTo>
                        <a:pt x="48" y="0"/>
                      </a:moveTo>
                      <a:cubicBezTo>
                        <a:pt x="0" y="0"/>
                        <a:pt x="0" y="73"/>
                        <a:pt x="48" y="73"/>
                      </a:cubicBezTo>
                      <a:cubicBezTo>
                        <a:pt x="95" y="73"/>
                        <a:pt x="95" y="0"/>
                        <a:pt x="48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1393825" y="6043612"/>
                  <a:ext cx="34925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74" extrusionOk="0">
                      <a:moveTo>
                        <a:pt x="47" y="0"/>
                      </a:moveTo>
                      <a:cubicBezTo>
                        <a:pt x="0" y="0"/>
                        <a:pt x="0" y="73"/>
                        <a:pt x="47" y="73"/>
                      </a:cubicBezTo>
                      <a:cubicBezTo>
                        <a:pt x="95" y="73"/>
                        <a:pt x="95" y="0"/>
                        <a:pt x="47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2" name="Google Shape;42;p2"/>
              <p:cNvSpPr/>
              <p:nvPr/>
            </p:nvSpPr>
            <p:spPr>
              <a:xfrm rot="2950162">
                <a:off x="5775411" y="-58000"/>
                <a:ext cx="1084995" cy="4758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581" extrusionOk="0">
                    <a:moveTo>
                      <a:pt x="1063" y="580"/>
                    </a:moveTo>
                    <a:cubicBezTo>
                      <a:pt x="1025" y="580"/>
                      <a:pt x="987" y="571"/>
                      <a:pt x="955" y="552"/>
                    </a:cubicBezTo>
                    <a:cubicBezTo>
                      <a:pt x="930" y="537"/>
                      <a:pt x="909" y="517"/>
                      <a:pt x="893" y="493"/>
                    </a:cubicBezTo>
                    <a:cubicBezTo>
                      <a:pt x="879" y="501"/>
                      <a:pt x="864" y="508"/>
                      <a:pt x="849" y="512"/>
                    </a:cubicBezTo>
                    <a:cubicBezTo>
                      <a:pt x="769" y="536"/>
                      <a:pt x="675" y="509"/>
                      <a:pt x="620" y="446"/>
                    </a:cubicBezTo>
                    <a:cubicBezTo>
                      <a:pt x="608" y="432"/>
                      <a:pt x="598" y="418"/>
                      <a:pt x="591" y="402"/>
                    </a:cubicBezTo>
                    <a:cubicBezTo>
                      <a:pt x="575" y="413"/>
                      <a:pt x="558" y="422"/>
                      <a:pt x="540" y="428"/>
                    </a:cubicBezTo>
                    <a:cubicBezTo>
                      <a:pt x="455" y="461"/>
                      <a:pt x="354" y="439"/>
                      <a:pt x="295" y="377"/>
                    </a:cubicBezTo>
                    <a:cubicBezTo>
                      <a:pt x="282" y="364"/>
                      <a:pt x="272" y="349"/>
                      <a:pt x="264" y="333"/>
                    </a:cubicBezTo>
                    <a:cubicBezTo>
                      <a:pt x="262" y="335"/>
                      <a:pt x="259" y="336"/>
                      <a:pt x="257" y="338"/>
                    </a:cubicBezTo>
                    <a:cubicBezTo>
                      <a:pt x="212" y="373"/>
                      <a:pt x="141" y="393"/>
                      <a:pt x="84" y="362"/>
                    </a:cubicBezTo>
                    <a:cubicBezTo>
                      <a:pt x="16" y="326"/>
                      <a:pt x="0" y="234"/>
                      <a:pt x="23" y="167"/>
                    </a:cubicBezTo>
                    <a:cubicBezTo>
                      <a:pt x="47" y="98"/>
                      <a:pt x="104" y="46"/>
                      <a:pt x="156" y="4"/>
                    </a:cubicBezTo>
                    <a:cubicBezTo>
                      <a:pt x="161" y="0"/>
                      <a:pt x="167" y="1"/>
                      <a:pt x="171" y="6"/>
                    </a:cubicBezTo>
                    <a:cubicBezTo>
                      <a:pt x="175" y="11"/>
                      <a:pt x="174" y="18"/>
                      <a:pt x="170" y="21"/>
                    </a:cubicBezTo>
                    <a:cubicBezTo>
                      <a:pt x="120" y="61"/>
                      <a:pt x="66" y="110"/>
                      <a:pt x="44" y="174"/>
                    </a:cubicBezTo>
                    <a:cubicBezTo>
                      <a:pt x="23" y="233"/>
                      <a:pt x="37" y="312"/>
                      <a:pt x="94" y="343"/>
                    </a:cubicBezTo>
                    <a:cubicBezTo>
                      <a:pt x="143" y="370"/>
                      <a:pt x="204" y="351"/>
                      <a:pt x="244" y="321"/>
                    </a:cubicBezTo>
                    <a:cubicBezTo>
                      <a:pt x="247" y="318"/>
                      <a:pt x="251" y="315"/>
                      <a:pt x="254" y="312"/>
                    </a:cubicBezTo>
                    <a:cubicBezTo>
                      <a:pt x="232" y="252"/>
                      <a:pt x="238" y="182"/>
                      <a:pt x="275" y="131"/>
                    </a:cubicBezTo>
                    <a:cubicBezTo>
                      <a:pt x="289" y="111"/>
                      <a:pt x="312" y="97"/>
                      <a:pt x="332" y="95"/>
                    </a:cubicBezTo>
                    <a:cubicBezTo>
                      <a:pt x="346" y="94"/>
                      <a:pt x="358" y="97"/>
                      <a:pt x="367" y="106"/>
                    </a:cubicBezTo>
                    <a:cubicBezTo>
                      <a:pt x="388" y="125"/>
                      <a:pt x="387" y="158"/>
                      <a:pt x="364" y="199"/>
                    </a:cubicBezTo>
                    <a:cubicBezTo>
                      <a:pt x="338" y="244"/>
                      <a:pt x="314" y="285"/>
                      <a:pt x="281" y="317"/>
                    </a:cubicBezTo>
                    <a:cubicBezTo>
                      <a:pt x="288" y="334"/>
                      <a:pt x="298" y="349"/>
                      <a:pt x="311" y="362"/>
                    </a:cubicBezTo>
                    <a:cubicBezTo>
                      <a:pt x="364" y="418"/>
                      <a:pt x="455" y="437"/>
                      <a:pt x="532" y="408"/>
                    </a:cubicBezTo>
                    <a:cubicBezTo>
                      <a:pt x="550" y="401"/>
                      <a:pt x="566" y="392"/>
                      <a:pt x="582" y="381"/>
                    </a:cubicBezTo>
                    <a:cubicBezTo>
                      <a:pt x="561" y="326"/>
                      <a:pt x="562" y="263"/>
                      <a:pt x="587" y="209"/>
                    </a:cubicBezTo>
                    <a:cubicBezTo>
                      <a:pt x="598" y="186"/>
                      <a:pt x="612" y="170"/>
                      <a:pt x="628" y="161"/>
                    </a:cubicBezTo>
                    <a:cubicBezTo>
                      <a:pt x="648" y="150"/>
                      <a:pt x="678" y="149"/>
                      <a:pt x="695" y="168"/>
                    </a:cubicBezTo>
                    <a:cubicBezTo>
                      <a:pt x="710" y="183"/>
                      <a:pt x="713" y="207"/>
                      <a:pt x="705" y="237"/>
                    </a:cubicBezTo>
                    <a:cubicBezTo>
                      <a:pt x="689" y="298"/>
                      <a:pt x="655" y="351"/>
                      <a:pt x="609" y="389"/>
                    </a:cubicBezTo>
                    <a:cubicBezTo>
                      <a:pt x="616" y="404"/>
                      <a:pt x="625" y="419"/>
                      <a:pt x="636" y="432"/>
                    </a:cubicBezTo>
                    <a:cubicBezTo>
                      <a:pt x="686" y="489"/>
                      <a:pt x="770" y="513"/>
                      <a:pt x="843" y="491"/>
                    </a:cubicBezTo>
                    <a:cubicBezTo>
                      <a:pt x="856" y="487"/>
                      <a:pt x="870" y="481"/>
                      <a:pt x="882" y="474"/>
                    </a:cubicBezTo>
                    <a:cubicBezTo>
                      <a:pt x="853" y="419"/>
                      <a:pt x="850" y="352"/>
                      <a:pt x="878" y="299"/>
                    </a:cubicBezTo>
                    <a:cubicBezTo>
                      <a:pt x="892" y="275"/>
                      <a:pt x="917" y="255"/>
                      <a:pt x="941" y="250"/>
                    </a:cubicBezTo>
                    <a:cubicBezTo>
                      <a:pt x="956" y="247"/>
                      <a:pt x="971" y="250"/>
                      <a:pt x="983" y="260"/>
                    </a:cubicBezTo>
                    <a:cubicBezTo>
                      <a:pt x="1000" y="274"/>
                      <a:pt x="1007" y="298"/>
                      <a:pt x="1003" y="330"/>
                    </a:cubicBezTo>
                    <a:cubicBezTo>
                      <a:pt x="995" y="390"/>
                      <a:pt x="960" y="445"/>
                      <a:pt x="911" y="481"/>
                    </a:cubicBezTo>
                    <a:cubicBezTo>
                      <a:pt x="925" y="502"/>
                      <a:pt x="944" y="520"/>
                      <a:pt x="966" y="533"/>
                    </a:cubicBezTo>
                    <a:cubicBezTo>
                      <a:pt x="1039" y="576"/>
                      <a:pt x="1141" y="564"/>
                      <a:pt x="1209" y="504"/>
                    </a:cubicBezTo>
                    <a:cubicBezTo>
                      <a:pt x="1273" y="449"/>
                      <a:pt x="1306" y="357"/>
                      <a:pt x="1295" y="265"/>
                    </a:cubicBezTo>
                    <a:cubicBezTo>
                      <a:pt x="1294" y="259"/>
                      <a:pt x="1298" y="254"/>
                      <a:pt x="1304" y="253"/>
                    </a:cubicBezTo>
                    <a:cubicBezTo>
                      <a:pt x="1310" y="252"/>
                      <a:pt x="1316" y="257"/>
                      <a:pt x="1317" y="263"/>
                    </a:cubicBezTo>
                    <a:cubicBezTo>
                      <a:pt x="1328" y="362"/>
                      <a:pt x="1292" y="461"/>
                      <a:pt x="1223" y="521"/>
                    </a:cubicBezTo>
                    <a:cubicBezTo>
                      <a:pt x="1179" y="560"/>
                      <a:pt x="1120" y="580"/>
                      <a:pt x="1063" y="580"/>
                    </a:cubicBezTo>
                    <a:close/>
                    <a:moveTo>
                      <a:pt x="952" y="271"/>
                    </a:moveTo>
                    <a:cubicBezTo>
                      <a:pt x="949" y="271"/>
                      <a:pt x="947" y="271"/>
                      <a:pt x="945" y="272"/>
                    </a:cubicBezTo>
                    <a:cubicBezTo>
                      <a:pt x="927" y="275"/>
                      <a:pt x="908" y="291"/>
                      <a:pt x="898" y="310"/>
                    </a:cubicBezTo>
                    <a:cubicBezTo>
                      <a:pt x="873" y="356"/>
                      <a:pt x="876" y="414"/>
                      <a:pt x="900" y="462"/>
                    </a:cubicBezTo>
                    <a:cubicBezTo>
                      <a:pt x="944" y="430"/>
                      <a:pt x="974" y="381"/>
                      <a:pt x="981" y="327"/>
                    </a:cubicBezTo>
                    <a:cubicBezTo>
                      <a:pt x="983" y="314"/>
                      <a:pt x="984" y="289"/>
                      <a:pt x="969" y="277"/>
                    </a:cubicBezTo>
                    <a:cubicBezTo>
                      <a:pt x="964" y="273"/>
                      <a:pt x="958" y="271"/>
                      <a:pt x="952" y="271"/>
                    </a:cubicBezTo>
                    <a:close/>
                    <a:moveTo>
                      <a:pt x="658" y="175"/>
                    </a:moveTo>
                    <a:cubicBezTo>
                      <a:pt x="652" y="175"/>
                      <a:pt x="645" y="177"/>
                      <a:pt x="639" y="180"/>
                    </a:cubicBezTo>
                    <a:cubicBezTo>
                      <a:pt x="627" y="187"/>
                      <a:pt x="616" y="199"/>
                      <a:pt x="607" y="219"/>
                    </a:cubicBezTo>
                    <a:cubicBezTo>
                      <a:pt x="585" y="265"/>
                      <a:pt x="584" y="319"/>
                      <a:pt x="600" y="367"/>
                    </a:cubicBezTo>
                    <a:cubicBezTo>
                      <a:pt x="640" y="333"/>
                      <a:pt x="670" y="285"/>
                      <a:pt x="684" y="232"/>
                    </a:cubicBezTo>
                    <a:cubicBezTo>
                      <a:pt x="690" y="209"/>
                      <a:pt x="688" y="192"/>
                      <a:pt x="679" y="183"/>
                    </a:cubicBezTo>
                    <a:cubicBezTo>
                      <a:pt x="674" y="177"/>
                      <a:pt x="666" y="175"/>
                      <a:pt x="658" y="175"/>
                    </a:cubicBezTo>
                    <a:close/>
                    <a:moveTo>
                      <a:pt x="338" y="117"/>
                    </a:moveTo>
                    <a:cubicBezTo>
                      <a:pt x="337" y="117"/>
                      <a:pt x="336" y="117"/>
                      <a:pt x="334" y="117"/>
                    </a:cubicBezTo>
                    <a:cubicBezTo>
                      <a:pt x="320" y="118"/>
                      <a:pt x="303" y="130"/>
                      <a:pt x="292" y="144"/>
                    </a:cubicBezTo>
                    <a:cubicBezTo>
                      <a:pt x="262" y="186"/>
                      <a:pt x="256" y="244"/>
                      <a:pt x="272" y="295"/>
                    </a:cubicBezTo>
                    <a:cubicBezTo>
                      <a:pt x="300" y="265"/>
                      <a:pt x="322" y="229"/>
                      <a:pt x="345" y="188"/>
                    </a:cubicBezTo>
                    <a:cubicBezTo>
                      <a:pt x="355" y="170"/>
                      <a:pt x="369" y="138"/>
                      <a:pt x="352" y="122"/>
                    </a:cubicBezTo>
                    <a:cubicBezTo>
                      <a:pt x="348" y="118"/>
                      <a:pt x="343" y="117"/>
                      <a:pt x="338" y="1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31"/>
          <p:cNvGrpSpPr/>
          <p:nvPr/>
        </p:nvGrpSpPr>
        <p:grpSpPr>
          <a:xfrm>
            <a:off x="-353028" y="275261"/>
            <a:ext cx="9172503" cy="5344503"/>
            <a:chOff x="-353028" y="275261"/>
            <a:chExt cx="9172503" cy="5344503"/>
          </a:xfrm>
        </p:grpSpPr>
        <p:grpSp>
          <p:nvGrpSpPr>
            <p:cNvPr id="833" name="Google Shape;833;p31"/>
            <p:cNvGrpSpPr/>
            <p:nvPr/>
          </p:nvGrpSpPr>
          <p:grpSpPr>
            <a:xfrm>
              <a:off x="-353028" y="3364349"/>
              <a:ext cx="2338945" cy="2255415"/>
              <a:chOff x="-353024" y="3433401"/>
              <a:chExt cx="2267299" cy="2186327"/>
            </a:xfrm>
          </p:grpSpPr>
          <p:sp>
            <p:nvSpPr>
              <p:cNvPr id="834" name="Google Shape;834;p31"/>
              <p:cNvSpPr/>
              <p:nvPr/>
            </p:nvSpPr>
            <p:spPr>
              <a:xfrm>
                <a:off x="-296042" y="3958240"/>
                <a:ext cx="2210317" cy="1661488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2445" extrusionOk="0">
                    <a:moveTo>
                      <a:pt x="3249" y="151"/>
                    </a:moveTo>
                    <a:lnTo>
                      <a:pt x="1527" y="2444"/>
                    </a:lnTo>
                    <a:lnTo>
                      <a:pt x="0" y="1383"/>
                    </a:lnTo>
                    <a:lnTo>
                      <a:pt x="1510" y="2361"/>
                    </a:lnTo>
                    <a:lnTo>
                      <a:pt x="3187" y="171"/>
                    </a:lnTo>
                    <a:lnTo>
                      <a:pt x="3077" y="37"/>
                    </a:lnTo>
                    <a:lnTo>
                      <a:pt x="3107" y="0"/>
                    </a:lnTo>
                    <a:lnTo>
                      <a:pt x="3249" y="151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1"/>
              <p:cNvSpPr/>
              <p:nvPr/>
            </p:nvSpPr>
            <p:spPr>
              <a:xfrm>
                <a:off x="-353024" y="3985231"/>
                <a:ext cx="2222315" cy="1580512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2325" extrusionOk="0">
                    <a:moveTo>
                      <a:pt x="3268" y="134"/>
                    </a:moveTo>
                    <a:lnTo>
                      <a:pt x="1591" y="2324"/>
                    </a:lnTo>
                    <a:lnTo>
                      <a:pt x="81" y="1346"/>
                    </a:lnTo>
                    <a:lnTo>
                      <a:pt x="81" y="1346"/>
                    </a:lnTo>
                    <a:cubicBezTo>
                      <a:pt x="0" y="1257"/>
                      <a:pt x="27" y="1101"/>
                      <a:pt x="27" y="1101"/>
                    </a:cubicBezTo>
                    <a:lnTo>
                      <a:pt x="1547" y="2081"/>
                    </a:lnTo>
                    <a:lnTo>
                      <a:pt x="3158" y="0"/>
                    </a:lnTo>
                    <a:lnTo>
                      <a:pt x="3268" y="134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1"/>
              <p:cNvSpPr/>
              <p:nvPr/>
            </p:nvSpPr>
            <p:spPr>
              <a:xfrm>
                <a:off x="-335029" y="3433401"/>
                <a:ext cx="2189334" cy="1964405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2890" extrusionOk="0">
                    <a:moveTo>
                      <a:pt x="3161" y="771"/>
                    </a:moveTo>
                    <a:lnTo>
                      <a:pt x="3131" y="808"/>
                    </a:lnTo>
                    <a:lnTo>
                      <a:pt x="1520" y="2889"/>
                    </a:lnTo>
                    <a:lnTo>
                      <a:pt x="0" y="1909"/>
                    </a:lnTo>
                    <a:lnTo>
                      <a:pt x="1627" y="0"/>
                    </a:lnTo>
                    <a:lnTo>
                      <a:pt x="3217" y="698"/>
                    </a:lnTo>
                    <a:lnTo>
                      <a:pt x="3161" y="771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1"/>
              <p:cNvSpPr/>
              <p:nvPr/>
            </p:nvSpPr>
            <p:spPr>
              <a:xfrm>
                <a:off x="-350026" y="3982233"/>
                <a:ext cx="2195326" cy="1505537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2214" extrusionOk="0">
                    <a:moveTo>
                      <a:pt x="1561" y="2213"/>
                    </a:moveTo>
                    <a:lnTo>
                      <a:pt x="1561" y="2213"/>
                    </a:lnTo>
                    <a:cubicBezTo>
                      <a:pt x="1559" y="2213"/>
                      <a:pt x="1555" y="2212"/>
                      <a:pt x="1552" y="2211"/>
                    </a:cubicBezTo>
                    <a:lnTo>
                      <a:pt x="11" y="1203"/>
                    </a:lnTo>
                    <a:lnTo>
                      <a:pt x="11" y="1203"/>
                    </a:lnTo>
                    <a:cubicBezTo>
                      <a:pt x="2" y="1197"/>
                      <a:pt x="0" y="1187"/>
                      <a:pt x="6" y="1178"/>
                    </a:cubicBezTo>
                    <a:lnTo>
                      <a:pt x="6" y="1178"/>
                    </a:lnTo>
                    <a:cubicBezTo>
                      <a:pt x="11" y="1170"/>
                      <a:pt x="21" y="1167"/>
                      <a:pt x="30" y="1173"/>
                    </a:cubicBezTo>
                    <a:lnTo>
                      <a:pt x="1559" y="2172"/>
                    </a:lnTo>
                    <a:lnTo>
                      <a:pt x="3195" y="10"/>
                    </a:lnTo>
                    <a:lnTo>
                      <a:pt x="3195" y="10"/>
                    </a:lnTo>
                    <a:cubicBezTo>
                      <a:pt x="3200" y="2"/>
                      <a:pt x="3212" y="0"/>
                      <a:pt x="3219" y="5"/>
                    </a:cubicBezTo>
                    <a:lnTo>
                      <a:pt x="3219" y="5"/>
                    </a:lnTo>
                    <a:cubicBezTo>
                      <a:pt x="3226" y="13"/>
                      <a:pt x="3229" y="23"/>
                      <a:pt x="3222" y="32"/>
                    </a:cubicBezTo>
                    <a:lnTo>
                      <a:pt x="1577" y="2206"/>
                    </a:lnTo>
                    <a:lnTo>
                      <a:pt x="1577" y="2206"/>
                    </a:lnTo>
                    <a:cubicBezTo>
                      <a:pt x="1572" y="2211"/>
                      <a:pt x="1567" y="2213"/>
                      <a:pt x="1561" y="221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1"/>
              <p:cNvSpPr/>
              <p:nvPr/>
            </p:nvSpPr>
            <p:spPr>
              <a:xfrm>
                <a:off x="-269049" y="3448397"/>
                <a:ext cx="1118662" cy="134359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975" extrusionOk="0">
                    <a:moveTo>
                      <a:pt x="20" y="1974"/>
                    </a:moveTo>
                    <a:lnTo>
                      <a:pt x="20" y="1974"/>
                    </a:lnTo>
                    <a:cubicBezTo>
                      <a:pt x="16" y="1974"/>
                      <a:pt x="12" y="1973"/>
                      <a:pt x="8" y="1970"/>
                    </a:cubicBezTo>
                    <a:lnTo>
                      <a:pt x="8" y="1970"/>
                    </a:lnTo>
                    <a:cubicBezTo>
                      <a:pt x="1" y="1963"/>
                      <a:pt x="0" y="1952"/>
                      <a:pt x="6" y="1945"/>
                    </a:cubicBezTo>
                    <a:lnTo>
                      <a:pt x="1611" y="9"/>
                    </a:lnTo>
                    <a:lnTo>
                      <a:pt x="1611" y="9"/>
                    </a:lnTo>
                    <a:cubicBezTo>
                      <a:pt x="1617" y="1"/>
                      <a:pt x="1629" y="0"/>
                      <a:pt x="1636" y="6"/>
                    </a:cubicBezTo>
                    <a:lnTo>
                      <a:pt x="1636" y="6"/>
                    </a:lnTo>
                    <a:cubicBezTo>
                      <a:pt x="1643" y="12"/>
                      <a:pt x="1644" y="24"/>
                      <a:pt x="1639" y="31"/>
                    </a:cubicBezTo>
                    <a:lnTo>
                      <a:pt x="33" y="1968"/>
                    </a:lnTo>
                    <a:lnTo>
                      <a:pt x="33" y="1968"/>
                    </a:lnTo>
                    <a:cubicBezTo>
                      <a:pt x="29" y="1971"/>
                      <a:pt x="25" y="1974"/>
                      <a:pt x="20" y="19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1"/>
              <p:cNvSpPr/>
              <p:nvPr/>
            </p:nvSpPr>
            <p:spPr>
              <a:xfrm>
                <a:off x="675663" y="3568360"/>
                <a:ext cx="440866" cy="80974"/>
              </a:xfrm>
              <a:custGeom>
                <a:avLst/>
                <a:gdLst/>
                <a:ahLst/>
                <a:cxnLst/>
                <a:rect l="l" t="t" r="r" b="b"/>
                <a:pathLst>
                  <a:path w="649" h="117" extrusionOk="0">
                    <a:moveTo>
                      <a:pt x="19" y="116"/>
                    </a:moveTo>
                    <a:lnTo>
                      <a:pt x="19" y="116"/>
                    </a:lnTo>
                    <a:cubicBezTo>
                      <a:pt x="10" y="116"/>
                      <a:pt x="2" y="110"/>
                      <a:pt x="1" y="100"/>
                    </a:cubicBezTo>
                    <a:lnTo>
                      <a:pt x="1" y="100"/>
                    </a:lnTo>
                    <a:cubicBezTo>
                      <a:pt x="0" y="91"/>
                      <a:pt x="7" y="83"/>
                      <a:pt x="17" y="81"/>
                    </a:cubicBezTo>
                    <a:lnTo>
                      <a:pt x="628" y="1"/>
                    </a:lnTo>
                    <a:lnTo>
                      <a:pt x="628" y="1"/>
                    </a:lnTo>
                    <a:cubicBezTo>
                      <a:pt x="636" y="0"/>
                      <a:pt x="646" y="7"/>
                      <a:pt x="646" y="16"/>
                    </a:cubicBezTo>
                    <a:lnTo>
                      <a:pt x="646" y="16"/>
                    </a:lnTo>
                    <a:cubicBezTo>
                      <a:pt x="648" y="26"/>
                      <a:pt x="641" y="34"/>
                      <a:pt x="632" y="35"/>
                    </a:cubicBezTo>
                    <a:lnTo>
                      <a:pt x="21" y="116"/>
                    </a:lnTo>
                    <a:lnTo>
                      <a:pt x="21" y="116"/>
                    </a:lnTo>
                    <a:cubicBezTo>
                      <a:pt x="20" y="116"/>
                      <a:pt x="20" y="116"/>
                      <a:pt x="19" y="1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1"/>
              <p:cNvSpPr/>
              <p:nvPr/>
            </p:nvSpPr>
            <p:spPr>
              <a:xfrm>
                <a:off x="585690" y="3622344"/>
                <a:ext cx="650801" cy="140956"/>
              </a:xfrm>
              <a:custGeom>
                <a:avLst/>
                <a:gdLst/>
                <a:ahLst/>
                <a:cxnLst/>
                <a:rect l="l" t="t" r="r" b="b"/>
                <a:pathLst>
                  <a:path w="957" h="206" extrusionOk="0">
                    <a:moveTo>
                      <a:pt x="19" y="205"/>
                    </a:moveTo>
                    <a:lnTo>
                      <a:pt x="19" y="205"/>
                    </a:lnTo>
                    <a:cubicBezTo>
                      <a:pt x="10" y="205"/>
                      <a:pt x="3" y="199"/>
                      <a:pt x="1" y="191"/>
                    </a:cubicBezTo>
                    <a:lnTo>
                      <a:pt x="1" y="191"/>
                    </a:lnTo>
                    <a:cubicBezTo>
                      <a:pt x="0" y="182"/>
                      <a:pt x="6" y="172"/>
                      <a:pt x="15" y="171"/>
                    </a:cubicBezTo>
                    <a:lnTo>
                      <a:pt x="935" y="2"/>
                    </a:lnTo>
                    <a:lnTo>
                      <a:pt x="935" y="2"/>
                    </a:lnTo>
                    <a:cubicBezTo>
                      <a:pt x="943" y="0"/>
                      <a:pt x="953" y="6"/>
                      <a:pt x="955" y="16"/>
                    </a:cubicBezTo>
                    <a:lnTo>
                      <a:pt x="955" y="16"/>
                    </a:lnTo>
                    <a:cubicBezTo>
                      <a:pt x="956" y="26"/>
                      <a:pt x="951" y="35"/>
                      <a:pt x="941" y="36"/>
                    </a:cubicBezTo>
                    <a:lnTo>
                      <a:pt x="22" y="205"/>
                    </a:lnTo>
                    <a:lnTo>
                      <a:pt x="22" y="205"/>
                    </a:lnTo>
                    <a:cubicBezTo>
                      <a:pt x="20" y="205"/>
                      <a:pt x="19" y="205"/>
                      <a:pt x="19" y="20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1"/>
              <p:cNvSpPr/>
              <p:nvPr/>
            </p:nvSpPr>
            <p:spPr>
              <a:xfrm>
                <a:off x="465726" y="5202857"/>
                <a:ext cx="389881" cy="59982"/>
              </a:xfrm>
              <a:custGeom>
                <a:avLst/>
                <a:gdLst/>
                <a:ahLst/>
                <a:cxnLst/>
                <a:rect l="l" t="t" r="r" b="b"/>
                <a:pathLst>
                  <a:path w="572" h="89" extrusionOk="0">
                    <a:moveTo>
                      <a:pt x="18" y="88"/>
                    </a:moveTo>
                    <a:lnTo>
                      <a:pt x="18" y="88"/>
                    </a:lnTo>
                    <a:cubicBezTo>
                      <a:pt x="10" y="88"/>
                      <a:pt x="2" y="81"/>
                      <a:pt x="1" y="71"/>
                    </a:cubicBezTo>
                    <a:lnTo>
                      <a:pt x="1" y="71"/>
                    </a:lnTo>
                    <a:cubicBezTo>
                      <a:pt x="0" y="62"/>
                      <a:pt x="7" y="53"/>
                      <a:pt x="17" y="52"/>
                    </a:cubicBezTo>
                    <a:lnTo>
                      <a:pt x="552" y="1"/>
                    </a:lnTo>
                    <a:lnTo>
                      <a:pt x="552" y="1"/>
                    </a:lnTo>
                    <a:cubicBezTo>
                      <a:pt x="562" y="0"/>
                      <a:pt x="571" y="8"/>
                      <a:pt x="571" y="18"/>
                    </a:cubicBezTo>
                    <a:lnTo>
                      <a:pt x="571" y="18"/>
                    </a:lnTo>
                    <a:cubicBezTo>
                      <a:pt x="571" y="27"/>
                      <a:pt x="565" y="35"/>
                      <a:pt x="556" y="37"/>
                    </a:cubicBezTo>
                    <a:lnTo>
                      <a:pt x="20" y="88"/>
                    </a:lnTo>
                    <a:lnTo>
                      <a:pt x="20" y="88"/>
                    </a:lnTo>
                    <a:cubicBezTo>
                      <a:pt x="19" y="88"/>
                      <a:pt x="19" y="88"/>
                      <a:pt x="18" y="8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1"/>
              <p:cNvSpPr/>
              <p:nvPr/>
            </p:nvSpPr>
            <p:spPr>
              <a:xfrm>
                <a:off x="585690" y="5286832"/>
                <a:ext cx="197939" cy="53984"/>
              </a:xfrm>
              <a:custGeom>
                <a:avLst/>
                <a:gdLst/>
                <a:ahLst/>
                <a:cxnLst/>
                <a:rect l="l" t="t" r="r" b="b"/>
                <a:pathLst>
                  <a:path w="292" h="79" extrusionOk="0">
                    <a:moveTo>
                      <a:pt x="18" y="78"/>
                    </a:moveTo>
                    <a:lnTo>
                      <a:pt x="18" y="78"/>
                    </a:lnTo>
                    <a:cubicBezTo>
                      <a:pt x="10" y="78"/>
                      <a:pt x="3" y="72"/>
                      <a:pt x="2" y="64"/>
                    </a:cubicBezTo>
                    <a:lnTo>
                      <a:pt x="2" y="64"/>
                    </a:lnTo>
                    <a:cubicBezTo>
                      <a:pt x="0" y="54"/>
                      <a:pt x="6" y="46"/>
                      <a:pt x="15" y="44"/>
                    </a:cubicBezTo>
                    <a:lnTo>
                      <a:pt x="270" y="1"/>
                    </a:lnTo>
                    <a:lnTo>
                      <a:pt x="270" y="1"/>
                    </a:lnTo>
                    <a:cubicBezTo>
                      <a:pt x="279" y="0"/>
                      <a:pt x="287" y="6"/>
                      <a:pt x="290" y="15"/>
                    </a:cubicBezTo>
                    <a:lnTo>
                      <a:pt x="290" y="15"/>
                    </a:lnTo>
                    <a:cubicBezTo>
                      <a:pt x="291" y="26"/>
                      <a:pt x="284" y="34"/>
                      <a:pt x="275" y="37"/>
                    </a:cubicBezTo>
                    <a:lnTo>
                      <a:pt x="22" y="78"/>
                    </a:lnTo>
                    <a:lnTo>
                      <a:pt x="22" y="78"/>
                    </a:lnTo>
                    <a:cubicBezTo>
                      <a:pt x="21" y="78"/>
                      <a:pt x="19" y="78"/>
                      <a:pt x="18" y="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1"/>
              <p:cNvSpPr/>
              <p:nvPr/>
            </p:nvSpPr>
            <p:spPr>
              <a:xfrm>
                <a:off x="-335029" y="4042215"/>
                <a:ext cx="2204326" cy="1511535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2221" extrusionOk="0">
                    <a:moveTo>
                      <a:pt x="1559" y="2220"/>
                    </a:moveTo>
                    <a:lnTo>
                      <a:pt x="1559" y="2220"/>
                    </a:lnTo>
                    <a:cubicBezTo>
                      <a:pt x="1556" y="2220"/>
                      <a:pt x="1553" y="2219"/>
                      <a:pt x="1550" y="2218"/>
                    </a:cubicBezTo>
                    <a:lnTo>
                      <a:pt x="11" y="1220"/>
                    </a:lnTo>
                    <a:lnTo>
                      <a:pt x="11" y="1220"/>
                    </a:lnTo>
                    <a:cubicBezTo>
                      <a:pt x="3" y="1215"/>
                      <a:pt x="0" y="1204"/>
                      <a:pt x="5" y="1196"/>
                    </a:cubicBezTo>
                    <a:lnTo>
                      <a:pt x="5" y="1196"/>
                    </a:lnTo>
                    <a:cubicBezTo>
                      <a:pt x="11" y="1187"/>
                      <a:pt x="22" y="1185"/>
                      <a:pt x="30" y="1190"/>
                    </a:cubicBezTo>
                    <a:lnTo>
                      <a:pt x="1556" y="2178"/>
                    </a:lnTo>
                    <a:lnTo>
                      <a:pt x="3206" y="9"/>
                    </a:lnTo>
                    <a:lnTo>
                      <a:pt x="3206" y="9"/>
                    </a:lnTo>
                    <a:cubicBezTo>
                      <a:pt x="3210" y="2"/>
                      <a:pt x="3222" y="0"/>
                      <a:pt x="3229" y="5"/>
                    </a:cubicBezTo>
                    <a:lnTo>
                      <a:pt x="3229" y="5"/>
                    </a:lnTo>
                    <a:cubicBezTo>
                      <a:pt x="3237" y="12"/>
                      <a:pt x="3238" y="23"/>
                      <a:pt x="3233" y="30"/>
                    </a:cubicBezTo>
                    <a:lnTo>
                      <a:pt x="1574" y="2214"/>
                    </a:lnTo>
                    <a:lnTo>
                      <a:pt x="1574" y="2214"/>
                    </a:lnTo>
                    <a:cubicBezTo>
                      <a:pt x="1570" y="2218"/>
                      <a:pt x="1565" y="2220"/>
                      <a:pt x="1559" y="22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1"/>
              <p:cNvSpPr/>
              <p:nvPr/>
            </p:nvSpPr>
            <p:spPr>
              <a:xfrm>
                <a:off x="597686" y="3769298"/>
                <a:ext cx="818753" cy="548831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805" extrusionOk="0">
                    <a:moveTo>
                      <a:pt x="280" y="0"/>
                    </a:moveTo>
                    <a:lnTo>
                      <a:pt x="1205" y="448"/>
                    </a:lnTo>
                    <a:lnTo>
                      <a:pt x="918" y="804"/>
                    </a:lnTo>
                    <a:lnTo>
                      <a:pt x="0" y="379"/>
                    </a:lnTo>
                    <a:lnTo>
                      <a:pt x="280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5" name="Google Shape;845;p31"/>
            <p:cNvGrpSpPr/>
            <p:nvPr/>
          </p:nvGrpSpPr>
          <p:grpSpPr>
            <a:xfrm>
              <a:off x="122625" y="1408075"/>
              <a:ext cx="768725" cy="1478100"/>
              <a:chOff x="122625" y="1408075"/>
              <a:chExt cx="768725" cy="1478100"/>
            </a:xfrm>
          </p:grpSpPr>
          <p:sp>
            <p:nvSpPr>
              <p:cNvPr id="846" name="Google Shape;846;p31"/>
              <p:cNvSpPr/>
              <p:nvPr/>
            </p:nvSpPr>
            <p:spPr>
              <a:xfrm>
                <a:off x="362683" y="1958317"/>
                <a:ext cx="291308" cy="169926"/>
              </a:xfrm>
              <a:custGeom>
                <a:avLst/>
                <a:gdLst/>
                <a:ahLst/>
                <a:cxnLst/>
                <a:rect l="l" t="t" r="r" b="b"/>
                <a:pathLst>
                  <a:path w="476" h="279" extrusionOk="0">
                    <a:moveTo>
                      <a:pt x="377" y="39"/>
                    </a:moveTo>
                    <a:lnTo>
                      <a:pt x="377" y="39"/>
                    </a:lnTo>
                    <a:cubicBezTo>
                      <a:pt x="419" y="0"/>
                      <a:pt x="475" y="68"/>
                      <a:pt x="434" y="105"/>
                    </a:cubicBezTo>
                    <a:lnTo>
                      <a:pt x="434" y="105"/>
                    </a:lnTo>
                    <a:cubicBezTo>
                      <a:pt x="426" y="113"/>
                      <a:pt x="417" y="120"/>
                      <a:pt x="409" y="127"/>
                    </a:cubicBezTo>
                    <a:lnTo>
                      <a:pt x="409" y="127"/>
                    </a:lnTo>
                    <a:cubicBezTo>
                      <a:pt x="315" y="205"/>
                      <a:pt x="199" y="256"/>
                      <a:pt x="78" y="273"/>
                    </a:cubicBezTo>
                    <a:lnTo>
                      <a:pt x="78" y="273"/>
                    </a:lnTo>
                    <a:cubicBezTo>
                      <a:pt x="71" y="274"/>
                      <a:pt x="62" y="275"/>
                      <a:pt x="54" y="275"/>
                    </a:cubicBezTo>
                    <a:lnTo>
                      <a:pt x="54" y="275"/>
                    </a:lnTo>
                    <a:cubicBezTo>
                      <a:pt x="30" y="278"/>
                      <a:pt x="8" y="263"/>
                      <a:pt x="4" y="239"/>
                    </a:cubicBezTo>
                    <a:lnTo>
                      <a:pt x="4" y="239"/>
                    </a:lnTo>
                    <a:cubicBezTo>
                      <a:pt x="0" y="218"/>
                      <a:pt x="16" y="192"/>
                      <a:pt x="37" y="189"/>
                    </a:cubicBezTo>
                    <a:lnTo>
                      <a:pt x="37" y="189"/>
                    </a:lnTo>
                    <a:cubicBezTo>
                      <a:pt x="38" y="189"/>
                      <a:pt x="39" y="189"/>
                      <a:pt x="39" y="188"/>
                    </a:cubicBezTo>
                    <a:lnTo>
                      <a:pt x="39" y="188"/>
                    </a:lnTo>
                    <a:cubicBezTo>
                      <a:pt x="163" y="177"/>
                      <a:pt x="279" y="127"/>
                      <a:pt x="371" y="44"/>
                    </a:cubicBezTo>
                    <a:lnTo>
                      <a:pt x="371" y="44"/>
                    </a:lnTo>
                    <a:cubicBezTo>
                      <a:pt x="373" y="42"/>
                      <a:pt x="375" y="40"/>
                      <a:pt x="377" y="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1"/>
              <p:cNvSpPr/>
              <p:nvPr/>
            </p:nvSpPr>
            <p:spPr>
              <a:xfrm>
                <a:off x="411234" y="2036537"/>
                <a:ext cx="480116" cy="766024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252" extrusionOk="0">
                    <a:moveTo>
                      <a:pt x="331" y="0"/>
                    </a:moveTo>
                    <a:lnTo>
                      <a:pt x="737" y="889"/>
                    </a:lnTo>
                    <a:lnTo>
                      <a:pt x="737" y="889"/>
                    </a:lnTo>
                    <a:cubicBezTo>
                      <a:pt x="777" y="975"/>
                      <a:pt x="785" y="1071"/>
                      <a:pt x="761" y="1164"/>
                    </a:cubicBezTo>
                    <a:lnTo>
                      <a:pt x="755" y="1185"/>
                    </a:lnTo>
                    <a:lnTo>
                      <a:pt x="755" y="1185"/>
                    </a:lnTo>
                    <a:cubicBezTo>
                      <a:pt x="751" y="1203"/>
                      <a:pt x="741" y="1217"/>
                      <a:pt x="727" y="1228"/>
                    </a:cubicBezTo>
                    <a:lnTo>
                      <a:pt x="727" y="1228"/>
                    </a:lnTo>
                    <a:cubicBezTo>
                      <a:pt x="722" y="1234"/>
                      <a:pt x="715" y="1238"/>
                      <a:pt x="708" y="1241"/>
                    </a:cubicBezTo>
                    <a:lnTo>
                      <a:pt x="708" y="1241"/>
                    </a:lnTo>
                    <a:cubicBezTo>
                      <a:pt x="702" y="1244"/>
                      <a:pt x="695" y="1247"/>
                      <a:pt x="688" y="1247"/>
                    </a:cubicBezTo>
                    <a:lnTo>
                      <a:pt x="688" y="1247"/>
                    </a:lnTo>
                    <a:cubicBezTo>
                      <a:pt x="672" y="1251"/>
                      <a:pt x="655" y="1248"/>
                      <a:pt x="640" y="1242"/>
                    </a:cubicBezTo>
                    <a:lnTo>
                      <a:pt x="640" y="1242"/>
                    </a:lnTo>
                    <a:cubicBezTo>
                      <a:pt x="547" y="1204"/>
                      <a:pt x="473" y="1133"/>
                      <a:pt x="430" y="1042"/>
                    </a:cubicBezTo>
                    <a:lnTo>
                      <a:pt x="0" y="146"/>
                    </a:lnTo>
                    <a:lnTo>
                      <a:pt x="0" y="146"/>
                    </a:lnTo>
                    <a:cubicBezTo>
                      <a:pt x="121" y="129"/>
                      <a:pt x="237" y="78"/>
                      <a:pt x="33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1"/>
              <p:cNvSpPr/>
              <p:nvPr/>
            </p:nvSpPr>
            <p:spPr>
              <a:xfrm>
                <a:off x="128020" y="1408075"/>
                <a:ext cx="463931" cy="666226"/>
              </a:xfrm>
              <a:custGeom>
                <a:avLst/>
                <a:gdLst/>
                <a:ahLst/>
                <a:cxnLst/>
                <a:rect l="l" t="t" r="r" b="b"/>
                <a:pathLst>
                  <a:path w="757" h="1088" extrusionOk="0">
                    <a:moveTo>
                      <a:pt x="388" y="137"/>
                    </a:moveTo>
                    <a:lnTo>
                      <a:pt x="756" y="942"/>
                    </a:lnTo>
                    <a:lnTo>
                      <a:pt x="756" y="942"/>
                    </a:lnTo>
                    <a:cubicBezTo>
                      <a:pt x="664" y="1025"/>
                      <a:pt x="548" y="1075"/>
                      <a:pt x="424" y="1086"/>
                    </a:cubicBezTo>
                    <a:lnTo>
                      <a:pt x="424" y="1086"/>
                    </a:lnTo>
                    <a:cubicBezTo>
                      <a:pt x="424" y="1087"/>
                      <a:pt x="423" y="1087"/>
                      <a:pt x="422" y="1087"/>
                    </a:cubicBezTo>
                    <a:lnTo>
                      <a:pt x="172" y="564"/>
                    </a:lnTo>
                    <a:lnTo>
                      <a:pt x="172" y="564"/>
                    </a:lnTo>
                    <a:lnTo>
                      <a:pt x="165" y="549"/>
                    </a:lnTo>
                    <a:lnTo>
                      <a:pt x="162" y="543"/>
                    </a:lnTo>
                    <a:lnTo>
                      <a:pt x="45" y="299"/>
                    </a:lnTo>
                    <a:lnTo>
                      <a:pt x="45" y="299"/>
                    </a:lnTo>
                    <a:cubicBezTo>
                      <a:pt x="0" y="204"/>
                      <a:pt x="41" y="88"/>
                      <a:pt x="137" y="43"/>
                    </a:cubicBezTo>
                    <a:lnTo>
                      <a:pt x="140" y="42"/>
                    </a:lnTo>
                    <a:lnTo>
                      <a:pt x="140" y="42"/>
                    </a:lnTo>
                    <a:cubicBezTo>
                      <a:pt x="234" y="0"/>
                      <a:pt x="345" y="42"/>
                      <a:pt x="388" y="13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1"/>
              <p:cNvSpPr/>
              <p:nvPr/>
            </p:nvSpPr>
            <p:spPr>
              <a:xfrm>
                <a:off x="832010" y="2786377"/>
                <a:ext cx="59340" cy="997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63" extrusionOk="0">
                    <a:moveTo>
                      <a:pt x="39" y="0"/>
                    </a:moveTo>
                    <a:lnTo>
                      <a:pt x="39" y="0"/>
                    </a:lnTo>
                    <a:cubicBezTo>
                      <a:pt x="39" y="0"/>
                      <a:pt x="98" y="140"/>
                      <a:pt x="74" y="152"/>
                    </a:cubicBezTo>
                    <a:lnTo>
                      <a:pt x="74" y="152"/>
                    </a:lnTo>
                    <a:cubicBezTo>
                      <a:pt x="50" y="162"/>
                      <a:pt x="0" y="19"/>
                      <a:pt x="0" y="19"/>
                    </a:cubicBezTo>
                    <a:lnTo>
                      <a:pt x="0" y="19"/>
                    </a:lnTo>
                    <a:cubicBezTo>
                      <a:pt x="7" y="19"/>
                      <a:pt x="14" y="16"/>
                      <a:pt x="20" y="13"/>
                    </a:cubicBezTo>
                    <a:lnTo>
                      <a:pt x="20" y="13"/>
                    </a:lnTo>
                    <a:cubicBezTo>
                      <a:pt x="27" y="10"/>
                      <a:pt x="34" y="6"/>
                      <a:pt x="39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1"/>
              <p:cNvSpPr/>
              <p:nvPr/>
            </p:nvSpPr>
            <p:spPr>
              <a:xfrm>
                <a:off x="227818" y="1745232"/>
                <a:ext cx="5395" cy="10789"/>
              </a:xfrm>
              <a:custGeom>
                <a:avLst/>
                <a:gdLst/>
                <a:ahLst/>
                <a:cxnLst/>
                <a:rect l="l" t="t" r="r" b="b"/>
                <a:pathLst>
                  <a:path w="8" h="16" extrusionOk="0">
                    <a:moveTo>
                      <a:pt x="0" y="0"/>
                    </a:moveTo>
                    <a:lnTo>
                      <a:pt x="7" y="15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5E7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1"/>
              <p:cNvSpPr/>
              <p:nvPr/>
            </p:nvSpPr>
            <p:spPr>
              <a:xfrm>
                <a:off x="122625" y="1642736"/>
                <a:ext cx="231967" cy="655433"/>
              </a:xfrm>
              <a:custGeom>
                <a:avLst/>
                <a:gdLst/>
                <a:ahLst/>
                <a:cxnLst/>
                <a:rect l="l" t="t" r="r" b="b"/>
                <a:pathLst>
                  <a:path w="379" h="1071" extrusionOk="0">
                    <a:moveTo>
                      <a:pt x="171" y="169"/>
                    </a:moveTo>
                    <a:lnTo>
                      <a:pt x="178" y="184"/>
                    </a:lnTo>
                    <a:lnTo>
                      <a:pt x="178" y="184"/>
                    </a:lnTo>
                    <a:cubicBezTo>
                      <a:pt x="175" y="189"/>
                      <a:pt x="115" y="252"/>
                      <a:pt x="106" y="319"/>
                    </a:cubicBezTo>
                    <a:lnTo>
                      <a:pt x="106" y="319"/>
                    </a:lnTo>
                    <a:cubicBezTo>
                      <a:pt x="98" y="389"/>
                      <a:pt x="260" y="722"/>
                      <a:pt x="260" y="722"/>
                    </a:cubicBezTo>
                    <a:lnTo>
                      <a:pt x="260" y="722"/>
                    </a:lnTo>
                    <a:cubicBezTo>
                      <a:pt x="260" y="722"/>
                      <a:pt x="341" y="783"/>
                      <a:pt x="360" y="872"/>
                    </a:cubicBezTo>
                    <a:lnTo>
                      <a:pt x="360" y="872"/>
                    </a:lnTo>
                    <a:cubicBezTo>
                      <a:pt x="378" y="962"/>
                      <a:pt x="348" y="1070"/>
                      <a:pt x="312" y="1021"/>
                    </a:cubicBezTo>
                    <a:lnTo>
                      <a:pt x="312" y="1021"/>
                    </a:lnTo>
                    <a:cubicBezTo>
                      <a:pt x="275" y="972"/>
                      <a:pt x="11" y="411"/>
                      <a:pt x="6" y="301"/>
                    </a:cubicBezTo>
                    <a:lnTo>
                      <a:pt x="6" y="301"/>
                    </a:lnTo>
                    <a:cubicBezTo>
                      <a:pt x="0" y="192"/>
                      <a:pt x="88" y="0"/>
                      <a:pt x="88" y="0"/>
                    </a:cubicBezTo>
                    <a:lnTo>
                      <a:pt x="168" y="163"/>
                    </a:lnTo>
                    <a:lnTo>
                      <a:pt x="171" y="16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1"/>
              <p:cNvSpPr/>
              <p:nvPr/>
            </p:nvSpPr>
            <p:spPr>
              <a:xfrm>
                <a:off x="171176" y="1470111"/>
                <a:ext cx="64735" cy="18341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300" extrusionOk="0">
                    <a:moveTo>
                      <a:pt x="85" y="299"/>
                    </a:moveTo>
                    <a:lnTo>
                      <a:pt x="85" y="299"/>
                    </a:lnTo>
                    <a:cubicBezTo>
                      <a:pt x="80" y="299"/>
                      <a:pt x="75" y="297"/>
                      <a:pt x="72" y="293"/>
                    </a:cubicBezTo>
                    <a:lnTo>
                      <a:pt x="72" y="293"/>
                    </a:lnTo>
                    <a:cubicBezTo>
                      <a:pt x="10" y="215"/>
                      <a:pt x="0" y="98"/>
                      <a:pt x="48" y="11"/>
                    </a:cubicBezTo>
                    <a:lnTo>
                      <a:pt x="48" y="11"/>
                    </a:lnTo>
                    <a:cubicBezTo>
                      <a:pt x="54" y="1"/>
                      <a:pt x="64" y="0"/>
                      <a:pt x="73" y="3"/>
                    </a:cubicBezTo>
                    <a:lnTo>
                      <a:pt x="73" y="3"/>
                    </a:lnTo>
                    <a:cubicBezTo>
                      <a:pt x="81" y="9"/>
                      <a:pt x="85" y="20"/>
                      <a:pt x="79" y="28"/>
                    </a:cubicBezTo>
                    <a:lnTo>
                      <a:pt x="79" y="28"/>
                    </a:lnTo>
                    <a:cubicBezTo>
                      <a:pt x="37" y="103"/>
                      <a:pt x="46" y="203"/>
                      <a:pt x="99" y="271"/>
                    </a:cubicBezTo>
                    <a:lnTo>
                      <a:pt x="99" y="271"/>
                    </a:lnTo>
                    <a:cubicBezTo>
                      <a:pt x="105" y="278"/>
                      <a:pt x="104" y="290"/>
                      <a:pt x="96" y="295"/>
                    </a:cubicBezTo>
                    <a:lnTo>
                      <a:pt x="96" y="295"/>
                    </a:lnTo>
                    <a:cubicBezTo>
                      <a:pt x="93" y="298"/>
                      <a:pt x="90" y="299"/>
                      <a:pt x="85" y="29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1"/>
              <p:cNvSpPr/>
              <p:nvPr/>
            </p:nvSpPr>
            <p:spPr>
              <a:xfrm>
                <a:off x="459785" y="2174098"/>
                <a:ext cx="237361" cy="480114"/>
              </a:xfrm>
              <a:custGeom>
                <a:avLst/>
                <a:gdLst/>
                <a:ahLst/>
                <a:cxnLst/>
                <a:rect l="l" t="t" r="r" b="b"/>
                <a:pathLst>
                  <a:path w="386" h="783" extrusionOk="0">
                    <a:moveTo>
                      <a:pt x="365" y="782"/>
                    </a:moveTo>
                    <a:lnTo>
                      <a:pt x="365" y="782"/>
                    </a:lnTo>
                    <a:cubicBezTo>
                      <a:pt x="359" y="782"/>
                      <a:pt x="353" y="779"/>
                      <a:pt x="349" y="773"/>
                    </a:cubicBezTo>
                    <a:lnTo>
                      <a:pt x="5" y="28"/>
                    </a:lnTo>
                    <a:lnTo>
                      <a:pt x="5" y="28"/>
                    </a:lnTo>
                    <a:cubicBezTo>
                      <a:pt x="0" y="19"/>
                      <a:pt x="5" y="9"/>
                      <a:pt x="13" y="4"/>
                    </a:cubicBezTo>
                    <a:lnTo>
                      <a:pt x="13" y="4"/>
                    </a:lnTo>
                    <a:cubicBezTo>
                      <a:pt x="22" y="0"/>
                      <a:pt x="32" y="4"/>
                      <a:pt x="36" y="13"/>
                    </a:cubicBezTo>
                    <a:lnTo>
                      <a:pt x="381" y="758"/>
                    </a:lnTo>
                    <a:lnTo>
                      <a:pt x="381" y="758"/>
                    </a:lnTo>
                    <a:cubicBezTo>
                      <a:pt x="385" y="766"/>
                      <a:pt x="382" y="777"/>
                      <a:pt x="372" y="781"/>
                    </a:cubicBezTo>
                    <a:lnTo>
                      <a:pt x="372" y="781"/>
                    </a:lnTo>
                    <a:cubicBezTo>
                      <a:pt x="371" y="782"/>
                      <a:pt x="368" y="782"/>
                      <a:pt x="365" y="7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4" name="Google Shape;854;p31"/>
            <p:cNvGrpSpPr/>
            <p:nvPr/>
          </p:nvGrpSpPr>
          <p:grpSpPr>
            <a:xfrm>
              <a:off x="8430775" y="275261"/>
              <a:ext cx="388700" cy="528500"/>
              <a:chOff x="5489575" y="3008286"/>
              <a:chExt cx="388700" cy="528500"/>
            </a:xfrm>
          </p:grpSpPr>
          <p:sp>
            <p:nvSpPr>
              <p:cNvPr id="855" name="Google Shape;855;p31"/>
              <p:cNvSpPr/>
              <p:nvPr/>
            </p:nvSpPr>
            <p:spPr>
              <a:xfrm>
                <a:off x="5513441" y="3233326"/>
                <a:ext cx="173890" cy="303461"/>
              </a:xfrm>
              <a:custGeom>
                <a:avLst/>
                <a:gdLst/>
                <a:ahLst/>
                <a:cxnLst/>
                <a:rect l="l" t="t" r="r" b="b"/>
                <a:pathLst>
                  <a:path w="223" h="392" extrusionOk="0">
                    <a:moveTo>
                      <a:pt x="13" y="391"/>
                    </a:moveTo>
                    <a:lnTo>
                      <a:pt x="13" y="391"/>
                    </a:lnTo>
                    <a:cubicBezTo>
                      <a:pt x="11" y="391"/>
                      <a:pt x="9" y="391"/>
                      <a:pt x="8" y="390"/>
                    </a:cubicBezTo>
                    <a:lnTo>
                      <a:pt x="8" y="390"/>
                    </a:lnTo>
                    <a:cubicBezTo>
                      <a:pt x="1" y="386"/>
                      <a:pt x="0" y="378"/>
                      <a:pt x="2" y="372"/>
                    </a:cubicBezTo>
                    <a:lnTo>
                      <a:pt x="195" y="10"/>
                    </a:lnTo>
                    <a:lnTo>
                      <a:pt x="195" y="10"/>
                    </a:lnTo>
                    <a:cubicBezTo>
                      <a:pt x="199" y="4"/>
                      <a:pt x="206" y="0"/>
                      <a:pt x="213" y="4"/>
                    </a:cubicBezTo>
                    <a:lnTo>
                      <a:pt x="213" y="4"/>
                    </a:lnTo>
                    <a:cubicBezTo>
                      <a:pt x="219" y="7"/>
                      <a:pt x="222" y="15"/>
                      <a:pt x="218" y="23"/>
                    </a:cubicBezTo>
                    <a:lnTo>
                      <a:pt x="26" y="385"/>
                    </a:lnTo>
                    <a:lnTo>
                      <a:pt x="26" y="385"/>
                    </a:lnTo>
                    <a:cubicBezTo>
                      <a:pt x="24" y="388"/>
                      <a:pt x="19" y="391"/>
                      <a:pt x="13" y="39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1"/>
              <p:cNvSpPr/>
              <p:nvPr/>
            </p:nvSpPr>
            <p:spPr>
              <a:xfrm>
                <a:off x="5489575" y="3008286"/>
                <a:ext cx="388700" cy="38870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501" extrusionOk="0">
                    <a:moveTo>
                      <a:pt x="379" y="500"/>
                    </a:moveTo>
                    <a:lnTo>
                      <a:pt x="379" y="500"/>
                    </a:lnTo>
                    <a:cubicBezTo>
                      <a:pt x="379" y="500"/>
                      <a:pt x="333" y="498"/>
                      <a:pt x="180" y="416"/>
                    </a:cubicBezTo>
                    <a:lnTo>
                      <a:pt x="180" y="416"/>
                    </a:lnTo>
                    <a:cubicBezTo>
                      <a:pt x="28" y="334"/>
                      <a:pt x="0" y="295"/>
                      <a:pt x="0" y="295"/>
                    </a:cubicBezTo>
                    <a:lnTo>
                      <a:pt x="0" y="295"/>
                    </a:lnTo>
                    <a:cubicBezTo>
                      <a:pt x="11" y="254"/>
                      <a:pt x="25" y="250"/>
                      <a:pt x="25" y="250"/>
                    </a:cubicBezTo>
                    <a:lnTo>
                      <a:pt x="51" y="263"/>
                    </a:lnTo>
                    <a:lnTo>
                      <a:pt x="51" y="263"/>
                    </a:lnTo>
                    <a:cubicBezTo>
                      <a:pt x="122" y="301"/>
                      <a:pt x="276" y="81"/>
                      <a:pt x="239" y="61"/>
                    </a:cubicBezTo>
                    <a:lnTo>
                      <a:pt x="239" y="61"/>
                    </a:lnTo>
                    <a:cubicBezTo>
                      <a:pt x="178" y="29"/>
                      <a:pt x="227" y="0"/>
                      <a:pt x="227" y="0"/>
                    </a:cubicBezTo>
                    <a:lnTo>
                      <a:pt x="227" y="0"/>
                    </a:lnTo>
                    <a:lnTo>
                      <a:pt x="227" y="0"/>
                    </a:lnTo>
                    <a:cubicBezTo>
                      <a:pt x="324" y="37"/>
                      <a:pt x="415" y="86"/>
                      <a:pt x="498" y="146"/>
                    </a:cubicBezTo>
                    <a:lnTo>
                      <a:pt x="498" y="146"/>
                    </a:lnTo>
                    <a:lnTo>
                      <a:pt x="498" y="146"/>
                    </a:lnTo>
                    <a:cubicBezTo>
                      <a:pt x="498" y="146"/>
                      <a:pt x="502" y="204"/>
                      <a:pt x="440" y="170"/>
                    </a:cubicBezTo>
                    <a:lnTo>
                      <a:pt x="440" y="170"/>
                    </a:lnTo>
                    <a:cubicBezTo>
                      <a:pt x="403" y="150"/>
                      <a:pt x="308" y="402"/>
                      <a:pt x="378" y="440"/>
                    </a:cubicBezTo>
                    <a:lnTo>
                      <a:pt x="403" y="453"/>
                    </a:lnTo>
                    <a:lnTo>
                      <a:pt x="403" y="453"/>
                    </a:lnTo>
                    <a:cubicBezTo>
                      <a:pt x="403" y="453"/>
                      <a:pt x="407" y="468"/>
                      <a:pt x="379" y="50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1"/>
              <p:cNvSpPr/>
              <p:nvPr/>
            </p:nvSpPr>
            <p:spPr>
              <a:xfrm>
                <a:off x="5677104" y="3049203"/>
                <a:ext cx="153432" cy="9206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20" extrusionOk="0">
                    <a:moveTo>
                      <a:pt x="182" y="119"/>
                    </a:moveTo>
                    <a:lnTo>
                      <a:pt x="182" y="119"/>
                    </a:lnTo>
                    <a:cubicBezTo>
                      <a:pt x="180" y="119"/>
                      <a:pt x="178" y="117"/>
                      <a:pt x="176" y="116"/>
                    </a:cubicBezTo>
                    <a:lnTo>
                      <a:pt x="9" y="26"/>
                    </a:lnTo>
                    <a:lnTo>
                      <a:pt x="9" y="26"/>
                    </a:lnTo>
                    <a:cubicBezTo>
                      <a:pt x="1" y="24"/>
                      <a:pt x="0" y="15"/>
                      <a:pt x="2" y="8"/>
                    </a:cubicBezTo>
                    <a:lnTo>
                      <a:pt x="2" y="8"/>
                    </a:lnTo>
                    <a:cubicBezTo>
                      <a:pt x="7" y="3"/>
                      <a:pt x="14" y="0"/>
                      <a:pt x="20" y="4"/>
                    </a:cubicBezTo>
                    <a:lnTo>
                      <a:pt x="189" y="94"/>
                    </a:lnTo>
                    <a:lnTo>
                      <a:pt x="189" y="94"/>
                    </a:lnTo>
                    <a:cubicBezTo>
                      <a:pt x="195" y="96"/>
                      <a:pt x="197" y="105"/>
                      <a:pt x="194" y="112"/>
                    </a:cubicBezTo>
                    <a:lnTo>
                      <a:pt x="194" y="112"/>
                    </a:lnTo>
                    <a:cubicBezTo>
                      <a:pt x="192" y="115"/>
                      <a:pt x="186" y="119"/>
                      <a:pt x="1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1"/>
              <p:cNvSpPr/>
              <p:nvPr/>
            </p:nvSpPr>
            <p:spPr>
              <a:xfrm>
                <a:off x="5523671" y="3206048"/>
                <a:ext cx="262541" cy="150026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96" extrusionOk="0">
                    <a:moveTo>
                      <a:pt x="323" y="195"/>
                    </a:moveTo>
                    <a:lnTo>
                      <a:pt x="323" y="195"/>
                    </a:lnTo>
                    <a:cubicBezTo>
                      <a:pt x="321" y="195"/>
                      <a:pt x="319" y="195"/>
                      <a:pt x="318" y="193"/>
                    </a:cubicBezTo>
                    <a:lnTo>
                      <a:pt x="318" y="193"/>
                    </a:lnTo>
                    <a:cubicBezTo>
                      <a:pt x="158" y="140"/>
                      <a:pt x="14" y="31"/>
                      <a:pt x="7" y="26"/>
                    </a:cubicBezTo>
                    <a:lnTo>
                      <a:pt x="7" y="26"/>
                    </a:lnTo>
                    <a:cubicBezTo>
                      <a:pt x="1" y="21"/>
                      <a:pt x="0" y="13"/>
                      <a:pt x="5" y="9"/>
                    </a:cubicBezTo>
                    <a:lnTo>
                      <a:pt x="5" y="9"/>
                    </a:lnTo>
                    <a:cubicBezTo>
                      <a:pt x="9" y="1"/>
                      <a:pt x="17" y="0"/>
                      <a:pt x="24" y="5"/>
                    </a:cubicBezTo>
                    <a:lnTo>
                      <a:pt x="24" y="5"/>
                    </a:lnTo>
                    <a:cubicBezTo>
                      <a:pt x="25" y="6"/>
                      <a:pt x="170" y="117"/>
                      <a:pt x="327" y="168"/>
                    </a:cubicBezTo>
                    <a:lnTo>
                      <a:pt x="327" y="168"/>
                    </a:lnTo>
                    <a:cubicBezTo>
                      <a:pt x="333" y="171"/>
                      <a:pt x="337" y="178"/>
                      <a:pt x="335" y="185"/>
                    </a:cubicBezTo>
                    <a:lnTo>
                      <a:pt x="335" y="185"/>
                    </a:lnTo>
                    <a:cubicBezTo>
                      <a:pt x="333" y="191"/>
                      <a:pt x="328" y="195"/>
                      <a:pt x="323" y="19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59" name="Google Shape;859;p31"/>
          <p:cNvGrpSpPr/>
          <p:nvPr/>
        </p:nvGrpSpPr>
        <p:grpSpPr>
          <a:xfrm>
            <a:off x="122631" y="907790"/>
            <a:ext cx="8880154" cy="4134239"/>
            <a:chOff x="122631" y="907790"/>
            <a:chExt cx="8880154" cy="4134239"/>
          </a:xfrm>
        </p:grpSpPr>
        <p:grpSp>
          <p:nvGrpSpPr>
            <p:cNvPr id="860" name="Google Shape;860;p31"/>
            <p:cNvGrpSpPr/>
            <p:nvPr/>
          </p:nvGrpSpPr>
          <p:grpSpPr>
            <a:xfrm rot="10800000">
              <a:off x="122631" y="2567115"/>
              <a:ext cx="311529" cy="578250"/>
              <a:chOff x="1196975" y="5856287"/>
              <a:chExt cx="231775" cy="430213"/>
            </a:xfrm>
          </p:grpSpPr>
          <p:sp>
            <p:nvSpPr>
              <p:cNvPr id="861" name="Google Shape;861;p31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1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1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1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1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1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1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8" name="Google Shape;868;p31"/>
            <p:cNvGrpSpPr/>
            <p:nvPr/>
          </p:nvGrpSpPr>
          <p:grpSpPr>
            <a:xfrm rot="5400000">
              <a:off x="1861406" y="4597140"/>
              <a:ext cx="311529" cy="578250"/>
              <a:chOff x="1196975" y="5856287"/>
              <a:chExt cx="231775" cy="430213"/>
            </a:xfrm>
          </p:grpSpPr>
          <p:sp>
            <p:nvSpPr>
              <p:cNvPr id="869" name="Google Shape;869;p31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1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1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1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1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1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1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6" name="Google Shape;876;p31"/>
            <p:cNvGrpSpPr/>
            <p:nvPr/>
          </p:nvGrpSpPr>
          <p:grpSpPr>
            <a:xfrm rot="10800000">
              <a:off x="8691256" y="907790"/>
              <a:ext cx="311529" cy="578250"/>
              <a:chOff x="1196975" y="5856287"/>
              <a:chExt cx="231775" cy="430213"/>
            </a:xfrm>
          </p:grpSpPr>
          <p:sp>
            <p:nvSpPr>
              <p:cNvPr id="877" name="Google Shape;877;p31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1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1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1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1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1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1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4" name="Google Shape;884;p31"/>
          <p:cNvGrpSpPr/>
          <p:nvPr/>
        </p:nvGrpSpPr>
        <p:grpSpPr>
          <a:xfrm>
            <a:off x="133113" y="176226"/>
            <a:ext cx="7983429" cy="3547962"/>
            <a:chOff x="133113" y="176226"/>
            <a:chExt cx="7983429" cy="3547962"/>
          </a:xfrm>
        </p:grpSpPr>
        <p:sp>
          <p:nvSpPr>
            <p:cNvPr id="885" name="Google Shape;885;p31"/>
            <p:cNvSpPr/>
            <p:nvPr/>
          </p:nvSpPr>
          <p:spPr>
            <a:xfrm>
              <a:off x="521669" y="1112679"/>
              <a:ext cx="276031" cy="295396"/>
            </a:xfrm>
            <a:custGeom>
              <a:avLst/>
              <a:gdLst/>
              <a:ahLst/>
              <a:cxnLst/>
              <a:rect l="l" t="t" r="r" b="b"/>
              <a:pathLst>
                <a:path w="501" h="537" extrusionOk="0">
                  <a:moveTo>
                    <a:pt x="498" y="321"/>
                  </a:moveTo>
                  <a:cubicBezTo>
                    <a:pt x="496" y="332"/>
                    <a:pt x="488" y="341"/>
                    <a:pt x="478" y="343"/>
                  </a:cubicBezTo>
                  <a:lnTo>
                    <a:pt x="341" y="379"/>
                  </a:lnTo>
                  <a:lnTo>
                    <a:pt x="318" y="514"/>
                  </a:lnTo>
                  <a:cubicBezTo>
                    <a:pt x="317" y="525"/>
                    <a:pt x="308" y="534"/>
                    <a:pt x="297" y="536"/>
                  </a:cubicBezTo>
                  <a:cubicBezTo>
                    <a:pt x="295" y="536"/>
                    <a:pt x="293" y="536"/>
                    <a:pt x="291" y="536"/>
                  </a:cubicBezTo>
                  <a:cubicBezTo>
                    <a:pt x="282" y="536"/>
                    <a:pt x="273" y="532"/>
                    <a:pt x="268" y="524"/>
                  </a:cubicBezTo>
                  <a:cubicBezTo>
                    <a:pt x="245" y="488"/>
                    <a:pt x="224" y="452"/>
                    <a:pt x="204" y="415"/>
                  </a:cubicBezTo>
                  <a:lnTo>
                    <a:pt x="37" y="459"/>
                  </a:lnTo>
                  <a:cubicBezTo>
                    <a:pt x="26" y="462"/>
                    <a:pt x="13" y="458"/>
                    <a:pt x="7" y="448"/>
                  </a:cubicBezTo>
                  <a:cubicBezTo>
                    <a:pt x="0" y="439"/>
                    <a:pt x="0" y="426"/>
                    <a:pt x="7" y="417"/>
                  </a:cubicBezTo>
                  <a:cubicBezTo>
                    <a:pt x="44" y="363"/>
                    <a:pt x="84" y="310"/>
                    <a:pt x="126" y="259"/>
                  </a:cubicBezTo>
                  <a:cubicBezTo>
                    <a:pt x="99" y="196"/>
                    <a:pt x="74" y="131"/>
                    <a:pt x="53" y="66"/>
                  </a:cubicBezTo>
                  <a:cubicBezTo>
                    <a:pt x="50" y="54"/>
                    <a:pt x="53" y="42"/>
                    <a:pt x="63" y="35"/>
                  </a:cubicBezTo>
                  <a:cubicBezTo>
                    <a:pt x="72" y="28"/>
                    <a:pt x="85" y="28"/>
                    <a:pt x="95" y="34"/>
                  </a:cubicBezTo>
                  <a:lnTo>
                    <a:pt x="237" y="129"/>
                  </a:lnTo>
                  <a:cubicBezTo>
                    <a:pt x="274" y="89"/>
                    <a:pt x="312" y="49"/>
                    <a:pt x="351" y="11"/>
                  </a:cubicBezTo>
                  <a:cubicBezTo>
                    <a:pt x="362" y="0"/>
                    <a:pt x="379" y="0"/>
                    <a:pt x="390" y="11"/>
                  </a:cubicBezTo>
                  <a:cubicBezTo>
                    <a:pt x="396" y="17"/>
                    <a:pt x="401" y="28"/>
                    <a:pt x="400" y="37"/>
                  </a:cubicBezTo>
                  <a:lnTo>
                    <a:pt x="369" y="216"/>
                  </a:lnTo>
                  <a:lnTo>
                    <a:pt x="486" y="294"/>
                  </a:lnTo>
                  <a:cubicBezTo>
                    <a:pt x="495" y="300"/>
                    <a:pt x="500" y="311"/>
                    <a:pt x="498" y="32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1"/>
            <p:cNvSpPr/>
            <p:nvPr/>
          </p:nvSpPr>
          <p:spPr>
            <a:xfrm>
              <a:off x="7678284" y="176226"/>
              <a:ext cx="438258" cy="493943"/>
            </a:xfrm>
            <a:custGeom>
              <a:avLst/>
              <a:gdLst/>
              <a:ahLst/>
              <a:cxnLst/>
              <a:rect l="l" t="t" r="r" b="b"/>
              <a:pathLst>
                <a:path w="796" h="898" extrusionOk="0">
                  <a:moveTo>
                    <a:pt x="324" y="535"/>
                  </a:moveTo>
                  <a:cubicBezTo>
                    <a:pt x="212" y="479"/>
                    <a:pt x="104" y="416"/>
                    <a:pt x="0" y="347"/>
                  </a:cubicBezTo>
                  <a:cubicBezTo>
                    <a:pt x="110" y="337"/>
                    <a:pt x="220" y="326"/>
                    <a:pt x="330" y="316"/>
                  </a:cubicBezTo>
                  <a:cubicBezTo>
                    <a:pt x="335" y="210"/>
                    <a:pt x="344" y="105"/>
                    <a:pt x="356" y="0"/>
                  </a:cubicBezTo>
                  <a:lnTo>
                    <a:pt x="361" y="1"/>
                  </a:lnTo>
                  <a:cubicBezTo>
                    <a:pt x="416" y="99"/>
                    <a:pt x="472" y="198"/>
                    <a:pt x="527" y="297"/>
                  </a:cubicBezTo>
                  <a:cubicBezTo>
                    <a:pt x="616" y="288"/>
                    <a:pt x="706" y="280"/>
                    <a:pt x="795" y="271"/>
                  </a:cubicBezTo>
                  <a:cubicBezTo>
                    <a:pt x="742" y="344"/>
                    <a:pt x="688" y="417"/>
                    <a:pt x="635" y="489"/>
                  </a:cubicBezTo>
                  <a:cubicBezTo>
                    <a:pt x="678" y="565"/>
                    <a:pt x="721" y="642"/>
                    <a:pt x="763" y="718"/>
                  </a:cubicBezTo>
                  <a:cubicBezTo>
                    <a:pt x="685" y="692"/>
                    <a:pt x="608" y="663"/>
                    <a:pt x="531" y="631"/>
                  </a:cubicBezTo>
                  <a:cubicBezTo>
                    <a:pt x="466" y="720"/>
                    <a:pt x="401" y="808"/>
                    <a:pt x="336" y="897"/>
                  </a:cubicBezTo>
                  <a:cubicBezTo>
                    <a:pt x="327" y="777"/>
                    <a:pt x="324" y="656"/>
                    <a:pt x="324" y="53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133113" y="3411844"/>
              <a:ext cx="290559" cy="312345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888550" y="1915100"/>
            <a:ext cx="3480600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title" idx="2" hasCustomPrompt="1"/>
          </p:nvPr>
        </p:nvSpPr>
        <p:spPr>
          <a:xfrm>
            <a:off x="888550" y="775575"/>
            <a:ext cx="11274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3"/>
          <p:cNvSpPr txBox="1">
            <a:spLocks noGrp="1"/>
          </p:cNvSpPr>
          <p:nvPr>
            <p:ph type="subTitle" idx="1"/>
          </p:nvPr>
        </p:nvSpPr>
        <p:spPr>
          <a:xfrm>
            <a:off x="888550" y="2709675"/>
            <a:ext cx="2708700" cy="7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"/>
          <p:cNvSpPr/>
          <p:nvPr/>
        </p:nvSpPr>
        <p:spPr>
          <a:xfrm rot="10800000" flipH="1">
            <a:off x="4980557" y="49137"/>
            <a:ext cx="280228" cy="301233"/>
          </a:xfrm>
          <a:custGeom>
            <a:avLst/>
            <a:gdLst/>
            <a:ahLst/>
            <a:cxnLst/>
            <a:rect l="l" t="t" r="r" b="b"/>
            <a:pathLst>
              <a:path w="527" h="568" extrusionOk="0">
                <a:moveTo>
                  <a:pt x="202" y="339"/>
                </a:moveTo>
                <a:cubicBezTo>
                  <a:pt x="132" y="310"/>
                  <a:pt x="65" y="277"/>
                  <a:pt x="0" y="239"/>
                </a:cubicBezTo>
                <a:cubicBezTo>
                  <a:pt x="73" y="226"/>
                  <a:pt x="146" y="213"/>
                  <a:pt x="219" y="200"/>
                </a:cubicBezTo>
                <a:cubicBezTo>
                  <a:pt x="228" y="133"/>
                  <a:pt x="240" y="67"/>
                  <a:pt x="254" y="0"/>
                </a:cubicBezTo>
                <a:lnTo>
                  <a:pt x="257" y="0"/>
                </a:lnTo>
                <a:cubicBezTo>
                  <a:pt x="287" y="59"/>
                  <a:pt x="318" y="118"/>
                  <a:pt x="349" y="177"/>
                </a:cubicBezTo>
                <a:cubicBezTo>
                  <a:pt x="408" y="167"/>
                  <a:pt x="467" y="156"/>
                  <a:pt x="526" y="146"/>
                </a:cubicBezTo>
                <a:cubicBezTo>
                  <a:pt x="487" y="195"/>
                  <a:pt x="448" y="244"/>
                  <a:pt x="409" y="292"/>
                </a:cubicBezTo>
                <a:cubicBezTo>
                  <a:pt x="432" y="338"/>
                  <a:pt x="456" y="384"/>
                  <a:pt x="480" y="429"/>
                </a:cubicBezTo>
                <a:cubicBezTo>
                  <a:pt x="430" y="417"/>
                  <a:pt x="381" y="403"/>
                  <a:pt x="333" y="387"/>
                </a:cubicBezTo>
                <a:cubicBezTo>
                  <a:pt x="285" y="447"/>
                  <a:pt x="237" y="507"/>
                  <a:pt x="189" y="567"/>
                </a:cubicBezTo>
                <a:cubicBezTo>
                  <a:pt x="191" y="491"/>
                  <a:pt x="195" y="415"/>
                  <a:pt x="202" y="339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114632" y="3213543"/>
            <a:ext cx="2306788" cy="1802724"/>
            <a:chOff x="114632" y="3213543"/>
            <a:chExt cx="2306788" cy="1802724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114632" y="3213543"/>
              <a:ext cx="311529" cy="578250"/>
              <a:chOff x="1196975" y="5856287"/>
              <a:chExt cx="231775" cy="430213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" name="Google Shape;57;p3"/>
            <p:cNvGrpSpPr/>
            <p:nvPr/>
          </p:nvGrpSpPr>
          <p:grpSpPr>
            <a:xfrm rot="5400000">
              <a:off x="1976531" y="4571378"/>
              <a:ext cx="311529" cy="578250"/>
              <a:chOff x="1196975" y="5856287"/>
              <a:chExt cx="231775" cy="430213"/>
            </a:xfrm>
          </p:grpSpPr>
          <p:sp>
            <p:nvSpPr>
              <p:cNvPr id="58" name="Google Shape;58;p3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0" name="Google Shape;130;p6"/>
          <p:cNvGrpSpPr/>
          <p:nvPr/>
        </p:nvGrpSpPr>
        <p:grpSpPr>
          <a:xfrm>
            <a:off x="-518633" y="1773571"/>
            <a:ext cx="10764919" cy="4583842"/>
            <a:chOff x="-518633" y="1773571"/>
            <a:chExt cx="10764919" cy="4583842"/>
          </a:xfrm>
        </p:grpSpPr>
        <p:grpSp>
          <p:nvGrpSpPr>
            <p:cNvPr id="131" name="Google Shape;131;p6"/>
            <p:cNvGrpSpPr/>
            <p:nvPr/>
          </p:nvGrpSpPr>
          <p:grpSpPr>
            <a:xfrm flipH="1">
              <a:off x="-518633" y="1773571"/>
              <a:ext cx="1232021" cy="2584750"/>
              <a:chOff x="6589696" y="4258501"/>
              <a:chExt cx="972700" cy="2040700"/>
            </a:xfrm>
          </p:grpSpPr>
          <p:sp>
            <p:nvSpPr>
              <p:cNvPr id="132" name="Google Shape;132;p6"/>
              <p:cNvSpPr/>
              <p:nvPr/>
            </p:nvSpPr>
            <p:spPr>
              <a:xfrm>
                <a:off x="6656854" y="4451306"/>
                <a:ext cx="327121" cy="36178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736" extrusionOk="0">
                    <a:moveTo>
                      <a:pt x="507" y="0"/>
                    </a:moveTo>
                    <a:cubicBezTo>
                      <a:pt x="561" y="66"/>
                      <a:pt x="604" y="142"/>
                      <a:pt x="628" y="224"/>
                    </a:cubicBezTo>
                    <a:cubicBezTo>
                      <a:pt x="667" y="357"/>
                      <a:pt x="652" y="510"/>
                      <a:pt x="573" y="623"/>
                    </a:cubicBezTo>
                    <a:cubicBezTo>
                      <a:pt x="572" y="623"/>
                      <a:pt x="572" y="623"/>
                      <a:pt x="572" y="622"/>
                    </a:cubicBezTo>
                    <a:cubicBezTo>
                      <a:pt x="570" y="626"/>
                      <a:pt x="568" y="630"/>
                      <a:pt x="565" y="634"/>
                    </a:cubicBezTo>
                    <a:cubicBezTo>
                      <a:pt x="564" y="636"/>
                      <a:pt x="562" y="638"/>
                      <a:pt x="560" y="640"/>
                    </a:cubicBezTo>
                    <a:cubicBezTo>
                      <a:pt x="543" y="665"/>
                      <a:pt x="516" y="691"/>
                      <a:pt x="474" y="708"/>
                    </a:cubicBezTo>
                    <a:cubicBezTo>
                      <a:pt x="408" y="735"/>
                      <a:pt x="350" y="722"/>
                      <a:pt x="315" y="708"/>
                    </a:cubicBezTo>
                    <a:cubicBezTo>
                      <a:pt x="316" y="709"/>
                      <a:pt x="316" y="711"/>
                      <a:pt x="316" y="712"/>
                    </a:cubicBezTo>
                    <a:cubicBezTo>
                      <a:pt x="203" y="664"/>
                      <a:pt x="108" y="574"/>
                      <a:pt x="45" y="467"/>
                    </a:cubicBezTo>
                    <a:cubicBezTo>
                      <a:pt x="28" y="438"/>
                      <a:pt x="13" y="408"/>
                      <a:pt x="0" y="377"/>
                    </a:cubicBezTo>
                    <a:cubicBezTo>
                      <a:pt x="52" y="372"/>
                      <a:pt x="89" y="308"/>
                      <a:pt x="144" y="303"/>
                    </a:cubicBezTo>
                    <a:cubicBezTo>
                      <a:pt x="189" y="299"/>
                      <a:pt x="226" y="337"/>
                      <a:pt x="249" y="376"/>
                    </a:cubicBezTo>
                    <a:cubicBezTo>
                      <a:pt x="272" y="414"/>
                      <a:pt x="290" y="459"/>
                      <a:pt x="326" y="486"/>
                    </a:cubicBezTo>
                    <a:cubicBezTo>
                      <a:pt x="357" y="510"/>
                      <a:pt x="401" y="517"/>
                      <a:pt x="439" y="503"/>
                    </a:cubicBezTo>
                    <a:cubicBezTo>
                      <a:pt x="476" y="490"/>
                      <a:pt x="506" y="456"/>
                      <a:pt x="514" y="417"/>
                    </a:cubicBezTo>
                    <a:cubicBezTo>
                      <a:pt x="526" y="363"/>
                      <a:pt x="500" y="309"/>
                      <a:pt x="477" y="259"/>
                    </a:cubicBezTo>
                    <a:cubicBezTo>
                      <a:pt x="454" y="209"/>
                      <a:pt x="433" y="151"/>
                      <a:pt x="454" y="100"/>
                    </a:cubicBezTo>
                    <a:cubicBezTo>
                      <a:pt x="465" y="73"/>
                      <a:pt x="487" y="53"/>
                      <a:pt x="499" y="27"/>
                    </a:cubicBezTo>
                    <a:cubicBezTo>
                      <a:pt x="502" y="18"/>
                      <a:pt x="505" y="9"/>
                      <a:pt x="50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6"/>
              <p:cNvSpPr/>
              <p:nvPr/>
            </p:nvSpPr>
            <p:spPr>
              <a:xfrm>
                <a:off x="6589696" y="4258501"/>
                <a:ext cx="327121" cy="448435"/>
              </a:xfrm>
              <a:custGeom>
                <a:avLst/>
                <a:gdLst/>
                <a:ahLst/>
                <a:cxnLst/>
                <a:rect l="l" t="t" r="r" b="b"/>
                <a:pathLst>
                  <a:path w="664" h="912" extrusionOk="0">
                    <a:moveTo>
                      <a:pt x="627" y="298"/>
                    </a:moveTo>
                    <a:cubicBezTo>
                      <a:pt x="642" y="327"/>
                      <a:pt x="650" y="362"/>
                      <a:pt x="644" y="394"/>
                    </a:cubicBezTo>
                    <a:cubicBezTo>
                      <a:pt x="642" y="403"/>
                      <a:pt x="639" y="412"/>
                      <a:pt x="636" y="421"/>
                    </a:cubicBezTo>
                    <a:cubicBezTo>
                      <a:pt x="624" y="447"/>
                      <a:pt x="602" y="467"/>
                      <a:pt x="591" y="494"/>
                    </a:cubicBezTo>
                    <a:cubicBezTo>
                      <a:pt x="570" y="545"/>
                      <a:pt x="591" y="603"/>
                      <a:pt x="614" y="653"/>
                    </a:cubicBezTo>
                    <a:cubicBezTo>
                      <a:pt x="637" y="703"/>
                      <a:pt x="663" y="757"/>
                      <a:pt x="651" y="811"/>
                    </a:cubicBezTo>
                    <a:cubicBezTo>
                      <a:pt x="643" y="850"/>
                      <a:pt x="613" y="884"/>
                      <a:pt x="576" y="897"/>
                    </a:cubicBezTo>
                    <a:cubicBezTo>
                      <a:pt x="538" y="911"/>
                      <a:pt x="494" y="904"/>
                      <a:pt x="463" y="880"/>
                    </a:cubicBezTo>
                    <a:cubicBezTo>
                      <a:pt x="427" y="853"/>
                      <a:pt x="409" y="808"/>
                      <a:pt x="386" y="770"/>
                    </a:cubicBezTo>
                    <a:cubicBezTo>
                      <a:pt x="363" y="731"/>
                      <a:pt x="326" y="693"/>
                      <a:pt x="281" y="697"/>
                    </a:cubicBezTo>
                    <a:cubicBezTo>
                      <a:pt x="226" y="702"/>
                      <a:pt x="189" y="766"/>
                      <a:pt x="137" y="771"/>
                    </a:cubicBezTo>
                    <a:cubicBezTo>
                      <a:pt x="133" y="772"/>
                      <a:pt x="128" y="772"/>
                      <a:pt x="124" y="771"/>
                    </a:cubicBezTo>
                    <a:cubicBezTo>
                      <a:pt x="99" y="768"/>
                      <a:pt x="77" y="751"/>
                      <a:pt x="64" y="729"/>
                    </a:cubicBezTo>
                    <a:cubicBezTo>
                      <a:pt x="52" y="707"/>
                      <a:pt x="46" y="682"/>
                      <a:pt x="42" y="658"/>
                    </a:cubicBezTo>
                    <a:lnTo>
                      <a:pt x="40" y="658"/>
                    </a:lnTo>
                    <a:cubicBezTo>
                      <a:pt x="0" y="462"/>
                      <a:pt x="19" y="255"/>
                      <a:pt x="95" y="70"/>
                    </a:cubicBezTo>
                    <a:cubicBezTo>
                      <a:pt x="104" y="46"/>
                      <a:pt x="117" y="21"/>
                      <a:pt x="141" y="10"/>
                    </a:cubicBezTo>
                    <a:cubicBezTo>
                      <a:pt x="163" y="0"/>
                      <a:pt x="190" y="7"/>
                      <a:pt x="213" y="14"/>
                    </a:cubicBezTo>
                    <a:cubicBezTo>
                      <a:pt x="335" y="53"/>
                      <a:pt x="449" y="117"/>
                      <a:pt x="546" y="202"/>
                    </a:cubicBezTo>
                    <a:cubicBezTo>
                      <a:pt x="578" y="229"/>
                      <a:pt x="608" y="260"/>
                      <a:pt x="627" y="298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6"/>
              <p:cNvSpPr/>
              <p:nvPr/>
            </p:nvSpPr>
            <p:spPr>
              <a:xfrm>
                <a:off x="6890822" y="5044887"/>
                <a:ext cx="671573" cy="1254314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554" extrusionOk="0">
                    <a:moveTo>
                      <a:pt x="431" y="0"/>
                    </a:moveTo>
                    <a:cubicBezTo>
                      <a:pt x="620" y="343"/>
                      <a:pt x="840" y="768"/>
                      <a:pt x="970" y="1101"/>
                    </a:cubicBezTo>
                    <a:cubicBezTo>
                      <a:pt x="1232" y="1770"/>
                      <a:pt x="1364" y="2420"/>
                      <a:pt x="1200" y="2486"/>
                    </a:cubicBezTo>
                    <a:cubicBezTo>
                      <a:pt x="1035" y="2553"/>
                      <a:pt x="676" y="1995"/>
                      <a:pt x="397" y="1334"/>
                    </a:cubicBezTo>
                    <a:cubicBezTo>
                      <a:pt x="252" y="989"/>
                      <a:pt x="106" y="503"/>
                      <a:pt x="0" y="116"/>
                    </a:cubicBezTo>
                    <a:cubicBezTo>
                      <a:pt x="0" y="116"/>
                      <a:pt x="103" y="193"/>
                      <a:pt x="244" y="135"/>
                    </a:cubicBezTo>
                    <a:cubicBezTo>
                      <a:pt x="385" y="78"/>
                      <a:pt x="431" y="0"/>
                      <a:pt x="43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6"/>
              <p:cNvSpPr/>
              <p:nvPr/>
            </p:nvSpPr>
            <p:spPr>
              <a:xfrm>
                <a:off x="6812833" y="4756763"/>
                <a:ext cx="290293" cy="38344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779" extrusionOk="0">
                    <a:moveTo>
                      <a:pt x="590" y="585"/>
                    </a:moveTo>
                    <a:cubicBezTo>
                      <a:pt x="590" y="585"/>
                      <a:pt x="544" y="663"/>
                      <a:pt x="403" y="720"/>
                    </a:cubicBezTo>
                    <a:cubicBezTo>
                      <a:pt x="262" y="778"/>
                      <a:pt x="159" y="701"/>
                      <a:pt x="159" y="701"/>
                    </a:cubicBezTo>
                    <a:cubicBezTo>
                      <a:pt x="76" y="397"/>
                      <a:pt x="17" y="154"/>
                      <a:pt x="1" y="90"/>
                    </a:cubicBezTo>
                    <a:cubicBezTo>
                      <a:pt x="1" y="89"/>
                      <a:pt x="1" y="87"/>
                      <a:pt x="0" y="86"/>
                    </a:cubicBezTo>
                    <a:cubicBezTo>
                      <a:pt x="35" y="100"/>
                      <a:pt x="93" y="113"/>
                      <a:pt x="159" y="86"/>
                    </a:cubicBezTo>
                    <a:cubicBezTo>
                      <a:pt x="201" y="69"/>
                      <a:pt x="228" y="43"/>
                      <a:pt x="245" y="18"/>
                    </a:cubicBezTo>
                    <a:cubicBezTo>
                      <a:pt x="247" y="16"/>
                      <a:pt x="249" y="14"/>
                      <a:pt x="250" y="12"/>
                    </a:cubicBezTo>
                    <a:cubicBezTo>
                      <a:pt x="253" y="8"/>
                      <a:pt x="255" y="4"/>
                      <a:pt x="257" y="0"/>
                    </a:cubicBezTo>
                    <a:cubicBezTo>
                      <a:pt x="257" y="1"/>
                      <a:pt x="257" y="1"/>
                      <a:pt x="258" y="1"/>
                    </a:cubicBezTo>
                    <a:cubicBezTo>
                      <a:pt x="302" y="76"/>
                      <a:pt x="436" y="303"/>
                      <a:pt x="590" y="58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6"/>
              <p:cNvSpPr/>
              <p:nvPr/>
            </p:nvSpPr>
            <p:spPr>
              <a:xfrm>
                <a:off x="6797667" y="4735099"/>
                <a:ext cx="71490" cy="71489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46" extrusionOk="0">
                    <a:moveTo>
                      <a:pt x="132" y="145"/>
                    </a:moveTo>
                    <a:cubicBezTo>
                      <a:pt x="129" y="145"/>
                      <a:pt x="127" y="144"/>
                      <a:pt x="124" y="142"/>
                    </a:cubicBezTo>
                    <a:lnTo>
                      <a:pt x="4" y="19"/>
                    </a:lnTo>
                    <a:cubicBezTo>
                      <a:pt x="0" y="15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lnTo>
                      <a:pt x="140" y="126"/>
                    </a:lnTo>
                    <a:cubicBezTo>
                      <a:pt x="144" y="131"/>
                      <a:pt x="144" y="137"/>
                      <a:pt x="140" y="142"/>
                    </a:cubicBezTo>
                    <a:cubicBezTo>
                      <a:pt x="138" y="144"/>
                      <a:pt x="135" y="145"/>
                      <a:pt x="132" y="1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6845328" y="4722101"/>
                <a:ext cx="49826" cy="8015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62" extrusionOk="0">
                    <a:moveTo>
                      <a:pt x="87" y="161"/>
                    </a:moveTo>
                    <a:cubicBezTo>
                      <a:pt x="83" y="161"/>
                      <a:pt x="79" y="159"/>
                      <a:pt x="77" y="156"/>
                    </a:cubicBezTo>
                    <a:lnTo>
                      <a:pt x="3" y="18"/>
                    </a:lnTo>
                    <a:cubicBezTo>
                      <a:pt x="0" y="13"/>
                      <a:pt x="2" y="6"/>
                      <a:pt x="7" y="3"/>
                    </a:cubicBezTo>
                    <a:cubicBezTo>
                      <a:pt x="12" y="0"/>
                      <a:pt x="19" y="2"/>
                      <a:pt x="22" y="8"/>
                    </a:cubicBezTo>
                    <a:lnTo>
                      <a:pt x="96" y="145"/>
                    </a:lnTo>
                    <a:cubicBezTo>
                      <a:pt x="99" y="150"/>
                      <a:pt x="97" y="157"/>
                      <a:pt x="92" y="160"/>
                    </a:cubicBezTo>
                    <a:cubicBezTo>
                      <a:pt x="90" y="161"/>
                      <a:pt x="89" y="161"/>
                      <a:pt x="87" y="16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6888655" y="4724267"/>
                <a:ext cx="25996" cy="69323"/>
              </a:xfrm>
              <a:custGeom>
                <a:avLst/>
                <a:gdLst/>
                <a:ahLst/>
                <a:cxnLst/>
                <a:rect l="l" t="t" r="r" b="b"/>
                <a:pathLst>
                  <a:path w="52" h="140" extrusionOk="0">
                    <a:moveTo>
                      <a:pt x="39" y="139"/>
                    </a:moveTo>
                    <a:cubicBezTo>
                      <a:pt x="34" y="139"/>
                      <a:pt x="29" y="136"/>
                      <a:pt x="28" y="131"/>
                    </a:cubicBezTo>
                    <a:lnTo>
                      <a:pt x="1" y="15"/>
                    </a:lnTo>
                    <a:cubicBezTo>
                      <a:pt x="0" y="9"/>
                      <a:pt x="4" y="3"/>
                      <a:pt x="10" y="1"/>
                    </a:cubicBezTo>
                    <a:cubicBezTo>
                      <a:pt x="16" y="0"/>
                      <a:pt x="21" y="4"/>
                      <a:pt x="23" y="10"/>
                    </a:cubicBezTo>
                    <a:lnTo>
                      <a:pt x="49" y="126"/>
                    </a:lnTo>
                    <a:cubicBezTo>
                      <a:pt x="51" y="132"/>
                      <a:pt x="47" y="137"/>
                      <a:pt x="41" y="139"/>
                    </a:cubicBezTo>
                    <a:cubicBezTo>
                      <a:pt x="40" y="139"/>
                      <a:pt x="40" y="139"/>
                      <a:pt x="39" y="1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"/>
              <p:cNvSpPr/>
              <p:nvPr/>
            </p:nvSpPr>
            <p:spPr>
              <a:xfrm>
                <a:off x="6611359" y="4312660"/>
                <a:ext cx="43328" cy="275126"/>
              </a:xfrm>
              <a:custGeom>
                <a:avLst/>
                <a:gdLst/>
                <a:ahLst/>
                <a:cxnLst/>
                <a:rect l="l" t="t" r="r" b="b"/>
                <a:pathLst>
                  <a:path w="89" h="562" extrusionOk="0">
                    <a:moveTo>
                      <a:pt x="73" y="561"/>
                    </a:moveTo>
                    <a:cubicBezTo>
                      <a:pt x="68" y="561"/>
                      <a:pt x="64" y="558"/>
                      <a:pt x="63" y="554"/>
                    </a:cubicBezTo>
                    <a:cubicBezTo>
                      <a:pt x="0" y="380"/>
                      <a:pt x="1" y="181"/>
                      <a:pt x="66" y="8"/>
                    </a:cubicBezTo>
                    <a:cubicBezTo>
                      <a:pt x="68" y="3"/>
                      <a:pt x="74" y="0"/>
                      <a:pt x="80" y="2"/>
                    </a:cubicBezTo>
                    <a:cubicBezTo>
                      <a:pt x="85" y="4"/>
                      <a:pt x="88" y="10"/>
                      <a:pt x="86" y="16"/>
                    </a:cubicBezTo>
                    <a:cubicBezTo>
                      <a:pt x="24" y="184"/>
                      <a:pt x="22" y="377"/>
                      <a:pt x="83" y="546"/>
                    </a:cubicBezTo>
                    <a:cubicBezTo>
                      <a:pt x="85" y="552"/>
                      <a:pt x="82" y="558"/>
                      <a:pt x="77" y="560"/>
                    </a:cubicBezTo>
                    <a:cubicBezTo>
                      <a:pt x="75" y="561"/>
                      <a:pt x="74" y="561"/>
                      <a:pt x="73" y="56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"/>
              <p:cNvSpPr/>
              <p:nvPr/>
            </p:nvSpPr>
            <p:spPr>
              <a:xfrm>
                <a:off x="6927650" y="5090381"/>
                <a:ext cx="71490" cy="168976"/>
              </a:xfrm>
              <a:custGeom>
                <a:avLst/>
                <a:gdLst/>
                <a:ahLst/>
                <a:cxnLst/>
                <a:rect l="l" t="t" r="r" b="b"/>
                <a:pathLst>
                  <a:path w="146" h="342" extrusionOk="0">
                    <a:moveTo>
                      <a:pt x="12" y="341"/>
                    </a:moveTo>
                    <a:cubicBezTo>
                      <a:pt x="11" y="341"/>
                      <a:pt x="10" y="341"/>
                      <a:pt x="8" y="340"/>
                    </a:cubicBezTo>
                    <a:cubicBezTo>
                      <a:pt x="3" y="338"/>
                      <a:pt x="0" y="332"/>
                      <a:pt x="2" y="326"/>
                    </a:cubicBezTo>
                    <a:lnTo>
                      <a:pt x="123" y="9"/>
                    </a:lnTo>
                    <a:cubicBezTo>
                      <a:pt x="125" y="3"/>
                      <a:pt x="131" y="0"/>
                      <a:pt x="137" y="3"/>
                    </a:cubicBezTo>
                    <a:cubicBezTo>
                      <a:pt x="143" y="5"/>
                      <a:pt x="145" y="11"/>
                      <a:pt x="143" y="17"/>
                    </a:cubicBezTo>
                    <a:lnTo>
                      <a:pt x="22" y="334"/>
                    </a:lnTo>
                    <a:cubicBezTo>
                      <a:pt x="21" y="338"/>
                      <a:pt x="17" y="341"/>
                      <a:pt x="12" y="34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"/>
              <p:cNvSpPr/>
              <p:nvPr/>
            </p:nvSpPr>
            <p:spPr>
              <a:xfrm>
                <a:off x="6955813" y="5055720"/>
                <a:ext cx="116984" cy="307622"/>
              </a:xfrm>
              <a:custGeom>
                <a:avLst/>
                <a:gdLst/>
                <a:ahLst/>
                <a:cxnLst/>
                <a:rect l="l" t="t" r="r" b="b"/>
                <a:pathLst>
                  <a:path w="237" h="625" extrusionOk="0">
                    <a:moveTo>
                      <a:pt x="13" y="624"/>
                    </a:moveTo>
                    <a:cubicBezTo>
                      <a:pt x="12" y="624"/>
                      <a:pt x="10" y="624"/>
                      <a:pt x="9" y="623"/>
                    </a:cubicBezTo>
                    <a:cubicBezTo>
                      <a:pt x="3" y="621"/>
                      <a:pt x="0" y="615"/>
                      <a:pt x="2" y="609"/>
                    </a:cubicBezTo>
                    <a:lnTo>
                      <a:pt x="213" y="9"/>
                    </a:lnTo>
                    <a:cubicBezTo>
                      <a:pt x="215" y="3"/>
                      <a:pt x="221" y="0"/>
                      <a:pt x="227" y="2"/>
                    </a:cubicBezTo>
                    <a:cubicBezTo>
                      <a:pt x="233" y="4"/>
                      <a:pt x="236" y="10"/>
                      <a:pt x="234" y="16"/>
                    </a:cubicBezTo>
                    <a:lnTo>
                      <a:pt x="23" y="617"/>
                    </a:lnTo>
                    <a:cubicBezTo>
                      <a:pt x="22" y="621"/>
                      <a:pt x="17" y="624"/>
                      <a:pt x="13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2" name="Google Shape;142;p6"/>
            <p:cNvGrpSpPr/>
            <p:nvPr/>
          </p:nvGrpSpPr>
          <p:grpSpPr>
            <a:xfrm rot="7746633">
              <a:off x="7205367" y="3432229"/>
              <a:ext cx="2614285" cy="2343526"/>
              <a:chOff x="84238" y="4032313"/>
              <a:chExt cx="1846948" cy="1655661"/>
            </a:xfrm>
          </p:grpSpPr>
          <p:sp>
            <p:nvSpPr>
              <p:cNvPr id="143" name="Google Shape;143;p6"/>
              <p:cNvSpPr/>
              <p:nvPr/>
            </p:nvSpPr>
            <p:spPr>
              <a:xfrm rot="6299997">
                <a:off x="360375" y="4077545"/>
                <a:ext cx="1294673" cy="1565196"/>
              </a:xfrm>
              <a:custGeom>
                <a:avLst/>
                <a:gdLst/>
                <a:ahLst/>
                <a:cxnLst/>
                <a:rect l="l" t="t" r="r" b="b"/>
                <a:pathLst>
                  <a:path w="2956" h="3571" extrusionOk="0">
                    <a:moveTo>
                      <a:pt x="504" y="0"/>
                    </a:moveTo>
                    <a:lnTo>
                      <a:pt x="2955" y="3570"/>
                    </a:lnTo>
                    <a:lnTo>
                      <a:pt x="0" y="3264"/>
                    </a:lnTo>
                    <a:lnTo>
                      <a:pt x="504" y="0"/>
                    </a:lnTo>
                    <a:close/>
                    <a:moveTo>
                      <a:pt x="1782" y="2873"/>
                    </a:moveTo>
                    <a:lnTo>
                      <a:pt x="850" y="1516"/>
                    </a:lnTo>
                    <a:lnTo>
                      <a:pt x="658" y="2756"/>
                    </a:lnTo>
                    <a:lnTo>
                      <a:pt x="1782" y="287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6"/>
              <p:cNvSpPr/>
              <p:nvPr/>
            </p:nvSpPr>
            <p:spPr>
              <a:xfrm rot="6300009">
                <a:off x="186006" y="5140040"/>
                <a:ext cx="102414" cy="69564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60" extrusionOk="0">
                    <a:moveTo>
                      <a:pt x="17" y="159"/>
                    </a:moveTo>
                    <a:cubicBezTo>
                      <a:pt x="12" y="159"/>
                      <a:pt x="7" y="157"/>
                      <a:pt x="4" y="152"/>
                    </a:cubicBezTo>
                    <a:cubicBezTo>
                      <a:pt x="0" y="145"/>
                      <a:pt x="2" y="136"/>
                      <a:pt x="9" y="132"/>
                    </a:cubicBezTo>
                    <a:lnTo>
                      <a:pt x="209" y="5"/>
                    </a:lnTo>
                    <a:cubicBezTo>
                      <a:pt x="216" y="0"/>
                      <a:pt x="225" y="2"/>
                      <a:pt x="229" y="9"/>
                    </a:cubicBezTo>
                    <a:cubicBezTo>
                      <a:pt x="234" y="16"/>
                      <a:pt x="232" y="25"/>
                      <a:pt x="225" y="30"/>
                    </a:cubicBezTo>
                    <a:lnTo>
                      <a:pt x="25" y="157"/>
                    </a:lnTo>
                    <a:cubicBezTo>
                      <a:pt x="22" y="158"/>
                      <a:pt x="19" y="159"/>
                      <a:pt x="17" y="15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6"/>
              <p:cNvSpPr/>
              <p:nvPr/>
            </p:nvSpPr>
            <p:spPr>
              <a:xfrm rot="6299992">
                <a:off x="352274" y="5117800"/>
                <a:ext cx="69564" cy="48308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2" extrusionOk="0">
                    <a:moveTo>
                      <a:pt x="17" y="111"/>
                    </a:moveTo>
                    <a:cubicBezTo>
                      <a:pt x="13" y="111"/>
                      <a:pt x="8" y="109"/>
                      <a:pt x="5" y="104"/>
                    </a:cubicBezTo>
                    <a:cubicBezTo>
                      <a:pt x="0" y="97"/>
                      <a:pt x="3" y="88"/>
                      <a:pt x="9" y="84"/>
                    </a:cubicBezTo>
                    <a:lnTo>
                      <a:pt x="134" y="5"/>
                    </a:lnTo>
                    <a:cubicBezTo>
                      <a:pt x="141" y="0"/>
                      <a:pt x="150" y="2"/>
                      <a:pt x="154" y="9"/>
                    </a:cubicBezTo>
                    <a:cubicBezTo>
                      <a:pt x="159" y="16"/>
                      <a:pt x="157" y="25"/>
                      <a:pt x="150" y="30"/>
                    </a:cubicBezTo>
                    <a:lnTo>
                      <a:pt x="25" y="109"/>
                    </a:lnTo>
                    <a:cubicBezTo>
                      <a:pt x="23" y="110"/>
                      <a:pt x="20" y="111"/>
                      <a:pt x="17" y="1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6"/>
              <p:cNvSpPr/>
              <p:nvPr/>
            </p:nvSpPr>
            <p:spPr>
              <a:xfrm rot="6300009">
                <a:off x="475529" y="5037572"/>
                <a:ext cx="102414" cy="69564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60" extrusionOk="0">
                    <a:moveTo>
                      <a:pt x="17" y="159"/>
                    </a:moveTo>
                    <a:cubicBezTo>
                      <a:pt x="12" y="159"/>
                      <a:pt x="7" y="156"/>
                      <a:pt x="4" y="152"/>
                    </a:cubicBezTo>
                    <a:cubicBezTo>
                      <a:pt x="0" y="145"/>
                      <a:pt x="2" y="136"/>
                      <a:pt x="9" y="132"/>
                    </a:cubicBezTo>
                    <a:lnTo>
                      <a:pt x="209" y="5"/>
                    </a:lnTo>
                    <a:cubicBezTo>
                      <a:pt x="216" y="0"/>
                      <a:pt x="225" y="2"/>
                      <a:pt x="230" y="9"/>
                    </a:cubicBezTo>
                    <a:cubicBezTo>
                      <a:pt x="234" y="16"/>
                      <a:pt x="232" y="25"/>
                      <a:pt x="225" y="30"/>
                    </a:cubicBezTo>
                    <a:lnTo>
                      <a:pt x="25" y="157"/>
                    </a:lnTo>
                    <a:cubicBezTo>
                      <a:pt x="22" y="158"/>
                      <a:pt x="20" y="159"/>
                      <a:pt x="17" y="15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6"/>
              <p:cNvSpPr/>
              <p:nvPr/>
            </p:nvSpPr>
            <p:spPr>
              <a:xfrm rot="6300006">
                <a:off x="643664" y="5015832"/>
                <a:ext cx="69565" cy="4830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12" extrusionOk="0">
                    <a:moveTo>
                      <a:pt x="17" y="111"/>
                    </a:moveTo>
                    <a:cubicBezTo>
                      <a:pt x="12" y="111"/>
                      <a:pt x="7" y="109"/>
                      <a:pt x="4" y="104"/>
                    </a:cubicBezTo>
                    <a:cubicBezTo>
                      <a:pt x="0" y="97"/>
                      <a:pt x="2" y="88"/>
                      <a:pt x="9" y="84"/>
                    </a:cubicBezTo>
                    <a:lnTo>
                      <a:pt x="133" y="5"/>
                    </a:lnTo>
                    <a:cubicBezTo>
                      <a:pt x="140" y="0"/>
                      <a:pt x="149" y="2"/>
                      <a:pt x="154" y="9"/>
                    </a:cubicBezTo>
                    <a:cubicBezTo>
                      <a:pt x="158" y="16"/>
                      <a:pt x="156" y="25"/>
                      <a:pt x="149" y="30"/>
                    </a:cubicBezTo>
                    <a:lnTo>
                      <a:pt x="25" y="109"/>
                    </a:lnTo>
                    <a:cubicBezTo>
                      <a:pt x="22" y="110"/>
                      <a:pt x="19" y="111"/>
                      <a:pt x="17" y="1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6"/>
              <p:cNvSpPr/>
              <p:nvPr/>
            </p:nvSpPr>
            <p:spPr>
              <a:xfrm rot="6300009">
                <a:off x="766920" y="4935603"/>
                <a:ext cx="102414" cy="69564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60" extrusionOk="0">
                    <a:moveTo>
                      <a:pt x="17" y="159"/>
                    </a:moveTo>
                    <a:cubicBezTo>
                      <a:pt x="12" y="159"/>
                      <a:pt x="7" y="156"/>
                      <a:pt x="5" y="152"/>
                    </a:cubicBezTo>
                    <a:cubicBezTo>
                      <a:pt x="0" y="145"/>
                      <a:pt x="2" y="136"/>
                      <a:pt x="9" y="132"/>
                    </a:cubicBezTo>
                    <a:lnTo>
                      <a:pt x="209" y="5"/>
                    </a:lnTo>
                    <a:cubicBezTo>
                      <a:pt x="216" y="0"/>
                      <a:pt x="225" y="2"/>
                      <a:pt x="230" y="9"/>
                    </a:cubicBezTo>
                    <a:cubicBezTo>
                      <a:pt x="234" y="16"/>
                      <a:pt x="232" y="25"/>
                      <a:pt x="225" y="30"/>
                    </a:cubicBezTo>
                    <a:lnTo>
                      <a:pt x="25" y="157"/>
                    </a:lnTo>
                    <a:cubicBezTo>
                      <a:pt x="23" y="158"/>
                      <a:pt x="20" y="159"/>
                      <a:pt x="17" y="15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6"/>
              <p:cNvSpPr/>
              <p:nvPr/>
            </p:nvSpPr>
            <p:spPr>
              <a:xfrm rot="6300006">
                <a:off x="933188" y="4913364"/>
                <a:ext cx="69565" cy="4830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12" extrusionOk="0">
                    <a:moveTo>
                      <a:pt x="17" y="111"/>
                    </a:moveTo>
                    <a:cubicBezTo>
                      <a:pt x="12" y="111"/>
                      <a:pt x="7" y="109"/>
                      <a:pt x="4" y="104"/>
                    </a:cubicBezTo>
                    <a:cubicBezTo>
                      <a:pt x="0" y="97"/>
                      <a:pt x="2" y="88"/>
                      <a:pt x="9" y="84"/>
                    </a:cubicBezTo>
                    <a:lnTo>
                      <a:pt x="133" y="5"/>
                    </a:lnTo>
                    <a:cubicBezTo>
                      <a:pt x="140" y="0"/>
                      <a:pt x="150" y="2"/>
                      <a:pt x="154" y="9"/>
                    </a:cubicBezTo>
                    <a:cubicBezTo>
                      <a:pt x="158" y="16"/>
                      <a:pt x="156" y="25"/>
                      <a:pt x="149" y="30"/>
                    </a:cubicBezTo>
                    <a:lnTo>
                      <a:pt x="25" y="109"/>
                    </a:lnTo>
                    <a:cubicBezTo>
                      <a:pt x="22" y="110"/>
                      <a:pt x="20" y="111"/>
                      <a:pt x="17" y="1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6"/>
              <p:cNvSpPr/>
              <p:nvPr/>
            </p:nvSpPr>
            <p:spPr>
              <a:xfrm rot="6299991">
                <a:off x="1055944" y="4835001"/>
                <a:ext cx="102414" cy="69564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60" extrusionOk="0">
                    <a:moveTo>
                      <a:pt x="16" y="159"/>
                    </a:moveTo>
                    <a:cubicBezTo>
                      <a:pt x="12" y="159"/>
                      <a:pt x="7" y="156"/>
                      <a:pt x="4" y="152"/>
                    </a:cubicBezTo>
                    <a:cubicBezTo>
                      <a:pt x="0" y="145"/>
                      <a:pt x="2" y="136"/>
                      <a:pt x="9" y="131"/>
                    </a:cubicBezTo>
                    <a:lnTo>
                      <a:pt x="209" y="5"/>
                    </a:lnTo>
                    <a:cubicBezTo>
                      <a:pt x="215" y="0"/>
                      <a:pt x="225" y="2"/>
                      <a:pt x="229" y="9"/>
                    </a:cubicBezTo>
                    <a:cubicBezTo>
                      <a:pt x="233" y="16"/>
                      <a:pt x="231" y="25"/>
                      <a:pt x="224" y="30"/>
                    </a:cubicBezTo>
                    <a:lnTo>
                      <a:pt x="24" y="157"/>
                    </a:lnTo>
                    <a:cubicBezTo>
                      <a:pt x="22" y="158"/>
                      <a:pt x="19" y="159"/>
                      <a:pt x="16" y="15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6"/>
              <p:cNvSpPr/>
              <p:nvPr/>
            </p:nvSpPr>
            <p:spPr>
              <a:xfrm rot="6299992">
                <a:off x="1224079" y="4813261"/>
                <a:ext cx="69564" cy="48308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2" extrusionOk="0">
                    <a:moveTo>
                      <a:pt x="17" y="111"/>
                    </a:moveTo>
                    <a:cubicBezTo>
                      <a:pt x="12" y="111"/>
                      <a:pt x="7" y="109"/>
                      <a:pt x="5" y="104"/>
                    </a:cubicBezTo>
                    <a:cubicBezTo>
                      <a:pt x="0" y="97"/>
                      <a:pt x="2" y="88"/>
                      <a:pt x="9" y="84"/>
                    </a:cubicBezTo>
                    <a:lnTo>
                      <a:pt x="134" y="5"/>
                    </a:lnTo>
                    <a:cubicBezTo>
                      <a:pt x="141" y="0"/>
                      <a:pt x="150" y="2"/>
                      <a:pt x="154" y="9"/>
                    </a:cubicBezTo>
                    <a:cubicBezTo>
                      <a:pt x="159" y="16"/>
                      <a:pt x="157" y="25"/>
                      <a:pt x="150" y="30"/>
                    </a:cubicBezTo>
                    <a:lnTo>
                      <a:pt x="25" y="109"/>
                    </a:lnTo>
                    <a:cubicBezTo>
                      <a:pt x="23" y="110"/>
                      <a:pt x="20" y="111"/>
                      <a:pt x="17" y="1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6"/>
              <p:cNvSpPr/>
              <p:nvPr/>
            </p:nvSpPr>
            <p:spPr>
              <a:xfrm rot="6300009">
                <a:off x="1345467" y="4732533"/>
                <a:ext cx="102414" cy="69564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60" extrusionOk="0">
                    <a:moveTo>
                      <a:pt x="17" y="159"/>
                    </a:moveTo>
                    <a:cubicBezTo>
                      <a:pt x="12" y="159"/>
                      <a:pt x="7" y="156"/>
                      <a:pt x="4" y="152"/>
                    </a:cubicBezTo>
                    <a:cubicBezTo>
                      <a:pt x="0" y="145"/>
                      <a:pt x="2" y="136"/>
                      <a:pt x="9" y="131"/>
                    </a:cubicBezTo>
                    <a:lnTo>
                      <a:pt x="209" y="5"/>
                    </a:lnTo>
                    <a:cubicBezTo>
                      <a:pt x="216" y="0"/>
                      <a:pt x="225" y="2"/>
                      <a:pt x="229" y="9"/>
                    </a:cubicBezTo>
                    <a:cubicBezTo>
                      <a:pt x="234" y="16"/>
                      <a:pt x="232" y="25"/>
                      <a:pt x="225" y="30"/>
                    </a:cubicBezTo>
                    <a:lnTo>
                      <a:pt x="25" y="157"/>
                    </a:lnTo>
                    <a:cubicBezTo>
                      <a:pt x="22" y="158"/>
                      <a:pt x="19" y="159"/>
                      <a:pt x="17" y="15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6"/>
              <p:cNvSpPr/>
              <p:nvPr/>
            </p:nvSpPr>
            <p:spPr>
              <a:xfrm rot="6300006">
                <a:off x="1513602" y="4710793"/>
                <a:ext cx="69565" cy="4830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12" extrusionOk="0">
                    <a:moveTo>
                      <a:pt x="17" y="111"/>
                    </a:moveTo>
                    <a:cubicBezTo>
                      <a:pt x="12" y="111"/>
                      <a:pt x="7" y="109"/>
                      <a:pt x="4" y="104"/>
                    </a:cubicBezTo>
                    <a:cubicBezTo>
                      <a:pt x="0" y="97"/>
                      <a:pt x="2" y="88"/>
                      <a:pt x="9" y="84"/>
                    </a:cubicBezTo>
                    <a:lnTo>
                      <a:pt x="133" y="5"/>
                    </a:lnTo>
                    <a:cubicBezTo>
                      <a:pt x="140" y="0"/>
                      <a:pt x="149" y="2"/>
                      <a:pt x="153" y="9"/>
                    </a:cubicBezTo>
                    <a:cubicBezTo>
                      <a:pt x="158" y="16"/>
                      <a:pt x="156" y="25"/>
                      <a:pt x="149" y="30"/>
                    </a:cubicBezTo>
                    <a:lnTo>
                      <a:pt x="24" y="109"/>
                    </a:lnTo>
                    <a:cubicBezTo>
                      <a:pt x="22" y="110"/>
                      <a:pt x="19" y="111"/>
                      <a:pt x="17" y="1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6"/>
              <p:cNvSpPr/>
              <p:nvPr/>
            </p:nvSpPr>
            <p:spPr>
              <a:xfrm rot="6300009">
                <a:off x="1636858" y="4630564"/>
                <a:ext cx="102414" cy="69564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60" extrusionOk="0">
                    <a:moveTo>
                      <a:pt x="17" y="159"/>
                    </a:moveTo>
                    <a:cubicBezTo>
                      <a:pt x="12" y="159"/>
                      <a:pt x="7" y="156"/>
                      <a:pt x="4" y="152"/>
                    </a:cubicBezTo>
                    <a:cubicBezTo>
                      <a:pt x="0" y="145"/>
                      <a:pt x="2" y="136"/>
                      <a:pt x="9" y="131"/>
                    </a:cubicBezTo>
                    <a:lnTo>
                      <a:pt x="209" y="5"/>
                    </a:lnTo>
                    <a:cubicBezTo>
                      <a:pt x="216" y="0"/>
                      <a:pt x="225" y="2"/>
                      <a:pt x="230" y="9"/>
                    </a:cubicBezTo>
                    <a:cubicBezTo>
                      <a:pt x="234" y="16"/>
                      <a:pt x="232" y="25"/>
                      <a:pt x="225" y="30"/>
                    </a:cubicBezTo>
                    <a:lnTo>
                      <a:pt x="25" y="157"/>
                    </a:lnTo>
                    <a:cubicBezTo>
                      <a:pt x="22" y="158"/>
                      <a:pt x="20" y="159"/>
                      <a:pt x="17" y="15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6"/>
              <p:cNvSpPr/>
              <p:nvPr/>
            </p:nvSpPr>
            <p:spPr>
              <a:xfrm rot="6300008">
                <a:off x="559825" y="4352916"/>
                <a:ext cx="649272" cy="732356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1672" extrusionOk="0">
                    <a:moveTo>
                      <a:pt x="1464" y="1671"/>
                    </a:moveTo>
                    <a:cubicBezTo>
                      <a:pt x="1464" y="1671"/>
                      <a:pt x="1464" y="1671"/>
                      <a:pt x="1463" y="1671"/>
                    </a:cubicBezTo>
                    <a:lnTo>
                      <a:pt x="14" y="1570"/>
                    </a:lnTo>
                    <a:cubicBezTo>
                      <a:pt x="10" y="1570"/>
                      <a:pt x="6" y="1568"/>
                      <a:pt x="4" y="1564"/>
                    </a:cubicBezTo>
                    <a:cubicBezTo>
                      <a:pt x="1" y="1561"/>
                      <a:pt x="0" y="1556"/>
                      <a:pt x="1" y="1552"/>
                    </a:cubicBezTo>
                    <a:lnTo>
                      <a:pt x="350" y="12"/>
                    </a:lnTo>
                    <a:cubicBezTo>
                      <a:pt x="351" y="6"/>
                      <a:pt x="356" y="2"/>
                      <a:pt x="362" y="1"/>
                    </a:cubicBezTo>
                    <a:cubicBezTo>
                      <a:pt x="368" y="0"/>
                      <a:pt x="373" y="2"/>
                      <a:pt x="377" y="7"/>
                    </a:cubicBezTo>
                    <a:lnTo>
                      <a:pt x="1477" y="1648"/>
                    </a:lnTo>
                    <a:cubicBezTo>
                      <a:pt x="1480" y="1653"/>
                      <a:pt x="1480" y="1659"/>
                      <a:pt x="1477" y="1664"/>
                    </a:cubicBezTo>
                    <a:cubicBezTo>
                      <a:pt x="1475" y="1668"/>
                      <a:pt x="1470" y="1671"/>
                      <a:pt x="1464" y="1671"/>
                    </a:cubicBezTo>
                    <a:close/>
                    <a:moveTo>
                      <a:pt x="34" y="1542"/>
                    </a:moveTo>
                    <a:lnTo>
                      <a:pt x="1435" y="1639"/>
                    </a:lnTo>
                    <a:lnTo>
                      <a:pt x="371" y="52"/>
                    </a:lnTo>
                    <a:lnTo>
                      <a:pt x="34" y="154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6" name="Google Shape;156;p6"/>
          <p:cNvGrpSpPr/>
          <p:nvPr/>
        </p:nvGrpSpPr>
        <p:grpSpPr>
          <a:xfrm>
            <a:off x="135477" y="1371560"/>
            <a:ext cx="8816240" cy="3604930"/>
            <a:chOff x="135477" y="1371560"/>
            <a:chExt cx="8816240" cy="3604930"/>
          </a:xfrm>
        </p:grpSpPr>
        <p:sp>
          <p:nvSpPr>
            <p:cNvPr id="157" name="Google Shape;157;p6"/>
            <p:cNvSpPr/>
            <p:nvPr/>
          </p:nvSpPr>
          <p:spPr>
            <a:xfrm>
              <a:off x="7537582" y="4675257"/>
              <a:ext cx="280228" cy="301233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135477" y="1371560"/>
              <a:ext cx="266216" cy="284887"/>
            </a:xfrm>
            <a:custGeom>
              <a:avLst/>
              <a:gdLst/>
              <a:ahLst/>
              <a:cxnLst/>
              <a:rect l="l" t="t" r="r" b="b"/>
              <a:pathLst>
                <a:path w="501" h="537" extrusionOk="0">
                  <a:moveTo>
                    <a:pt x="498" y="321"/>
                  </a:moveTo>
                  <a:cubicBezTo>
                    <a:pt x="496" y="332"/>
                    <a:pt x="488" y="341"/>
                    <a:pt x="478" y="343"/>
                  </a:cubicBezTo>
                  <a:lnTo>
                    <a:pt x="341" y="379"/>
                  </a:lnTo>
                  <a:lnTo>
                    <a:pt x="318" y="514"/>
                  </a:lnTo>
                  <a:cubicBezTo>
                    <a:pt x="317" y="525"/>
                    <a:pt x="308" y="534"/>
                    <a:pt x="297" y="536"/>
                  </a:cubicBezTo>
                  <a:cubicBezTo>
                    <a:pt x="295" y="536"/>
                    <a:pt x="293" y="536"/>
                    <a:pt x="291" y="536"/>
                  </a:cubicBezTo>
                  <a:cubicBezTo>
                    <a:pt x="282" y="536"/>
                    <a:pt x="273" y="532"/>
                    <a:pt x="268" y="524"/>
                  </a:cubicBezTo>
                  <a:cubicBezTo>
                    <a:pt x="245" y="488"/>
                    <a:pt x="224" y="452"/>
                    <a:pt x="204" y="415"/>
                  </a:cubicBezTo>
                  <a:lnTo>
                    <a:pt x="37" y="459"/>
                  </a:lnTo>
                  <a:cubicBezTo>
                    <a:pt x="26" y="462"/>
                    <a:pt x="13" y="458"/>
                    <a:pt x="7" y="448"/>
                  </a:cubicBezTo>
                  <a:cubicBezTo>
                    <a:pt x="0" y="439"/>
                    <a:pt x="0" y="426"/>
                    <a:pt x="7" y="417"/>
                  </a:cubicBezTo>
                  <a:cubicBezTo>
                    <a:pt x="44" y="363"/>
                    <a:pt x="84" y="310"/>
                    <a:pt x="126" y="259"/>
                  </a:cubicBezTo>
                  <a:cubicBezTo>
                    <a:pt x="99" y="196"/>
                    <a:pt x="74" y="131"/>
                    <a:pt x="53" y="66"/>
                  </a:cubicBezTo>
                  <a:cubicBezTo>
                    <a:pt x="50" y="54"/>
                    <a:pt x="53" y="42"/>
                    <a:pt x="63" y="35"/>
                  </a:cubicBezTo>
                  <a:cubicBezTo>
                    <a:pt x="72" y="28"/>
                    <a:pt x="85" y="28"/>
                    <a:pt x="95" y="34"/>
                  </a:cubicBezTo>
                  <a:lnTo>
                    <a:pt x="237" y="129"/>
                  </a:lnTo>
                  <a:cubicBezTo>
                    <a:pt x="274" y="89"/>
                    <a:pt x="312" y="49"/>
                    <a:pt x="351" y="11"/>
                  </a:cubicBezTo>
                  <a:cubicBezTo>
                    <a:pt x="362" y="0"/>
                    <a:pt x="379" y="0"/>
                    <a:pt x="390" y="11"/>
                  </a:cubicBezTo>
                  <a:cubicBezTo>
                    <a:pt x="396" y="17"/>
                    <a:pt x="401" y="28"/>
                    <a:pt x="400" y="37"/>
                  </a:cubicBezTo>
                  <a:lnTo>
                    <a:pt x="369" y="216"/>
                  </a:lnTo>
                  <a:lnTo>
                    <a:pt x="486" y="294"/>
                  </a:lnTo>
                  <a:cubicBezTo>
                    <a:pt x="495" y="300"/>
                    <a:pt x="500" y="311"/>
                    <a:pt x="498" y="32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8529041" y="2534236"/>
              <a:ext cx="422676" cy="476371"/>
            </a:xfrm>
            <a:custGeom>
              <a:avLst/>
              <a:gdLst/>
              <a:ahLst/>
              <a:cxnLst/>
              <a:rect l="l" t="t" r="r" b="b"/>
              <a:pathLst>
                <a:path w="796" h="898" extrusionOk="0">
                  <a:moveTo>
                    <a:pt x="324" y="535"/>
                  </a:moveTo>
                  <a:cubicBezTo>
                    <a:pt x="212" y="479"/>
                    <a:pt x="104" y="416"/>
                    <a:pt x="0" y="347"/>
                  </a:cubicBezTo>
                  <a:cubicBezTo>
                    <a:pt x="110" y="337"/>
                    <a:pt x="220" y="326"/>
                    <a:pt x="330" y="316"/>
                  </a:cubicBezTo>
                  <a:cubicBezTo>
                    <a:pt x="335" y="210"/>
                    <a:pt x="344" y="105"/>
                    <a:pt x="356" y="0"/>
                  </a:cubicBezTo>
                  <a:lnTo>
                    <a:pt x="361" y="1"/>
                  </a:lnTo>
                  <a:cubicBezTo>
                    <a:pt x="416" y="99"/>
                    <a:pt x="472" y="198"/>
                    <a:pt x="527" y="297"/>
                  </a:cubicBezTo>
                  <a:cubicBezTo>
                    <a:pt x="616" y="288"/>
                    <a:pt x="706" y="280"/>
                    <a:pt x="795" y="271"/>
                  </a:cubicBezTo>
                  <a:cubicBezTo>
                    <a:pt x="742" y="344"/>
                    <a:pt x="688" y="417"/>
                    <a:pt x="635" y="489"/>
                  </a:cubicBezTo>
                  <a:cubicBezTo>
                    <a:pt x="678" y="565"/>
                    <a:pt x="721" y="642"/>
                    <a:pt x="763" y="718"/>
                  </a:cubicBezTo>
                  <a:cubicBezTo>
                    <a:pt x="685" y="692"/>
                    <a:pt x="608" y="663"/>
                    <a:pt x="531" y="631"/>
                  </a:cubicBezTo>
                  <a:cubicBezTo>
                    <a:pt x="466" y="720"/>
                    <a:pt x="401" y="808"/>
                    <a:pt x="336" y="897"/>
                  </a:cubicBezTo>
                  <a:cubicBezTo>
                    <a:pt x="327" y="777"/>
                    <a:pt x="324" y="656"/>
                    <a:pt x="324" y="53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401706" y="689303"/>
            <a:ext cx="8494454" cy="3125075"/>
            <a:chOff x="401706" y="689303"/>
            <a:chExt cx="8494454" cy="3125075"/>
          </a:xfrm>
        </p:grpSpPr>
        <p:grpSp>
          <p:nvGrpSpPr>
            <p:cNvPr id="161" name="Google Shape;161;p6"/>
            <p:cNvGrpSpPr/>
            <p:nvPr/>
          </p:nvGrpSpPr>
          <p:grpSpPr>
            <a:xfrm rot="10800000">
              <a:off x="401706" y="3236128"/>
              <a:ext cx="311529" cy="578250"/>
              <a:chOff x="1196975" y="5856287"/>
              <a:chExt cx="231775" cy="430213"/>
            </a:xfrm>
          </p:grpSpPr>
          <p:sp>
            <p:nvSpPr>
              <p:cNvPr id="162" name="Google Shape;162;p6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6"/>
            <p:cNvGrpSpPr/>
            <p:nvPr/>
          </p:nvGrpSpPr>
          <p:grpSpPr>
            <a:xfrm rot="10800000">
              <a:off x="8584631" y="689303"/>
              <a:ext cx="311529" cy="578250"/>
              <a:chOff x="1196975" y="5856287"/>
              <a:chExt cx="231775" cy="430213"/>
            </a:xfrm>
          </p:grpSpPr>
          <p:sp>
            <p:nvSpPr>
              <p:cNvPr id="170" name="Google Shape;170;p6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7"/>
          <p:cNvSpPr txBox="1">
            <a:spLocks noGrp="1"/>
          </p:cNvSpPr>
          <p:nvPr>
            <p:ph type="subTitle" idx="1"/>
          </p:nvPr>
        </p:nvSpPr>
        <p:spPr>
          <a:xfrm>
            <a:off x="720000" y="1700300"/>
            <a:ext cx="38655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80" name="Google Shape;180;p7"/>
          <p:cNvGrpSpPr/>
          <p:nvPr/>
        </p:nvGrpSpPr>
        <p:grpSpPr>
          <a:xfrm rot="10800000" flipH="1">
            <a:off x="-1514919" y="3718776"/>
            <a:ext cx="3254667" cy="3205252"/>
            <a:chOff x="1570037" y="4211637"/>
            <a:chExt cx="2300281" cy="2265356"/>
          </a:xfrm>
        </p:grpSpPr>
        <p:sp>
          <p:nvSpPr>
            <p:cNvPr id="181" name="Google Shape;181;p7"/>
            <p:cNvSpPr/>
            <p:nvPr/>
          </p:nvSpPr>
          <p:spPr>
            <a:xfrm>
              <a:off x="1570037" y="4211637"/>
              <a:ext cx="2300281" cy="2265356"/>
            </a:xfrm>
            <a:custGeom>
              <a:avLst/>
              <a:gdLst/>
              <a:ahLst/>
              <a:cxnLst/>
              <a:rect l="l" t="t" r="r" b="b"/>
              <a:pathLst>
                <a:path w="6391" h="6292" extrusionOk="0">
                  <a:moveTo>
                    <a:pt x="2798" y="6103"/>
                  </a:moveTo>
                  <a:lnTo>
                    <a:pt x="2587" y="6291"/>
                  </a:lnTo>
                  <a:lnTo>
                    <a:pt x="0" y="3387"/>
                  </a:lnTo>
                  <a:lnTo>
                    <a:pt x="3803" y="0"/>
                  </a:lnTo>
                  <a:lnTo>
                    <a:pt x="6390" y="2904"/>
                  </a:lnTo>
                  <a:lnTo>
                    <a:pt x="6179" y="3092"/>
                  </a:lnTo>
                  <a:lnTo>
                    <a:pt x="6036" y="3001"/>
                  </a:lnTo>
                  <a:lnTo>
                    <a:pt x="6036" y="3001"/>
                  </a:lnTo>
                  <a:cubicBezTo>
                    <a:pt x="6073" y="2944"/>
                    <a:pt x="6069" y="2868"/>
                    <a:pt x="6021" y="2815"/>
                  </a:cubicBezTo>
                  <a:cubicBezTo>
                    <a:pt x="5965" y="2751"/>
                    <a:pt x="5867" y="2745"/>
                    <a:pt x="5803" y="2802"/>
                  </a:cubicBezTo>
                  <a:cubicBezTo>
                    <a:pt x="5739" y="2859"/>
                    <a:pt x="5733" y="2957"/>
                    <a:pt x="5790" y="3021"/>
                  </a:cubicBezTo>
                  <a:cubicBezTo>
                    <a:pt x="5841" y="3078"/>
                    <a:pt x="5925" y="3088"/>
                    <a:pt x="5988" y="3049"/>
                  </a:cubicBezTo>
                  <a:lnTo>
                    <a:pt x="6064" y="3195"/>
                  </a:lnTo>
                  <a:lnTo>
                    <a:pt x="5750" y="3474"/>
                  </a:lnTo>
                  <a:lnTo>
                    <a:pt x="5627" y="3335"/>
                  </a:lnTo>
                  <a:cubicBezTo>
                    <a:pt x="5647" y="3293"/>
                    <a:pt x="5645" y="3242"/>
                    <a:pt x="5618" y="3201"/>
                  </a:cubicBezTo>
                  <a:cubicBezTo>
                    <a:pt x="5576" y="3137"/>
                    <a:pt x="5491" y="3120"/>
                    <a:pt x="5428" y="3162"/>
                  </a:cubicBezTo>
                  <a:cubicBezTo>
                    <a:pt x="5365" y="3204"/>
                    <a:pt x="5348" y="3289"/>
                    <a:pt x="5389" y="3352"/>
                  </a:cubicBezTo>
                  <a:cubicBezTo>
                    <a:pt x="5416" y="3392"/>
                    <a:pt x="5461" y="3414"/>
                    <a:pt x="5506" y="3413"/>
                  </a:cubicBezTo>
                  <a:lnTo>
                    <a:pt x="5578" y="3627"/>
                  </a:lnTo>
                  <a:lnTo>
                    <a:pt x="5404" y="3782"/>
                  </a:lnTo>
                  <a:lnTo>
                    <a:pt x="5220" y="3663"/>
                  </a:lnTo>
                  <a:cubicBezTo>
                    <a:pt x="5226" y="3639"/>
                    <a:pt x="5224" y="3612"/>
                    <a:pt x="5213" y="3586"/>
                  </a:cubicBezTo>
                  <a:cubicBezTo>
                    <a:pt x="5187" y="3524"/>
                    <a:pt x="5115" y="3495"/>
                    <a:pt x="5053" y="3522"/>
                  </a:cubicBezTo>
                  <a:cubicBezTo>
                    <a:pt x="4991" y="3549"/>
                    <a:pt x="4962" y="3621"/>
                    <a:pt x="4989" y="3683"/>
                  </a:cubicBezTo>
                  <a:cubicBezTo>
                    <a:pt x="5015" y="3745"/>
                    <a:pt x="5087" y="3774"/>
                    <a:pt x="5149" y="3747"/>
                  </a:cubicBezTo>
                  <a:cubicBezTo>
                    <a:pt x="5154" y="3745"/>
                    <a:pt x="5158" y="3743"/>
                    <a:pt x="5163" y="3740"/>
                  </a:cubicBezTo>
                  <a:lnTo>
                    <a:pt x="5233" y="3934"/>
                  </a:lnTo>
                  <a:lnTo>
                    <a:pt x="4972" y="4167"/>
                  </a:lnTo>
                  <a:lnTo>
                    <a:pt x="4801" y="4039"/>
                  </a:lnTo>
                  <a:cubicBezTo>
                    <a:pt x="4811" y="4019"/>
                    <a:pt x="4814" y="3996"/>
                    <a:pt x="4809" y="3972"/>
                  </a:cubicBezTo>
                  <a:cubicBezTo>
                    <a:pt x="4798" y="3911"/>
                    <a:pt x="4739" y="3871"/>
                    <a:pt x="4677" y="3882"/>
                  </a:cubicBezTo>
                  <a:cubicBezTo>
                    <a:pt x="4616" y="3894"/>
                    <a:pt x="4576" y="3953"/>
                    <a:pt x="4588" y="4014"/>
                  </a:cubicBezTo>
                  <a:cubicBezTo>
                    <a:pt x="4597" y="4062"/>
                    <a:pt x="4636" y="4098"/>
                    <a:pt x="4682" y="4105"/>
                  </a:cubicBezTo>
                  <a:lnTo>
                    <a:pt x="4786" y="4333"/>
                  </a:lnTo>
                  <a:lnTo>
                    <a:pt x="4598" y="4500"/>
                  </a:lnTo>
                  <a:lnTo>
                    <a:pt x="4404" y="4333"/>
                  </a:lnTo>
                  <a:cubicBezTo>
                    <a:pt x="4396" y="4284"/>
                    <a:pt x="4354" y="4245"/>
                    <a:pt x="4302" y="4242"/>
                  </a:cubicBezTo>
                  <a:cubicBezTo>
                    <a:pt x="4242" y="4239"/>
                    <a:pt x="4190" y="4285"/>
                    <a:pt x="4187" y="4345"/>
                  </a:cubicBezTo>
                  <a:cubicBezTo>
                    <a:pt x="4183" y="4406"/>
                    <a:pt x="4229" y="4457"/>
                    <a:pt x="4290" y="4461"/>
                  </a:cubicBezTo>
                  <a:lnTo>
                    <a:pt x="4415" y="4663"/>
                  </a:lnTo>
                  <a:lnTo>
                    <a:pt x="4155" y="4895"/>
                  </a:lnTo>
                  <a:lnTo>
                    <a:pt x="4003" y="4736"/>
                  </a:lnTo>
                  <a:cubicBezTo>
                    <a:pt x="4017" y="4679"/>
                    <a:pt x="3984" y="4620"/>
                    <a:pt x="3927" y="4602"/>
                  </a:cubicBezTo>
                  <a:cubicBezTo>
                    <a:pt x="3868" y="4584"/>
                    <a:pt x="3804" y="4617"/>
                    <a:pt x="3786" y="4676"/>
                  </a:cubicBezTo>
                  <a:cubicBezTo>
                    <a:pt x="3767" y="4736"/>
                    <a:pt x="3800" y="4799"/>
                    <a:pt x="3860" y="4818"/>
                  </a:cubicBezTo>
                  <a:cubicBezTo>
                    <a:pt x="3889" y="4827"/>
                    <a:pt x="3918" y="4824"/>
                    <a:pt x="3943" y="4811"/>
                  </a:cubicBezTo>
                  <a:lnTo>
                    <a:pt x="3997" y="5036"/>
                  </a:lnTo>
                  <a:lnTo>
                    <a:pt x="3758" y="5248"/>
                  </a:lnTo>
                  <a:lnTo>
                    <a:pt x="3609" y="5100"/>
                  </a:lnTo>
                  <a:cubicBezTo>
                    <a:pt x="3623" y="5047"/>
                    <a:pt x="3601" y="4991"/>
                    <a:pt x="3552" y="4962"/>
                  </a:cubicBezTo>
                  <a:cubicBezTo>
                    <a:pt x="3494" y="4929"/>
                    <a:pt x="3419" y="4949"/>
                    <a:pt x="3385" y="5008"/>
                  </a:cubicBezTo>
                  <a:cubicBezTo>
                    <a:pt x="3351" y="5066"/>
                    <a:pt x="3371" y="5141"/>
                    <a:pt x="3430" y="5175"/>
                  </a:cubicBezTo>
                  <a:cubicBezTo>
                    <a:pt x="3461" y="5192"/>
                    <a:pt x="3496" y="5195"/>
                    <a:pt x="3528" y="5185"/>
                  </a:cubicBezTo>
                  <a:lnTo>
                    <a:pt x="3634" y="5358"/>
                  </a:lnTo>
                  <a:lnTo>
                    <a:pt x="3356" y="5607"/>
                  </a:lnTo>
                  <a:lnTo>
                    <a:pt x="3215" y="5479"/>
                  </a:lnTo>
                  <a:cubicBezTo>
                    <a:pt x="3237" y="5425"/>
                    <a:pt x="3223" y="5362"/>
                    <a:pt x="3177" y="5322"/>
                  </a:cubicBezTo>
                  <a:cubicBezTo>
                    <a:pt x="3119" y="5274"/>
                    <a:pt x="3033" y="5281"/>
                    <a:pt x="2984" y="5339"/>
                  </a:cubicBezTo>
                  <a:cubicBezTo>
                    <a:pt x="2935" y="5396"/>
                    <a:pt x="2943" y="5483"/>
                    <a:pt x="3000" y="5531"/>
                  </a:cubicBezTo>
                  <a:cubicBezTo>
                    <a:pt x="3034" y="5560"/>
                    <a:pt x="3077" y="5569"/>
                    <a:pt x="3117" y="5561"/>
                  </a:cubicBezTo>
                  <a:lnTo>
                    <a:pt x="3214" y="5733"/>
                  </a:lnTo>
                  <a:lnTo>
                    <a:pt x="2946" y="5971"/>
                  </a:lnTo>
                  <a:lnTo>
                    <a:pt x="2826" y="5852"/>
                  </a:lnTo>
                  <a:cubicBezTo>
                    <a:pt x="2852" y="5798"/>
                    <a:pt x="2845" y="5730"/>
                    <a:pt x="2802" y="5682"/>
                  </a:cubicBezTo>
                  <a:cubicBezTo>
                    <a:pt x="2745" y="5619"/>
                    <a:pt x="2647" y="5613"/>
                    <a:pt x="2583" y="5670"/>
                  </a:cubicBezTo>
                  <a:cubicBezTo>
                    <a:pt x="2519" y="5727"/>
                    <a:pt x="2514" y="5824"/>
                    <a:pt x="2571" y="5888"/>
                  </a:cubicBezTo>
                  <a:cubicBezTo>
                    <a:pt x="2609" y="5931"/>
                    <a:pt x="2666" y="5948"/>
                    <a:pt x="2718" y="5937"/>
                  </a:cubicBezTo>
                  <a:lnTo>
                    <a:pt x="2798" y="6103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2379662" y="5108575"/>
              <a:ext cx="1311271" cy="1168400"/>
            </a:xfrm>
            <a:custGeom>
              <a:avLst/>
              <a:gdLst/>
              <a:ahLst/>
              <a:cxnLst/>
              <a:rect l="l" t="t" r="r" b="b"/>
              <a:pathLst>
                <a:path w="3643" h="3247" extrusionOk="0">
                  <a:moveTo>
                    <a:pt x="16" y="3246"/>
                  </a:moveTo>
                  <a:cubicBezTo>
                    <a:pt x="12" y="3246"/>
                    <a:pt x="8" y="3244"/>
                    <a:pt x="5" y="3241"/>
                  </a:cubicBezTo>
                  <a:cubicBezTo>
                    <a:pt x="0" y="3235"/>
                    <a:pt x="0" y="3225"/>
                    <a:pt x="6" y="3220"/>
                  </a:cubicBezTo>
                  <a:lnTo>
                    <a:pt x="3615" y="6"/>
                  </a:lnTo>
                  <a:cubicBezTo>
                    <a:pt x="3621" y="0"/>
                    <a:pt x="3631" y="1"/>
                    <a:pt x="3636" y="7"/>
                  </a:cubicBezTo>
                  <a:cubicBezTo>
                    <a:pt x="3642" y="13"/>
                    <a:pt x="3641" y="22"/>
                    <a:pt x="3635" y="28"/>
                  </a:cubicBezTo>
                  <a:lnTo>
                    <a:pt x="26" y="3242"/>
                  </a:lnTo>
                  <a:cubicBezTo>
                    <a:pt x="23" y="3244"/>
                    <a:pt x="20" y="3246"/>
                    <a:pt x="16" y="3246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1636712" y="5392737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9"/>
                    <a:pt x="2044" y="2315"/>
                  </a:cubicBezTo>
                  <a:lnTo>
                    <a:pt x="5" y="27"/>
                  </a:lnTo>
                  <a:cubicBezTo>
                    <a:pt x="0" y="21"/>
                    <a:pt x="0" y="11"/>
                    <a:pt x="6" y="6"/>
                  </a:cubicBezTo>
                  <a:cubicBezTo>
                    <a:pt x="13" y="0"/>
                    <a:pt x="22" y="1"/>
                    <a:pt x="27" y="7"/>
                  </a:cubicBezTo>
                  <a:lnTo>
                    <a:pt x="2066" y="2296"/>
                  </a:lnTo>
                  <a:cubicBezTo>
                    <a:pt x="2071" y="2302"/>
                    <a:pt x="2071" y="2311"/>
                    <a:pt x="2065" y="2317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773237" y="5272087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8"/>
                    <a:pt x="2044" y="2315"/>
                  </a:cubicBezTo>
                  <a:lnTo>
                    <a:pt x="5" y="26"/>
                  </a:lnTo>
                  <a:cubicBezTo>
                    <a:pt x="0" y="20"/>
                    <a:pt x="0" y="11"/>
                    <a:pt x="6" y="5"/>
                  </a:cubicBezTo>
                  <a:cubicBezTo>
                    <a:pt x="13" y="0"/>
                    <a:pt x="22" y="0"/>
                    <a:pt x="27" y="6"/>
                  </a:cubicBezTo>
                  <a:lnTo>
                    <a:pt x="2066" y="2295"/>
                  </a:lnTo>
                  <a:cubicBezTo>
                    <a:pt x="2071" y="2301"/>
                    <a:pt x="2071" y="2311"/>
                    <a:pt x="2065" y="2316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909762" y="5149850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9"/>
                    <a:pt x="2044" y="2315"/>
                  </a:cubicBezTo>
                  <a:lnTo>
                    <a:pt x="5" y="27"/>
                  </a:lnTo>
                  <a:cubicBezTo>
                    <a:pt x="0" y="21"/>
                    <a:pt x="0" y="11"/>
                    <a:pt x="6" y="6"/>
                  </a:cubicBezTo>
                  <a:cubicBezTo>
                    <a:pt x="12" y="0"/>
                    <a:pt x="22" y="1"/>
                    <a:pt x="27" y="7"/>
                  </a:cubicBezTo>
                  <a:lnTo>
                    <a:pt x="2066" y="2296"/>
                  </a:lnTo>
                  <a:cubicBezTo>
                    <a:pt x="2071" y="2302"/>
                    <a:pt x="2071" y="2311"/>
                    <a:pt x="2065" y="2317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2046287" y="5029200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8"/>
                    <a:pt x="2044" y="2315"/>
                  </a:cubicBezTo>
                  <a:lnTo>
                    <a:pt x="5" y="26"/>
                  </a:lnTo>
                  <a:cubicBezTo>
                    <a:pt x="0" y="20"/>
                    <a:pt x="0" y="11"/>
                    <a:pt x="6" y="5"/>
                  </a:cubicBezTo>
                  <a:cubicBezTo>
                    <a:pt x="12" y="0"/>
                    <a:pt x="22" y="0"/>
                    <a:pt x="27" y="6"/>
                  </a:cubicBezTo>
                  <a:lnTo>
                    <a:pt x="2066" y="2295"/>
                  </a:lnTo>
                  <a:cubicBezTo>
                    <a:pt x="2071" y="2301"/>
                    <a:pt x="2071" y="2311"/>
                    <a:pt x="2065" y="2316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181225" y="4906962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9"/>
                    <a:pt x="2044" y="2315"/>
                  </a:cubicBezTo>
                  <a:lnTo>
                    <a:pt x="5" y="27"/>
                  </a:lnTo>
                  <a:cubicBezTo>
                    <a:pt x="0" y="21"/>
                    <a:pt x="0" y="11"/>
                    <a:pt x="6" y="6"/>
                  </a:cubicBezTo>
                  <a:cubicBezTo>
                    <a:pt x="12" y="0"/>
                    <a:pt x="22" y="1"/>
                    <a:pt x="27" y="7"/>
                  </a:cubicBezTo>
                  <a:lnTo>
                    <a:pt x="2066" y="2296"/>
                  </a:lnTo>
                  <a:cubicBezTo>
                    <a:pt x="2071" y="2302"/>
                    <a:pt x="2071" y="2311"/>
                    <a:pt x="2065" y="2317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2317750" y="4786312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8"/>
                    <a:pt x="2044" y="2315"/>
                  </a:cubicBezTo>
                  <a:lnTo>
                    <a:pt x="5" y="26"/>
                  </a:lnTo>
                  <a:cubicBezTo>
                    <a:pt x="0" y="20"/>
                    <a:pt x="0" y="11"/>
                    <a:pt x="6" y="5"/>
                  </a:cubicBezTo>
                  <a:cubicBezTo>
                    <a:pt x="12" y="0"/>
                    <a:pt x="22" y="0"/>
                    <a:pt x="27" y="6"/>
                  </a:cubicBezTo>
                  <a:lnTo>
                    <a:pt x="2066" y="2295"/>
                  </a:lnTo>
                  <a:cubicBezTo>
                    <a:pt x="2071" y="2301"/>
                    <a:pt x="2071" y="2311"/>
                    <a:pt x="2065" y="2316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2454275" y="4664075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9"/>
                    <a:pt x="2044" y="2315"/>
                  </a:cubicBezTo>
                  <a:lnTo>
                    <a:pt x="5" y="27"/>
                  </a:lnTo>
                  <a:cubicBezTo>
                    <a:pt x="0" y="20"/>
                    <a:pt x="0" y="11"/>
                    <a:pt x="6" y="6"/>
                  </a:cubicBezTo>
                  <a:cubicBezTo>
                    <a:pt x="12" y="0"/>
                    <a:pt x="22" y="1"/>
                    <a:pt x="27" y="7"/>
                  </a:cubicBezTo>
                  <a:lnTo>
                    <a:pt x="2066" y="2295"/>
                  </a:lnTo>
                  <a:cubicBezTo>
                    <a:pt x="2071" y="2302"/>
                    <a:pt x="2071" y="2311"/>
                    <a:pt x="2065" y="2316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590800" y="4543425"/>
              <a:ext cx="746125" cy="835026"/>
            </a:xfrm>
            <a:custGeom>
              <a:avLst/>
              <a:gdLst/>
              <a:ahLst/>
              <a:cxnLst/>
              <a:rect l="l" t="t" r="r" b="b"/>
              <a:pathLst>
                <a:path w="2073" h="2321" extrusionOk="0">
                  <a:moveTo>
                    <a:pt x="2056" y="2320"/>
                  </a:moveTo>
                  <a:cubicBezTo>
                    <a:pt x="2052" y="2320"/>
                    <a:pt x="2047" y="2318"/>
                    <a:pt x="2045" y="2315"/>
                  </a:cubicBezTo>
                  <a:lnTo>
                    <a:pt x="6" y="26"/>
                  </a:lnTo>
                  <a:cubicBezTo>
                    <a:pt x="0" y="20"/>
                    <a:pt x="1" y="11"/>
                    <a:pt x="7" y="5"/>
                  </a:cubicBezTo>
                  <a:cubicBezTo>
                    <a:pt x="13" y="0"/>
                    <a:pt x="23" y="0"/>
                    <a:pt x="28" y="6"/>
                  </a:cubicBezTo>
                  <a:lnTo>
                    <a:pt x="2067" y="2295"/>
                  </a:lnTo>
                  <a:cubicBezTo>
                    <a:pt x="2072" y="2301"/>
                    <a:pt x="2072" y="2311"/>
                    <a:pt x="2066" y="2316"/>
                  </a:cubicBezTo>
                  <a:cubicBezTo>
                    <a:pt x="2063" y="2318"/>
                    <a:pt x="2059" y="2320"/>
                    <a:pt x="2056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2727325" y="4421187"/>
              <a:ext cx="746125" cy="835026"/>
            </a:xfrm>
            <a:custGeom>
              <a:avLst/>
              <a:gdLst/>
              <a:ahLst/>
              <a:cxnLst/>
              <a:rect l="l" t="t" r="r" b="b"/>
              <a:pathLst>
                <a:path w="2073" h="2321" extrusionOk="0">
                  <a:moveTo>
                    <a:pt x="2056" y="2320"/>
                  </a:moveTo>
                  <a:cubicBezTo>
                    <a:pt x="2052" y="2320"/>
                    <a:pt x="2047" y="2319"/>
                    <a:pt x="2045" y="2315"/>
                  </a:cubicBezTo>
                  <a:lnTo>
                    <a:pt x="6" y="27"/>
                  </a:lnTo>
                  <a:cubicBezTo>
                    <a:pt x="0" y="20"/>
                    <a:pt x="1" y="11"/>
                    <a:pt x="7" y="6"/>
                  </a:cubicBezTo>
                  <a:cubicBezTo>
                    <a:pt x="13" y="0"/>
                    <a:pt x="23" y="1"/>
                    <a:pt x="28" y="7"/>
                  </a:cubicBezTo>
                  <a:lnTo>
                    <a:pt x="2067" y="2295"/>
                  </a:lnTo>
                  <a:cubicBezTo>
                    <a:pt x="2072" y="2302"/>
                    <a:pt x="2072" y="2311"/>
                    <a:pt x="2066" y="2316"/>
                  </a:cubicBezTo>
                  <a:cubicBezTo>
                    <a:pt x="2063" y="2319"/>
                    <a:pt x="2059" y="2320"/>
                    <a:pt x="2056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2863850" y="4300537"/>
              <a:ext cx="746125" cy="835026"/>
            </a:xfrm>
            <a:custGeom>
              <a:avLst/>
              <a:gdLst/>
              <a:ahLst/>
              <a:cxnLst/>
              <a:rect l="l" t="t" r="r" b="b"/>
              <a:pathLst>
                <a:path w="2073" h="2321" extrusionOk="0">
                  <a:moveTo>
                    <a:pt x="2056" y="2320"/>
                  </a:moveTo>
                  <a:cubicBezTo>
                    <a:pt x="2051" y="2320"/>
                    <a:pt x="2047" y="2318"/>
                    <a:pt x="2044" y="2315"/>
                  </a:cubicBezTo>
                  <a:lnTo>
                    <a:pt x="6" y="26"/>
                  </a:lnTo>
                  <a:cubicBezTo>
                    <a:pt x="0" y="20"/>
                    <a:pt x="1" y="11"/>
                    <a:pt x="7" y="5"/>
                  </a:cubicBezTo>
                  <a:cubicBezTo>
                    <a:pt x="13" y="0"/>
                    <a:pt x="23" y="0"/>
                    <a:pt x="28" y="6"/>
                  </a:cubicBezTo>
                  <a:lnTo>
                    <a:pt x="2067" y="2295"/>
                  </a:lnTo>
                  <a:cubicBezTo>
                    <a:pt x="2072" y="2301"/>
                    <a:pt x="2072" y="2310"/>
                    <a:pt x="2065" y="2316"/>
                  </a:cubicBezTo>
                  <a:cubicBezTo>
                    <a:pt x="2063" y="2318"/>
                    <a:pt x="2059" y="2320"/>
                    <a:pt x="2056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193;p7"/>
          <p:cNvGrpSpPr/>
          <p:nvPr/>
        </p:nvGrpSpPr>
        <p:grpSpPr>
          <a:xfrm>
            <a:off x="134295" y="3190243"/>
            <a:ext cx="311529" cy="578250"/>
            <a:chOff x="1196975" y="5856287"/>
            <a:chExt cx="231775" cy="430213"/>
          </a:xfrm>
        </p:grpSpPr>
        <p:sp>
          <p:nvSpPr>
            <p:cNvPr id="194" name="Google Shape;194;p7"/>
            <p:cNvSpPr/>
            <p:nvPr/>
          </p:nvSpPr>
          <p:spPr>
            <a:xfrm>
              <a:off x="1328737" y="6122987"/>
              <a:ext cx="14287" cy="66675"/>
            </a:xfrm>
            <a:custGeom>
              <a:avLst/>
              <a:gdLst/>
              <a:ahLst/>
              <a:cxnLst/>
              <a:rect l="l" t="t" r="r" b="b"/>
              <a:pathLst>
                <a:path w="38" h="185" extrusionOk="0">
                  <a:moveTo>
                    <a:pt x="19" y="184"/>
                  </a:moveTo>
                  <a:cubicBezTo>
                    <a:pt x="9" y="184"/>
                    <a:pt x="0" y="175"/>
                    <a:pt x="0" y="165"/>
                  </a:cubicBezTo>
                  <a:lnTo>
                    <a:pt x="0" y="18"/>
                  </a:lnTo>
                  <a:cubicBezTo>
                    <a:pt x="0" y="8"/>
                    <a:pt x="9" y="0"/>
                    <a:pt x="19" y="0"/>
                  </a:cubicBezTo>
                  <a:cubicBezTo>
                    <a:pt x="29" y="0"/>
                    <a:pt x="37" y="8"/>
                    <a:pt x="37" y="18"/>
                  </a:cubicBezTo>
                  <a:lnTo>
                    <a:pt x="37" y="165"/>
                  </a:lnTo>
                  <a:cubicBezTo>
                    <a:pt x="37" y="175"/>
                    <a:pt x="29" y="184"/>
                    <a:pt x="19" y="18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1328737" y="6219825"/>
              <a:ext cx="14287" cy="66675"/>
            </a:xfrm>
            <a:custGeom>
              <a:avLst/>
              <a:gdLst/>
              <a:ahLst/>
              <a:cxnLst/>
              <a:rect l="l" t="t" r="r" b="b"/>
              <a:pathLst>
                <a:path w="38" h="184" extrusionOk="0">
                  <a:moveTo>
                    <a:pt x="19" y="183"/>
                  </a:moveTo>
                  <a:cubicBezTo>
                    <a:pt x="9" y="183"/>
                    <a:pt x="0" y="175"/>
                    <a:pt x="0" y="165"/>
                  </a:cubicBezTo>
                  <a:lnTo>
                    <a:pt x="0" y="18"/>
                  </a:lnTo>
                  <a:cubicBezTo>
                    <a:pt x="0" y="8"/>
                    <a:pt x="9" y="0"/>
                    <a:pt x="19" y="0"/>
                  </a:cubicBezTo>
                  <a:cubicBezTo>
                    <a:pt x="29" y="0"/>
                    <a:pt x="37" y="8"/>
                    <a:pt x="37" y="18"/>
                  </a:cubicBezTo>
                  <a:lnTo>
                    <a:pt x="37" y="165"/>
                  </a:lnTo>
                  <a:cubicBezTo>
                    <a:pt x="37" y="175"/>
                    <a:pt x="29" y="183"/>
                    <a:pt x="19" y="18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1352550" y="6197600"/>
              <a:ext cx="66675" cy="14287"/>
            </a:xfrm>
            <a:custGeom>
              <a:avLst/>
              <a:gdLst/>
              <a:ahLst/>
              <a:cxnLst/>
              <a:rect l="l" t="t" r="r" b="b"/>
              <a:pathLst>
                <a:path w="185" h="38" extrusionOk="0">
                  <a:moveTo>
                    <a:pt x="165" y="37"/>
                  </a:move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165" y="0"/>
                  </a:lnTo>
                  <a:cubicBezTo>
                    <a:pt x="175" y="0"/>
                    <a:pt x="184" y="8"/>
                    <a:pt x="184" y="19"/>
                  </a:cubicBezTo>
                  <a:cubicBezTo>
                    <a:pt x="184" y="29"/>
                    <a:pt x="175" y="37"/>
                    <a:pt x="165" y="3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254125" y="6197600"/>
              <a:ext cx="66675" cy="14287"/>
            </a:xfrm>
            <a:custGeom>
              <a:avLst/>
              <a:gdLst/>
              <a:ahLst/>
              <a:cxnLst/>
              <a:rect l="l" t="t" r="r" b="b"/>
              <a:pathLst>
                <a:path w="185" h="38" extrusionOk="0">
                  <a:moveTo>
                    <a:pt x="165" y="37"/>
                  </a:move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165" y="0"/>
                  </a:lnTo>
                  <a:cubicBezTo>
                    <a:pt x="176" y="0"/>
                    <a:pt x="184" y="8"/>
                    <a:pt x="184" y="19"/>
                  </a:cubicBezTo>
                  <a:cubicBezTo>
                    <a:pt x="184" y="29"/>
                    <a:pt x="176" y="37"/>
                    <a:pt x="165" y="3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270000" y="5856287"/>
              <a:ext cx="34925" cy="26987"/>
            </a:xfrm>
            <a:custGeom>
              <a:avLst/>
              <a:gdLst/>
              <a:ahLst/>
              <a:cxnLst/>
              <a:rect l="l" t="t" r="r" b="b"/>
              <a:pathLst>
                <a:path w="96" h="74" extrusionOk="0">
                  <a:moveTo>
                    <a:pt x="48" y="0"/>
                  </a:moveTo>
                  <a:cubicBezTo>
                    <a:pt x="0" y="0"/>
                    <a:pt x="0" y="73"/>
                    <a:pt x="48" y="73"/>
                  </a:cubicBezTo>
                  <a:cubicBezTo>
                    <a:pt x="95" y="73"/>
                    <a:pt x="95" y="0"/>
                    <a:pt x="48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1196975" y="6043612"/>
              <a:ext cx="34925" cy="26987"/>
            </a:xfrm>
            <a:custGeom>
              <a:avLst/>
              <a:gdLst/>
              <a:ahLst/>
              <a:cxnLst/>
              <a:rect l="l" t="t" r="r" b="b"/>
              <a:pathLst>
                <a:path w="96" h="74" extrusionOk="0">
                  <a:moveTo>
                    <a:pt x="48" y="0"/>
                  </a:moveTo>
                  <a:cubicBezTo>
                    <a:pt x="0" y="0"/>
                    <a:pt x="0" y="73"/>
                    <a:pt x="48" y="73"/>
                  </a:cubicBezTo>
                  <a:cubicBezTo>
                    <a:pt x="95" y="73"/>
                    <a:pt x="95" y="0"/>
                    <a:pt x="48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1393825" y="6043612"/>
              <a:ext cx="34925" cy="26987"/>
            </a:xfrm>
            <a:custGeom>
              <a:avLst/>
              <a:gdLst/>
              <a:ahLst/>
              <a:cxnLst/>
              <a:rect l="l" t="t" r="r" b="b"/>
              <a:pathLst>
                <a:path w="96" h="74" extrusionOk="0">
                  <a:moveTo>
                    <a:pt x="47" y="0"/>
                  </a:moveTo>
                  <a:cubicBezTo>
                    <a:pt x="0" y="0"/>
                    <a:pt x="0" y="73"/>
                    <a:pt x="47" y="73"/>
                  </a:cubicBezTo>
                  <a:cubicBezTo>
                    <a:pt x="95" y="73"/>
                    <a:pt x="95" y="0"/>
                    <a:pt x="47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35133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9"/>
          <p:cNvSpPr txBox="1">
            <a:spLocks noGrp="1"/>
          </p:cNvSpPr>
          <p:nvPr>
            <p:ph type="subTitle" idx="1"/>
          </p:nvPr>
        </p:nvSpPr>
        <p:spPr>
          <a:xfrm>
            <a:off x="713225" y="1700925"/>
            <a:ext cx="3513300" cy="10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5" name="Google Shape;225;p9"/>
          <p:cNvGrpSpPr/>
          <p:nvPr/>
        </p:nvGrpSpPr>
        <p:grpSpPr>
          <a:xfrm>
            <a:off x="-183107" y="180602"/>
            <a:ext cx="9542420" cy="4245972"/>
            <a:chOff x="-183107" y="180602"/>
            <a:chExt cx="9542420" cy="4245972"/>
          </a:xfrm>
        </p:grpSpPr>
        <p:sp>
          <p:nvSpPr>
            <p:cNvPr id="226" name="Google Shape;226;p9"/>
            <p:cNvSpPr/>
            <p:nvPr/>
          </p:nvSpPr>
          <p:spPr>
            <a:xfrm rot="-4207670">
              <a:off x="-317464" y="3597614"/>
              <a:ext cx="1084994" cy="475799"/>
            </a:xfrm>
            <a:custGeom>
              <a:avLst/>
              <a:gdLst/>
              <a:ahLst/>
              <a:cxnLst/>
              <a:rect l="l" t="t" r="r" b="b"/>
              <a:pathLst>
                <a:path w="1329" h="581" extrusionOk="0">
                  <a:moveTo>
                    <a:pt x="1063" y="580"/>
                  </a:moveTo>
                  <a:cubicBezTo>
                    <a:pt x="1025" y="580"/>
                    <a:pt x="987" y="571"/>
                    <a:pt x="955" y="552"/>
                  </a:cubicBezTo>
                  <a:cubicBezTo>
                    <a:pt x="930" y="537"/>
                    <a:pt x="909" y="517"/>
                    <a:pt x="893" y="493"/>
                  </a:cubicBezTo>
                  <a:cubicBezTo>
                    <a:pt x="879" y="501"/>
                    <a:pt x="864" y="508"/>
                    <a:pt x="849" y="512"/>
                  </a:cubicBezTo>
                  <a:cubicBezTo>
                    <a:pt x="769" y="536"/>
                    <a:pt x="675" y="509"/>
                    <a:pt x="620" y="446"/>
                  </a:cubicBezTo>
                  <a:cubicBezTo>
                    <a:pt x="608" y="432"/>
                    <a:pt x="598" y="418"/>
                    <a:pt x="591" y="402"/>
                  </a:cubicBezTo>
                  <a:cubicBezTo>
                    <a:pt x="575" y="413"/>
                    <a:pt x="558" y="422"/>
                    <a:pt x="540" y="428"/>
                  </a:cubicBezTo>
                  <a:cubicBezTo>
                    <a:pt x="455" y="461"/>
                    <a:pt x="354" y="439"/>
                    <a:pt x="295" y="377"/>
                  </a:cubicBezTo>
                  <a:cubicBezTo>
                    <a:pt x="282" y="364"/>
                    <a:pt x="272" y="349"/>
                    <a:pt x="264" y="333"/>
                  </a:cubicBezTo>
                  <a:cubicBezTo>
                    <a:pt x="262" y="335"/>
                    <a:pt x="259" y="336"/>
                    <a:pt x="257" y="338"/>
                  </a:cubicBezTo>
                  <a:cubicBezTo>
                    <a:pt x="212" y="373"/>
                    <a:pt x="141" y="393"/>
                    <a:pt x="84" y="362"/>
                  </a:cubicBezTo>
                  <a:cubicBezTo>
                    <a:pt x="16" y="326"/>
                    <a:pt x="0" y="234"/>
                    <a:pt x="23" y="167"/>
                  </a:cubicBezTo>
                  <a:cubicBezTo>
                    <a:pt x="47" y="98"/>
                    <a:pt x="104" y="46"/>
                    <a:pt x="156" y="4"/>
                  </a:cubicBezTo>
                  <a:cubicBezTo>
                    <a:pt x="161" y="0"/>
                    <a:pt x="167" y="1"/>
                    <a:pt x="171" y="6"/>
                  </a:cubicBezTo>
                  <a:cubicBezTo>
                    <a:pt x="175" y="11"/>
                    <a:pt x="174" y="18"/>
                    <a:pt x="170" y="21"/>
                  </a:cubicBezTo>
                  <a:cubicBezTo>
                    <a:pt x="120" y="61"/>
                    <a:pt x="66" y="110"/>
                    <a:pt x="44" y="174"/>
                  </a:cubicBezTo>
                  <a:cubicBezTo>
                    <a:pt x="23" y="233"/>
                    <a:pt x="37" y="312"/>
                    <a:pt x="94" y="343"/>
                  </a:cubicBezTo>
                  <a:cubicBezTo>
                    <a:pt x="143" y="370"/>
                    <a:pt x="204" y="351"/>
                    <a:pt x="244" y="321"/>
                  </a:cubicBezTo>
                  <a:cubicBezTo>
                    <a:pt x="247" y="318"/>
                    <a:pt x="251" y="315"/>
                    <a:pt x="254" y="312"/>
                  </a:cubicBezTo>
                  <a:cubicBezTo>
                    <a:pt x="232" y="252"/>
                    <a:pt x="238" y="182"/>
                    <a:pt x="275" y="131"/>
                  </a:cubicBezTo>
                  <a:cubicBezTo>
                    <a:pt x="289" y="111"/>
                    <a:pt x="312" y="97"/>
                    <a:pt x="332" y="95"/>
                  </a:cubicBezTo>
                  <a:cubicBezTo>
                    <a:pt x="346" y="94"/>
                    <a:pt x="358" y="97"/>
                    <a:pt x="367" y="106"/>
                  </a:cubicBezTo>
                  <a:cubicBezTo>
                    <a:pt x="388" y="125"/>
                    <a:pt x="387" y="158"/>
                    <a:pt x="364" y="199"/>
                  </a:cubicBezTo>
                  <a:cubicBezTo>
                    <a:pt x="338" y="244"/>
                    <a:pt x="314" y="285"/>
                    <a:pt x="281" y="317"/>
                  </a:cubicBezTo>
                  <a:cubicBezTo>
                    <a:pt x="288" y="334"/>
                    <a:pt x="298" y="349"/>
                    <a:pt x="311" y="362"/>
                  </a:cubicBezTo>
                  <a:cubicBezTo>
                    <a:pt x="364" y="418"/>
                    <a:pt x="455" y="437"/>
                    <a:pt x="532" y="408"/>
                  </a:cubicBezTo>
                  <a:cubicBezTo>
                    <a:pt x="550" y="401"/>
                    <a:pt x="566" y="392"/>
                    <a:pt x="582" y="381"/>
                  </a:cubicBezTo>
                  <a:cubicBezTo>
                    <a:pt x="561" y="326"/>
                    <a:pt x="562" y="263"/>
                    <a:pt x="587" y="209"/>
                  </a:cubicBezTo>
                  <a:cubicBezTo>
                    <a:pt x="598" y="186"/>
                    <a:pt x="612" y="170"/>
                    <a:pt x="628" y="161"/>
                  </a:cubicBezTo>
                  <a:cubicBezTo>
                    <a:pt x="648" y="150"/>
                    <a:pt x="678" y="149"/>
                    <a:pt x="695" y="168"/>
                  </a:cubicBezTo>
                  <a:cubicBezTo>
                    <a:pt x="710" y="183"/>
                    <a:pt x="713" y="207"/>
                    <a:pt x="705" y="237"/>
                  </a:cubicBezTo>
                  <a:cubicBezTo>
                    <a:pt x="689" y="298"/>
                    <a:pt x="655" y="351"/>
                    <a:pt x="609" y="389"/>
                  </a:cubicBezTo>
                  <a:cubicBezTo>
                    <a:pt x="616" y="404"/>
                    <a:pt x="625" y="419"/>
                    <a:pt x="636" y="432"/>
                  </a:cubicBezTo>
                  <a:cubicBezTo>
                    <a:pt x="686" y="489"/>
                    <a:pt x="770" y="513"/>
                    <a:pt x="843" y="491"/>
                  </a:cubicBezTo>
                  <a:cubicBezTo>
                    <a:pt x="856" y="487"/>
                    <a:pt x="870" y="481"/>
                    <a:pt x="882" y="474"/>
                  </a:cubicBezTo>
                  <a:cubicBezTo>
                    <a:pt x="853" y="419"/>
                    <a:pt x="850" y="352"/>
                    <a:pt x="878" y="299"/>
                  </a:cubicBezTo>
                  <a:cubicBezTo>
                    <a:pt x="892" y="275"/>
                    <a:pt x="917" y="255"/>
                    <a:pt x="941" y="250"/>
                  </a:cubicBezTo>
                  <a:cubicBezTo>
                    <a:pt x="956" y="247"/>
                    <a:pt x="971" y="250"/>
                    <a:pt x="983" y="260"/>
                  </a:cubicBezTo>
                  <a:cubicBezTo>
                    <a:pt x="1000" y="274"/>
                    <a:pt x="1007" y="298"/>
                    <a:pt x="1003" y="330"/>
                  </a:cubicBezTo>
                  <a:cubicBezTo>
                    <a:pt x="995" y="390"/>
                    <a:pt x="960" y="445"/>
                    <a:pt x="911" y="481"/>
                  </a:cubicBezTo>
                  <a:cubicBezTo>
                    <a:pt x="925" y="502"/>
                    <a:pt x="944" y="520"/>
                    <a:pt x="966" y="533"/>
                  </a:cubicBezTo>
                  <a:cubicBezTo>
                    <a:pt x="1039" y="576"/>
                    <a:pt x="1141" y="564"/>
                    <a:pt x="1209" y="504"/>
                  </a:cubicBezTo>
                  <a:cubicBezTo>
                    <a:pt x="1273" y="449"/>
                    <a:pt x="1306" y="357"/>
                    <a:pt x="1295" y="265"/>
                  </a:cubicBezTo>
                  <a:cubicBezTo>
                    <a:pt x="1294" y="259"/>
                    <a:pt x="1298" y="254"/>
                    <a:pt x="1304" y="253"/>
                  </a:cubicBezTo>
                  <a:cubicBezTo>
                    <a:pt x="1310" y="252"/>
                    <a:pt x="1316" y="257"/>
                    <a:pt x="1317" y="263"/>
                  </a:cubicBezTo>
                  <a:cubicBezTo>
                    <a:pt x="1328" y="362"/>
                    <a:pt x="1292" y="461"/>
                    <a:pt x="1223" y="521"/>
                  </a:cubicBezTo>
                  <a:cubicBezTo>
                    <a:pt x="1179" y="560"/>
                    <a:pt x="1120" y="580"/>
                    <a:pt x="1063" y="580"/>
                  </a:cubicBezTo>
                  <a:close/>
                  <a:moveTo>
                    <a:pt x="952" y="271"/>
                  </a:moveTo>
                  <a:cubicBezTo>
                    <a:pt x="949" y="271"/>
                    <a:pt x="947" y="271"/>
                    <a:pt x="945" y="272"/>
                  </a:cubicBezTo>
                  <a:cubicBezTo>
                    <a:pt x="927" y="275"/>
                    <a:pt x="908" y="291"/>
                    <a:pt x="898" y="310"/>
                  </a:cubicBezTo>
                  <a:cubicBezTo>
                    <a:pt x="873" y="356"/>
                    <a:pt x="876" y="414"/>
                    <a:pt x="900" y="462"/>
                  </a:cubicBezTo>
                  <a:cubicBezTo>
                    <a:pt x="944" y="430"/>
                    <a:pt x="974" y="381"/>
                    <a:pt x="981" y="327"/>
                  </a:cubicBezTo>
                  <a:cubicBezTo>
                    <a:pt x="983" y="314"/>
                    <a:pt x="984" y="289"/>
                    <a:pt x="969" y="277"/>
                  </a:cubicBezTo>
                  <a:cubicBezTo>
                    <a:pt x="964" y="273"/>
                    <a:pt x="958" y="271"/>
                    <a:pt x="952" y="271"/>
                  </a:cubicBezTo>
                  <a:close/>
                  <a:moveTo>
                    <a:pt x="658" y="175"/>
                  </a:moveTo>
                  <a:cubicBezTo>
                    <a:pt x="652" y="175"/>
                    <a:pt x="645" y="177"/>
                    <a:pt x="639" y="180"/>
                  </a:cubicBezTo>
                  <a:cubicBezTo>
                    <a:pt x="627" y="187"/>
                    <a:pt x="616" y="199"/>
                    <a:pt x="607" y="219"/>
                  </a:cubicBezTo>
                  <a:cubicBezTo>
                    <a:pt x="585" y="265"/>
                    <a:pt x="584" y="319"/>
                    <a:pt x="600" y="367"/>
                  </a:cubicBezTo>
                  <a:cubicBezTo>
                    <a:pt x="640" y="333"/>
                    <a:pt x="670" y="285"/>
                    <a:pt x="684" y="232"/>
                  </a:cubicBezTo>
                  <a:cubicBezTo>
                    <a:pt x="690" y="209"/>
                    <a:pt x="688" y="192"/>
                    <a:pt x="679" y="183"/>
                  </a:cubicBezTo>
                  <a:cubicBezTo>
                    <a:pt x="674" y="177"/>
                    <a:pt x="666" y="175"/>
                    <a:pt x="658" y="175"/>
                  </a:cubicBezTo>
                  <a:close/>
                  <a:moveTo>
                    <a:pt x="338" y="117"/>
                  </a:moveTo>
                  <a:cubicBezTo>
                    <a:pt x="337" y="117"/>
                    <a:pt x="336" y="117"/>
                    <a:pt x="334" y="117"/>
                  </a:cubicBezTo>
                  <a:cubicBezTo>
                    <a:pt x="320" y="118"/>
                    <a:pt x="303" y="130"/>
                    <a:pt x="292" y="144"/>
                  </a:cubicBezTo>
                  <a:cubicBezTo>
                    <a:pt x="262" y="186"/>
                    <a:pt x="256" y="244"/>
                    <a:pt x="272" y="295"/>
                  </a:cubicBezTo>
                  <a:cubicBezTo>
                    <a:pt x="300" y="265"/>
                    <a:pt x="322" y="229"/>
                    <a:pt x="345" y="188"/>
                  </a:cubicBezTo>
                  <a:cubicBezTo>
                    <a:pt x="355" y="170"/>
                    <a:pt x="369" y="138"/>
                    <a:pt x="352" y="122"/>
                  </a:cubicBezTo>
                  <a:cubicBezTo>
                    <a:pt x="348" y="118"/>
                    <a:pt x="343" y="117"/>
                    <a:pt x="338" y="1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 rot="2950162">
              <a:off x="8282111" y="508725"/>
              <a:ext cx="1084995" cy="475800"/>
            </a:xfrm>
            <a:custGeom>
              <a:avLst/>
              <a:gdLst/>
              <a:ahLst/>
              <a:cxnLst/>
              <a:rect l="l" t="t" r="r" b="b"/>
              <a:pathLst>
                <a:path w="1329" h="581" extrusionOk="0">
                  <a:moveTo>
                    <a:pt x="1063" y="580"/>
                  </a:moveTo>
                  <a:cubicBezTo>
                    <a:pt x="1025" y="580"/>
                    <a:pt x="987" y="571"/>
                    <a:pt x="955" y="552"/>
                  </a:cubicBezTo>
                  <a:cubicBezTo>
                    <a:pt x="930" y="537"/>
                    <a:pt x="909" y="517"/>
                    <a:pt x="893" y="493"/>
                  </a:cubicBezTo>
                  <a:cubicBezTo>
                    <a:pt x="879" y="501"/>
                    <a:pt x="864" y="508"/>
                    <a:pt x="849" y="512"/>
                  </a:cubicBezTo>
                  <a:cubicBezTo>
                    <a:pt x="769" y="536"/>
                    <a:pt x="675" y="509"/>
                    <a:pt x="620" y="446"/>
                  </a:cubicBezTo>
                  <a:cubicBezTo>
                    <a:pt x="608" y="432"/>
                    <a:pt x="598" y="418"/>
                    <a:pt x="591" y="402"/>
                  </a:cubicBezTo>
                  <a:cubicBezTo>
                    <a:pt x="575" y="413"/>
                    <a:pt x="558" y="422"/>
                    <a:pt x="540" y="428"/>
                  </a:cubicBezTo>
                  <a:cubicBezTo>
                    <a:pt x="455" y="461"/>
                    <a:pt x="354" y="439"/>
                    <a:pt x="295" y="377"/>
                  </a:cubicBezTo>
                  <a:cubicBezTo>
                    <a:pt x="282" y="364"/>
                    <a:pt x="272" y="349"/>
                    <a:pt x="264" y="333"/>
                  </a:cubicBezTo>
                  <a:cubicBezTo>
                    <a:pt x="262" y="335"/>
                    <a:pt x="259" y="336"/>
                    <a:pt x="257" y="338"/>
                  </a:cubicBezTo>
                  <a:cubicBezTo>
                    <a:pt x="212" y="373"/>
                    <a:pt x="141" y="393"/>
                    <a:pt x="84" y="362"/>
                  </a:cubicBezTo>
                  <a:cubicBezTo>
                    <a:pt x="16" y="326"/>
                    <a:pt x="0" y="234"/>
                    <a:pt x="23" y="167"/>
                  </a:cubicBezTo>
                  <a:cubicBezTo>
                    <a:pt x="47" y="98"/>
                    <a:pt x="104" y="46"/>
                    <a:pt x="156" y="4"/>
                  </a:cubicBezTo>
                  <a:cubicBezTo>
                    <a:pt x="161" y="0"/>
                    <a:pt x="167" y="1"/>
                    <a:pt x="171" y="6"/>
                  </a:cubicBezTo>
                  <a:cubicBezTo>
                    <a:pt x="175" y="11"/>
                    <a:pt x="174" y="18"/>
                    <a:pt x="170" y="21"/>
                  </a:cubicBezTo>
                  <a:cubicBezTo>
                    <a:pt x="120" y="61"/>
                    <a:pt x="66" y="110"/>
                    <a:pt x="44" y="174"/>
                  </a:cubicBezTo>
                  <a:cubicBezTo>
                    <a:pt x="23" y="233"/>
                    <a:pt x="37" y="312"/>
                    <a:pt x="94" y="343"/>
                  </a:cubicBezTo>
                  <a:cubicBezTo>
                    <a:pt x="143" y="370"/>
                    <a:pt x="204" y="351"/>
                    <a:pt x="244" y="321"/>
                  </a:cubicBezTo>
                  <a:cubicBezTo>
                    <a:pt x="247" y="318"/>
                    <a:pt x="251" y="315"/>
                    <a:pt x="254" y="312"/>
                  </a:cubicBezTo>
                  <a:cubicBezTo>
                    <a:pt x="232" y="252"/>
                    <a:pt x="238" y="182"/>
                    <a:pt x="275" y="131"/>
                  </a:cubicBezTo>
                  <a:cubicBezTo>
                    <a:pt x="289" y="111"/>
                    <a:pt x="312" y="97"/>
                    <a:pt x="332" y="95"/>
                  </a:cubicBezTo>
                  <a:cubicBezTo>
                    <a:pt x="346" y="94"/>
                    <a:pt x="358" y="97"/>
                    <a:pt x="367" y="106"/>
                  </a:cubicBezTo>
                  <a:cubicBezTo>
                    <a:pt x="388" y="125"/>
                    <a:pt x="387" y="158"/>
                    <a:pt x="364" y="199"/>
                  </a:cubicBezTo>
                  <a:cubicBezTo>
                    <a:pt x="338" y="244"/>
                    <a:pt x="314" y="285"/>
                    <a:pt x="281" y="317"/>
                  </a:cubicBezTo>
                  <a:cubicBezTo>
                    <a:pt x="288" y="334"/>
                    <a:pt x="298" y="349"/>
                    <a:pt x="311" y="362"/>
                  </a:cubicBezTo>
                  <a:cubicBezTo>
                    <a:pt x="364" y="418"/>
                    <a:pt x="455" y="437"/>
                    <a:pt x="532" y="408"/>
                  </a:cubicBezTo>
                  <a:cubicBezTo>
                    <a:pt x="550" y="401"/>
                    <a:pt x="566" y="392"/>
                    <a:pt x="582" y="381"/>
                  </a:cubicBezTo>
                  <a:cubicBezTo>
                    <a:pt x="561" y="326"/>
                    <a:pt x="562" y="263"/>
                    <a:pt x="587" y="209"/>
                  </a:cubicBezTo>
                  <a:cubicBezTo>
                    <a:pt x="598" y="186"/>
                    <a:pt x="612" y="170"/>
                    <a:pt x="628" y="161"/>
                  </a:cubicBezTo>
                  <a:cubicBezTo>
                    <a:pt x="648" y="150"/>
                    <a:pt x="678" y="149"/>
                    <a:pt x="695" y="168"/>
                  </a:cubicBezTo>
                  <a:cubicBezTo>
                    <a:pt x="710" y="183"/>
                    <a:pt x="713" y="207"/>
                    <a:pt x="705" y="237"/>
                  </a:cubicBezTo>
                  <a:cubicBezTo>
                    <a:pt x="689" y="298"/>
                    <a:pt x="655" y="351"/>
                    <a:pt x="609" y="389"/>
                  </a:cubicBezTo>
                  <a:cubicBezTo>
                    <a:pt x="616" y="404"/>
                    <a:pt x="625" y="419"/>
                    <a:pt x="636" y="432"/>
                  </a:cubicBezTo>
                  <a:cubicBezTo>
                    <a:pt x="686" y="489"/>
                    <a:pt x="770" y="513"/>
                    <a:pt x="843" y="491"/>
                  </a:cubicBezTo>
                  <a:cubicBezTo>
                    <a:pt x="856" y="487"/>
                    <a:pt x="870" y="481"/>
                    <a:pt x="882" y="474"/>
                  </a:cubicBezTo>
                  <a:cubicBezTo>
                    <a:pt x="853" y="419"/>
                    <a:pt x="850" y="352"/>
                    <a:pt x="878" y="299"/>
                  </a:cubicBezTo>
                  <a:cubicBezTo>
                    <a:pt x="892" y="275"/>
                    <a:pt x="917" y="255"/>
                    <a:pt x="941" y="250"/>
                  </a:cubicBezTo>
                  <a:cubicBezTo>
                    <a:pt x="956" y="247"/>
                    <a:pt x="971" y="250"/>
                    <a:pt x="983" y="260"/>
                  </a:cubicBezTo>
                  <a:cubicBezTo>
                    <a:pt x="1000" y="274"/>
                    <a:pt x="1007" y="298"/>
                    <a:pt x="1003" y="330"/>
                  </a:cubicBezTo>
                  <a:cubicBezTo>
                    <a:pt x="995" y="390"/>
                    <a:pt x="960" y="445"/>
                    <a:pt x="911" y="481"/>
                  </a:cubicBezTo>
                  <a:cubicBezTo>
                    <a:pt x="925" y="502"/>
                    <a:pt x="944" y="520"/>
                    <a:pt x="966" y="533"/>
                  </a:cubicBezTo>
                  <a:cubicBezTo>
                    <a:pt x="1039" y="576"/>
                    <a:pt x="1141" y="564"/>
                    <a:pt x="1209" y="504"/>
                  </a:cubicBezTo>
                  <a:cubicBezTo>
                    <a:pt x="1273" y="449"/>
                    <a:pt x="1306" y="357"/>
                    <a:pt x="1295" y="265"/>
                  </a:cubicBezTo>
                  <a:cubicBezTo>
                    <a:pt x="1294" y="259"/>
                    <a:pt x="1298" y="254"/>
                    <a:pt x="1304" y="253"/>
                  </a:cubicBezTo>
                  <a:cubicBezTo>
                    <a:pt x="1310" y="252"/>
                    <a:pt x="1316" y="257"/>
                    <a:pt x="1317" y="263"/>
                  </a:cubicBezTo>
                  <a:cubicBezTo>
                    <a:pt x="1328" y="362"/>
                    <a:pt x="1292" y="461"/>
                    <a:pt x="1223" y="521"/>
                  </a:cubicBezTo>
                  <a:cubicBezTo>
                    <a:pt x="1179" y="560"/>
                    <a:pt x="1120" y="580"/>
                    <a:pt x="1063" y="580"/>
                  </a:cubicBezTo>
                  <a:close/>
                  <a:moveTo>
                    <a:pt x="952" y="271"/>
                  </a:moveTo>
                  <a:cubicBezTo>
                    <a:pt x="949" y="271"/>
                    <a:pt x="947" y="271"/>
                    <a:pt x="945" y="272"/>
                  </a:cubicBezTo>
                  <a:cubicBezTo>
                    <a:pt x="927" y="275"/>
                    <a:pt x="908" y="291"/>
                    <a:pt x="898" y="310"/>
                  </a:cubicBezTo>
                  <a:cubicBezTo>
                    <a:pt x="873" y="356"/>
                    <a:pt x="876" y="414"/>
                    <a:pt x="900" y="462"/>
                  </a:cubicBezTo>
                  <a:cubicBezTo>
                    <a:pt x="944" y="430"/>
                    <a:pt x="974" y="381"/>
                    <a:pt x="981" y="327"/>
                  </a:cubicBezTo>
                  <a:cubicBezTo>
                    <a:pt x="983" y="314"/>
                    <a:pt x="984" y="289"/>
                    <a:pt x="969" y="277"/>
                  </a:cubicBezTo>
                  <a:cubicBezTo>
                    <a:pt x="964" y="273"/>
                    <a:pt x="958" y="271"/>
                    <a:pt x="952" y="271"/>
                  </a:cubicBezTo>
                  <a:close/>
                  <a:moveTo>
                    <a:pt x="658" y="175"/>
                  </a:moveTo>
                  <a:cubicBezTo>
                    <a:pt x="652" y="175"/>
                    <a:pt x="645" y="177"/>
                    <a:pt x="639" y="180"/>
                  </a:cubicBezTo>
                  <a:cubicBezTo>
                    <a:pt x="627" y="187"/>
                    <a:pt x="616" y="199"/>
                    <a:pt x="607" y="219"/>
                  </a:cubicBezTo>
                  <a:cubicBezTo>
                    <a:pt x="585" y="265"/>
                    <a:pt x="584" y="319"/>
                    <a:pt x="600" y="367"/>
                  </a:cubicBezTo>
                  <a:cubicBezTo>
                    <a:pt x="640" y="333"/>
                    <a:pt x="670" y="285"/>
                    <a:pt x="684" y="232"/>
                  </a:cubicBezTo>
                  <a:cubicBezTo>
                    <a:pt x="690" y="209"/>
                    <a:pt x="688" y="192"/>
                    <a:pt x="679" y="183"/>
                  </a:cubicBezTo>
                  <a:cubicBezTo>
                    <a:pt x="674" y="177"/>
                    <a:pt x="666" y="175"/>
                    <a:pt x="658" y="175"/>
                  </a:cubicBezTo>
                  <a:close/>
                  <a:moveTo>
                    <a:pt x="338" y="117"/>
                  </a:moveTo>
                  <a:cubicBezTo>
                    <a:pt x="337" y="117"/>
                    <a:pt x="336" y="117"/>
                    <a:pt x="334" y="117"/>
                  </a:cubicBezTo>
                  <a:cubicBezTo>
                    <a:pt x="320" y="118"/>
                    <a:pt x="303" y="130"/>
                    <a:pt x="292" y="144"/>
                  </a:cubicBezTo>
                  <a:cubicBezTo>
                    <a:pt x="262" y="186"/>
                    <a:pt x="256" y="244"/>
                    <a:pt x="272" y="295"/>
                  </a:cubicBezTo>
                  <a:cubicBezTo>
                    <a:pt x="300" y="265"/>
                    <a:pt x="322" y="229"/>
                    <a:pt x="345" y="188"/>
                  </a:cubicBezTo>
                  <a:cubicBezTo>
                    <a:pt x="355" y="170"/>
                    <a:pt x="369" y="138"/>
                    <a:pt x="352" y="122"/>
                  </a:cubicBezTo>
                  <a:cubicBezTo>
                    <a:pt x="348" y="118"/>
                    <a:pt x="343" y="117"/>
                    <a:pt x="338" y="1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3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2_1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6" name="Google Shape;416;p16"/>
          <p:cNvGrpSpPr/>
          <p:nvPr/>
        </p:nvGrpSpPr>
        <p:grpSpPr>
          <a:xfrm rot="7746633">
            <a:off x="7357054" y="1599392"/>
            <a:ext cx="2614285" cy="2343526"/>
            <a:chOff x="84238" y="4032313"/>
            <a:chExt cx="1846948" cy="1655661"/>
          </a:xfrm>
        </p:grpSpPr>
        <p:sp>
          <p:nvSpPr>
            <p:cNvPr id="417" name="Google Shape;417;p16"/>
            <p:cNvSpPr/>
            <p:nvPr/>
          </p:nvSpPr>
          <p:spPr>
            <a:xfrm rot="6299997">
              <a:off x="360375" y="4077545"/>
              <a:ext cx="1294673" cy="1565196"/>
            </a:xfrm>
            <a:custGeom>
              <a:avLst/>
              <a:gdLst/>
              <a:ahLst/>
              <a:cxnLst/>
              <a:rect l="l" t="t" r="r" b="b"/>
              <a:pathLst>
                <a:path w="2956" h="3571" extrusionOk="0">
                  <a:moveTo>
                    <a:pt x="504" y="0"/>
                  </a:moveTo>
                  <a:lnTo>
                    <a:pt x="2955" y="3570"/>
                  </a:lnTo>
                  <a:lnTo>
                    <a:pt x="0" y="3264"/>
                  </a:lnTo>
                  <a:lnTo>
                    <a:pt x="504" y="0"/>
                  </a:lnTo>
                  <a:close/>
                  <a:moveTo>
                    <a:pt x="1782" y="2873"/>
                  </a:moveTo>
                  <a:lnTo>
                    <a:pt x="850" y="1516"/>
                  </a:lnTo>
                  <a:lnTo>
                    <a:pt x="658" y="2756"/>
                  </a:lnTo>
                  <a:lnTo>
                    <a:pt x="1782" y="28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6"/>
            <p:cNvSpPr/>
            <p:nvPr/>
          </p:nvSpPr>
          <p:spPr>
            <a:xfrm rot="6300009">
              <a:off x="186006" y="5140040"/>
              <a:ext cx="102414" cy="69564"/>
            </a:xfrm>
            <a:custGeom>
              <a:avLst/>
              <a:gdLst/>
              <a:ahLst/>
              <a:cxnLst/>
              <a:rect l="l" t="t" r="r" b="b"/>
              <a:pathLst>
                <a:path w="235" h="160" extrusionOk="0">
                  <a:moveTo>
                    <a:pt x="17" y="159"/>
                  </a:moveTo>
                  <a:cubicBezTo>
                    <a:pt x="12" y="159"/>
                    <a:pt x="7" y="157"/>
                    <a:pt x="4" y="152"/>
                  </a:cubicBezTo>
                  <a:cubicBezTo>
                    <a:pt x="0" y="145"/>
                    <a:pt x="2" y="136"/>
                    <a:pt x="9" y="132"/>
                  </a:cubicBezTo>
                  <a:lnTo>
                    <a:pt x="209" y="5"/>
                  </a:lnTo>
                  <a:cubicBezTo>
                    <a:pt x="216" y="0"/>
                    <a:pt x="225" y="2"/>
                    <a:pt x="229" y="9"/>
                  </a:cubicBezTo>
                  <a:cubicBezTo>
                    <a:pt x="234" y="16"/>
                    <a:pt x="232" y="25"/>
                    <a:pt x="225" y="30"/>
                  </a:cubicBezTo>
                  <a:lnTo>
                    <a:pt x="25" y="157"/>
                  </a:lnTo>
                  <a:cubicBezTo>
                    <a:pt x="22" y="158"/>
                    <a:pt x="19" y="159"/>
                    <a:pt x="17" y="15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6"/>
            <p:cNvSpPr/>
            <p:nvPr/>
          </p:nvSpPr>
          <p:spPr>
            <a:xfrm rot="6299992">
              <a:off x="352274" y="5117800"/>
              <a:ext cx="69564" cy="48308"/>
            </a:xfrm>
            <a:custGeom>
              <a:avLst/>
              <a:gdLst/>
              <a:ahLst/>
              <a:cxnLst/>
              <a:rect l="l" t="t" r="r" b="b"/>
              <a:pathLst>
                <a:path w="160" h="112" extrusionOk="0">
                  <a:moveTo>
                    <a:pt x="17" y="111"/>
                  </a:moveTo>
                  <a:cubicBezTo>
                    <a:pt x="13" y="111"/>
                    <a:pt x="8" y="109"/>
                    <a:pt x="5" y="104"/>
                  </a:cubicBezTo>
                  <a:cubicBezTo>
                    <a:pt x="0" y="97"/>
                    <a:pt x="3" y="88"/>
                    <a:pt x="9" y="84"/>
                  </a:cubicBezTo>
                  <a:lnTo>
                    <a:pt x="134" y="5"/>
                  </a:lnTo>
                  <a:cubicBezTo>
                    <a:pt x="141" y="0"/>
                    <a:pt x="150" y="2"/>
                    <a:pt x="154" y="9"/>
                  </a:cubicBezTo>
                  <a:cubicBezTo>
                    <a:pt x="159" y="16"/>
                    <a:pt x="157" y="25"/>
                    <a:pt x="150" y="30"/>
                  </a:cubicBezTo>
                  <a:lnTo>
                    <a:pt x="25" y="109"/>
                  </a:lnTo>
                  <a:cubicBezTo>
                    <a:pt x="23" y="110"/>
                    <a:pt x="20" y="111"/>
                    <a:pt x="17" y="11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6"/>
            <p:cNvSpPr/>
            <p:nvPr/>
          </p:nvSpPr>
          <p:spPr>
            <a:xfrm rot="6300009">
              <a:off x="475529" y="5037572"/>
              <a:ext cx="102414" cy="69564"/>
            </a:xfrm>
            <a:custGeom>
              <a:avLst/>
              <a:gdLst/>
              <a:ahLst/>
              <a:cxnLst/>
              <a:rect l="l" t="t" r="r" b="b"/>
              <a:pathLst>
                <a:path w="235" h="160" extrusionOk="0">
                  <a:moveTo>
                    <a:pt x="17" y="159"/>
                  </a:moveTo>
                  <a:cubicBezTo>
                    <a:pt x="12" y="159"/>
                    <a:pt x="7" y="156"/>
                    <a:pt x="4" y="152"/>
                  </a:cubicBezTo>
                  <a:cubicBezTo>
                    <a:pt x="0" y="145"/>
                    <a:pt x="2" y="136"/>
                    <a:pt x="9" y="132"/>
                  </a:cubicBezTo>
                  <a:lnTo>
                    <a:pt x="209" y="5"/>
                  </a:lnTo>
                  <a:cubicBezTo>
                    <a:pt x="216" y="0"/>
                    <a:pt x="225" y="2"/>
                    <a:pt x="230" y="9"/>
                  </a:cubicBezTo>
                  <a:cubicBezTo>
                    <a:pt x="234" y="16"/>
                    <a:pt x="232" y="25"/>
                    <a:pt x="225" y="30"/>
                  </a:cubicBezTo>
                  <a:lnTo>
                    <a:pt x="25" y="157"/>
                  </a:lnTo>
                  <a:cubicBezTo>
                    <a:pt x="22" y="158"/>
                    <a:pt x="20" y="159"/>
                    <a:pt x="17" y="15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6"/>
            <p:cNvSpPr/>
            <p:nvPr/>
          </p:nvSpPr>
          <p:spPr>
            <a:xfrm rot="6300006">
              <a:off x="643664" y="5015832"/>
              <a:ext cx="69565" cy="48308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7" y="111"/>
                  </a:moveTo>
                  <a:cubicBezTo>
                    <a:pt x="12" y="111"/>
                    <a:pt x="7" y="109"/>
                    <a:pt x="4" y="104"/>
                  </a:cubicBezTo>
                  <a:cubicBezTo>
                    <a:pt x="0" y="97"/>
                    <a:pt x="2" y="88"/>
                    <a:pt x="9" y="84"/>
                  </a:cubicBezTo>
                  <a:lnTo>
                    <a:pt x="133" y="5"/>
                  </a:lnTo>
                  <a:cubicBezTo>
                    <a:pt x="140" y="0"/>
                    <a:pt x="149" y="2"/>
                    <a:pt x="154" y="9"/>
                  </a:cubicBezTo>
                  <a:cubicBezTo>
                    <a:pt x="158" y="16"/>
                    <a:pt x="156" y="25"/>
                    <a:pt x="149" y="30"/>
                  </a:cubicBezTo>
                  <a:lnTo>
                    <a:pt x="25" y="109"/>
                  </a:lnTo>
                  <a:cubicBezTo>
                    <a:pt x="22" y="110"/>
                    <a:pt x="19" y="111"/>
                    <a:pt x="17" y="11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6"/>
            <p:cNvSpPr/>
            <p:nvPr/>
          </p:nvSpPr>
          <p:spPr>
            <a:xfrm rot="6300009">
              <a:off x="766920" y="4935603"/>
              <a:ext cx="102414" cy="69564"/>
            </a:xfrm>
            <a:custGeom>
              <a:avLst/>
              <a:gdLst/>
              <a:ahLst/>
              <a:cxnLst/>
              <a:rect l="l" t="t" r="r" b="b"/>
              <a:pathLst>
                <a:path w="235" h="160" extrusionOk="0">
                  <a:moveTo>
                    <a:pt x="17" y="159"/>
                  </a:moveTo>
                  <a:cubicBezTo>
                    <a:pt x="12" y="159"/>
                    <a:pt x="7" y="156"/>
                    <a:pt x="5" y="152"/>
                  </a:cubicBezTo>
                  <a:cubicBezTo>
                    <a:pt x="0" y="145"/>
                    <a:pt x="2" y="136"/>
                    <a:pt x="9" y="132"/>
                  </a:cubicBezTo>
                  <a:lnTo>
                    <a:pt x="209" y="5"/>
                  </a:lnTo>
                  <a:cubicBezTo>
                    <a:pt x="216" y="0"/>
                    <a:pt x="225" y="2"/>
                    <a:pt x="230" y="9"/>
                  </a:cubicBezTo>
                  <a:cubicBezTo>
                    <a:pt x="234" y="16"/>
                    <a:pt x="232" y="25"/>
                    <a:pt x="225" y="30"/>
                  </a:cubicBezTo>
                  <a:lnTo>
                    <a:pt x="25" y="157"/>
                  </a:lnTo>
                  <a:cubicBezTo>
                    <a:pt x="23" y="158"/>
                    <a:pt x="20" y="159"/>
                    <a:pt x="17" y="15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6"/>
            <p:cNvSpPr/>
            <p:nvPr/>
          </p:nvSpPr>
          <p:spPr>
            <a:xfrm rot="6300006">
              <a:off x="933188" y="4913364"/>
              <a:ext cx="69565" cy="48308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7" y="111"/>
                  </a:moveTo>
                  <a:cubicBezTo>
                    <a:pt x="12" y="111"/>
                    <a:pt x="7" y="109"/>
                    <a:pt x="4" y="104"/>
                  </a:cubicBezTo>
                  <a:cubicBezTo>
                    <a:pt x="0" y="97"/>
                    <a:pt x="2" y="88"/>
                    <a:pt x="9" y="84"/>
                  </a:cubicBezTo>
                  <a:lnTo>
                    <a:pt x="133" y="5"/>
                  </a:lnTo>
                  <a:cubicBezTo>
                    <a:pt x="140" y="0"/>
                    <a:pt x="150" y="2"/>
                    <a:pt x="154" y="9"/>
                  </a:cubicBezTo>
                  <a:cubicBezTo>
                    <a:pt x="158" y="16"/>
                    <a:pt x="156" y="25"/>
                    <a:pt x="149" y="30"/>
                  </a:cubicBezTo>
                  <a:lnTo>
                    <a:pt x="25" y="109"/>
                  </a:lnTo>
                  <a:cubicBezTo>
                    <a:pt x="22" y="110"/>
                    <a:pt x="20" y="111"/>
                    <a:pt x="17" y="11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6"/>
            <p:cNvSpPr/>
            <p:nvPr/>
          </p:nvSpPr>
          <p:spPr>
            <a:xfrm rot="6299991">
              <a:off x="1055944" y="4835001"/>
              <a:ext cx="102414" cy="69564"/>
            </a:xfrm>
            <a:custGeom>
              <a:avLst/>
              <a:gdLst/>
              <a:ahLst/>
              <a:cxnLst/>
              <a:rect l="l" t="t" r="r" b="b"/>
              <a:pathLst>
                <a:path w="234" h="160" extrusionOk="0">
                  <a:moveTo>
                    <a:pt x="16" y="159"/>
                  </a:moveTo>
                  <a:cubicBezTo>
                    <a:pt x="12" y="159"/>
                    <a:pt x="7" y="156"/>
                    <a:pt x="4" y="152"/>
                  </a:cubicBezTo>
                  <a:cubicBezTo>
                    <a:pt x="0" y="145"/>
                    <a:pt x="2" y="136"/>
                    <a:pt x="9" y="131"/>
                  </a:cubicBezTo>
                  <a:lnTo>
                    <a:pt x="209" y="5"/>
                  </a:lnTo>
                  <a:cubicBezTo>
                    <a:pt x="215" y="0"/>
                    <a:pt x="225" y="2"/>
                    <a:pt x="229" y="9"/>
                  </a:cubicBezTo>
                  <a:cubicBezTo>
                    <a:pt x="233" y="16"/>
                    <a:pt x="231" y="25"/>
                    <a:pt x="224" y="30"/>
                  </a:cubicBezTo>
                  <a:lnTo>
                    <a:pt x="24" y="157"/>
                  </a:lnTo>
                  <a:cubicBezTo>
                    <a:pt x="22" y="158"/>
                    <a:pt x="19" y="159"/>
                    <a:pt x="16" y="15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6"/>
            <p:cNvSpPr/>
            <p:nvPr/>
          </p:nvSpPr>
          <p:spPr>
            <a:xfrm rot="6299992">
              <a:off x="1224079" y="4813261"/>
              <a:ext cx="69564" cy="48308"/>
            </a:xfrm>
            <a:custGeom>
              <a:avLst/>
              <a:gdLst/>
              <a:ahLst/>
              <a:cxnLst/>
              <a:rect l="l" t="t" r="r" b="b"/>
              <a:pathLst>
                <a:path w="160" h="112" extrusionOk="0">
                  <a:moveTo>
                    <a:pt x="17" y="111"/>
                  </a:moveTo>
                  <a:cubicBezTo>
                    <a:pt x="12" y="111"/>
                    <a:pt x="7" y="109"/>
                    <a:pt x="5" y="104"/>
                  </a:cubicBezTo>
                  <a:cubicBezTo>
                    <a:pt x="0" y="97"/>
                    <a:pt x="2" y="88"/>
                    <a:pt x="9" y="84"/>
                  </a:cubicBezTo>
                  <a:lnTo>
                    <a:pt x="134" y="5"/>
                  </a:lnTo>
                  <a:cubicBezTo>
                    <a:pt x="141" y="0"/>
                    <a:pt x="150" y="2"/>
                    <a:pt x="154" y="9"/>
                  </a:cubicBezTo>
                  <a:cubicBezTo>
                    <a:pt x="159" y="16"/>
                    <a:pt x="157" y="25"/>
                    <a:pt x="150" y="30"/>
                  </a:cubicBezTo>
                  <a:lnTo>
                    <a:pt x="25" y="109"/>
                  </a:lnTo>
                  <a:cubicBezTo>
                    <a:pt x="23" y="110"/>
                    <a:pt x="20" y="111"/>
                    <a:pt x="17" y="11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6"/>
            <p:cNvSpPr/>
            <p:nvPr/>
          </p:nvSpPr>
          <p:spPr>
            <a:xfrm rot="6300009">
              <a:off x="1345467" y="4732533"/>
              <a:ext cx="102414" cy="69564"/>
            </a:xfrm>
            <a:custGeom>
              <a:avLst/>
              <a:gdLst/>
              <a:ahLst/>
              <a:cxnLst/>
              <a:rect l="l" t="t" r="r" b="b"/>
              <a:pathLst>
                <a:path w="235" h="160" extrusionOk="0">
                  <a:moveTo>
                    <a:pt x="17" y="159"/>
                  </a:moveTo>
                  <a:cubicBezTo>
                    <a:pt x="12" y="159"/>
                    <a:pt x="7" y="156"/>
                    <a:pt x="4" y="152"/>
                  </a:cubicBezTo>
                  <a:cubicBezTo>
                    <a:pt x="0" y="145"/>
                    <a:pt x="2" y="136"/>
                    <a:pt x="9" y="131"/>
                  </a:cubicBezTo>
                  <a:lnTo>
                    <a:pt x="209" y="5"/>
                  </a:lnTo>
                  <a:cubicBezTo>
                    <a:pt x="216" y="0"/>
                    <a:pt x="225" y="2"/>
                    <a:pt x="229" y="9"/>
                  </a:cubicBezTo>
                  <a:cubicBezTo>
                    <a:pt x="234" y="16"/>
                    <a:pt x="232" y="25"/>
                    <a:pt x="225" y="30"/>
                  </a:cubicBezTo>
                  <a:lnTo>
                    <a:pt x="25" y="157"/>
                  </a:lnTo>
                  <a:cubicBezTo>
                    <a:pt x="22" y="158"/>
                    <a:pt x="19" y="159"/>
                    <a:pt x="17" y="15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6"/>
            <p:cNvSpPr/>
            <p:nvPr/>
          </p:nvSpPr>
          <p:spPr>
            <a:xfrm rot="6300006">
              <a:off x="1513602" y="4710793"/>
              <a:ext cx="69565" cy="48308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7" y="111"/>
                  </a:moveTo>
                  <a:cubicBezTo>
                    <a:pt x="12" y="111"/>
                    <a:pt x="7" y="109"/>
                    <a:pt x="4" y="104"/>
                  </a:cubicBezTo>
                  <a:cubicBezTo>
                    <a:pt x="0" y="97"/>
                    <a:pt x="2" y="88"/>
                    <a:pt x="9" y="84"/>
                  </a:cubicBezTo>
                  <a:lnTo>
                    <a:pt x="133" y="5"/>
                  </a:lnTo>
                  <a:cubicBezTo>
                    <a:pt x="140" y="0"/>
                    <a:pt x="149" y="2"/>
                    <a:pt x="153" y="9"/>
                  </a:cubicBezTo>
                  <a:cubicBezTo>
                    <a:pt x="158" y="16"/>
                    <a:pt x="156" y="25"/>
                    <a:pt x="149" y="30"/>
                  </a:cubicBezTo>
                  <a:lnTo>
                    <a:pt x="24" y="109"/>
                  </a:lnTo>
                  <a:cubicBezTo>
                    <a:pt x="22" y="110"/>
                    <a:pt x="19" y="111"/>
                    <a:pt x="17" y="11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6"/>
            <p:cNvSpPr/>
            <p:nvPr/>
          </p:nvSpPr>
          <p:spPr>
            <a:xfrm rot="6300009">
              <a:off x="1636858" y="4630564"/>
              <a:ext cx="102414" cy="69564"/>
            </a:xfrm>
            <a:custGeom>
              <a:avLst/>
              <a:gdLst/>
              <a:ahLst/>
              <a:cxnLst/>
              <a:rect l="l" t="t" r="r" b="b"/>
              <a:pathLst>
                <a:path w="235" h="160" extrusionOk="0">
                  <a:moveTo>
                    <a:pt x="17" y="159"/>
                  </a:moveTo>
                  <a:cubicBezTo>
                    <a:pt x="12" y="159"/>
                    <a:pt x="7" y="156"/>
                    <a:pt x="4" y="152"/>
                  </a:cubicBezTo>
                  <a:cubicBezTo>
                    <a:pt x="0" y="145"/>
                    <a:pt x="2" y="136"/>
                    <a:pt x="9" y="131"/>
                  </a:cubicBezTo>
                  <a:lnTo>
                    <a:pt x="209" y="5"/>
                  </a:lnTo>
                  <a:cubicBezTo>
                    <a:pt x="216" y="0"/>
                    <a:pt x="225" y="2"/>
                    <a:pt x="230" y="9"/>
                  </a:cubicBezTo>
                  <a:cubicBezTo>
                    <a:pt x="234" y="16"/>
                    <a:pt x="232" y="25"/>
                    <a:pt x="225" y="30"/>
                  </a:cubicBezTo>
                  <a:lnTo>
                    <a:pt x="25" y="157"/>
                  </a:lnTo>
                  <a:cubicBezTo>
                    <a:pt x="22" y="158"/>
                    <a:pt x="20" y="159"/>
                    <a:pt x="17" y="15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6"/>
            <p:cNvSpPr/>
            <p:nvPr/>
          </p:nvSpPr>
          <p:spPr>
            <a:xfrm rot="6300008">
              <a:off x="559825" y="4352916"/>
              <a:ext cx="649272" cy="732356"/>
            </a:xfrm>
            <a:custGeom>
              <a:avLst/>
              <a:gdLst/>
              <a:ahLst/>
              <a:cxnLst/>
              <a:rect l="l" t="t" r="r" b="b"/>
              <a:pathLst>
                <a:path w="1481" h="1672" extrusionOk="0">
                  <a:moveTo>
                    <a:pt x="1464" y="1671"/>
                  </a:moveTo>
                  <a:cubicBezTo>
                    <a:pt x="1464" y="1671"/>
                    <a:pt x="1464" y="1671"/>
                    <a:pt x="1463" y="1671"/>
                  </a:cubicBezTo>
                  <a:lnTo>
                    <a:pt x="14" y="1570"/>
                  </a:lnTo>
                  <a:cubicBezTo>
                    <a:pt x="10" y="1570"/>
                    <a:pt x="6" y="1568"/>
                    <a:pt x="4" y="1564"/>
                  </a:cubicBezTo>
                  <a:cubicBezTo>
                    <a:pt x="1" y="1561"/>
                    <a:pt x="0" y="1556"/>
                    <a:pt x="1" y="1552"/>
                  </a:cubicBezTo>
                  <a:lnTo>
                    <a:pt x="350" y="12"/>
                  </a:lnTo>
                  <a:cubicBezTo>
                    <a:pt x="351" y="6"/>
                    <a:pt x="356" y="2"/>
                    <a:pt x="362" y="1"/>
                  </a:cubicBezTo>
                  <a:cubicBezTo>
                    <a:pt x="368" y="0"/>
                    <a:pt x="373" y="2"/>
                    <a:pt x="377" y="7"/>
                  </a:cubicBezTo>
                  <a:lnTo>
                    <a:pt x="1477" y="1648"/>
                  </a:lnTo>
                  <a:cubicBezTo>
                    <a:pt x="1480" y="1653"/>
                    <a:pt x="1480" y="1659"/>
                    <a:pt x="1477" y="1664"/>
                  </a:cubicBezTo>
                  <a:cubicBezTo>
                    <a:pt x="1475" y="1668"/>
                    <a:pt x="1470" y="1671"/>
                    <a:pt x="1464" y="1671"/>
                  </a:cubicBezTo>
                  <a:close/>
                  <a:moveTo>
                    <a:pt x="34" y="1542"/>
                  </a:moveTo>
                  <a:lnTo>
                    <a:pt x="1435" y="1639"/>
                  </a:lnTo>
                  <a:lnTo>
                    <a:pt x="371" y="52"/>
                  </a:lnTo>
                  <a:lnTo>
                    <a:pt x="34" y="154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6"/>
          <p:cNvGrpSpPr/>
          <p:nvPr/>
        </p:nvGrpSpPr>
        <p:grpSpPr>
          <a:xfrm>
            <a:off x="273182" y="3062357"/>
            <a:ext cx="8678548" cy="1421451"/>
            <a:chOff x="273182" y="3062357"/>
            <a:chExt cx="8678548" cy="1421451"/>
          </a:xfrm>
        </p:grpSpPr>
        <p:sp>
          <p:nvSpPr>
            <p:cNvPr id="431" name="Google Shape;431;p16"/>
            <p:cNvSpPr/>
            <p:nvPr/>
          </p:nvSpPr>
          <p:spPr>
            <a:xfrm>
              <a:off x="273182" y="3062357"/>
              <a:ext cx="280228" cy="301233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8529054" y="4007436"/>
              <a:ext cx="422676" cy="476371"/>
            </a:xfrm>
            <a:custGeom>
              <a:avLst/>
              <a:gdLst/>
              <a:ahLst/>
              <a:cxnLst/>
              <a:rect l="l" t="t" r="r" b="b"/>
              <a:pathLst>
                <a:path w="796" h="898" extrusionOk="0">
                  <a:moveTo>
                    <a:pt x="324" y="535"/>
                  </a:moveTo>
                  <a:cubicBezTo>
                    <a:pt x="212" y="479"/>
                    <a:pt x="104" y="416"/>
                    <a:pt x="0" y="347"/>
                  </a:cubicBezTo>
                  <a:cubicBezTo>
                    <a:pt x="110" y="337"/>
                    <a:pt x="220" y="326"/>
                    <a:pt x="330" y="316"/>
                  </a:cubicBezTo>
                  <a:cubicBezTo>
                    <a:pt x="335" y="210"/>
                    <a:pt x="344" y="105"/>
                    <a:pt x="356" y="0"/>
                  </a:cubicBezTo>
                  <a:lnTo>
                    <a:pt x="361" y="1"/>
                  </a:lnTo>
                  <a:cubicBezTo>
                    <a:pt x="416" y="99"/>
                    <a:pt x="472" y="198"/>
                    <a:pt x="527" y="297"/>
                  </a:cubicBezTo>
                  <a:cubicBezTo>
                    <a:pt x="616" y="288"/>
                    <a:pt x="706" y="280"/>
                    <a:pt x="795" y="271"/>
                  </a:cubicBezTo>
                  <a:cubicBezTo>
                    <a:pt x="742" y="344"/>
                    <a:pt x="688" y="417"/>
                    <a:pt x="635" y="489"/>
                  </a:cubicBezTo>
                  <a:cubicBezTo>
                    <a:pt x="678" y="565"/>
                    <a:pt x="721" y="642"/>
                    <a:pt x="763" y="718"/>
                  </a:cubicBezTo>
                  <a:cubicBezTo>
                    <a:pt x="685" y="692"/>
                    <a:pt x="608" y="663"/>
                    <a:pt x="531" y="631"/>
                  </a:cubicBezTo>
                  <a:cubicBezTo>
                    <a:pt x="466" y="720"/>
                    <a:pt x="401" y="808"/>
                    <a:pt x="336" y="897"/>
                  </a:cubicBezTo>
                  <a:cubicBezTo>
                    <a:pt x="327" y="777"/>
                    <a:pt x="324" y="656"/>
                    <a:pt x="324" y="53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16"/>
          <p:cNvGrpSpPr/>
          <p:nvPr/>
        </p:nvGrpSpPr>
        <p:grpSpPr>
          <a:xfrm>
            <a:off x="1466271" y="689303"/>
            <a:ext cx="7429889" cy="4311614"/>
            <a:chOff x="1466271" y="689303"/>
            <a:chExt cx="7429889" cy="4311614"/>
          </a:xfrm>
        </p:grpSpPr>
        <p:grpSp>
          <p:nvGrpSpPr>
            <p:cNvPr id="434" name="Google Shape;434;p16"/>
            <p:cNvGrpSpPr/>
            <p:nvPr/>
          </p:nvGrpSpPr>
          <p:grpSpPr>
            <a:xfrm>
              <a:off x="8584631" y="689303"/>
              <a:ext cx="311529" cy="578250"/>
              <a:chOff x="1196975" y="5856287"/>
              <a:chExt cx="231775" cy="430213"/>
            </a:xfrm>
          </p:grpSpPr>
          <p:sp>
            <p:nvSpPr>
              <p:cNvPr id="435" name="Google Shape;435;p16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16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16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16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16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16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16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2" name="Google Shape;442;p16"/>
            <p:cNvGrpSpPr/>
            <p:nvPr/>
          </p:nvGrpSpPr>
          <p:grpSpPr>
            <a:xfrm rot="5400000">
              <a:off x="1599631" y="4556028"/>
              <a:ext cx="311529" cy="578250"/>
              <a:chOff x="1196975" y="5856287"/>
              <a:chExt cx="231775" cy="430213"/>
            </a:xfrm>
          </p:grpSpPr>
          <p:sp>
            <p:nvSpPr>
              <p:cNvPr id="443" name="Google Shape;443;p16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16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16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16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16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16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16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24"/>
          <p:cNvSpPr txBox="1">
            <a:spLocks noGrp="1"/>
          </p:cNvSpPr>
          <p:nvPr>
            <p:ph type="subTitle" idx="1"/>
          </p:nvPr>
        </p:nvSpPr>
        <p:spPr>
          <a:xfrm>
            <a:off x="3826605" y="1482575"/>
            <a:ext cx="2715900" cy="24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24"/>
          <p:cNvSpPr txBox="1">
            <a:spLocks noGrp="1"/>
          </p:cNvSpPr>
          <p:nvPr>
            <p:ph type="subTitle" idx="2"/>
          </p:nvPr>
        </p:nvSpPr>
        <p:spPr>
          <a:xfrm>
            <a:off x="920338" y="1482575"/>
            <a:ext cx="2715900" cy="24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75" name="Google Shape;575;p24"/>
          <p:cNvGrpSpPr/>
          <p:nvPr/>
        </p:nvGrpSpPr>
        <p:grpSpPr>
          <a:xfrm>
            <a:off x="164363" y="3524900"/>
            <a:ext cx="1193037" cy="1414445"/>
            <a:chOff x="164363" y="3524900"/>
            <a:chExt cx="1193037" cy="1414445"/>
          </a:xfrm>
        </p:grpSpPr>
        <p:sp>
          <p:nvSpPr>
            <p:cNvPr id="576" name="Google Shape;576;p24"/>
            <p:cNvSpPr/>
            <p:nvPr/>
          </p:nvSpPr>
          <p:spPr>
            <a:xfrm>
              <a:off x="359336" y="3524900"/>
              <a:ext cx="284948" cy="286874"/>
            </a:xfrm>
            <a:custGeom>
              <a:avLst/>
              <a:gdLst/>
              <a:ahLst/>
              <a:cxnLst/>
              <a:rect l="l" t="t" r="r" b="b"/>
              <a:pathLst>
                <a:path w="651" h="655" extrusionOk="0">
                  <a:moveTo>
                    <a:pt x="441" y="399"/>
                  </a:moveTo>
                  <a:lnTo>
                    <a:pt x="502" y="602"/>
                  </a:lnTo>
                  <a:lnTo>
                    <a:pt x="327" y="654"/>
                  </a:lnTo>
                  <a:lnTo>
                    <a:pt x="267" y="451"/>
                  </a:lnTo>
                  <a:cubicBezTo>
                    <a:pt x="266" y="447"/>
                    <a:pt x="263" y="444"/>
                    <a:pt x="260" y="442"/>
                  </a:cubicBezTo>
                  <a:cubicBezTo>
                    <a:pt x="258" y="441"/>
                    <a:pt x="255" y="440"/>
                    <a:pt x="253" y="440"/>
                  </a:cubicBezTo>
                  <a:cubicBezTo>
                    <a:pt x="251" y="440"/>
                    <a:pt x="250" y="440"/>
                    <a:pt x="248" y="441"/>
                  </a:cubicBezTo>
                  <a:lnTo>
                    <a:pt x="50" y="500"/>
                  </a:lnTo>
                  <a:lnTo>
                    <a:pt x="0" y="333"/>
                  </a:lnTo>
                  <a:lnTo>
                    <a:pt x="199" y="274"/>
                  </a:lnTo>
                  <a:cubicBezTo>
                    <a:pt x="207" y="272"/>
                    <a:pt x="211" y="263"/>
                    <a:pt x="209" y="256"/>
                  </a:cubicBezTo>
                  <a:lnTo>
                    <a:pt x="148" y="52"/>
                  </a:lnTo>
                  <a:lnTo>
                    <a:pt x="323" y="0"/>
                  </a:lnTo>
                  <a:lnTo>
                    <a:pt x="383" y="203"/>
                  </a:lnTo>
                  <a:cubicBezTo>
                    <a:pt x="384" y="207"/>
                    <a:pt x="387" y="210"/>
                    <a:pt x="391" y="212"/>
                  </a:cubicBezTo>
                  <a:cubicBezTo>
                    <a:pt x="394" y="214"/>
                    <a:pt x="398" y="214"/>
                    <a:pt x="402" y="213"/>
                  </a:cubicBezTo>
                  <a:lnTo>
                    <a:pt x="601" y="154"/>
                  </a:lnTo>
                  <a:lnTo>
                    <a:pt x="650" y="321"/>
                  </a:lnTo>
                  <a:lnTo>
                    <a:pt x="451" y="380"/>
                  </a:lnTo>
                  <a:cubicBezTo>
                    <a:pt x="444" y="382"/>
                    <a:pt x="439" y="391"/>
                    <a:pt x="441" y="39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77" name="Google Shape;577;p24"/>
            <p:cNvGrpSpPr/>
            <p:nvPr/>
          </p:nvGrpSpPr>
          <p:grpSpPr>
            <a:xfrm>
              <a:off x="920355" y="4523473"/>
              <a:ext cx="437045" cy="415872"/>
              <a:chOff x="1040830" y="4500348"/>
              <a:chExt cx="437045" cy="415872"/>
            </a:xfrm>
          </p:grpSpPr>
          <p:sp>
            <p:nvSpPr>
              <p:cNvPr id="578" name="Google Shape;578;p24"/>
              <p:cNvSpPr/>
              <p:nvPr/>
            </p:nvSpPr>
            <p:spPr>
              <a:xfrm>
                <a:off x="1040830" y="4500348"/>
                <a:ext cx="437045" cy="415872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952" extrusionOk="0">
                    <a:moveTo>
                      <a:pt x="782" y="553"/>
                    </a:moveTo>
                    <a:lnTo>
                      <a:pt x="1001" y="642"/>
                    </a:lnTo>
                    <a:lnTo>
                      <a:pt x="765" y="761"/>
                    </a:lnTo>
                    <a:lnTo>
                      <a:pt x="673" y="753"/>
                    </a:lnTo>
                    <a:cubicBezTo>
                      <a:pt x="635" y="837"/>
                      <a:pt x="589" y="874"/>
                      <a:pt x="512" y="913"/>
                    </a:cubicBezTo>
                    <a:cubicBezTo>
                      <a:pt x="463" y="938"/>
                      <a:pt x="414" y="950"/>
                      <a:pt x="365" y="951"/>
                    </a:cubicBezTo>
                    <a:cubicBezTo>
                      <a:pt x="317" y="951"/>
                      <a:pt x="273" y="939"/>
                      <a:pt x="234" y="916"/>
                    </a:cubicBezTo>
                    <a:cubicBezTo>
                      <a:pt x="194" y="892"/>
                      <a:pt x="164" y="858"/>
                      <a:pt x="141" y="814"/>
                    </a:cubicBezTo>
                    <a:cubicBezTo>
                      <a:pt x="91" y="714"/>
                      <a:pt x="107" y="611"/>
                      <a:pt x="190" y="506"/>
                    </a:cubicBezTo>
                    <a:cubicBezTo>
                      <a:pt x="109" y="475"/>
                      <a:pt x="54" y="432"/>
                      <a:pt x="26" y="375"/>
                    </a:cubicBezTo>
                    <a:cubicBezTo>
                      <a:pt x="7" y="338"/>
                      <a:pt x="0" y="298"/>
                      <a:pt x="5" y="256"/>
                    </a:cubicBezTo>
                    <a:cubicBezTo>
                      <a:pt x="11" y="214"/>
                      <a:pt x="28" y="175"/>
                      <a:pt x="57" y="137"/>
                    </a:cubicBezTo>
                    <a:cubicBezTo>
                      <a:pt x="86" y="100"/>
                      <a:pt x="126" y="69"/>
                      <a:pt x="176" y="43"/>
                    </a:cubicBezTo>
                    <a:cubicBezTo>
                      <a:pt x="226" y="18"/>
                      <a:pt x="274" y="4"/>
                      <a:pt x="321" y="2"/>
                    </a:cubicBezTo>
                    <a:cubicBezTo>
                      <a:pt x="367" y="0"/>
                      <a:pt x="409" y="8"/>
                      <a:pt x="445" y="28"/>
                    </a:cubicBezTo>
                    <a:cubicBezTo>
                      <a:pt x="482" y="48"/>
                      <a:pt x="510" y="78"/>
                      <a:pt x="530" y="118"/>
                    </a:cubicBezTo>
                    <a:cubicBezTo>
                      <a:pt x="553" y="163"/>
                      <a:pt x="560" y="211"/>
                      <a:pt x="552" y="263"/>
                    </a:cubicBezTo>
                    <a:cubicBezTo>
                      <a:pt x="544" y="314"/>
                      <a:pt x="521" y="363"/>
                      <a:pt x="483" y="406"/>
                    </a:cubicBezTo>
                    <a:cubicBezTo>
                      <a:pt x="504" y="415"/>
                      <a:pt x="521" y="423"/>
                      <a:pt x="533" y="430"/>
                    </a:cubicBezTo>
                    <a:lnTo>
                      <a:pt x="610" y="463"/>
                    </a:lnTo>
                    <a:cubicBezTo>
                      <a:pt x="627" y="420"/>
                      <a:pt x="640" y="370"/>
                      <a:pt x="651" y="313"/>
                    </a:cubicBezTo>
                    <a:lnTo>
                      <a:pt x="824" y="365"/>
                    </a:lnTo>
                    <a:cubicBezTo>
                      <a:pt x="819" y="431"/>
                      <a:pt x="805" y="494"/>
                      <a:pt x="782" y="553"/>
                    </a:cubicBezTo>
                    <a:close/>
                    <a:moveTo>
                      <a:pt x="361" y="273"/>
                    </a:moveTo>
                    <a:cubicBezTo>
                      <a:pt x="364" y="257"/>
                      <a:pt x="359" y="237"/>
                      <a:pt x="348" y="215"/>
                    </a:cubicBezTo>
                    <a:cubicBezTo>
                      <a:pt x="340" y="199"/>
                      <a:pt x="328" y="188"/>
                      <a:pt x="314" y="184"/>
                    </a:cubicBezTo>
                    <a:cubicBezTo>
                      <a:pt x="299" y="179"/>
                      <a:pt x="283" y="181"/>
                      <a:pt x="266" y="189"/>
                    </a:cubicBezTo>
                    <a:cubicBezTo>
                      <a:pt x="225" y="210"/>
                      <a:pt x="214" y="238"/>
                      <a:pt x="232" y="274"/>
                    </a:cubicBezTo>
                    <a:cubicBezTo>
                      <a:pt x="239" y="288"/>
                      <a:pt x="251" y="300"/>
                      <a:pt x="266" y="308"/>
                    </a:cubicBezTo>
                    <a:cubicBezTo>
                      <a:pt x="282" y="317"/>
                      <a:pt x="304" y="324"/>
                      <a:pt x="332" y="330"/>
                    </a:cubicBezTo>
                    <a:cubicBezTo>
                      <a:pt x="349" y="308"/>
                      <a:pt x="359" y="289"/>
                      <a:pt x="361" y="273"/>
                    </a:cubicBezTo>
                    <a:close/>
                    <a:moveTo>
                      <a:pt x="506" y="667"/>
                    </a:moveTo>
                    <a:lnTo>
                      <a:pt x="347" y="593"/>
                    </a:lnTo>
                    <a:cubicBezTo>
                      <a:pt x="326" y="624"/>
                      <a:pt x="324" y="657"/>
                      <a:pt x="341" y="690"/>
                    </a:cubicBezTo>
                    <a:cubicBezTo>
                      <a:pt x="352" y="712"/>
                      <a:pt x="367" y="727"/>
                      <a:pt x="386" y="734"/>
                    </a:cubicBezTo>
                    <a:cubicBezTo>
                      <a:pt x="405" y="741"/>
                      <a:pt x="425" y="739"/>
                      <a:pt x="447" y="728"/>
                    </a:cubicBezTo>
                    <a:cubicBezTo>
                      <a:pt x="478" y="712"/>
                      <a:pt x="498" y="692"/>
                      <a:pt x="506" y="66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24"/>
              <p:cNvSpPr/>
              <p:nvPr/>
            </p:nvSpPr>
            <p:spPr>
              <a:xfrm>
                <a:off x="1054306" y="4538855"/>
                <a:ext cx="57759" cy="136698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11" extrusionOk="0">
                    <a:moveTo>
                      <a:pt x="60" y="310"/>
                    </a:moveTo>
                    <a:cubicBezTo>
                      <a:pt x="55" y="310"/>
                      <a:pt x="51" y="308"/>
                      <a:pt x="48" y="304"/>
                    </a:cubicBezTo>
                    <a:cubicBezTo>
                      <a:pt x="14" y="258"/>
                      <a:pt x="0" y="197"/>
                      <a:pt x="11" y="141"/>
                    </a:cubicBezTo>
                    <a:cubicBezTo>
                      <a:pt x="22" y="85"/>
                      <a:pt x="58" y="34"/>
                      <a:pt x="107" y="4"/>
                    </a:cubicBezTo>
                    <a:cubicBezTo>
                      <a:pt x="114" y="0"/>
                      <a:pt x="123" y="3"/>
                      <a:pt x="127" y="10"/>
                    </a:cubicBezTo>
                    <a:cubicBezTo>
                      <a:pt x="131" y="17"/>
                      <a:pt x="129" y="26"/>
                      <a:pt x="122" y="30"/>
                    </a:cubicBezTo>
                    <a:cubicBezTo>
                      <a:pt x="80" y="55"/>
                      <a:pt x="49" y="99"/>
                      <a:pt x="40" y="147"/>
                    </a:cubicBezTo>
                    <a:cubicBezTo>
                      <a:pt x="30" y="195"/>
                      <a:pt x="42" y="247"/>
                      <a:pt x="72" y="286"/>
                    </a:cubicBezTo>
                    <a:cubicBezTo>
                      <a:pt x="77" y="293"/>
                      <a:pt x="75" y="302"/>
                      <a:pt x="69" y="307"/>
                    </a:cubicBezTo>
                    <a:cubicBezTo>
                      <a:pt x="66" y="309"/>
                      <a:pt x="63" y="310"/>
                      <a:pt x="60" y="3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0" name="Google Shape;580;p24"/>
            <p:cNvGrpSpPr/>
            <p:nvPr/>
          </p:nvGrpSpPr>
          <p:grpSpPr>
            <a:xfrm>
              <a:off x="164363" y="3968642"/>
              <a:ext cx="583371" cy="635358"/>
              <a:chOff x="186088" y="3968642"/>
              <a:chExt cx="583371" cy="635358"/>
            </a:xfrm>
          </p:grpSpPr>
          <p:sp>
            <p:nvSpPr>
              <p:cNvPr id="581" name="Google Shape;581;p24"/>
              <p:cNvSpPr/>
              <p:nvPr/>
            </p:nvSpPr>
            <p:spPr>
              <a:xfrm>
                <a:off x="193789" y="3968642"/>
                <a:ext cx="564119" cy="514065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1176" extrusionOk="0">
                    <a:moveTo>
                      <a:pt x="618" y="159"/>
                    </a:moveTo>
                    <a:cubicBezTo>
                      <a:pt x="618" y="159"/>
                      <a:pt x="628" y="210"/>
                      <a:pt x="657" y="269"/>
                    </a:cubicBezTo>
                    <a:cubicBezTo>
                      <a:pt x="660" y="275"/>
                      <a:pt x="663" y="280"/>
                      <a:pt x="667" y="286"/>
                    </a:cubicBezTo>
                    <a:cubicBezTo>
                      <a:pt x="689" y="326"/>
                      <a:pt x="721" y="368"/>
                      <a:pt x="764" y="397"/>
                    </a:cubicBezTo>
                    <a:cubicBezTo>
                      <a:pt x="876" y="471"/>
                      <a:pt x="993" y="409"/>
                      <a:pt x="993" y="409"/>
                    </a:cubicBezTo>
                    <a:lnTo>
                      <a:pt x="1290" y="606"/>
                    </a:lnTo>
                    <a:lnTo>
                      <a:pt x="912" y="1175"/>
                    </a:lnTo>
                    <a:lnTo>
                      <a:pt x="616" y="978"/>
                    </a:lnTo>
                    <a:cubicBezTo>
                      <a:pt x="616" y="978"/>
                      <a:pt x="627" y="846"/>
                      <a:pt x="516" y="771"/>
                    </a:cubicBezTo>
                    <a:cubicBezTo>
                      <a:pt x="404" y="697"/>
                      <a:pt x="240" y="728"/>
                      <a:pt x="240" y="728"/>
                    </a:cubicBezTo>
                    <a:lnTo>
                      <a:pt x="0" y="568"/>
                    </a:lnTo>
                    <a:lnTo>
                      <a:pt x="378" y="0"/>
                    </a:lnTo>
                    <a:lnTo>
                      <a:pt x="618" y="159"/>
                    </a:lnTo>
                    <a:close/>
                    <a:moveTo>
                      <a:pt x="959" y="985"/>
                    </a:moveTo>
                    <a:lnTo>
                      <a:pt x="994" y="932"/>
                    </a:lnTo>
                    <a:lnTo>
                      <a:pt x="1142" y="709"/>
                    </a:lnTo>
                    <a:lnTo>
                      <a:pt x="340" y="176"/>
                    </a:lnTo>
                    <a:lnTo>
                      <a:pt x="192" y="399"/>
                    </a:lnTo>
                    <a:lnTo>
                      <a:pt x="157" y="452"/>
                    </a:lnTo>
                    <a:lnTo>
                      <a:pt x="959" y="98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24"/>
              <p:cNvSpPr/>
              <p:nvPr/>
            </p:nvSpPr>
            <p:spPr>
              <a:xfrm>
                <a:off x="193789" y="4217010"/>
                <a:ext cx="273395" cy="238741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47" extrusionOk="0">
                    <a:moveTo>
                      <a:pt x="0" y="0"/>
                    </a:moveTo>
                    <a:lnTo>
                      <a:pt x="23" y="278"/>
                    </a:lnTo>
                    <a:lnTo>
                      <a:pt x="262" y="437"/>
                    </a:lnTo>
                    <a:cubicBezTo>
                      <a:pt x="262" y="437"/>
                      <a:pt x="427" y="406"/>
                      <a:pt x="539" y="481"/>
                    </a:cubicBezTo>
                    <a:cubicBezTo>
                      <a:pt x="568" y="500"/>
                      <a:pt x="588" y="523"/>
                      <a:pt x="603" y="546"/>
                    </a:cubicBezTo>
                    <a:lnTo>
                      <a:pt x="616" y="410"/>
                    </a:lnTo>
                    <a:cubicBezTo>
                      <a:pt x="616" y="410"/>
                      <a:pt x="627" y="278"/>
                      <a:pt x="516" y="203"/>
                    </a:cubicBezTo>
                    <a:cubicBezTo>
                      <a:pt x="404" y="129"/>
                      <a:pt x="240" y="160"/>
                      <a:pt x="240" y="160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24"/>
              <p:cNvSpPr/>
              <p:nvPr/>
            </p:nvSpPr>
            <p:spPr>
              <a:xfrm>
                <a:off x="263100" y="4143847"/>
                <a:ext cx="365810" cy="256068"/>
              </a:xfrm>
              <a:custGeom>
                <a:avLst/>
                <a:gdLst/>
                <a:ahLst/>
                <a:cxnLst/>
                <a:rect l="l" t="t" r="r" b="b"/>
                <a:pathLst>
                  <a:path w="838" h="587" extrusionOk="0">
                    <a:moveTo>
                      <a:pt x="819" y="559"/>
                    </a:moveTo>
                    <a:lnTo>
                      <a:pt x="802" y="586"/>
                    </a:lnTo>
                    <a:lnTo>
                      <a:pt x="0" y="53"/>
                    </a:lnTo>
                    <a:lnTo>
                      <a:pt x="35" y="0"/>
                    </a:lnTo>
                    <a:lnTo>
                      <a:pt x="837" y="533"/>
                    </a:lnTo>
                    <a:lnTo>
                      <a:pt x="819" y="55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24"/>
              <p:cNvSpPr/>
              <p:nvPr/>
            </p:nvSpPr>
            <p:spPr>
              <a:xfrm>
                <a:off x="278503" y="4045655"/>
                <a:ext cx="415868" cy="331157"/>
              </a:xfrm>
              <a:custGeom>
                <a:avLst/>
                <a:gdLst/>
                <a:ahLst/>
                <a:cxnLst/>
                <a:rect l="l" t="t" r="r" b="b"/>
                <a:pathLst>
                  <a:path w="951" h="757" extrusionOk="0">
                    <a:moveTo>
                      <a:pt x="950" y="533"/>
                    </a:moveTo>
                    <a:lnTo>
                      <a:pt x="802" y="756"/>
                    </a:lnTo>
                    <a:lnTo>
                      <a:pt x="0" y="223"/>
                    </a:lnTo>
                    <a:lnTo>
                      <a:pt x="148" y="0"/>
                    </a:lnTo>
                    <a:lnTo>
                      <a:pt x="950" y="533"/>
                    </a:lnTo>
                    <a:close/>
                    <a:moveTo>
                      <a:pt x="518" y="423"/>
                    </a:moveTo>
                    <a:cubicBezTo>
                      <a:pt x="541" y="389"/>
                      <a:pt x="531" y="343"/>
                      <a:pt x="497" y="320"/>
                    </a:cubicBezTo>
                    <a:cubicBezTo>
                      <a:pt x="463" y="297"/>
                      <a:pt x="418" y="306"/>
                      <a:pt x="395" y="341"/>
                    </a:cubicBezTo>
                    <a:cubicBezTo>
                      <a:pt x="372" y="375"/>
                      <a:pt x="382" y="421"/>
                      <a:pt x="416" y="444"/>
                    </a:cubicBezTo>
                    <a:cubicBezTo>
                      <a:pt x="449" y="466"/>
                      <a:pt x="495" y="457"/>
                      <a:pt x="518" y="4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24"/>
              <p:cNvSpPr/>
              <p:nvPr/>
            </p:nvSpPr>
            <p:spPr>
              <a:xfrm>
                <a:off x="457556" y="4234337"/>
                <a:ext cx="311902" cy="369663"/>
              </a:xfrm>
              <a:custGeom>
                <a:avLst/>
                <a:gdLst/>
                <a:ahLst/>
                <a:cxnLst/>
                <a:rect l="l" t="t" r="r" b="b"/>
                <a:pathLst>
                  <a:path w="714" h="847" extrusionOk="0">
                    <a:moveTo>
                      <a:pt x="13" y="372"/>
                    </a:moveTo>
                    <a:lnTo>
                      <a:pt x="0" y="508"/>
                    </a:lnTo>
                    <a:cubicBezTo>
                      <a:pt x="5" y="516"/>
                      <a:pt x="10" y="524"/>
                      <a:pt x="13" y="532"/>
                    </a:cubicBezTo>
                    <a:cubicBezTo>
                      <a:pt x="40" y="592"/>
                      <a:pt x="35" y="649"/>
                      <a:pt x="35" y="649"/>
                    </a:cubicBezTo>
                    <a:lnTo>
                      <a:pt x="332" y="846"/>
                    </a:lnTo>
                    <a:lnTo>
                      <a:pt x="713" y="288"/>
                    </a:lnTo>
                    <a:lnTo>
                      <a:pt x="687" y="0"/>
                    </a:lnTo>
                    <a:lnTo>
                      <a:pt x="309" y="569"/>
                    </a:lnTo>
                    <a:lnTo>
                      <a:pt x="13" y="37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24"/>
              <p:cNvSpPr/>
              <p:nvPr/>
            </p:nvSpPr>
            <p:spPr>
              <a:xfrm>
                <a:off x="440229" y="4174653"/>
                <a:ext cx="75086" cy="7508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70" extrusionOk="0">
                    <a:moveTo>
                      <a:pt x="23" y="44"/>
                    </a:moveTo>
                    <a:cubicBezTo>
                      <a:pt x="0" y="78"/>
                      <a:pt x="10" y="124"/>
                      <a:pt x="44" y="147"/>
                    </a:cubicBezTo>
                    <a:cubicBezTo>
                      <a:pt x="77" y="169"/>
                      <a:pt x="123" y="160"/>
                      <a:pt x="146" y="126"/>
                    </a:cubicBezTo>
                    <a:cubicBezTo>
                      <a:pt x="169" y="92"/>
                      <a:pt x="159" y="46"/>
                      <a:pt x="125" y="23"/>
                    </a:cubicBezTo>
                    <a:cubicBezTo>
                      <a:pt x="91" y="0"/>
                      <a:pt x="46" y="9"/>
                      <a:pt x="23" y="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24"/>
              <p:cNvSpPr/>
              <p:nvPr/>
            </p:nvSpPr>
            <p:spPr>
              <a:xfrm>
                <a:off x="186088" y="4209309"/>
                <a:ext cx="577597" cy="27917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639" extrusionOk="0">
                    <a:moveTo>
                      <a:pt x="929" y="638"/>
                    </a:moveTo>
                    <a:cubicBezTo>
                      <a:pt x="926" y="638"/>
                      <a:pt x="923" y="637"/>
                      <a:pt x="921" y="635"/>
                    </a:cubicBezTo>
                    <a:lnTo>
                      <a:pt x="625" y="438"/>
                    </a:lnTo>
                    <a:cubicBezTo>
                      <a:pt x="621" y="435"/>
                      <a:pt x="618" y="431"/>
                      <a:pt x="618" y="425"/>
                    </a:cubicBezTo>
                    <a:cubicBezTo>
                      <a:pt x="618" y="424"/>
                      <a:pt x="618" y="314"/>
                      <a:pt x="536" y="244"/>
                    </a:cubicBezTo>
                    <a:cubicBezTo>
                      <a:pt x="474" y="190"/>
                      <a:pt x="381" y="172"/>
                      <a:pt x="259" y="190"/>
                    </a:cubicBezTo>
                    <a:cubicBezTo>
                      <a:pt x="255" y="191"/>
                      <a:pt x="252" y="190"/>
                      <a:pt x="248" y="188"/>
                    </a:cubicBezTo>
                    <a:lnTo>
                      <a:pt x="9" y="29"/>
                    </a:lnTo>
                    <a:cubicBezTo>
                      <a:pt x="2" y="24"/>
                      <a:pt x="0" y="15"/>
                      <a:pt x="5" y="8"/>
                    </a:cubicBezTo>
                    <a:cubicBezTo>
                      <a:pt x="9" y="1"/>
                      <a:pt x="19" y="0"/>
                      <a:pt x="25" y="4"/>
                    </a:cubicBezTo>
                    <a:lnTo>
                      <a:pt x="260" y="160"/>
                    </a:lnTo>
                    <a:cubicBezTo>
                      <a:pt x="388" y="142"/>
                      <a:pt x="488" y="162"/>
                      <a:pt x="556" y="221"/>
                    </a:cubicBezTo>
                    <a:cubicBezTo>
                      <a:pt x="635" y="290"/>
                      <a:pt x="645" y="388"/>
                      <a:pt x="647" y="418"/>
                    </a:cubicBezTo>
                    <a:lnTo>
                      <a:pt x="925" y="602"/>
                    </a:lnTo>
                    <a:lnTo>
                      <a:pt x="1294" y="46"/>
                    </a:lnTo>
                    <a:cubicBezTo>
                      <a:pt x="1299" y="39"/>
                      <a:pt x="1308" y="37"/>
                      <a:pt x="1315" y="42"/>
                    </a:cubicBezTo>
                    <a:cubicBezTo>
                      <a:pt x="1322" y="46"/>
                      <a:pt x="1324" y="55"/>
                      <a:pt x="1319" y="62"/>
                    </a:cubicBezTo>
                    <a:lnTo>
                      <a:pt x="941" y="631"/>
                    </a:lnTo>
                    <a:cubicBezTo>
                      <a:pt x="939" y="634"/>
                      <a:pt x="936" y="637"/>
                      <a:pt x="932" y="637"/>
                    </a:cubicBezTo>
                    <a:cubicBezTo>
                      <a:pt x="931" y="638"/>
                      <a:pt x="930" y="638"/>
                      <a:pt x="929" y="6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24"/>
              <p:cNvSpPr/>
              <p:nvPr/>
            </p:nvSpPr>
            <p:spPr>
              <a:xfrm>
                <a:off x="455631" y="4390290"/>
                <a:ext cx="23104" cy="140548"/>
              </a:xfrm>
              <a:custGeom>
                <a:avLst/>
                <a:gdLst/>
                <a:ahLst/>
                <a:cxnLst/>
                <a:rect l="l" t="t" r="r" b="b"/>
                <a:pathLst>
                  <a:path w="54" h="324" extrusionOk="0">
                    <a:moveTo>
                      <a:pt x="37" y="323"/>
                    </a:moveTo>
                    <a:cubicBezTo>
                      <a:pt x="30" y="323"/>
                      <a:pt x="23" y="317"/>
                      <a:pt x="22" y="309"/>
                    </a:cubicBezTo>
                    <a:lnTo>
                      <a:pt x="0" y="16"/>
                    </a:lnTo>
                    <a:cubicBezTo>
                      <a:pt x="0" y="8"/>
                      <a:pt x="6" y="0"/>
                      <a:pt x="14" y="0"/>
                    </a:cubicBezTo>
                    <a:cubicBezTo>
                      <a:pt x="21" y="0"/>
                      <a:pt x="28" y="5"/>
                      <a:pt x="29" y="13"/>
                    </a:cubicBezTo>
                    <a:lnTo>
                      <a:pt x="52" y="307"/>
                    </a:lnTo>
                    <a:cubicBezTo>
                      <a:pt x="53" y="315"/>
                      <a:pt x="47" y="322"/>
                      <a:pt x="38" y="323"/>
                    </a:cubicBezTo>
                    <a:cubicBezTo>
                      <a:pt x="38" y="323"/>
                      <a:pt x="38" y="323"/>
                      <a:pt x="37" y="3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24"/>
              <p:cNvSpPr/>
              <p:nvPr/>
            </p:nvSpPr>
            <p:spPr>
              <a:xfrm>
                <a:off x="291979" y="4280545"/>
                <a:ext cx="25028" cy="140548"/>
              </a:xfrm>
              <a:custGeom>
                <a:avLst/>
                <a:gdLst/>
                <a:ahLst/>
                <a:cxnLst/>
                <a:rect l="l" t="t" r="r" b="b"/>
                <a:pathLst>
                  <a:path w="57" h="324" extrusionOk="0">
                    <a:moveTo>
                      <a:pt x="41" y="323"/>
                    </a:moveTo>
                    <a:cubicBezTo>
                      <a:pt x="33" y="323"/>
                      <a:pt x="26" y="317"/>
                      <a:pt x="26" y="309"/>
                    </a:cubicBezTo>
                    <a:lnTo>
                      <a:pt x="1" y="17"/>
                    </a:lnTo>
                    <a:cubicBezTo>
                      <a:pt x="0" y="9"/>
                      <a:pt x="6" y="2"/>
                      <a:pt x="14" y="1"/>
                    </a:cubicBezTo>
                    <a:cubicBezTo>
                      <a:pt x="22" y="0"/>
                      <a:pt x="30" y="6"/>
                      <a:pt x="30" y="14"/>
                    </a:cubicBezTo>
                    <a:lnTo>
                      <a:pt x="55" y="307"/>
                    </a:lnTo>
                    <a:cubicBezTo>
                      <a:pt x="56" y="315"/>
                      <a:pt x="50" y="322"/>
                      <a:pt x="42" y="323"/>
                    </a:cubicBezTo>
                    <a:cubicBezTo>
                      <a:pt x="41" y="323"/>
                      <a:pt x="41" y="323"/>
                      <a:pt x="41" y="3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24"/>
              <p:cNvSpPr/>
              <p:nvPr/>
            </p:nvSpPr>
            <p:spPr>
              <a:xfrm>
                <a:off x="334336" y="4037954"/>
                <a:ext cx="365811" cy="246442"/>
              </a:xfrm>
              <a:custGeom>
                <a:avLst/>
                <a:gdLst/>
                <a:ahLst/>
                <a:cxnLst/>
                <a:rect l="l" t="t" r="r" b="b"/>
                <a:pathLst>
                  <a:path w="837" h="566" extrusionOk="0">
                    <a:moveTo>
                      <a:pt x="819" y="565"/>
                    </a:moveTo>
                    <a:cubicBezTo>
                      <a:pt x="816" y="565"/>
                      <a:pt x="813" y="564"/>
                      <a:pt x="811" y="562"/>
                    </a:cubicBezTo>
                    <a:lnTo>
                      <a:pt x="9" y="29"/>
                    </a:lnTo>
                    <a:cubicBezTo>
                      <a:pt x="2" y="25"/>
                      <a:pt x="0" y="16"/>
                      <a:pt x="5" y="9"/>
                    </a:cubicBezTo>
                    <a:cubicBezTo>
                      <a:pt x="9" y="2"/>
                      <a:pt x="19" y="0"/>
                      <a:pt x="25" y="5"/>
                    </a:cubicBezTo>
                    <a:lnTo>
                      <a:pt x="827" y="538"/>
                    </a:lnTo>
                    <a:cubicBezTo>
                      <a:pt x="834" y="542"/>
                      <a:pt x="836" y="551"/>
                      <a:pt x="831" y="558"/>
                    </a:cubicBezTo>
                    <a:cubicBezTo>
                      <a:pt x="829" y="563"/>
                      <a:pt x="824" y="565"/>
                      <a:pt x="819" y="56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24"/>
              <p:cNvSpPr/>
              <p:nvPr/>
            </p:nvSpPr>
            <p:spPr>
              <a:xfrm>
                <a:off x="640462" y="4349857"/>
                <a:ext cx="92415" cy="119370"/>
              </a:xfrm>
              <a:custGeom>
                <a:avLst/>
                <a:gdLst/>
                <a:ahLst/>
                <a:cxnLst/>
                <a:rect l="l" t="t" r="r" b="b"/>
                <a:pathLst>
                  <a:path w="213" h="273" extrusionOk="0">
                    <a:moveTo>
                      <a:pt x="183" y="19"/>
                    </a:moveTo>
                    <a:cubicBezTo>
                      <a:pt x="212" y="39"/>
                      <a:pt x="201" y="106"/>
                      <a:pt x="159" y="171"/>
                    </a:cubicBezTo>
                    <a:cubicBezTo>
                      <a:pt x="116" y="235"/>
                      <a:pt x="58" y="272"/>
                      <a:pt x="29" y="253"/>
                    </a:cubicBezTo>
                    <a:cubicBezTo>
                      <a:pt x="0" y="233"/>
                      <a:pt x="10" y="165"/>
                      <a:pt x="53" y="101"/>
                    </a:cubicBezTo>
                    <a:cubicBezTo>
                      <a:pt x="95" y="37"/>
                      <a:pt x="153" y="0"/>
                      <a:pt x="183" y="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92" name="Google Shape;592;p24"/>
          <p:cNvGrpSpPr/>
          <p:nvPr/>
        </p:nvGrpSpPr>
        <p:grpSpPr>
          <a:xfrm>
            <a:off x="164382" y="199235"/>
            <a:ext cx="8751991" cy="3913165"/>
            <a:chOff x="164382" y="199235"/>
            <a:chExt cx="8751991" cy="3913165"/>
          </a:xfrm>
        </p:grpSpPr>
        <p:sp>
          <p:nvSpPr>
            <p:cNvPr id="593" name="Google Shape;593;p24"/>
            <p:cNvSpPr/>
            <p:nvPr/>
          </p:nvSpPr>
          <p:spPr>
            <a:xfrm>
              <a:off x="8571494" y="278969"/>
              <a:ext cx="344879" cy="388706"/>
            </a:xfrm>
            <a:custGeom>
              <a:avLst/>
              <a:gdLst/>
              <a:ahLst/>
              <a:cxnLst/>
              <a:rect l="l" t="t" r="r" b="b"/>
              <a:pathLst>
                <a:path w="796" h="898" extrusionOk="0">
                  <a:moveTo>
                    <a:pt x="324" y="535"/>
                  </a:moveTo>
                  <a:cubicBezTo>
                    <a:pt x="212" y="479"/>
                    <a:pt x="104" y="416"/>
                    <a:pt x="0" y="347"/>
                  </a:cubicBezTo>
                  <a:cubicBezTo>
                    <a:pt x="110" y="337"/>
                    <a:pt x="220" y="326"/>
                    <a:pt x="330" y="316"/>
                  </a:cubicBezTo>
                  <a:cubicBezTo>
                    <a:pt x="335" y="210"/>
                    <a:pt x="344" y="105"/>
                    <a:pt x="356" y="0"/>
                  </a:cubicBezTo>
                  <a:lnTo>
                    <a:pt x="361" y="1"/>
                  </a:lnTo>
                  <a:cubicBezTo>
                    <a:pt x="416" y="99"/>
                    <a:pt x="472" y="198"/>
                    <a:pt x="527" y="297"/>
                  </a:cubicBezTo>
                  <a:cubicBezTo>
                    <a:pt x="616" y="288"/>
                    <a:pt x="706" y="280"/>
                    <a:pt x="795" y="271"/>
                  </a:cubicBezTo>
                  <a:cubicBezTo>
                    <a:pt x="742" y="344"/>
                    <a:pt x="688" y="417"/>
                    <a:pt x="635" y="489"/>
                  </a:cubicBezTo>
                  <a:cubicBezTo>
                    <a:pt x="678" y="565"/>
                    <a:pt x="721" y="642"/>
                    <a:pt x="763" y="718"/>
                  </a:cubicBezTo>
                  <a:cubicBezTo>
                    <a:pt x="685" y="692"/>
                    <a:pt x="608" y="663"/>
                    <a:pt x="531" y="631"/>
                  </a:cubicBezTo>
                  <a:cubicBezTo>
                    <a:pt x="466" y="720"/>
                    <a:pt x="401" y="808"/>
                    <a:pt x="336" y="897"/>
                  </a:cubicBezTo>
                  <a:cubicBezTo>
                    <a:pt x="327" y="777"/>
                    <a:pt x="324" y="656"/>
                    <a:pt x="324" y="53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7724546" y="199235"/>
              <a:ext cx="228651" cy="245798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164382" y="874707"/>
              <a:ext cx="280228" cy="301233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96" name="Google Shape;596;p24"/>
            <p:cNvGrpSpPr/>
            <p:nvPr/>
          </p:nvGrpSpPr>
          <p:grpSpPr>
            <a:xfrm>
              <a:off x="8492445" y="2025031"/>
              <a:ext cx="379478" cy="2087370"/>
              <a:chOff x="8492445" y="2025031"/>
              <a:chExt cx="379478" cy="2087370"/>
            </a:xfrm>
          </p:grpSpPr>
          <p:grpSp>
            <p:nvGrpSpPr>
              <p:cNvPr id="597" name="Google Shape;597;p24"/>
              <p:cNvGrpSpPr/>
              <p:nvPr/>
            </p:nvGrpSpPr>
            <p:grpSpPr>
              <a:xfrm>
                <a:off x="8492445" y="2025031"/>
                <a:ext cx="311529" cy="578250"/>
                <a:chOff x="1196975" y="5856287"/>
                <a:chExt cx="231775" cy="430213"/>
              </a:xfrm>
            </p:grpSpPr>
            <p:sp>
              <p:nvSpPr>
                <p:cNvPr id="598" name="Google Shape;598;p24"/>
                <p:cNvSpPr/>
                <p:nvPr/>
              </p:nvSpPr>
              <p:spPr>
                <a:xfrm>
                  <a:off x="1328737" y="6122987"/>
                  <a:ext cx="14287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85" extrusionOk="0">
                      <a:moveTo>
                        <a:pt x="19" y="184"/>
                      </a:moveTo>
                      <a:cubicBezTo>
                        <a:pt x="9" y="184"/>
                        <a:pt x="0" y="175"/>
                        <a:pt x="0" y="165"/>
                      </a:cubicBezTo>
                      <a:lnTo>
                        <a:pt x="0" y="18"/>
                      </a:lnTo>
                      <a:cubicBezTo>
                        <a:pt x="0" y="8"/>
                        <a:pt x="9" y="0"/>
                        <a:pt x="19" y="0"/>
                      </a:cubicBezTo>
                      <a:cubicBezTo>
                        <a:pt x="29" y="0"/>
                        <a:pt x="37" y="8"/>
                        <a:pt x="37" y="18"/>
                      </a:cubicBezTo>
                      <a:lnTo>
                        <a:pt x="37" y="165"/>
                      </a:lnTo>
                      <a:cubicBezTo>
                        <a:pt x="37" y="175"/>
                        <a:pt x="29" y="184"/>
                        <a:pt x="19" y="18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24"/>
                <p:cNvSpPr/>
                <p:nvPr/>
              </p:nvSpPr>
              <p:spPr>
                <a:xfrm>
                  <a:off x="1328737" y="6219825"/>
                  <a:ext cx="14287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84" extrusionOk="0">
                      <a:moveTo>
                        <a:pt x="19" y="183"/>
                      </a:moveTo>
                      <a:cubicBezTo>
                        <a:pt x="9" y="183"/>
                        <a:pt x="0" y="175"/>
                        <a:pt x="0" y="165"/>
                      </a:cubicBezTo>
                      <a:lnTo>
                        <a:pt x="0" y="18"/>
                      </a:lnTo>
                      <a:cubicBezTo>
                        <a:pt x="0" y="8"/>
                        <a:pt x="9" y="0"/>
                        <a:pt x="19" y="0"/>
                      </a:cubicBezTo>
                      <a:cubicBezTo>
                        <a:pt x="29" y="0"/>
                        <a:pt x="37" y="8"/>
                        <a:pt x="37" y="18"/>
                      </a:cubicBezTo>
                      <a:lnTo>
                        <a:pt x="37" y="165"/>
                      </a:lnTo>
                      <a:cubicBezTo>
                        <a:pt x="37" y="175"/>
                        <a:pt x="29" y="183"/>
                        <a:pt x="19" y="18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24"/>
                <p:cNvSpPr/>
                <p:nvPr/>
              </p:nvSpPr>
              <p:spPr>
                <a:xfrm>
                  <a:off x="1352550" y="6197600"/>
                  <a:ext cx="66675" cy="14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" h="38" extrusionOk="0">
                      <a:moveTo>
                        <a:pt x="165" y="37"/>
                      </a:moveTo>
                      <a:lnTo>
                        <a:pt x="18" y="37"/>
                      </a:lnTo>
                      <a:cubicBezTo>
                        <a:pt x="8" y="37"/>
                        <a:pt x="0" y="29"/>
                        <a:pt x="0" y="19"/>
                      </a:cubicBezTo>
                      <a:cubicBezTo>
                        <a:pt x="0" y="8"/>
                        <a:pt x="8" y="0"/>
                        <a:pt x="18" y="0"/>
                      </a:cubicBezTo>
                      <a:lnTo>
                        <a:pt x="165" y="0"/>
                      </a:lnTo>
                      <a:cubicBezTo>
                        <a:pt x="175" y="0"/>
                        <a:pt x="184" y="8"/>
                        <a:pt x="184" y="19"/>
                      </a:cubicBezTo>
                      <a:cubicBezTo>
                        <a:pt x="184" y="29"/>
                        <a:pt x="175" y="37"/>
                        <a:pt x="165" y="3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24"/>
                <p:cNvSpPr/>
                <p:nvPr/>
              </p:nvSpPr>
              <p:spPr>
                <a:xfrm>
                  <a:off x="1254125" y="6197600"/>
                  <a:ext cx="66675" cy="14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" h="38" extrusionOk="0">
                      <a:moveTo>
                        <a:pt x="165" y="37"/>
                      </a:moveTo>
                      <a:lnTo>
                        <a:pt x="18" y="37"/>
                      </a:lnTo>
                      <a:cubicBezTo>
                        <a:pt x="8" y="37"/>
                        <a:pt x="0" y="29"/>
                        <a:pt x="0" y="19"/>
                      </a:cubicBezTo>
                      <a:cubicBezTo>
                        <a:pt x="0" y="8"/>
                        <a:pt x="8" y="0"/>
                        <a:pt x="18" y="0"/>
                      </a:cubicBezTo>
                      <a:lnTo>
                        <a:pt x="165" y="0"/>
                      </a:lnTo>
                      <a:cubicBezTo>
                        <a:pt x="176" y="0"/>
                        <a:pt x="184" y="8"/>
                        <a:pt x="184" y="19"/>
                      </a:cubicBezTo>
                      <a:cubicBezTo>
                        <a:pt x="184" y="29"/>
                        <a:pt x="176" y="37"/>
                        <a:pt x="165" y="3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24"/>
                <p:cNvSpPr/>
                <p:nvPr/>
              </p:nvSpPr>
              <p:spPr>
                <a:xfrm>
                  <a:off x="1270000" y="5856287"/>
                  <a:ext cx="34925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74" extrusionOk="0">
                      <a:moveTo>
                        <a:pt x="48" y="0"/>
                      </a:moveTo>
                      <a:cubicBezTo>
                        <a:pt x="0" y="0"/>
                        <a:pt x="0" y="73"/>
                        <a:pt x="48" y="73"/>
                      </a:cubicBezTo>
                      <a:cubicBezTo>
                        <a:pt x="95" y="73"/>
                        <a:pt x="95" y="0"/>
                        <a:pt x="48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24"/>
                <p:cNvSpPr/>
                <p:nvPr/>
              </p:nvSpPr>
              <p:spPr>
                <a:xfrm>
                  <a:off x="1196975" y="6043612"/>
                  <a:ext cx="34925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74" extrusionOk="0">
                      <a:moveTo>
                        <a:pt x="48" y="0"/>
                      </a:moveTo>
                      <a:cubicBezTo>
                        <a:pt x="0" y="0"/>
                        <a:pt x="0" y="73"/>
                        <a:pt x="48" y="73"/>
                      </a:cubicBezTo>
                      <a:cubicBezTo>
                        <a:pt x="95" y="73"/>
                        <a:pt x="95" y="0"/>
                        <a:pt x="48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24"/>
                <p:cNvSpPr/>
                <p:nvPr/>
              </p:nvSpPr>
              <p:spPr>
                <a:xfrm>
                  <a:off x="1393825" y="6043612"/>
                  <a:ext cx="34925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74" extrusionOk="0">
                      <a:moveTo>
                        <a:pt x="47" y="0"/>
                      </a:moveTo>
                      <a:cubicBezTo>
                        <a:pt x="0" y="0"/>
                        <a:pt x="0" y="73"/>
                        <a:pt x="47" y="73"/>
                      </a:cubicBezTo>
                      <a:cubicBezTo>
                        <a:pt x="95" y="73"/>
                        <a:pt x="95" y="0"/>
                        <a:pt x="47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05" name="Google Shape;605;p24"/>
              <p:cNvSpPr/>
              <p:nvPr/>
            </p:nvSpPr>
            <p:spPr>
              <a:xfrm>
                <a:off x="8527044" y="3723694"/>
                <a:ext cx="344879" cy="388706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98" extrusionOk="0">
                    <a:moveTo>
                      <a:pt x="324" y="535"/>
                    </a:moveTo>
                    <a:cubicBezTo>
                      <a:pt x="212" y="479"/>
                      <a:pt x="104" y="416"/>
                      <a:pt x="0" y="347"/>
                    </a:cubicBezTo>
                    <a:cubicBezTo>
                      <a:pt x="110" y="337"/>
                      <a:pt x="220" y="326"/>
                      <a:pt x="330" y="316"/>
                    </a:cubicBezTo>
                    <a:cubicBezTo>
                      <a:pt x="335" y="210"/>
                      <a:pt x="344" y="105"/>
                      <a:pt x="356" y="0"/>
                    </a:cubicBezTo>
                    <a:lnTo>
                      <a:pt x="361" y="1"/>
                    </a:lnTo>
                    <a:cubicBezTo>
                      <a:pt x="416" y="99"/>
                      <a:pt x="472" y="198"/>
                      <a:pt x="527" y="297"/>
                    </a:cubicBezTo>
                    <a:cubicBezTo>
                      <a:pt x="616" y="288"/>
                      <a:pt x="706" y="280"/>
                      <a:pt x="795" y="271"/>
                    </a:cubicBezTo>
                    <a:cubicBezTo>
                      <a:pt x="742" y="344"/>
                      <a:pt x="688" y="417"/>
                      <a:pt x="635" y="489"/>
                    </a:cubicBezTo>
                    <a:cubicBezTo>
                      <a:pt x="678" y="565"/>
                      <a:pt x="721" y="642"/>
                      <a:pt x="763" y="718"/>
                    </a:cubicBezTo>
                    <a:cubicBezTo>
                      <a:pt x="685" y="692"/>
                      <a:pt x="608" y="663"/>
                      <a:pt x="531" y="631"/>
                    </a:cubicBezTo>
                    <a:cubicBezTo>
                      <a:pt x="466" y="720"/>
                      <a:pt x="401" y="808"/>
                      <a:pt x="336" y="897"/>
                    </a:cubicBezTo>
                    <a:cubicBezTo>
                      <a:pt x="327" y="777"/>
                      <a:pt x="324" y="656"/>
                      <a:pt x="324" y="53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30"/>
          <p:cNvSpPr/>
          <p:nvPr/>
        </p:nvSpPr>
        <p:spPr>
          <a:xfrm>
            <a:off x="7247269" y="1668954"/>
            <a:ext cx="276031" cy="295396"/>
          </a:xfrm>
          <a:custGeom>
            <a:avLst/>
            <a:gdLst/>
            <a:ahLst/>
            <a:cxnLst/>
            <a:rect l="l" t="t" r="r" b="b"/>
            <a:pathLst>
              <a:path w="501" h="537" extrusionOk="0">
                <a:moveTo>
                  <a:pt x="498" y="321"/>
                </a:moveTo>
                <a:cubicBezTo>
                  <a:pt x="496" y="332"/>
                  <a:pt x="488" y="341"/>
                  <a:pt x="478" y="343"/>
                </a:cubicBezTo>
                <a:lnTo>
                  <a:pt x="341" y="379"/>
                </a:lnTo>
                <a:lnTo>
                  <a:pt x="318" y="514"/>
                </a:lnTo>
                <a:cubicBezTo>
                  <a:pt x="317" y="525"/>
                  <a:pt x="308" y="534"/>
                  <a:pt x="297" y="536"/>
                </a:cubicBezTo>
                <a:cubicBezTo>
                  <a:pt x="295" y="536"/>
                  <a:pt x="293" y="536"/>
                  <a:pt x="291" y="536"/>
                </a:cubicBezTo>
                <a:cubicBezTo>
                  <a:pt x="282" y="536"/>
                  <a:pt x="273" y="532"/>
                  <a:pt x="268" y="524"/>
                </a:cubicBezTo>
                <a:cubicBezTo>
                  <a:pt x="245" y="488"/>
                  <a:pt x="224" y="452"/>
                  <a:pt x="204" y="415"/>
                </a:cubicBezTo>
                <a:lnTo>
                  <a:pt x="37" y="459"/>
                </a:lnTo>
                <a:cubicBezTo>
                  <a:pt x="26" y="462"/>
                  <a:pt x="13" y="458"/>
                  <a:pt x="7" y="448"/>
                </a:cubicBezTo>
                <a:cubicBezTo>
                  <a:pt x="0" y="439"/>
                  <a:pt x="0" y="426"/>
                  <a:pt x="7" y="417"/>
                </a:cubicBezTo>
                <a:cubicBezTo>
                  <a:pt x="44" y="363"/>
                  <a:pt x="84" y="310"/>
                  <a:pt x="126" y="259"/>
                </a:cubicBezTo>
                <a:cubicBezTo>
                  <a:pt x="99" y="196"/>
                  <a:pt x="74" y="131"/>
                  <a:pt x="53" y="66"/>
                </a:cubicBezTo>
                <a:cubicBezTo>
                  <a:pt x="50" y="54"/>
                  <a:pt x="53" y="42"/>
                  <a:pt x="63" y="35"/>
                </a:cubicBezTo>
                <a:cubicBezTo>
                  <a:pt x="72" y="28"/>
                  <a:pt x="85" y="28"/>
                  <a:pt x="95" y="34"/>
                </a:cubicBezTo>
                <a:lnTo>
                  <a:pt x="237" y="129"/>
                </a:lnTo>
                <a:cubicBezTo>
                  <a:pt x="274" y="89"/>
                  <a:pt x="312" y="49"/>
                  <a:pt x="351" y="11"/>
                </a:cubicBezTo>
                <a:cubicBezTo>
                  <a:pt x="362" y="0"/>
                  <a:pt x="379" y="0"/>
                  <a:pt x="390" y="11"/>
                </a:cubicBezTo>
                <a:cubicBezTo>
                  <a:pt x="396" y="17"/>
                  <a:pt x="401" y="28"/>
                  <a:pt x="400" y="37"/>
                </a:cubicBezTo>
                <a:lnTo>
                  <a:pt x="369" y="216"/>
                </a:lnTo>
                <a:lnTo>
                  <a:pt x="486" y="294"/>
                </a:lnTo>
                <a:cubicBezTo>
                  <a:pt x="495" y="300"/>
                  <a:pt x="500" y="311"/>
                  <a:pt x="498" y="321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30"/>
          <p:cNvSpPr/>
          <p:nvPr/>
        </p:nvSpPr>
        <p:spPr>
          <a:xfrm>
            <a:off x="4853884" y="1120626"/>
            <a:ext cx="438258" cy="493943"/>
          </a:xfrm>
          <a:custGeom>
            <a:avLst/>
            <a:gdLst/>
            <a:ahLst/>
            <a:cxnLst/>
            <a:rect l="l" t="t" r="r" b="b"/>
            <a:pathLst>
              <a:path w="796" h="898" extrusionOk="0">
                <a:moveTo>
                  <a:pt x="324" y="535"/>
                </a:moveTo>
                <a:cubicBezTo>
                  <a:pt x="212" y="479"/>
                  <a:pt x="104" y="416"/>
                  <a:pt x="0" y="347"/>
                </a:cubicBezTo>
                <a:cubicBezTo>
                  <a:pt x="110" y="337"/>
                  <a:pt x="220" y="326"/>
                  <a:pt x="330" y="316"/>
                </a:cubicBezTo>
                <a:cubicBezTo>
                  <a:pt x="335" y="210"/>
                  <a:pt x="344" y="105"/>
                  <a:pt x="356" y="0"/>
                </a:cubicBezTo>
                <a:lnTo>
                  <a:pt x="361" y="1"/>
                </a:lnTo>
                <a:cubicBezTo>
                  <a:pt x="416" y="99"/>
                  <a:pt x="472" y="198"/>
                  <a:pt x="527" y="297"/>
                </a:cubicBezTo>
                <a:cubicBezTo>
                  <a:pt x="616" y="288"/>
                  <a:pt x="706" y="280"/>
                  <a:pt x="795" y="271"/>
                </a:cubicBezTo>
                <a:cubicBezTo>
                  <a:pt x="742" y="344"/>
                  <a:pt x="688" y="417"/>
                  <a:pt x="635" y="489"/>
                </a:cubicBezTo>
                <a:cubicBezTo>
                  <a:pt x="678" y="565"/>
                  <a:pt x="721" y="642"/>
                  <a:pt x="763" y="718"/>
                </a:cubicBezTo>
                <a:cubicBezTo>
                  <a:pt x="685" y="692"/>
                  <a:pt x="608" y="663"/>
                  <a:pt x="531" y="631"/>
                </a:cubicBezTo>
                <a:cubicBezTo>
                  <a:pt x="466" y="720"/>
                  <a:pt x="401" y="808"/>
                  <a:pt x="336" y="897"/>
                </a:cubicBezTo>
                <a:cubicBezTo>
                  <a:pt x="327" y="777"/>
                  <a:pt x="324" y="656"/>
                  <a:pt x="324" y="535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30"/>
          <p:cNvSpPr/>
          <p:nvPr/>
        </p:nvSpPr>
        <p:spPr>
          <a:xfrm>
            <a:off x="7043350" y="1964344"/>
            <a:ext cx="290559" cy="312345"/>
          </a:xfrm>
          <a:custGeom>
            <a:avLst/>
            <a:gdLst/>
            <a:ahLst/>
            <a:cxnLst/>
            <a:rect l="l" t="t" r="r" b="b"/>
            <a:pathLst>
              <a:path w="527" h="568" extrusionOk="0">
                <a:moveTo>
                  <a:pt x="202" y="339"/>
                </a:moveTo>
                <a:cubicBezTo>
                  <a:pt x="132" y="310"/>
                  <a:pt x="65" y="277"/>
                  <a:pt x="0" y="239"/>
                </a:cubicBezTo>
                <a:cubicBezTo>
                  <a:pt x="73" y="226"/>
                  <a:pt x="146" y="213"/>
                  <a:pt x="219" y="200"/>
                </a:cubicBezTo>
                <a:cubicBezTo>
                  <a:pt x="228" y="133"/>
                  <a:pt x="240" y="67"/>
                  <a:pt x="254" y="0"/>
                </a:cubicBezTo>
                <a:lnTo>
                  <a:pt x="257" y="0"/>
                </a:lnTo>
                <a:cubicBezTo>
                  <a:pt x="287" y="59"/>
                  <a:pt x="318" y="118"/>
                  <a:pt x="349" y="177"/>
                </a:cubicBezTo>
                <a:cubicBezTo>
                  <a:pt x="408" y="167"/>
                  <a:pt x="467" y="156"/>
                  <a:pt x="526" y="146"/>
                </a:cubicBezTo>
                <a:cubicBezTo>
                  <a:pt x="487" y="195"/>
                  <a:pt x="448" y="244"/>
                  <a:pt x="409" y="292"/>
                </a:cubicBezTo>
                <a:cubicBezTo>
                  <a:pt x="432" y="338"/>
                  <a:pt x="456" y="384"/>
                  <a:pt x="480" y="429"/>
                </a:cubicBezTo>
                <a:cubicBezTo>
                  <a:pt x="430" y="417"/>
                  <a:pt x="381" y="403"/>
                  <a:pt x="333" y="387"/>
                </a:cubicBezTo>
                <a:cubicBezTo>
                  <a:pt x="285" y="447"/>
                  <a:pt x="237" y="507"/>
                  <a:pt x="189" y="567"/>
                </a:cubicBezTo>
                <a:cubicBezTo>
                  <a:pt x="191" y="491"/>
                  <a:pt x="195" y="415"/>
                  <a:pt x="202" y="339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8" name="Google Shape;758;p30"/>
          <p:cNvGrpSpPr/>
          <p:nvPr/>
        </p:nvGrpSpPr>
        <p:grpSpPr>
          <a:xfrm>
            <a:off x="486821" y="-167136"/>
            <a:ext cx="8749791" cy="5549372"/>
            <a:chOff x="486821" y="-167136"/>
            <a:chExt cx="8749791" cy="5549372"/>
          </a:xfrm>
        </p:grpSpPr>
        <p:grpSp>
          <p:nvGrpSpPr>
            <p:cNvPr id="759" name="Google Shape;759;p30"/>
            <p:cNvGrpSpPr/>
            <p:nvPr/>
          </p:nvGrpSpPr>
          <p:grpSpPr>
            <a:xfrm>
              <a:off x="5124650" y="2426475"/>
              <a:ext cx="2842137" cy="1774187"/>
              <a:chOff x="5124650" y="2426475"/>
              <a:chExt cx="2842137" cy="1774187"/>
            </a:xfrm>
          </p:grpSpPr>
          <p:sp>
            <p:nvSpPr>
              <p:cNvPr id="760" name="Google Shape;760;p30"/>
              <p:cNvSpPr/>
              <p:nvPr/>
            </p:nvSpPr>
            <p:spPr>
              <a:xfrm rot="5400000">
                <a:off x="7581699" y="2558813"/>
                <a:ext cx="17910" cy="8358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30"/>
              <p:cNvSpPr/>
              <p:nvPr/>
            </p:nvSpPr>
            <p:spPr>
              <a:xfrm rot="5400000">
                <a:off x="7460301" y="2558813"/>
                <a:ext cx="17910" cy="8358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30"/>
              <p:cNvSpPr/>
              <p:nvPr/>
            </p:nvSpPr>
            <p:spPr>
              <a:xfrm rot="5400000">
                <a:off x="7488163" y="2654338"/>
                <a:ext cx="83583" cy="179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30"/>
              <p:cNvSpPr/>
              <p:nvPr/>
            </p:nvSpPr>
            <p:spPr>
              <a:xfrm rot="5400000">
                <a:off x="7488163" y="2530954"/>
                <a:ext cx="83583" cy="179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30"/>
              <p:cNvSpPr/>
              <p:nvPr/>
            </p:nvSpPr>
            <p:spPr>
              <a:xfrm rot="5400000">
                <a:off x="7927981" y="2522993"/>
                <a:ext cx="43782" cy="33832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30"/>
              <p:cNvSpPr/>
              <p:nvPr/>
            </p:nvSpPr>
            <p:spPr>
              <a:xfrm rot="5400000">
                <a:off x="7693146" y="2431450"/>
                <a:ext cx="43782" cy="33832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30"/>
              <p:cNvSpPr/>
              <p:nvPr/>
            </p:nvSpPr>
            <p:spPr>
              <a:xfrm rot="5400000">
                <a:off x="7693146" y="2678219"/>
                <a:ext cx="43782" cy="33832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30"/>
              <p:cNvSpPr/>
              <p:nvPr/>
            </p:nvSpPr>
            <p:spPr>
              <a:xfrm rot="10800000">
                <a:off x="5232115" y="3782736"/>
                <a:ext cx="17910" cy="8358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30"/>
              <p:cNvSpPr/>
              <p:nvPr/>
            </p:nvSpPr>
            <p:spPr>
              <a:xfrm rot="10800000">
                <a:off x="5232115" y="3661338"/>
                <a:ext cx="17910" cy="8358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30"/>
              <p:cNvSpPr/>
              <p:nvPr/>
            </p:nvSpPr>
            <p:spPr>
              <a:xfrm rot="10800000">
                <a:off x="5136591" y="3754875"/>
                <a:ext cx="83583" cy="179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30"/>
              <p:cNvSpPr/>
              <p:nvPr/>
            </p:nvSpPr>
            <p:spPr>
              <a:xfrm rot="10800000">
                <a:off x="5259975" y="3754875"/>
                <a:ext cx="83583" cy="179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30"/>
              <p:cNvSpPr/>
              <p:nvPr/>
            </p:nvSpPr>
            <p:spPr>
              <a:xfrm rot="10800000">
                <a:off x="5279875" y="4166831"/>
                <a:ext cx="43782" cy="33832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30"/>
              <p:cNvSpPr/>
              <p:nvPr/>
            </p:nvSpPr>
            <p:spPr>
              <a:xfrm rot="10800000">
                <a:off x="5371418" y="3931996"/>
                <a:ext cx="43782" cy="33832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30"/>
              <p:cNvSpPr/>
              <p:nvPr/>
            </p:nvSpPr>
            <p:spPr>
              <a:xfrm rot="10800000">
                <a:off x="5124650" y="3931996"/>
                <a:ext cx="43782" cy="33832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4" name="Google Shape;774;p30"/>
            <p:cNvSpPr/>
            <p:nvPr/>
          </p:nvSpPr>
          <p:spPr>
            <a:xfrm rot="-2950162" flipH="1">
              <a:off x="8159411" y="160988"/>
              <a:ext cx="1084995" cy="475800"/>
            </a:xfrm>
            <a:custGeom>
              <a:avLst/>
              <a:gdLst/>
              <a:ahLst/>
              <a:cxnLst/>
              <a:rect l="l" t="t" r="r" b="b"/>
              <a:pathLst>
                <a:path w="1329" h="581" extrusionOk="0">
                  <a:moveTo>
                    <a:pt x="1063" y="580"/>
                  </a:moveTo>
                  <a:cubicBezTo>
                    <a:pt x="1025" y="580"/>
                    <a:pt x="987" y="571"/>
                    <a:pt x="955" y="552"/>
                  </a:cubicBezTo>
                  <a:cubicBezTo>
                    <a:pt x="930" y="537"/>
                    <a:pt x="909" y="517"/>
                    <a:pt x="893" y="493"/>
                  </a:cubicBezTo>
                  <a:cubicBezTo>
                    <a:pt x="879" y="501"/>
                    <a:pt x="864" y="508"/>
                    <a:pt x="849" y="512"/>
                  </a:cubicBezTo>
                  <a:cubicBezTo>
                    <a:pt x="769" y="536"/>
                    <a:pt x="675" y="509"/>
                    <a:pt x="620" y="446"/>
                  </a:cubicBezTo>
                  <a:cubicBezTo>
                    <a:pt x="608" y="432"/>
                    <a:pt x="598" y="418"/>
                    <a:pt x="591" y="402"/>
                  </a:cubicBezTo>
                  <a:cubicBezTo>
                    <a:pt x="575" y="413"/>
                    <a:pt x="558" y="422"/>
                    <a:pt x="540" y="428"/>
                  </a:cubicBezTo>
                  <a:cubicBezTo>
                    <a:pt x="455" y="461"/>
                    <a:pt x="354" y="439"/>
                    <a:pt x="295" y="377"/>
                  </a:cubicBezTo>
                  <a:cubicBezTo>
                    <a:pt x="282" y="364"/>
                    <a:pt x="272" y="349"/>
                    <a:pt x="264" y="333"/>
                  </a:cubicBezTo>
                  <a:cubicBezTo>
                    <a:pt x="262" y="335"/>
                    <a:pt x="259" y="336"/>
                    <a:pt x="257" y="338"/>
                  </a:cubicBezTo>
                  <a:cubicBezTo>
                    <a:pt x="212" y="373"/>
                    <a:pt x="141" y="393"/>
                    <a:pt x="84" y="362"/>
                  </a:cubicBezTo>
                  <a:cubicBezTo>
                    <a:pt x="16" y="326"/>
                    <a:pt x="0" y="234"/>
                    <a:pt x="23" y="167"/>
                  </a:cubicBezTo>
                  <a:cubicBezTo>
                    <a:pt x="47" y="98"/>
                    <a:pt x="104" y="46"/>
                    <a:pt x="156" y="4"/>
                  </a:cubicBezTo>
                  <a:cubicBezTo>
                    <a:pt x="161" y="0"/>
                    <a:pt x="167" y="1"/>
                    <a:pt x="171" y="6"/>
                  </a:cubicBezTo>
                  <a:cubicBezTo>
                    <a:pt x="175" y="11"/>
                    <a:pt x="174" y="18"/>
                    <a:pt x="170" y="21"/>
                  </a:cubicBezTo>
                  <a:cubicBezTo>
                    <a:pt x="120" y="61"/>
                    <a:pt x="66" y="110"/>
                    <a:pt x="44" y="174"/>
                  </a:cubicBezTo>
                  <a:cubicBezTo>
                    <a:pt x="23" y="233"/>
                    <a:pt x="37" y="312"/>
                    <a:pt x="94" y="343"/>
                  </a:cubicBezTo>
                  <a:cubicBezTo>
                    <a:pt x="143" y="370"/>
                    <a:pt x="204" y="351"/>
                    <a:pt x="244" y="321"/>
                  </a:cubicBezTo>
                  <a:cubicBezTo>
                    <a:pt x="247" y="318"/>
                    <a:pt x="251" y="315"/>
                    <a:pt x="254" y="312"/>
                  </a:cubicBezTo>
                  <a:cubicBezTo>
                    <a:pt x="232" y="252"/>
                    <a:pt x="238" y="182"/>
                    <a:pt x="275" y="131"/>
                  </a:cubicBezTo>
                  <a:cubicBezTo>
                    <a:pt x="289" y="111"/>
                    <a:pt x="312" y="97"/>
                    <a:pt x="332" y="95"/>
                  </a:cubicBezTo>
                  <a:cubicBezTo>
                    <a:pt x="346" y="94"/>
                    <a:pt x="358" y="97"/>
                    <a:pt x="367" y="106"/>
                  </a:cubicBezTo>
                  <a:cubicBezTo>
                    <a:pt x="388" y="125"/>
                    <a:pt x="387" y="158"/>
                    <a:pt x="364" y="199"/>
                  </a:cubicBezTo>
                  <a:cubicBezTo>
                    <a:pt x="338" y="244"/>
                    <a:pt x="314" y="285"/>
                    <a:pt x="281" y="317"/>
                  </a:cubicBezTo>
                  <a:cubicBezTo>
                    <a:pt x="288" y="334"/>
                    <a:pt x="298" y="349"/>
                    <a:pt x="311" y="362"/>
                  </a:cubicBezTo>
                  <a:cubicBezTo>
                    <a:pt x="364" y="418"/>
                    <a:pt x="455" y="437"/>
                    <a:pt x="532" y="408"/>
                  </a:cubicBezTo>
                  <a:cubicBezTo>
                    <a:pt x="550" y="401"/>
                    <a:pt x="566" y="392"/>
                    <a:pt x="582" y="381"/>
                  </a:cubicBezTo>
                  <a:cubicBezTo>
                    <a:pt x="561" y="326"/>
                    <a:pt x="562" y="263"/>
                    <a:pt x="587" y="209"/>
                  </a:cubicBezTo>
                  <a:cubicBezTo>
                    <a:pt x="598" y="186"/>
                    <a:pt x="612" y="170"/>
                    <a:pt x="628" y="161"/>
                  </a:cubicBezTo>
                  <a:cubicBezTo>
                    <a:pt x="648" y="150"/>
                    <a:pt x="678" y="149"/>
                    <a:pt x="695" y="168"/>
                  </a:cubicBezTo>
                  <a:cubicBezTo>
                    <a:pt x="710" y="183"/>
                    <a:pt x="713" y="207"/>
                    <a:pt x="705" y="237"/>
                  </a:cubicBezTo>
                  <a:cubicBezTo>
                    <a:pt x="689" y="298"/>
                    <a:pt x="655" y="351"/>
                    <a:pt x="609" y="389"/>
                  </a:cubicBezTo>
                  <a:cubicBezTo>
                    <a:pt x="616" y="404"/>
                    <a:pt x="625" y="419"/>
                    <a:pt x="636" y="432"/>
                  </a:cubicBezTo>
                  <a:cubicBezTo>
                    <a:pt x="686" y="489"/>
                    <a:pt x="770" y="513"/>
                    <a:pt x="843" y="491"/>
                  </a:cubicBezTo>
                  <a:cubicBezTo>
                    <a:pt x="856" y="487"/>
                    <a:pt x="870" y="481"/>
                    <a:pt x="882" y="474"/>
                  </a:cubicBezTo>
                  <a:cubicBezTo>
                    <a:pt x="853" y="419"/>
                    <a:pt x="850" y="352"/>
                    <a:pt x="878" y="299"/>
                  </a:cubicBezTo>
                  <a:cubicBezTo>
                    <a:pt x="892" y="275"/>
                    <a:pt x="917" y="255"/>
                    <a:pt x="941" y="250"/>
                  </a:cubicBezTo>
                  <a:cubicBezTo>
                    <a:pt x="956" y="247"/>
                    <a:pt x="971" y="250"/>
                    <a:pt x="983" y="260"/>
                  </a:cubicBezTo>
                  <a:cubicBezTo>
                    <a:pt x="1000" y="274"/>
                    <a:pt x="1007" y="298"/>
                    <a:pt x="1003" y="330"/>
                  </a:cubicBezTo>
                  <a:cubicBezTo>
                    <a:pt x="995" y="390"/>
                    <a:pt x="960" y="445"/>
                    <a:pt x="911" y="481"/>
                  </a:cubicBezTo>
                  <a:cubicBezTo>
                    <a:pt x="925" y="502"/>
                    <a:pt x="944" y="520"/>
                    <a:pt x="966" y="533"/>
                  </a:cubicBezTo>
                  <a:cubicBezTo>
                    <a:pt x="1039" y="576"/>
                    <a:pt x="1141" y="564"/>
                    <a:pt x="1209" y="504"/>
                  </a:cubicBezTo>
                  <a:cubicBezTo>
                    <a:pt x="1273" y="449"/>
                    <a:pt x="1306" y="357"/>
                    <a:pt x="1295" y="265"/>
                  </a:cubicBezTo>
                  <a:cubicBezTo>
                    <a:pt x="1294" y="259"/>
                    <a:pt x="1298" y="254"/>
                    <a:pt x="1304" y="253"/>
                  </a:cubicBezTo>
                  <a:cubicBezTo>
                    <a:pt x="1310" y="252"/>
                    <a:pt x="1316" y="257"/>
                    <a:pt x="1317" y="263"/>
                  </a:cubicBezTo>
                  <a:cubicBezTo>
                    <a:pt x="1328" y="362"/>
                    <a:pt x="1292" y="461"/>
                    <a:pt x="1223" y="521"/>
                  </a:cubicBezTo>
                  <a:cubicBezTo>
                    <a:pt x="1179" y="560"/>
                    <a:pt x="1120" y="580"/>
                    <a:pt x="1063" y="580"/>
                  </a:cubicBezTo>
                  <a:close/>
                  <a:moveTo>
                    <a:pt x="952" y="271"/>
                  </a:moveTo>
                  <a:cubicBezTo>
                    <a:pt x="949" y="271"/>
                    <a:pt x="947" y="271"/>
                    <a:pt x="945" y="272"/>
                  </a:cubicBezTo>
                  <a:cubicBezTo>
                    <a:pt x="927" y="275"/>
                    <a:pt x="908" y="291"/>
                    <a:pt x="898" y="310"/>
                  </a:cubicBezTo>
                  <a:cubicBezTo>
                    <a:pt x="873" y="356"/>
                    <a:pt x="876" y="414"/>
                    <a:pt x="900" y="462"/>
                  </a:cubicBezTo>
                  <a:cubicBezTo>
                    <a:pt x="944" y="430"/>
                    <a:pt x="974" y="381"/>
                    <a:pt x="981" y="327"/>
                  </a:cubicBezTo>
                  <a:cubicBezTo>
                    <a:pt x="983" y="314"/>
                    <a:pt x="984" y="289"/>
                    <a:pt x="969" y="277"/>
                  </a:cubicBezTo>
                  <a:cubicBezTo>
                    <a:pt x="964" y="273"/>
                    <a:pt x="958" y="271"/>
                    <a:pt x="952" y="271"/>
                  </a:cubicBezTo>
                  <a:close/>
                  <a:moveTo>
                    <a:pt x="658" y="175"/>
                  </a:moveTo>
                  <a:cubicBezTo>
                    <a:pt x="652" y="175"/>
                    <a:pt x="645" y="177"/>
                    <a:pt x="639" y="180"/>
                  </a:cubicBezTo>
                  <a:cubicBezTo>
                    <a:pt x="627" y="187"/>
                    <a:pt x="616" y="199"/>
                    <a:pt x="607" y="219"/>
                  </a:cubicBezTo>
                  <a:cubicBezTo>
                    <a:pt x="585" y="265"/>
                    <a:pt x="584" y="319"/>
                    <a:pt x="600" y="367"/>
                  </a:cubicBezTo>
                  <a:cubicBezTo>
                    <a:pt x="640" y="333"/>
                    <a:pt x="670" y="285"/>
                    <a:pt x="684" y="232"/>
                  </a:cubicBezTo>
                  <a:cubicBezTo>
                    <a:pt x="690" y="209"/>
                    <a:pt x="688" y="192"/>
                    <a:pt x="679" y="183"/>
                  </a:cubicBezTo>
                  <a:cubicBezTo>
                    <a:pt x="674" y="177"/>
                    <a:pt x="666" y="175"/>
                    <a:pt x="658" y="175"/>
                  </a:cubicBezTo>
                  <a:close/>
                  <a:moveTo>
                    <a:pt x="338" y="117"/>
                  </a:moveTo>
                  <a:cubicBezTo>
                    <a:pt x="337" y="117"/>
                    <a:pt x="336" y="117"/>
                    <a:pt x="334" y="117"/>
                  </a:cubicBezTo>
                  <a:cubicBezTo>
                    <a:pt x="320" y="118"/>
                    <a:pt x="303" y="130"/>
                    <a:pt x="292" y="144"/>
                  </a:cubicBezTo>
                  <a:cubicBezTo>
                    <a:pt x="262" y="186"/>
                    <a:pt x="256" y="244"/>
                    <a:pt x="272" y="295"/>
                  </a:cubicBezTo>
                  <a:cubicBezTo>
                    <a:pt x="300" y="265"/>
                    <a:pt x="322" y="229"/>
                    <a:pt x="345" y="188"/>
                  </a:cubicBezTo>
                  <a:cubicBezTo>
                    <a:pt x="355" y="170"/>
                    <a:pt x="369" y="138"/>
                    <a:pt x="352" y="122"/>
                  </a:cubicBezTo>
                  <a:cubicBezTo>
                    <a:pt x="348" y="118"/>
                    <a:pt x="343" y="117"/>
                    <a:pt x="338" y="1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5" name="Google Shape;775;p30"/>
            <p:cNvGrpSpPr/>
            <p:nvPr/>
          </p:nvGrpSpPr>
          <p:grpSpPr>
            <a:xfrm rot="-5400000">
              <a:off x="7782806" y="-27797"/>
              <a:ext cx="311529" cy="578250"/>
              <a:chOff x="1196975" y="5856287"/>
              <a:chExt cx="231775" cy="430213"/>
            </a:xfrm>
          </p:grpSpPr>
          <p:sp>
            <p:nvSpPr>
              <p:cNvPr id="776" name="Google Shape;776;p30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30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30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30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30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30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30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3" name="Google Shape;783;p30"/>
            <p:cNvGrpSpPr/>
            <p:nvPr/>
          </p:nvGrpSpPr>
          <p:grpSpPr>
            <a:xfrm rot="-5400000">
              <a:off x="620181" y="4403015"/>
              <a:ext cx="311529" cy="578250"/>
              <a:chOff x="1196975" y="5856287"/>
              <a:chExt cx="231775" cy="430213"/>
            </a:xfrm>
          </p:grpSpPr>
          <p:sp>
            <p:nvSpPr>
              <p:cNvPr id="784" name="Google Shape;784;p30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30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30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91" name="Google Shape;791;p30"/>
            <p:cNvSpPr/>
            <p:nvPr/>
          </p:nvSpPr>
          <p:spPr>
            <a:xfrm rot="6570380" flipH="1">
              <a:off x="992487" y="4553538"/>
              <a:ext cx="1084996" cy="475799"/>
            </a:xfrm>
            <a:custGeom>
              <a:avLst/>
              <a:gdLst/>
              <a:ahLst/>
              <a:cxnLst/>
              <a:rect l="l" t="t" r="r" b="b"/>
              <a:pathLst>
                <a:path w="1329" h="581" extrusionOk="0">
                  <a:moveTo>
                    <a:pt x="1063" y="580"/>
                  </a:moveTo>
                  <a:cubicBezTo>
                    <a:pt x="1025" y="580"/>
                    <a:pt x="987" y="571"/>
                    <a:pt x="955" y="552"/>
                  </a:cubicBezTo>
                  <a:cubicBezTo>
                    <a:pt x="930" y="537"/>
                    <a:pt x="909" y="517"/>
                    <a:pt x="893" y="493"/>
                  </a:cubicBezTo>
                  <a:cubicBezTo>
                    <a:pt x="879" y="501"/>
                    <a:pt x="864" y="508"/>
                    <a:pt x="849" y="512"/>
                  </a:cubicBezTo>
                  <a:cubicBezTo>
                    <a:pt x="769" y="536"/>
                    <a:pt x="675" y="509"/>
                    <a:pt x="620" y="446"/>
                  </a:cubicBezTo>
                  <a:cubicBezTo>
                    <a:pt x="608" y="432"/>
                    <a:pt x="598" y="418"/>
                    <a:pt x="591" y="402"/>
                  </a:cubicBezTo>
                  <a:cubicBezTo>
                    <a:pt x="575" y="413"/>
                    <a:pt x="558" y="422"/>
                    <a:pt x="540" y="428"/>
                  </a:cubicBezTo>
                  <a:cubicBezTo>
                    <a:pt x="455" y="461"/>
                    <a:pt x="354" y="439"/>
                    <a:pt x="295" y="377"/>
                  </a:cubicBezTo>
                  <a:cubicBezTo>
                    <a:pt x="282" y="364"/>
                    <a:pt x="272" y="349"/>
                    <a:pt x="264" y="333"/>
                  </a:cubicBezTo>
                  <a:cubicBezTo>
                    <a:pt x="262" y="335"/>
                    <a:pt x="259" y="336"/>
                    <a:pt x="257" y="338"/>
                  </a:cubicBezTo>
                  <a:cubicBezTo>
                    <a:pt x="212" y="373"/>
                    <a:pt x="141" y="393"/>
                    <a:pt x="84" y="362"/>
                  </a:cubicBezTo>
                  <a:cubicBezTo>
                    <a:pt x="16" y="326"/>
                    <a:pt x="0" y="234"/>
                    <a:pt x="23" y="167"/>
                  </a:cubicBezTo>
                  <a:cubicBezTo>
                    <a:pt x="47" y="98"/>
                    <a:pt x="104" y="46"/>
                    <a:pt x="156" y="4"/>
                  </a:cubicBezTo>
                  <a:cubicBezTo>
                    <a:pt x="161" y="0"/>
                    <a:pt x="167" y="1"/>
                    <a:pt x="171" y="6"/>
                  </a:cubicBezTo>
                  <a:cubicBezTo>
                    <a:pt x="175" y="11"/>
                    <a:pt x="174" y="18"/>
                    <a:pt x="170" y="21"/>
                  </a:cubicBezTo>
                  <a:cubicBezTo>
                    <a:pt x="120" y="61"/>
                    <a:pt x="66" y="110"/>
                    <a:pt x="44" y="174"/>
                  </a:cubicBezTo>
                  <a:cubicBezTo>
                    <a:pt x="23" y="233"/>
                    <a:pt x="37" y="312"/>
                    <a:pt x="94" y="343"/>
                  </a:cubicBezTo>
                  <a:cubicBezTo>
                    <a:pt x="143" y="370"/>
                    <a:pt x="204" y="351"/>
                    <a:pt x="244" y="321"/>
                  </a:cubicBezTo>
                  <a:cubicBezTo>
                    <a:pt x="247" y="318"/>
                    <a:pt x="251" y="315"/>
                    <a:pt x="254" y="312"/>
                  </a:cubicBezTo>
                  <a:cubicBezTo>
                    <a:pt x="232" y="252"/>
                    <a:pt x="238" y="182"/>
                    <a:pt x="275" y="131"/>
                  </a:cubicBezTo>
                  <a:cubicBezTo>
                    <a:pt x="289" y="111"/>
                    <a:pt x="312" y="97"/>
                    <a:pt x="332" y="95"/>
                  </a:cubicBezTo>
                  <a:cubicBezTo>
                    <a:pt x="346" y="94"/>
                    <a:pt x="358" y="97"/>
                    <a:pt x="367" y="106"/>
                  </a:cubicBezTo>
                  <a:cubicBezTo>
                    <a:pt x="388" y="125"/>
                    <a:pt x="387" y="158"/>
                    <a:pt x="364" y="199"/>
                  </a:cubicBezTo>
                  <a:cubicBezTo>
                    <a:pt x="338" y="244"/>
                    <a:pt x="314" y="285"/>
                    <a:pt x="281" y="317"/>
                  </a:cubicBezTo>
                  <a:cubicBezTo>
                    <a:pt x="288" y="334"/>
                    <a:pt x="298" y="349"/>
                    <a:pt x="311" y="362"/>
                  </a:cubicBezTo>
                  <a:cubicBezTo>
                    <a:pt x="364" y="418"/>
                    <a:pt x="455" y="437"/>
                    <a:pt x="532" y="408"/>
                  </a:cubicBezTo>
                  <a:cubicBezTo>
                    <a:pt x="550" y="401"/>
                    <a:pt x="566" y="392"/>
                    <a:pt x="582" y="381"/>
                  </a:cubicBezTo>
                  <a:cubicBezTo>
                    <a:pt x="561" y="326"/>
                    <a:pt x="562" y="263"/>
                    <a:pt x="587" y="209"/>
                  </a:cubicBezTo>
                  <a:cubicBezTo>
                    <a:pt x="598" y="186"/>
                    <a:pt x="612" y="170"/>
                    <a:pt x="628" y="161"/>
                  </a:cubicBezTo>
                  <a:cubicBezTo>
                    <a:pt x="648" y="150"/>
                    <a:pt x="678" y="149"/>
                    <a:pt x="695" y="168"/>
                  </a:cubicBezTo>
                  <a:cubicBezTo>
                    <a:pt x="710" y="183"/>
                    <a:pt x="713" y="207"/>
                    <a:pt x="705" y="237"/>
                  </a:cubicBezTo>
                  <a:cubicBezTo>
                    <a:pt x="689" y="298"/>
                    <a:pt x="655" y="351"/>
                    <a:pt x="609" y="389"/>
                  </a:cubicBezTo>
                  <a:cubicBezTo>
                    <a:pt x="616" y="404"/>
                    <a:pt x="625" y="419"/>
                    <a:pt x="636" y="432"/>
                  </a:cubicBezTo>
                  <a:cubicBezTo>
                    <a:pt x="686" y="489"/>
                    <a:pt x="770" y="513"/>
                    <a:pt x="843" y="491"/>
                  </a:cubicBezTo>
                  <a:cubicBezTo>
                    <a:pt x="856" y="487"/>
                    <a:pt x="870" y="481"/>
                    <a:pt x="882" y="474"/>
                  </a:cubicBezTo>
                  <a:cubicBezTo>
                    <a:pt x="853" y="419"/>
                    <a:pt x="850" y="352"/>
                    <a:pt x="878" y="299"/>
                  </a:cubicBezTo>
                  <a:cubicBezTo>
                    <a:pt x="892" y="275"/>
                    <a:pt x="917" y="255"/>
                    <a:pt x="941" y="250"/>
                  </a:cubicBezTo>
                  <a:cubicBezTo>
                    <a:pt x="956" y="247"/>
                    <a:pt x="971" y="250"/>
                    <a:pt x="983" y="260"/>
                  </a:cubicBezTo>
                  <a:cubicBezTo>
                    <a:pt x="1000" y="274"/>
                    <a:pt x="1007" y="298"/>
                    <a:pt x="1003" y="330"/>
                  </a:cubicBezTo>
                  <a:cubicBezTo>
                    <a:pt x="995" y="390"/>
                    <a:pt x="960" y="445"/>
                    <a:pt x="911" y="481"/>
                  </a:cubicBezTo>
                  <a:cubicBezTo>
                    <a:pt x="925" y="502"/>
                    <a:pt x="944" y="520"/>
                    <a:pt x="966" y="533"/>
                  </a:cubicBezTo>
                  <a:cubicBezTo>
                    <a:pt x="1039" y="576"/>
                    <a:pt x="1141" y="564"/>
                    <a:pt x="1209" y="504"/>
                  </a:cubicBezTo>
                  <a:cubicBezTo>
                    <a:pt x="1273" y="449"/>
                    <a:pt x="1306" y="357"/>
                    <a:pt x="1295" y="265"/>
                  </a:cubicBezTo>
                  <a:cubicBezTo>
                    <a:pt x="1294" y="259"/>
                    <a:pt x="1298" y="254"/>
                    <a:pt x="1304" y="253"/>
                  </a:cubicBezTo>
                  <a:cubicBezTo>
                    <a:pt x="1310" y="252"/>
                    <a:pt x="1316" y="257"/>
                    <a:pt x="1317" y="263"/>
                  </a:cubicBezTo>
                  <a:cubicBezTo>
                    <a:pt x="1328" y="362"/>
                    <a:pt x="1292" y="461"/>
                    <a:pt x="1223" y="521"/>
                  </a:cubicBezTo>
                  <a:cubicBezTo>
                    <a:pt x="1179" y="560"/>
                    <a:pt x="1120" y="580"/>
                    <a:pt x="1063" y="580"/>
                  </a:cubicBezTo>
                  <a:close/>
                  <a:moveTo>
                    <a:pt x="952" y="271"/>
                  </a:moveTo>
                  <a:cubicBezTo>
                    <a:pt x="949" y="271"/>
                    <a:pt x="947" y="271"/>
                    <a:pt x="945" y="272"/>
                  </a:cubicBezTo>
                  <a:cubicBezTo>
                    <a:pt x="927" y="275"/>
                    <a:pt x="908" y="291"/>
                    <a:pt x="898" y="310"/>
                  </a:cubicBezTo>
                  <a:cubicBezTo>
                    <a:pt x="873" y="356"/>
                    <a:pt x="876" y="414"/>
                    <a:pt x="900" y="462"/>
                  </a:cubicBezTo>
                  <a:cubicBezTo>
                    <a:pt x="944" y="430"/>
                    <a:pt x="974" y="381"/>
                    <a:pt x="981" y="327"/>
                  </a:cubicBezTo>
                  <a:cubicBezTo>
                    <a:pt x="983" y="314"/>
                    <a:pt x="984" y="289"/>
                    <a:pt x="969" y="277"/>
                  </a:cubicBezTo>
                  <a:cubicBezTo>
                    <a:pt x="964" y="273"/>
                    <a:pt x="958" y="271"/>
                    <a:pt x="952" y="271"/>
                  </a:cubicBezTo>
                  <a:close/>
                  <a:moveTo>
                    <a:pt x="658" y="175"/>
                  </a:moveTo>
                  <a:cubicBezTo>
                    <a:pt x="652" y="175"/>
                    <a:pt x="645" y="177"/>
                    <a:pt x="639" y="180"/>
                  </a:cubicBezTo>
                  <a:cubicBezTo>
                    <a:pt x="627" y="187"/>
                    <a:pt x="616" y="199"/>
                    <a:pt x="607" y="219"/>
                  </a:cubicBezTo>
                  <a:cubicBezTo>
                    <a:pt x="585" y="265"/>
                    <a:pt x="584" y="319"/>
                    <a:pt x="600" y="367"/>
                  </a:cubicBezTo>
                  <a:cubicBezTo>
                    <a:pt x="640" y="333"/>
                    <a:pt x="670" y="285"/>
                    <a:pt x="684" y="232"/>
                  </a:cubicBezTo>
                  <a:cubicBezTo>
                    <a:pt x="690" y="209"/>
                    <a:pt x="688" y="192"/>
                    <a:pt x="679" y="183"/>
                  </a:cubicBezTo>
                  <a:cubicBezTo>
                    <a:pt x="674" y="177"/>
                    <a:pt x="666" y="175"/>
                    <a:pt x="658" y="175"/>
                  </a:cubicBezTo>
                  <a:close/>
                  <a:moveTo>
                    <a:pt x="338" y="117"/>
                  </a:moveTo>
                  <a:cubicBezTo>
                    <a:pt x="337" y="117"/>
                    <a:pt x="336" y="117"/>
                    <a:pt x="334" y="117"/>
                  </a:cubicBezTo>
                  <a:cubicBezTo>
                    <a:pt x="320" y="118"/>
                    <a:pt x="303" y="130"/>
                    <a:pt x="292" y="144"/>
                  </a:cubicBezTo>
                  <a:cubicBezTo>
                    <a:pt x="262" y="186"/>
                    <a:pt x="256" y="244"/>
                    <a:pt x="272" y="295"/>
                  </a:cubicBezTo>
                  <a:cubicBezTo>
                    <a:pt x="300" y="265"/>
                    <a:pt x="322" y="229"/>
                    <a:pt x="345" y="188"/>
                  </a:cubicBezTo>
                  <a:cubicBezTo>
                    <a:pt x="355" y="170"/>
                    <a:pt x="369" y="138"/>
                    <a:pt x="352" y="122"/>
                  </a:cubicBezTo>
                  <a:cubicBezTo>
                    <a:pt x="348" y="118"/>
                    <a:pt x="343" y="117"/>
                    <a:pt x="338" y="1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2" name="Google Shape;792;p30"/>
          <p:cNvGrpSpPr/>
          <p:nvPr/>
        </p:nvGrpSpPr>
        <p:grpSpPr>
          <a:xfrm>
            <a:off x="4399275" y="484485"/>
            <a:ext cx="3797273" cy="3484592"/>
            <a:chOff x="4399275" y="484485"/>
            <a:chExt cx="3797273" cy="3484592"/>
          </a:xfrm>
        </p:grpSpPr>
        <p:grpSp>
          <p:nvGrpSpPr>
            <p:cNvPr id="793" name="Google Shape;793;p30"/>
            <p:cNvGrpSpPr/>
            <p:nvPr/>
          </p:nvGrpSpPr>
          <p:grpSpPr>
            <a:xfrm>
              <a:off x="4399275" y="1614575"/>
              <a:ext cx="3208953" cy="2354502"/>
              <a:chOff x="1398350" y="2108850"/>
              <a:chExt cx="3208953" cy="2354502"/>
            </a:xfrm>
          </p:grpSpPr>
          <p:sp>
            <p:nvSpPr>
              <p:cNvPr id="794" name="Google Shape;794;p30"/>
              <p:cNvSpPr/>
              <p:nvPr/>
            </p:nvSpPr>
            <p:spPr>
              <a:xfrm>
                <a:off x="2971181" y="2805073"/>
                <a:ext cx="1636122" cy="1651940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300" extrusionOk="0">
                    <a:moveTo>
                      <a:pt x="2152" y="1502"/>
                    </a:moveTo>
                    <a:lnTo>
                      <a:pt x="2035" y="1306"/>
                    </a:lnTo>
                    <a:lnTo>
                      <a:pt x="1139" y="0"/>
                    </a:lnTo>
                    <a:lnTo>
                      <a:pt x="1257" y="2"/>
                    </a:lnTo>
                    <a:lnTo>
                      <a:pt x="2277" y="1530"/>
                    </a:lnTo>
                    <a:lnTo>
                      <a:pt x="16" y="2299"/>
                    </a:lnTo>
                    <a:lnTo>
                      <a:pt x="0" y="2253"/>
                    </a:lnTo>
                    <a:lnTo>
                      <a:pt x="2152" y="1502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30"/>
              <p:cNvSpPr/>
              <p:nvPr/>
            </p:nvSpPr>
            <p:spPr>
              <a:xfrm>
                <a:off x="2879407" y="3735480"/>
                <a:ext cx="1636127" cy="686728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958" extrusionOk="0">
                    <a:moveTo>
                      <a:pt x="2280" y="206"/>
                    </a:moveTo>
                    <a:lnTo>
                      <a:pt x="128" y="957"/>
                    </a:lnTo>
                    <a:cubicBezTo>
                      <a:pt x="98" y="849"/>
                      <a:pt x="50" y="782"/>
                      <a:pt x="0" y="740"/>
                    </a:cubicBezTo>
                    <a:cubicBezTo>
                      <a:pt x="4" y="724"/>
                      <a:pt x="7" y="709"/>
                      <a:pt x="10" y="693"/>
                    </a:cubicBezTo>
                    <a:cubicBezTo>
                      <a:pt x="38" y="616"/>
                      <a:pt x="167" y="352"/>
                      <a:pt x="641" y="191"/>
                    </a:cubicBezTo>
                    <a:cubicBezTo>
                      <a:pt x="1200" y="0"/>
                      <a:pt x="2163" y="10"/>
                      <a:pt x="2163" y="10"/>
                    </a:cubicBezTo>
                    <a:lnTo>
                      <a:pt x="2280" y="20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30"/>
              <p:cNvSpPr/>
              <p:nvPr/>
            </p:nvSpPr>
            <p:spPr>
              <a:xfrm>
                <a:off x="2515471" y="2672158"/>
                <a:ext cx="1914617" cy="1563341"/>
              </a:xfrm>
              <a:custGeom>
                <a:avLst/>
                <a:gdLst/>
                <a:ahLst/>
                <a:cxnLst/>
                <a:rect l="l" t="t" r="r" b="b"/>
                <a:pathLst>
                  <a:path w="2670" h="2178" extrusionOk="0">
                    <a:moveTo>
                      <a:pt x="1773" y="188"/>
                    </a:moveTo>
                    <a:lnTo>
                      <a:pt x="2669" y="1494"/>
                    </a:lnTo>
                    <a:cubicBezTo>
                      <a:pt x="2669" y="1494"/>
                      <a:pt x="1706" y="1484"/>
                      <a:pt x="1147" y="1675"/>
                    </a:cubicBezTo>
                    <a:cubicBezTo>
                      <a:pt x="673" y="1836"/>
                      <a:pt x="544" y="2100"/>
                      <a:pt x="516" y="2177"/>
                    </a:cubicBezTo>
                    <a:cubicBezTo>
                      <a:pt x="557" y="1965"/>
                      <a:pt x="527" y="1745"/>
                      <a:pt x="433" y="1550"/>
                    </a:cubicBezTo>
                    <a:lnTo>
                      <a:pt x="0" y="652"/>
                    </a:lnTo>
                    <a:cubicBezTo>
                      <a:pt x="492" y="0"/>
                      <a:pt x="1734" y="132"/>
                      <a:pt x="1734" y="132"/>
                    </a:cubicBezTo>
                    <a:lnTo>
                      <a:pt x="1773" y="188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30"/>
              <p:cNvSpPr/>
              <p:nvPr/>
            </p:nvSpPr>
            <p:spPr>
              <a:xfrm>
                <a:off x="1471136" y="2168977"/>
                <a:ext cx="1509536" cy="2098166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923" extrusionOk="0">
                    <a:moveTo>
                      <a:pt x="1961" y="2922"/>
                    </a:moveTo>
                    <a:cubicBezTo>
                      <a:pt x="1863" y="2840"/>
                      <a:pt x="1755" y="2856"/>
                      <a:pt x="1755" y="2856"/>
                    </a:cubicBezTo>
                    <a:lnTo>
                      <a:pt x="412" y="1257"/>
                    </a:lnTo>
                    <a:lnTo>
                      <a:pt x="0" y="23"/>
                    </a:lnTo>
                    <a:lnTo>
                      <a:pt x="147" y="11"/>
                    </a:lnTo>
                    <a:lnTo>
                      <a:pt x="285" y="0"/>
                    </a:lnTo>
                    <a:lnTo>
                      <a:pt x="786" y="1341"/>
                    </a:lnTo>
                    <a:cubicBezTo>
                      <a:pt x="786" y="1341"/>
                      <a:pt x="2103" y="2229"/>
                      <a:pt x="1967" y="2895"/>
                    </a:cubicBezTo>
                    <a:cubicBezTo>
                      <a:pt x="1967" y="2897"/>
                      <a:pt x="1967" y="2898"/>
                      <a:pt x="1967" y="2898"/>
                    </a:cubicBezTo>
                    <a:cubicBezTo>
                      <a:pt x="1965" y="2908"/>
                      <a:pt x="1963" y="2916"/>
                      <a:pt x="1961" y="292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30"/>
              <p:cNvSpPr/>
              <p:nvPr/>
            </p:nvSpPr>
            <p:spPr>
              <a:xfrm>
                <a:off x="1676839" y="2168977"/>
                <a:ext cx="1303832" cy="2079176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2896" extrusionOk="0">
                    <a:moveTo>
                      <a:pt x="1605" y="2250"/>
                    </a:moveTo>
                    <a:cubicBezTo>
                      <a:pt x="1699" y="2445"/>
                      <a:pt x="1729" y="2665"/>
                      <a:pt x="1688" y="2877"/>
                    </a:cubicBezTo>
                    <a:cubicBezTo>
                      <a:pt x="1685" y="2885"/>
                      <a:pt x="1683" y="2891"/>
                      <a:pt x="1682" y="2895"/>
                    </a:cubicBezTo>
                    <a:cubicBezTo>
                      <a:pt x="1818" y="2229"/>
                      <a:pt x="501" y="1341"/>
                      <a:pt x="501" y="1341"/>
                    </a:cubicBezTo>
                    <a:lnTo>
                      <a:pt x="0" y="0"/>
                    </a:lnTo>
                    <a:cubicBezTo>
                      <a:pt x="1086" y="825"/>
                      <a:pt x="1172" y="1352"/>
                      <a:pt x="1172" y="1352"/>
                    </a:cubicBezTo>
                    <a:lnTo>
                      <a:pt x="1605" y="225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0"/>
              <p:cNvSpPr/>
              <p:nvPr/>
            </p:nvSpPr>
            <p:spPr>
              <a:xfrm>
                <a:off x="1398350" y="2108850"/>
                <a:ext cx="1585487" cy="2354502"/>
              </a:xfrm>
              <a:custGeom>
                <a:avLst/>
                <a:gdLst/>
                <a:ahLst/>
                <a:cxnLst/>
                <a:rect l="l" t="t" r="r" b="b"/>
                <a:pathLst>
                  <a:path w="2210" h="3283" extrusionOk="0">
                    <a:moveTo>
                      <a:pt x="447" y="1436"/>
                    </a:moveTo>
                    <a:lnTo>
                      <a:pt x="0" y="0"/>
                    </a:lnTo>
                    <a:lnTo>
                      <a:pt x="249" y="93"/>
                    </a:lnTo>
                    <a:lnTo>
                      <a:pt x="102" y="105"/>
                    </a:lnTo>
                    <a:lnTo>
                      <a:pt x="514" y="1339"/>
                    </a:lnTo>
                    <a:lnTo>
                      <a:pt x="1857" y="2938"/>
                    </a:lnTo>
                    <a:cubicBezTo>
                      <a:pt x="1857" y="2938"/>
                      <a:pt x="1965" y="2922"/>
                      <a:pt x="2063" y="3004"/>
                    </a:cubicBezTo>
                    <a:cubicBezTo>
                      <a:pt x="2058" y="3034"/>
                      <a:pt x="2058" y="3035"/>
                      <a:pt x="2062" y="3018"/>
                    </a:cubicBezTo>
                    <a:cubicBezTo>
                      <a:pt x="2063" y="3014"/>
                      <a:pt x="2064" y="3010"/>
                      <a:pt x="2065" y="3006"/>
                    </a:cubicBezTo>
                    <a:cubicBezTo>
                      <a:pt x="2115" y="3048"/>
                      <a:pt x="2163" y="3115"/>
                      <a:pt x="2193" y="3223"/>
                    </a:cubicBezTo>
                    <a:lnTo>
                      <a:pt x="2209" y="3269"/>
                    </a:lnTo>
                    <a:lnTo>
                      <a:pt x="2171" y="3282"/>
                    </a:lnTo>
                    <a:lnTo>
                      <a:pt x="1815" y="3002"/>
                    </a:lnTo>
                    <a:lnTo>
                      <a:pt x="447" y="143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0"/>
              <p:cNvSpPr/>
              <p:nvPr/>
            </p:nvSpPr>
            <p:spPr>
              <a:xfrm>
                <a:off x="1661015" y="2153155"/>
                <a:ext cx="1313324" cy="2129818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966" extrusionOk="0">
                    <a:moveTo>
                      <a:pt x="1700" y="2965"/>
                    </a:moveTo>
                    <a:cubicBezTo>
                      <a:pt x="1699" y="2965"/>
                      <a:pt x="1698" y="2965"/>
                      <a:pt x="1697" y="2965"/>
                    </a:cubicBezTo>
                    <a:cubicBezTo>
                      <a:pt x="1687" y="2963"/>
                      <a:pt x="1680" y="2954"/>
                      <a:pt x="1681" y="2944"/>
                    </a:cubicBezTo>
                    <a:cubicBezTo>
                      <a:pt x="1681" y="2941"/>
                      <a:pt x="1707" y="2557"/>
                      <a:pt x="1487" y="2290"/>
                    </a:cubicBezTo>
                    <a:cubicBezTo>
                      <a:pt x="1263" y="2019"/>
                      <a:pt x="518" y="1384"/>
                      <a:pt x="510" y="1377"/>
                    </a:cubicBezTo>
                    <a:cubicBezTo>
                      <a:pt x="508" y="1375"/>
                      <a:pt x="506" y="1373"/>
                      <a:pt x="505" y="1369"/>
                    </a:cubicBezTo>
                    <a:lnTo>
                      <a:pt x="4" y="29"/>
                    </a:lnTo>
                    <a:cubicBezTo>
                      <a:pt x="0" y="19"/>
                      <a:pt x="6" y="8"/>
                      <a:pt x="16" y="4"/>
                    </a:cubicBezTo>
                    <a:cubicBezTo>
                      <a:pt x="26" y="0"/>
                      <a:pt x="37" y="5"/>
                      <a:pt x="40" y="15"/>
                    </a:cubicBezTo>
                    <a:lnTo>
                      <a:pt x="539" y="1351"/>
                    </a:lnTo>
                    <a:cubicBezTo>
                      <a:pt x="598" y="1401"/>
                      <a:pt x="1299" y="2002"/>
                      <a:pt x="1517" y="2266"/>
                    </a:cubicBezTo>
                    <a:cubicBezTo>
                      <a:pt x="1650" y="2426"/>
                      <a:pt x="1697" y="2623"/>
                      <a:pt x="1713" y="2764"/>
                    </a:cubicBezTo>
                    <a:cubicBezTo>
                      <a:pt x="1737" y="2473"/>
                      <a:pt x="1613" y="2285"/>
                      <a:pt x="1611" y="2283"/>
                    </a:cubicBezTo>
                    <a:lnTo>
                      <a:pt x="1177" y="1382"/>
                    </a:lnTo>
                    <a:cubicBezTo>
                      <a:pt x="1172" y="1372"/>
                      <a:pt x="1176" y="1361"/>
                      <a:pt x="1186" y="1356"/>
                    </a:cubicBezTo>
                    <a:cubicBezTo>
                      <a:pt x="1195" y="1352"/>
                      <a:pt x="1207" y="1356"/>
                      <a:pt x="1211" y="1365"/>
                    </a:cubicBezTo>
                    <a:lnTo>
                      <a:pt x="1645" y="2264"/>
                    </a:lnTo>
                    <a:cubicBezTo>
                      <a:pt x="1651" y="2272"/>
                      <a:pt x="1831" y="2543"/>
                      <a:pt x="1719" y="2951"/>
                    </a:cubicBezTo>
                    <a:cubicBezTo>
                      <a:pt x="1717" y="2959"/>
                      <a:pt x="1709" y="2965"/>
                      <a:pt x="1700" y="296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0"/>
              <p:cNvSpPr/>
              <p:nvPr/>
            </p:nvSpPr>
            <p:spPr>
              <a:xfrm>
                <a:off x="2863582" y="3722821"/>
                <a:ext cx="1582331" cy="556976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778" extrusionOk="0">
                    <a:moveTo>
                      <a:pt x="22" y="777"/>
                    </a:moveTo>
                    <a:cubicBezTo>
                      <a:pt x="19" y="777"/>
                      <a:pt x="16" y="776"/>
                      <a:pt x="14" y="775"/>
                    </a:cubicBezTo>
                    <a:cubicBezTo>
                      <a:pt x="4" y="770"/>
                      <a:pt x="0" y="758"/>
                      <a:pt x="5" y="749"/>
                    </a:cubicBezTo>
                    <a:cubicBezTo>
                      <a:pt x="13" y="734"/>
                      <a:pt x="197" y="383"/>
                      <a:pt x="655" y="191"/>
                    </a:cubicBezTo>
                    <a:cubicBezTo>
                      <a:pt x="1111" y="0"/>
                      <a:pt x="2142" y="8"/>
                      <a:pt x="2185" y="8"/>
                    </a:cubicBezTo>
                    <a:cubicBezTo>
                      <a:pt x="2196" y="8"/>
                      <a:pt x="2205" y="17"/>
                      <a:pt x="2205" y="28"/>
                    </a:cubicBezTo>
                    <a:cubicBezTo>
                      <a:pt x="2204" y="38"/>
                      <a:pt x="2195" y="45"/>
                      <a:pt x="2185" y="47"/>
                    </a:cubicBezTo>
                    <a:cubicBezTo>
                      <a:pt x="2175" y="47"/>
                      <a:pt x="1119" y="39"/>
                      <a:pt x="670" y="226"/>
                    </a:cubicBezTo>
                    <a:cubicBezTo>
                      <a:pt x="225" y="413"/>
                      <a:pt x="41" y="763"/>
                      <a:pt x="40" y="767"/>
                    </a:cubicBezTo>
                    <a:cubicBezTo>
                      <a:pt x="36" y="773"/>
                      <a:pt x="29" y="777"/>
                      <a:pt x="22" y="77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0"/>
              <p:cNvSpPr/>
              <p:nvPr/>
            </p:nvSpPr>
            <p:spPr>
              <a:xfrm>
                <a:off x="2939534" y="3814595"/>
                <a:ext cx="1560170" cy="572799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799" extrusionOk="0">
                    <a:moveTo>
                      <a:pt x="22" y="798"/>
                    </a:moveTo>
                    <a:cubicBezTo>
                      <a:pt x="14" y="798"/>
                      <a:pt x="6" y="793"/>
                      <a:pt x="3" y="785"/>
                    </a:cubicBezTo>
                    <a:cubicBezTo>
                      <a:pt x="0" y="775"/>
                      <a:pt x="5" y="764"/>
                      <a:pt x="15" y="761"/>
                    </a:cubicBezTo>
                    <a:lnTo>
                      <a:pt x="2147" y="4"/>
                    </a:lnTo>
                    <a:cubicBezTo>
                      <a:pt x="2157" y="0"/>
                      <a:pt x="2168" y="5"/>
                      <a:pt x="2172" y="15"/>
                    </a:cubicBezTo>
                    <a:cubicBezTo>
                      <a:pt x="2175" y="25"/>
                      <a:pt x="2170" y="37"/>
                      <a:pt x="2160" y="40"/>
                    </a:cubicBezTo>
                    <a:lnTo>
                      <a:pt x="28" y="797"/>
                    </a:lnTo>
                    <a:cubicBezTo>
                      <a:pt x="26" y="798"/>
                      <a:pt x="24" y="798"/>
                      <a:pt x="22" y="79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0"/>
              <p:cNvSpPr/>
              <p:nvPr/>
            </p:nvSpPr>
            <p:spPr>
              <a:xfrm>
                <a:off x="2901558" y="3770290"/>
                <a:ext cx="1569671" cy="553813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771" extrusionOk="0">
                    <a:moveTo>
                      <a:pt x="23" y="770"/>
                    </a:moveTo>
                    <a:cubicBezTo>
                      <a:pt x="16" y="770"/>
                      <a:pt x="10" y="767"/>
                      <a:pt x="6" y="761"/>
                    </a:cubicBezTo>
                    <a:cubicBezTo>
                      <a:pt x="0" y="752"/>
                      <a:pt x="3" y="740"/>
                      <a:pt x="12" y="734"/>
                    </a:cubicBezTo>
                    <a:cubicBezTo>
                      <a:pt x="18" y="731"/>
                      <a:pt x="585" y="367"/>
                      <a:pt x="903" y="256"/>
                    </a:cubicBezTo>
                    <a:cubicBezTo>
                      <a:pt x="1221" y="146"/>
                      <a:pt x="2125" y="8"/>
                      <a:pt x="2163" y="2"/>
                    </a:cubicBezTo>
                    <a:cubicBezTo>
                      <a:pt x="2174" y="0"/>
                      <a:pt x="2184" y="7"/>
                      <a:pt x="2186" y="18"/>
                    </a:cubicBezTo>
                    <a:cubicBezTo>
                      <a:pt x="2187" y="28"/>
                      <a:pt x="2180" y="38"/>
                      <a:pt x="2169" y="40"/>
                    </a:cubicBezTo>
                    <a:cubicBezTo>
                      <a:pt x="2160" y="41"/>
                      <a:pt x="1230" y="183"/>
                      <a:pt x="916" y="293"/>
                    </a:cubicBezTo>
                    <a:cubicBezTo>
                      <a:pt x="602" y="402"/>
                      <a:pt x="39" y="763"/>
                      <a:pt x="33" y="767"/>
                    </a:cubicBezTo>
                    <a:cubicBezTo>
                      <a:pt x="30" y="769"/>
                      <a:pt x="26" y="770"/>
                      <a:pt x="23" y="7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30"/>
              <p:cNvSpPr/>
              <p:nvPr/>
            </p:nvSpPr>
            <p:spPr>
              <a:xfrm>
                <a:off x="1600888" y="2156319"/>
                <a:ext cx="1253202" cy="2095000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921" extrusionOk="0">
                    <a:moveTo>
                      <a:pt x="1724" y="2920"/>
                    </a:moveTo>
                    <a:cubicBezTo>
                      <a:pt x="1714" y="2920"/>
                      <a:pt x="1706" y="2913"/>
                      <a:pt x="1705" y="2903"/>
                    </a:cubicBezTo>
                    <a:cubicBezTo>
                      <a:pt x="1704" y="2899"/>
                      <a:pt x="1639" y="2445"/>
                      <a:pt x="1402" y="2235"/>
                    </a:cubicBezTo>
                    <a:cubicBezTo>
                      <a:pt x="1158" y="2020"/>
                      <a:pt x="487" y="1390"/>
                      <a:pt x="481" y="1384"/>
                    </a:cubicBezTo>
                    <a:cubicBezTo>
                      <a:pt x="478" y="1382"/>
                      <a:pt x="477" y="1379"/>
                      <a:pt x="476" y="1376"/>
                    </a:cubicBezTo>
                    <a:lnTo>
                      <a:pt x="3" y="28"/>
                    </a:lnTo>
                    <a:cubicBezTo>
                      <a:pt x="0" y="18"/>
                      <a:pt x="5" y="7"/>
                      <a:pt x="15" y="3"/>
                    </a:cubicBezTo>
                    <a:cubicBezTo>
                      <a:pt x="25" y="0"/>
                      <a:pt x="36" y="5"/>
                      <a:pt x="40" y="15"/>
                    </a:cubicBezTo>
                    <a:lnTo>
                      <a:pt x="511" y="1359"/>
                    </a:lnTo>
                    <a:cubicBezTo>
                      <a:pt x="563" y="1408"/>
                      <a:pt x="1193" y="1999"/>
                      <a:pt x="1427" y="2206"/>
                    </a:cubicBezTo>
                    <a:cubicBezTo>
                      <a:pt x="1676" y="2425"/>
                      <a:pt x="1740" y="2879"/>
                      <a:pt x="1743" y="2898"/>
                    </a:cubicBezTo>
                    <a:cubicBezTo>
                      <a:pt x="1744" y="2909"/>
                      <a:pt x="1737" y="2918"/>
                      <a:pt x="1726" y="2920"/>
                    </a:cubicBezTo>
                    <a:cubicBezTo>
                      <a:pt x="1725" y="2920"/>
                      <a:pt x="1725" y="2920"/>
                      <a:pt x="1724" y="29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30"/>
              <p:cNvSpPr/>
              <p:nvPr/>
            </p:nvSpPr>
            <p:spPr>
              <a:xfrm>
                <a:off x="1509112" y="2165814"/>
                <a:ext cx="1237378" cy="2069687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2882" extrusionOk="0">
                    <a:moveTo>
                      <a:pt x="1703" y="2881"/>
                    </a:moveTo>
                    <a:cubicBezTo>
                      <a:pt x="1696" y="2881"/>
                      <a:pt x="1688" y="2876"/>
                      <a:pt x="1685" y="2868"/>
                    </a:cubicBezTo>
                    <a:cubicBezTo>
                      <a:pt x="1684" y="2864"/>
                      <a:pt x="1518" y="2457"/>
                      <a:pt x="1239" y="2178"/>
                    </a:cubicBezTo>
                    <a:cubicBezTo>
                      <a:pt x="957" y="1897"/>
                      <a:pt x="476" y="1368"/>
                      <a:pt x="471" y="1363"/>
                    </a:cubicBezTo>
                    <a:cubicBezTo>
                      <a:pt x="469" y="1361"/>
                      <a:pt x="468" y="1359"/>
                      <a:pt x="467" y="1356"/>
                    </a:cubicBezTo>
                    <a:lnTo>
                      <a:pt x="3" y="28"/>
                    </a:lnTo>
                    <a:cubicBezTo>
                      <a:pt x="0" y="18"/>
                      <a:pt x="5" y="7"/>
                      <a:pt x="15" y="4"/>
                    </a:cubicBezTo>
                    <a:cubicBezTo>
                      <a:pt x="25" y="0"/>
                      <a:pt x="36" y="6"/>
                      <a:pt x="40" y="16"/>
                    </a:cubicBezTo>
                    <a:lnTo>
                      <a:pt x="502" y="1340"/>
                    </a:lnTo>
                    <a:cubicBezTo>
                      <a:pt x="541" y="1382"/>
                      <a:pt x="996" y="1881"/>
                      <a:pt x="1266" y="2151"/>
                    </a:cubicBezTo>
                    <a:cubicBezTo>
                      <a:pt x="1551" y="2435"/>
                      <a:pt x="1719" y="2850"/>
                      <a:pt x="1721" y="2854"/>
                    </a:cubicBezTo>
                    <a:cubicBezTo>
                      <a:pt x="1725" y="2864"/>
                      <a:pt x="1720" y="2875"/>
                      <a:pt x="1710" y="2879"/>
                    </a:cubicBezTo>
                    <a:cubicBezTo>
                      <a:pt x="1708" y="2880"/>
                      <a:pt x="1706" y="2881"/>
                      <a:pt x="1703" y="28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6" name="Google Shape;806;p30"/>
            <p:cNvGrpSpPr/>
            <p:nvPr/>
          </p:nvGrpSpPr>
          <p:grpSpPr>
            <a:xfrm>
              <a:off x="5575149" y="1168371"/>
              <a:ext cx="1344455" cy="1742160"/>
              <a:chOff x="5575271" y="1168400"/>
              <a:chExt cx="2027224" cy="2626900"/>
            </a:xfrm>
          </p:grpSpPr>
          <p:sp>
            <p:nvSpPr>
              <p:cNvPr id="807" name="Google Shape;807;p30"/>
              <p:cNvSpPr/>
              <p:nvPr/>
            </p:nvSpPr>
            <p:spPr>
              <a:xfrm>
                <a:off x="5830001" y="1168400"/>
                <a:ext cx="1772494" cy="2181125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13" extrusionOk="0">
                    <a:moveTo>
                      <a:pt x="484" y="1392"/>
                    </a:moveTo>
                    <a:lnTo>
                      <a:pt x="484" y="1392"/>
                    </a:lnTo>
                    <a:cubicBezTo>
                      <a:pt x="539" y="1428"/>
                      <a:pt x="693" y="1542"/>
                      <a:pt x="760" y="1759"/>
                    </a:cubicBezTo>
                    <a:lnTo>
                      <a:pt x="760" y="1759"/>
                    </a:lnTo>
                    <a:cubicBezTo>
                      <a:pt x="760" y="1759"/>
                      <a:pt x="865" y="1812"/>
                      <a:pt x="1068" y="1749"/>
                    </a:cubicBezTo>
                    <a:lnTo>
                      <a:pt x="1068" y="1749"/>
                    </a:lnTo>
                    <a:cubicBezTo>
                      <a:pt x="1271" y="1685"/>
                      <a:pt x="1330" y="1578"/>
                      <a:pt x="1330" y="1578"/>
                    </a:cubicBezTo>
                    <a:lnTo>
                      <a:pt x="1330" y="1578"/>
                    </a:lnTo>
                    <a:cubicBezTo>
                      <a:pt x="1248" y="1314"/>
                      <a:pt x="1359" y="1099"/>
                      <a:pt x="1359" y="1099"/>
                    </a:cubicBezTo>
                    <a:lnTo>
                      <a:pt x="1359" y="1099"/>
                    </a:lnTo>
                    <a:lnTo>
                      <a:pt x="1359" y="1099"/>
                    </a:lnTo>
                    <a:cubicBezTo>
                      <a:pt x="1445" y="941"/>
                      <a:pt x="1471" y="749"/>
                      <a:pt x="1413" y="561"/>
                    </a:cubicBezTo>
                    <a:lnTo>
                      <a:pt x="1413" y="561"/>
                    </a:lnTo>
                    <a:cubicBezTo>
                      <a:pt x="1300" y="200"/>
                      <a:pt x="918" y="0"/>
                      <a:pt x="559" y="113"/>
                    </a:cubicBezTo>
                    <a:lnTo>
                      <a:pt x="559" y="113"/>
                    </a:lnTo>
                    <a:cubicBezTo>
                      <a:pt x="200" y="225"/>
                      <a:pt x="0" y="610"/>
                      <a:pt x="112" y="971"/>
                    </a:cubicBezTo>
                    <a:lnTo>
                      <a:pt x="112" y="971"/>
                    </a:lnTo>
                    <a:cubicBezTo>
                      <a:pt x="174" y="1167"/>
                      <a:pt x="312" y="1315"/>
                      <a:pt x="484" y="139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30"/>
              <p:cNvSpPr/>
              <p:nvPr/>
            </p:nvSpPr>
            <p:spPr>
              <a:xfrm>
                <a:off x="6673794" y="3036421"/>
                <a:ext cx="923393" cy="758879"/>
              </a:xfrm>
              <a:custGeom>
                <a:avLst/>
                <a:gdLst/>
                <a:ahLst/>
                <a:cxnLst/>
                <a:rect l="l" t="t" r="r" b="b"/>
                <a:pathLst>
                  <a:path w="768" h="632" extrusionOk="0">
                    <a:moveTo>
                      <a:pt x="87" y="468"/>
                    </a:moveTo>
                    <a:lnTo>
                      <a:pt x="87" y="468"/>
                    </a:lnTo>
                    <a:cubicBezTo>
                      <a:pt x="91" y="502"/>
                      <a:pt x="122" y="528"/>
                      <a:pt x="156" y="528"/>
                    </a:cubicBezTo>
                    <a:lnTo>
                      <a:pt x="201" y="529"/>
                    </a:lnTo>
                    <a:lnTo>
                      <a:pt x="201" y="529"/>
                    </a:lnTo>
                    <a:cubicBezTo>
                      <a:pt x="201" y="529"/>
                      <a:pt x="273" y="631"/>
                      <a:pt x="482" y="565"/>
                    </a:cubicBezTo>
                    <a:lnTo>
                      <a:pt x="482" y="565"/>
                    </a:lnTo>
                    <a:cubicBezTo>
                      <a:pt x="691" y="499"/>
                      <a:pt x="691" y="374"/>
                      <a:pt x="691" y="374"/>
                    </a:cubicBezTo>
                    <a:lnTo>
                      <a:pt x="728" y="347"/>
                    </a:lnTo>
                    <a:lnTo>
                      <a:pt x="728" y="347"/>
                    </a:lnTo>
                    <a:cubicBezTo>
                      <a:pt x="755" y="327"/>
                      <a:pt x="767" y="289"/>
                      <a:pt x="751" y="259"/>
                    </a:cubicBezTo>
                    <a:lnTo>
                      <a:pt x="751" y="259"/>
                    </a:lnTo>
                    <a:cubicBezTo>
                      <a:pt x="739" y="238"/>
                      <a:pt x="720" y="231"/>
                      <a:pt x="720" y="231"/>
                    </a:cubicBezTo>
                    <a:lnTo>
                      <a:pt x="679" y="99"/>
                    </a:lnTo>
                    <a:lnTo>
                      <a:pt x="679" y="99"/>
                    </a:lnTo>
                    <a:cubicBezTo>
                      <a:pt x="680" y="0"/>
                      <a:pt x="629" y="26"/>
                      <a:pt x="629" y="26"/>
                    </a:cubicBezTo>
                    <a:lnTo>
                      <a:pt x="629" y="26"/>
                    </a:lnTo>
                    <a:cubicBezTo>
                      <a:pt x="629" y="26"/>
                      <a:pt x="570" y="133"/>
                      <a:pt x="367" y="197"/>
                    </a:cubicBezTo>
                    <a:lnTo>
                      <a:pt x="367" y="197"/>
                    </a:lnTo>
                    <a:cubicBezTo>
                      <a:pt x="164" y="260"/>
                      <a:pt x="59" y="207"/>
                      <a:pt x="59" y="207"/>
                    </a:cubicBezTo>
                    <a:lnTo>
                      <a:pt x="55" y="208"/>
                    </a:lnTo>
                    <a:lnTo>
                      <a:pt x="55" y="208"/>
                    </a:lnTo>
                    <a:cubicBezTo>
                      <a:pt x="55" y="208"/>
                      <a:pt x="0" y="215"/>
                      <a:pt x="56" y="296"/>
                    </a:cubicBezTo>
                    <a:lnTo>
                      <a:pt x="97" y="427"/>
                    </a:lnTo>
                    <a:lnTo>
                      <a:pt x="97" y="427"/>
                    </a:lnTo>
                    <a:cubicBezTo>
                      <a:pt x="97" y="427"/>
                      <a:pt x="85" y="443"/>
                      <a:pt x="87" y="468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30"/>
              <p:cNvSpPr/>
              <p:nvPr/>
            </p:nvSpPr>
            <p:spPr>
              <a:xfrm>
                <a:off x="6710941" y="3137250"/>
                <a:ext cx="806645" cy="27064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224" extrusionOk="0">
                    <a:moveTo>
                      <a:pt x="99" y="223"/>
                    </a:moveTo>
                    <a:lnTo>
                      <a:pt x="99" y="223"/>
                    </a:lnTo>
                    <a:cubicBezTo>
                      <a:pt x="71" y="223"/>
                      <a:pt x="44" y="222"/>
                      <a:pt x="17" y="220"/>
                    </a:cubicBezTo>
                    <a:lnTo>
                      <a:pt x="17" y="220"/>
                    </a:lnTo>
                    <a:cubicBezTo>
                      <a:pt x="7" y="219"/>
                      <a:pt x="0" y="210"/>
                      <a:pt x="1" y="201"/>
                    </a:cubicBezTo>
                    <a:lnTo>
                      <a:pt x="1" y="201"/>
                    </a:lnTo>
                    <a:cubicBezTo>
                      <a:pt x="1" y="191"/>
                      <a:pt x="11" y="184"/>
                      <a:pt x="19" y="185"/>
                    </a:cubicBezTo>
                    <a:lnTo>
                      <a:pt x="19" y="185"/>
                    </a:lnTo>
                    <a:cubicBezTo>
                      <a:pt x="182" y="199"/>
                      <a:pt x="346" y="170"/>
                      <a:pt x="494" y="103"/>
                    </a:cubicBezTo>
                    <a:lnTo>
                      <a:pt x="494" y="103"/>
                    </a:lnTo>
                    <a:cubicBezTo>
                      <a:pt x="561" y="74"/>
                      <a:pt x="605" y="44"/>
                      <a:pt x="636" y="7"/>
                    </a:cubicBezTo>
                    <a:lnTo>
                      <a:pt x="636" y="7"/>
                    </a:lnTo>
                    <a:cubicBezTo>
                      <a:pt x="642" y="0"/>
                      <a:pt x="652" y="0"/>
                      <a:pt x="660" y="6"/>
                    </a:cubicBezTo>
                    <a:lnTo>
                      <a:pt x="660" y="6"/>
                    </a:lnTo>
                    <a:cubicBezTo>
                      <a:pt x="668" y="12"/>
                      <a:pt x="669" y="24"/>
                      <a:pt x="662" y="31"/>
                    </a:cubicBezTo>
                    <a:lnTo>
                      <a:pt x="662" y="31"/>
                    </a:lnTo>
                    <a:cubicBezTo>
                      <a:pt x="617" y="83"/>
                      <a:pt x="556" y="114"/>
                      <a:pt x="508" y="136"/>
                    </a:cubicBezTo>
                    <a:lnTo>
                      <a:pt x="508" y="136"/>
                    </a:lnTo>
                    <a:cubicBezTo>
                      <a:pt x="379" y="193"/>
                      <a:pt x="240" y="223"/>
                      <a:pt x="99" y="2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30"/>
              <p:cNvSpPr/>
              <p:nvPr/>
            </p:nvSpPr>
            <p:spPr>
              <a:xfrm>
                <a:off x="6769318" y="3301765"/>
                <a:ext cx="796029" cy="26003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216" extrusionOk="0">
                    <a:moveTo>
                      <a:pt x="87" y="215"/>
                    </a:moveTo>
                    <a:lnTo>
                      <a:pt x="87" y="215"/>
                    </a:lnTo>
                    <a:cubicBezTo>
                      <a:pt x="63" y="215"/>
                      <a:pt x="40" y="215"/>
                      <a:pt x="16" y="213"/>
                    </a:cubicBezTo>
                    <a:lnTo>
                      <a:pt x="16" y="213"/>
                    </a:lnTo>
                    <a:cubicBezTo>
                      <a:pt x="7" y="212"/>
                      <a:pt x="0" y="204"/>
                      <a:pt x="1" y="194"/>
                    </a:cubicBezTo>
                    <a:lnTo>
                      <a:pt x="1" y="194"/>
                    </a:lnTo>
                    <a:cubicBezTo>
                      <a:pt x="1" y="184"/>
                      <a:pt x="10" y="177"/>
                      <a:pt x="19" y="178"/>
                    </a:cubicBezTo>
                    <a:lnTo>
                      <a:pt x="19" y="178"/>
                    </a:lnTo>
                    <a:cubicBezTo>
                      <a:pt x="234" y="194"/>
                      <a:pt x="456" y="130"/>
                      <a:pt x="631" y="6"/>
                    </a:cubicBezTo>
                    <a:lnTo>
                      <a:pt x="631" y="6"/>
                    </a:lnTo>
                    <a:cubicBezTo>
                      <a:pt x="639" y="0"/>
                      <a:pt x="650" y="2"/>
                      <a:pt x="656" y="10"/>
                    </a:cubicBezTo>
                    <a:lnTo>
                      <a:pt x="656" y="10"/>
                    </a:lnTo>
                    <a:cubicBezTo>
                      <a:pt x="662" y="18"/>
                      <a:pt x="660" y="29"/>
                      <a:pt x="652" y="34"/>
                    </a:cubicBezTo>
                    <a:lnTo>
                      <a:pt x="652" y="34"/>
                    </a:lnTo>
                    <a:cubicBezTo>
                      <a:pt x="486" y="153"/>
                      <a:pt x="288" y="215"/>
                      <a:pt x="87" y="2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30"/>
              <p:cNvSpPr/>
              <p:nvPr/>
            </p:nvSpPr>
            <p:spPr>
              <a:xfrm>
                <a:off x="6880760" y="3466276"/>
                <a:ext cx="642128" cy="222889"/>
              </a:xfrm>
              <a:custGeom>
                <a:avLst/>
                <a:gdLst/>
                <a:ahLst/>
                <a:cxnLst/>
                <a:rect l="l" t="t" r="r" b="b"/>
                <a:pathLst>
                  <a:path w="533" h="186" extrusionOk="0">
                    <a:moveTo>
                      <a:pt x="19" y="185"/>
                    </a:moveTo>
                    <a:lnTo>
                      <a:pt x="19" y="185"/>
                    </a:lnTo>
                    <a:cubicBezTo>
                      <a:pt x="9" y="185"/>
                      <a:pt x="2" y="177"/>
                      <a:pt x="1" y="169"/>
                    </a:cubicBezTo>
                    <a:lnTo>
                      <a:pt x="1" y="169"/>
                    </a:lnTo>
                    <a:cubicBezTo>
                      <a:pt x="0" y="159"/>
                      <a:pt x="6" y="150"/>
                      <a:pt x="16" y="150"/>
                    </a:cubicBezTo>
                    <a:lnTo>
                      <a:pt x="16" y="150"/>
                    </a:lnTo>
                    <a:cubicBezTo>
                      <a:pt x="186" y="135"/>
                      <a:pt x="354" y="85"/>
                      <a:pt x="504" y="4"/>
                    </a:cubicBezTo>
                    <a:lnTo>
                      <a:pt x="504" y="4"/>
                    </a:lnTo>
                    <a:cubicBezTo>
                      <a:pt x="511" y="0"/>
                      <a:pt x="523" y="3"/>
                      <a:pt x="527" y="11"/>
                    </a:cubicBezTo>
                    <a:lnTo>
                      <a:pt x="527" y="11"/>
                    </a:lnTo>
                    <a:cubicBezTo>
                      <a:pt x="532" y="20"/>
                      <a:pt x="528" y="30"/>
                      <a:pt x="520" y="36"/>
                    </a:cubicBezTo>
                    <a:lnTo>
                      <a:pt x="520" y="36"/>
                    </a:lnTo>
                    <a:cubicBezTo>
                      <a:pt x="365" y="118"/>
                      <a:pt x="193" y="169"/>
                      <a:pt x="20" y="185"/>
                    </a:cubicBezTo>
                    <a:lnTo>
                      <a:pt x="20" y="185"/>
                    </a:lnTo>
                    <a:lnTo>
                      <a:pt x="19" y="185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30"/>
              <p:cNvSpPr/>
              <p:nvPr/>
            </p:nvSpPr>
            <p:spPr>
              <a:xfrm>
                <a:off x="7220400" y="2229775"/>
                <a:ext cx="84910" cy="987081"/>
              </a:xfrm>
              <a:custGeom>
                <a:avLst/>
                <a:gdLst/>
                <a:ahLst/>
                <a:cxnLst/>
                <a:rect l="l" t="t" r="r" b="b"/>
                <a:pathLst>
                  <a:path w="69" h="820" extrusionOk="0">
                    <a:moveTo>
                      <a:pt x="51" y="819"/>
                    </a:moveTo>
                    <a:lnTo>
                      <a:pt x="51" y="819"/>
                    </a:lnTo>
                    <a:cubicBezTo>
                      <a:pt x="41" y="819"/>
                      <a:pt x="34" y="811"/>
                      <a:pt x="33" y="801"/>
                    </a:cubicBezTo>
                    <a:lnTo>
                      <a:pt x="0" y="19"/>
                    </a:lnTo>
                    <a:lnTo>
                      <a:pt x="0" y="19"/>
                    </a:lnTo>
                    <a:cubicBezTo>
                      <a:pt x="0" y="9"/>
                      <a:pt x="8" y="2"/>
                      <a:pt x="17" y="1"/>
                    </a:cubicBezTo>
                    <a:lnTo>
                      <a:pt x="17" y="1"/>
                    </a:lnTo>
                    <a:cubicBezTo>
                      <a:pt x="27" y="0"/>
                      <a:pt x="35" y="9"/>
                      <a:pt x="35" y="19"/>
                    </a:cubicBezTo>
                    <a:lnTo>
                      <a:pt x="68" y="801"/>
                    </a:lnTo>
                    <a:lnTo>
                      <a:pt x="68" y="801"/>
                    </a:lnTo>
                    <a:cubicBezTo>
                      <a:pt x="68" y="810"/>
                      <a:pt x="61" y="819"/>
                      <a:pt x="52" y="819"/>
                    </a:cubicBezTo>
                    <a:lnTo>
                      <a:pt x="52" y="819"/>
                    </a:lnTo>
                    <a:cubicBezTo>
                      <a:pt x="51" y="819"/>
                      <a:pt x="51" y="819"/>
                      <a:pt x="51" y="8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0"/>
              <p:cNvSpPr/>
              <p:nvPr/>
            </p:nvSpPr>
            <p:spPr>
              <a:xfrm>
                <a:off x="6472133" y="2415514"/>
                <a:ext cx="504152" cy="907477"/>
              </a:xfrm>
              <a:custGeom>
                <a:avLst/>
                <a:gdLst/>
                <a:ahLst/>
                <a:cxnLst/>
                <a:rect l="l" t="t" r="r" b="b"/>
                <a:pathLst>
                  <a:path w="418" h="754" extrusionOk="0">
                    <a:moveTo>
                      <a:pt x="397" y="753"/>
                    </a:moveTo>
                    <a:lnTo>
                      <a:pt x="397" y="753"/>
                    </a:lnTo>
                    <a:cubicBezTo>
                      <a:pt x="389" y="753"/>
                      <a:pt x="383" y="748"/>
                      <a:pt x="381" y="742"/>
                    </a:cubicBezTo>
                    <a:lnTo>
                      <a:pt x="381" y="742"/>
                    </a:lnTo>
                    <a:cubicBezTo>
                      <a:pt x="266" y="500"/>
                      <a:pt x="140" y="259"/>
                      <a:pt x="5" y="29"/>
                    </a:cubicBezTo>
                    <a:lnTo>
                      <a:pt x="5" y="29"/>
                    </a:lnTo>
                    <a:cubicBezTo>
                      <a:pt x="0" y="20"/>
                      <a:pt x="2" y="10"/>
                      <a:pt x="10" y="5"/>
                    </a:cubicBezTo>
                    <a:lnTo>
                      <a:pt x="10" y="5"/>
                    </a:lnTo>
                    <a:cubicBezTo>
                      <a:pt x="19" y="0"/>
                      <a:pt x="30" y="3"/>
                      <a:pt x="34" y="11"/>
                    </a:cubicBezTo>
                    <a:lnTo>
                      <a:pt x="34" y="11"/>
                    </a:lnTo>
                    <a:cubicBezTo>
                      <a:pt x="171" y="243"/>
                      <a:pt x="298" y="483"/>
                      <a:pt x="412" y="727"/>
                    </a:cubicBezTo>
                    <a:lnTo>
                      <a:pt x="412" y="727"/>
                    </a:lnTo>
                    <a:cubicBezTo>
                      <a:pt x="417" y="735"/>
                      <a:pt x="412" y="746"/>
                      <a:pt x="404" y="750"/>
                    </a:cubicBezTo>
                    <a:lnTo>
                      <a:pt x="404" y="750"/>
                    </a:lnTo>
                    <a:cubicBezTo>
                      <a:pt x="401" y="751"/>
                      <a:pt x="399" y="753"/>
                      <a:pt x="397" y="75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30"/>
              <p:cNvSpPr/>
              <p:nvPr/>
            </p:nvSpPr>
            <p:spPr>
              <a:xfrm>
                <a:off x="5575271" y="1316993"/>
                <a:ext cx="451083" cy="286572"/>
              </a:xfrm>
              <a:custGeom>
                <a:avLst/>
                <a:gdLst/>
                <a:ahLst/>
                <a:cxnLst/>
                <a:rect l="l" t="t" r="r" b="b"/>
                <a:pathLst>
                  <a:path w="375" h="239" extrusionOk="0">
                    <a:moveTo>
                      <a:pt x="354" y="238"/>
                    </a:moveTo>
                    <a:lnTo>
                      <a:pt x="354" y="238"/>
                    </a:lnTo>
                    <a:cubicBezTo>
                      <a:pt x="351" y="238"/>
                      <a:pt x="348" y="237"/>
                      <a:pt x="344" y="237"/>
                    </a:cubicBezTo>
                    <a:lnTo>
                      <a:pt x="12" y="34"/>
                    </a:lnTo>
                    <a:lnTo>
                      <a:pt x="12" y="34"/>
                    </a:lnTo>
                    <a:cubicBezTo>
                      <a:pt x="4" y="29"/>
                      <a:pt x="0" y="18"/>
                      <a:pt x="5" y="10"/>
                    </a:cubicBezTo>
                    <a:lnTo>
                      <a:pt x="5" y="10"/>
                    </a:lnTo>
                    <a:cubicBezTo>
                      <a:pt x="12" y="2"/>
                      <a:pt x="22" y="0"/>
                      <a:pt x="31" y="5"/>
                    </a:cubicBezTo>
                    <a:lnTo>
                      <a:pt x="362" y="206"/>
                    </a:lnTo>
                    <a:lnTo>
                      <a:pt x="362" y="206"/>
                    </a:lnTo>
                    <a:cubicBezTo>
                      <a:pt x="370" y="211"/>
                      <a:pt x="374" y="222"/>
                      <a:pt x="369" y="230"/>
                    </a:cubicBezTo>
                    <a:lnTo>
                      <a:pt x="369" y="230"/>
                    </a:lnTo>
                    <a:cubicBezTo>
                      <a:pt x="366" y="236"/>
                      <a:pt x="359" y="238"/>
                      <a:pt x="354" y="2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0"/>
              <p:cNvSpPr/>
              <p:nvPr/>
            </p:nvSpPr>
            <p:spPr>
              <a:xfrm>
                <a:off x="5867150" y="1216160"/>
                <a:ext cx="238807" cy="265344"/>
              </a:xfrm>
              <a:custGeom>
                <a:avLst/>
                <a:gdLst/>
                <a:ahLst/>
                <a:cxnLst/>
                <a:rect l="l" t="t" r="r" b="b"/>
                <a:pathLst>
                  <a:path w="198" h="222" extrusionOk="0">
                    <a:moveTo>
                      <a:pt x="177" y="221"/>
                    </a:moveTo>
                    <a:lnTo>
                      <a:pt x="177" y="221"/>
                    </a:lnTo>
                    <a:cubicBezTo>
                      <a:pt x="173" y="221"/>
                      <a:pt x="168" y="219"/>
                      <a:pt x="165" y="215"/>
                    </a:cubicBezTo>
                    <a:lnTo>
                      <a:pt x="6" y="30"/>
                    </a:lnTo>
                    <a:lnTo>
                      <a:pt x="6" y="30"/>
                    </a:lnTo>
                    <a:cubicBezTo>
                      <a:pt x="0" y="23"/>
                      <a:pt x="1" y="12"/>
                      <a:pt x="8" y="7"/>
                    </a:cubicBezTo>
                    <a:lnTo>
                      <a:pt x="8" y="7"/>
                    </a:lnTo>
                    <a:cubicBezTo>
                      <a:pt x="15" y="0"/>
                      <a:pt x="27" y="1"/>
                      <a:pt x="33" y="8"/>
                    </a:cubicBezTo>
                    <a:lnTo>
                      <a:pt x="191" y="193"/>
                    </a:lnTo>
                    <a:lnTo>
                      <a:pt x="191" y="193"/>
                    </a:lnTo>
                    <a:cubicBezTo>
                      <a:pt x="197" y="200"/>
                      <a:pt x="196" y="211"/>
                      <a:pt x="189" y="217"/>
                    </a:cubicBezTo>
                    <a:lnTo>
                      <a:pt x="189" y="217"/>
                    </a:lnTo>
                    <a:cubicBezTo>
                      <a:pt x="185" y="220"/>
                      <a:pt x="181" y="221"/>
                      <a:pt x="177" y="2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0"/>
              <p:cNvSpPr/>
              <p:nvPr/>
            </p:nvSpPr>
            <p:spPr>
              <a:xfrm>
                <a:off x="6127185" y="1194933"/>
                <a:ext cx="100829" cy="20166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67" extrusionOk="0">
                    <a:moveTo>
                      <a:pt x="64" y="166"/>
                    </a:moveTo>
                    <a:lnTo>
                      <a:pt x="64" y="166"/>
                    </a:lnTo>
                    <a:cubicBezTo>
                      <a:pt x="57" y="166"/>
                      <a:pt x="50" y="161"/>
                      <a:pt x="47" y="154"/>
                    </a:cubicBezTo>
                    <a:lnTo>
                      <a:pt x="3" y="25"/>
                    </a:lnTo>
                    <a:lnTo>
                      <a:pt x="3" y="25"/>
                    </a:lnTo>
                    <a:cubicBezTo>
                      <a:pt x="0" y="16"/>
                      <a:pt x="4" y="6"/>
                      <a:pt x="13" y="3"/>
                    </a:cubicBezTo>
                    <a:lnTo>
                      <a:pt x="13" y="3"/>
                    </a:lnTo>
                    <a:cubicBezTo>
                      <a:pt x="23" y="0"/>
                      <a:pt x="32" y="4"/>
                      <a:pt x="36" y="14"/>
                    </a:cubicBezTo>
                    <a:lnTo>
                      <a:pt x="80" y="143"/>
                    </a:lnTo>
                    <a:lnTo>
                      <a:pt x="80" y="143"/>
                    </a:lnTo>
                    <a:cubicBezTo>
                      <a:pt x="83" y="151"/>
                      <a:pt x="79" y="161"/>
                      <a:pt x="69" y="165"/>
                    </a:cubicBezTo>
                    <a:lnTo>
                      <a:pt x="69" y="165"/>
                    </a:lnTo>
                    <a:cubicBezTo>
                      <a:pt x="68" y="165"/>
                      <a:pt x="66" y="166"/>
                      <a:pt x="64" y="1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0"/>
              <p:cNvSpPr/>
              <p:nvPr/>
            </p:nvSpPr>
            <p:spPr>
              <a:xfrm>
                <a:off x="5665489" y="1608869"/>
                <a:ext cx="297184" cy="116751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6" extrusionOk="0">
                    <a:moveTo>
                      <a:pt x="229" y="95"/>
                    </a:moveTo>
                    <a:lnTo>
                      <a:pt x="229" y="95"/>
                    </a:lnTo>
                    <a:cubicBezTo>
                      <a:pt x="227" y="95"/>
                      <a:pt x="225" y="95"/>
                      <a:pt x="223" y="94"/>
                    </a:cubicBezTo>
                    <a:lnTo>
                      <a:pt x="14" y="37"/>
                    </a:lnTo>
                    <a:lnTo>
                      <a:pt x="14" y="37"/>
                    </a:lnTo>
                    <a:cubicBezTo>
                      <a:pt x="4" y="33"/>
                      <a:pt x="0" y="24"/>
                      <a:pt x="2" y="15"/>
                    </a:cubicBezTo>
                    <a:lnTo>
                      <a:pt x="2" y="15"/>
                    </a:lnTo>
                    <a:cubicBezTo>
                      <a:pt x="4" y="5"/>
                      <a:pt x="14" y="0"/>
                      <a:pt x="23" y="3"/>
                    </a:cubicBezTo>
                    <a:lnTo>
                      <a:pt x="233" y="61"/>
                    </a:lnTo>
                    <a:lnTo>
                      <a:pt x="233" y="61"/>
                    </a:lnTo>
                    <a:cubicBezTo>
                      <a:pt x="242" y="63"/>
                      <a:pt x="248" y="72"/>
                      <a:pt x="245" y="82"/>
                    </a:cubicBezTo>
                    <a:lnTo>
                      <a:pt x="245" y="82"/>
                    </a:lnTo>
                    <a:cubicBezTo>
                      <a:pt x="243" y="90"/>
                      <a:pt x="236" y="95"/>
                      <a:pt x="229" y="9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0"/>
              <p:cNvSpPr/>
              <p:nvPr/>
            </p:nvSpPr>
            <p:spPr>
              <a:xfrm>
                <a:off x="5745091" y="1805225"/>
                <a:ext cx="169820" cy="53069"/>
              </a:xfrm>
              <a:custGeom>
                <a:avLst/>
                <a:gdLst/>
                <a:ahLst/>
                <a:cxnLst/>
                <a:rect l="l" t="t" r="r" b="b"/>
                <a:pathLst>
                  <a:path w="140" h="46" extrusionOk="0">
                    <a:moveTo>
                      <a:pt x="121" y="45"/>
                    </a:moveTo>
                    <a:lnTo>
                      <a:pt x="121" y="45"/>
                    </a:lnTo>
                    <a:cubicBezTo>
                      <a:pt x="120" y="45"/>
                      <a:pt x="120" y="45"/>
                      <a:pt x="120" y="45"/>
                    </a:cubicBezTo>
                    <a:lnTo>
                      <a:pt x="17" y="35"/>
                    </a:lnTo>
                    <a:lnTo>
                      <a:pt x="17" y="35"/>
                    </a:lnTo>
                    <a:cubicBezTo>
                      <a:pt x="7" y="34"/>
                      <a:pt x="0" y="26"/>
                      <a:pt x="1" y="16"/>
                    </a:cubicBezTo>
                    <a:lnTo>
                      <a:pt x="1" y="16"/>
                    </a:lnTo>
                    <a:cubicBezTo>
                      <a:pt x="1" y="6"/>
                      <a:pt x="10" y="0"/>
                      <a:pt x="19" y="0"/>
                    </a:cubicBezTo>
                    <a:lnTo>
                      <a:pt x="122" y="10"/>
                    </a:lnTo>
                    <a:lnTo>
                      <a:pt x="122" y="10"/>
                    </a:lnTo>
                    <a:cubicBezTo>
                      <a:pt x="132" y="11"/>
                      <a:pt x="139" y="20"/>
                      <a:pt x="138" y="29"/>
                    </a:cubicBezTo>
                    <a:lnTo>
                      <a:pt x="138" y="29"/>
                    </a:lnTo>
                    <a:cubicBezTo>
                      <a:pt x="137" y="39"/>
                      <a:pt x="129" y="45"/>
                      <a:pt x="12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0"/>
              <p:cNvSpPr/>
              <p:nvPr/>
            </p:nvSpPr>
            <p:spPr>
              <a:xfrm>
                <a:off x="6275777" y="1725620"/>
                <a:ext cx="1140978" cy="992386"/>
              </a:xfrm>
              <a:custGeom>
                <a:avLst/>
                <a:gdLst/>
                <a:ahLst/>
                <a:cxnLst/>
                <a:rect l="l" t="t" r="r" b="b"/>
                <a:pathLst>
                  <a:path w="949" h="823" extrusionOk="0">
                    <a:moveTo>
                      <a:pt x="233" y="822"/>
                    </a:moveTo>
                    <a:lnTo>
                      <a:pt x="233" y="822"/>
                    </a:lnTo>
                    <a:cubicBezTo>
                      <a:pt x="130" y="822"/>
                      <a:pt x="34" y="757"/>
                      <a:pt x="3" y="666"/>
                    </a:cubicBezTo>
                    <a:lnTo>
                      <a:pt x="3" y="666"/>
                    </a:lnTo>
                    <a:cubicBezTo>
                      <a:pt x="0" y="658"/>
                      <a:pt x="6" y="647"/>
                      <a:pt x="15" y="643"/>
                    </a:cubicBezTo>
                    <a:lnTo>
                      <a:pt x="15" y="643"/>
                    </a:lnTo>
                    <a:cubicBezTo>
                      <a:pt x="24" y="641"/>
                      <a:pt x="34" y="646"/>
                      <a:pt x="37" y="655"/>
                    </a:cubicBezTo>
                    <a:lnTo>
                      <a:pt x="37" y="655"/>
                    </a:lnTo>
                    <a:cubicBezTo>
                      <a:pt x="64" y="736"/>
                      <a:pt x="153" y="793"/>
                      <a:pt x="245" y="787"/>
                    </a:cubicBezTo>
                    <a:lnTo>
                      <a:pt x="245" y="787"/>
                    </a:lnTo>
                    <a:cubicBezTo>
                      <a:pt x="332" y="781"/>
                      <a:pt x="413" y="727"/>
                      <a:pt x="462" y="642"/>
                    </a:cubicBezTo>
                    <a:lnTo>
                      <a:pt x="462" y="642"/>
                    </a:lnTo>
                    <a:cubicBezTo>
                      <a:pt x="475" y="617"/>
                      <a:pt x="487" y="590"/>
                      <a:pt x="494" y="561"/>
                    </a:cubicBezTo>
                    <a:lnTo>
                      <a:pt x="494" y="561"/>
                    </a:lnTo>
                    <a:cubicBezTo>
                      <a:pt x="492" y="559"/>
                      <a:pt x="490" y="558"/>
                      <a:pt x="488" y="556"/>
                    </a:cubicBezTo>
                    <a:lnTo>
                      <a:pt x="488" y="556"/>
                    </a:lnTo>
                    <a:cubicBezTo>
                      <a:pt x="361" y="448"/>
                      <a:pt x="279" y="291"/>
                      <a:pt x="265" y="123"/>
                    </a:cubicBezTo>
                    <a:lnTo>
                      <a:pt x="265" y="123"/>
                    </a:lnTo>
                    <a:cubicBezTo>
                      <a:pt x="260" y="56"/>
                      <a:pt x="282" y="29"/>
                      <a:pt x="304" y="17"/>
                    </a:cubicBezTo>
                    <a:lnTo>
                      <a:pt x="304" y="17"/>
                    </a:lnTo>
                    <a:cubicBezTo>
                      <a:pt x="334" y="0"/>
                      <a:pt x="369" y="10"/>
                      <a:pt x="391" y="28"/>
                    </a:cubicBezTo>
                    <a:lnTo>
                      <a:pt x="391" y="28"/>
                    </a:lnTo>
                    <a:cubicBezTo>
                      <a:pt x="413" y="45"/>
                      <a:pt x="427" y="69"/>
                      <a:pt x="440" y="93"/>
                    </a:cubicBezTo>
                    <a:lnTo>
                      <a:pt x="440" y="93"/>
                    </a:lnTo>
                    <a:cubicBezTo>
                      <a:pt x="494" y="195"/>
                      <a:pt x="526" y="283"/>
                      <a:pt x="538" y="368"/>
                    </a:cubicBezTo>
                    <a:lnTo>
                      <a:pt x="538" y="368"/>
                    </a:lnTo>
                    <a:cubicBezTo>
                      <a:pt x="548" y="431"/>
                      <a:pt x="546" y="492"/>
                      <a:pt x="534" y="547"/>
                    </a:cubicBezTo>
                    <a:lnTo>
                      <a:pt x="534" y="547"/>
                    </a:lnTo>
                    <a:cubicBezTo>
                      <a:pt x="580" y="582"/>
                      <a:pt x="625" y="603"/>
                      <a:pt x="669" y="613"/>
                    </a:cubicBezTo>
                    <a:lnTo>
                      <a:pt x="669" y="613"/>
                    </a:lnTo>
                    <a:cubicBezTo>
                      <a:pt x="730" y="626"/>
                      <a:pt x="793" y="615"/>
                      <a:pt x="838" y="583"/>
                    </a:cubicBezTo>
                    <a:lnTo>
                      <a:pt x="838" y="583"/>
                    </a:lnTo>
                    <a:cubicBezTo>
                      <a:pt x="885" y="548"/>
                      <a:pt x="910" y="487"/>
                      <a:pt x="897" y="434"/>
                    </a:cubicBezTo>
                    <a:lnTo>
                      <a:pt x="897" y="434"/>
                    </a:lnTo>
                    <a:cubicBezTo>
                      <a:pt x="895" y="425"/>
                      <a:pt x="902" y="415"/>
                      <a:pt x="911" y="413"/>
                    </a:cubicBezTo>
                    <a:lnTo>
                      <a:pt x="911" y="413"/>
                    </a:lnTo>
                    <a:cubicBezTo>
                      <a:pt x="921" y="411"/>
                      <a:pt x="930" y="417"/>
                      <a:pt x="931" y="426"/>
                    </a:cubicBezTo>
                    <a:lnTo>
                      <a:pt x="931" y="426"/>
                    </a:lnTo>
                    <a:cubicBezTo>
                      <a:pt x="948" y="493"/>
                      <a:pt x="917" y="568"/>
                      <a:pt x="857" y="612"/>
                    </a:cubicBezTo>
                    <a:lnTo>
                      <a:pt x="857" y="612"/>
                    </a:lnTo>
                    <a:cubicBezTo>
                      <a:pt x="804" y="649"/>
                      <a:pt x="734" y="663"/>
                      <a:pt x="661" y="647"/>
                    </a:cubicBezTo>
                    <a:lnTo>
                      <a:pt x="661" y="647"/>
                    </a:lnTo>
                    <a:cubicBezTo>
                      <a:pt x="616" y="638"/>
                      <a:pt x="570" y="616"/>
                      <a:pt x="525" y="583"/>
                    </a:cubicBezTo>
                    <a:lnTo>
                      <a:pt x="525" y="583"/>
                    </a:lnTo>
                    <a:cubicBezTo>
                      <a:pt x="517" y="611"/>
                      <a:pt x="505" y="636"/>
                      <a:pt x="491" y="660"/>
                    </a:cubicBezTo>
                    <a:lnTo>
                      <a:pt x="491" y="660"/>
                    </a:lnTo>
                    <a:cubicBezTo>
                      <a:pt x="439" y="754"/>
                      <a:pt x="345" y="815"/>
                      <a:pt x="247" y="821"/>
                    </a:cubicBezTo>
                    <a:lnTo>
                      <a:pt x="247" y="821"/>
                    </a:lnTo>
                    <a:cubicBezTo>
                      <a:pt x="242" y="822"/>
                      <a:pt x="237" y="822"/>
                      <a:pt x="233" y="822"/>
                    </a:cubicBezTo>
                    <a:close/>
                    <a:moveTo>
                      <a:pt x="337" y="44"/>
                    </a:moveTo>
                    <a:lnTo>
                      <a:pt x="337" y="44"/>
                    </a:lnTo>
                    <a:cubicBezTo>
                      <a:pt x="332" y="44"/>
                      <a:pt x="326" y="45"/>
                      <a:pt x="321" y="48"/>
                    </a:cubicBezTo>
                    <a:lnTo>
                      <a:pt x="321" y="48"/>
                    </a:lnTo>
                    <a:cubicBezTo>
                      <a:pt x="299" y="59"/>
                      <a:pt x="298" y="94"/>
                      <a:pt x="299" y="122"/>
                    </a:cubicBezTo>
                    <a:lnTo>
                      <a:pt x="299" y="122"/>
                    </a:lnTo>
                    <a:cubicBezTo>
                      <a:pt x="313" y="275"/>
                      <a:pt x="387" y="421"/>
                      <a:pt x="503" y="523"/>
                    </a:cubicBezTo>
                    <a:lnTo>
                      <a:pt x="503" y="523"/>
                    </a:lnTo>
                    <a:cubicBezTo>
                      <a:pt x="511" y="475"/>
                      <a:pt x="512" y="425"/>
                      <a:pt x="504" y="374"/>
                    </a:cubicBezTo>
                    <a:lnTo>
                      <a:pt x="504" y="374"/>
                    </a:lnTo>
                    <a:cubicBezTo>
                      <a:pt x="492" y="292"/>
                      <a:pt x="462" y="208"/>
                      <a:pt x="409" y="108"/>
                    </a:cubicBezTo>
                    <a:lnTo>
                      <a:pt x="409" y="108"/>
                    </a:lnTo>
                    <a:cubicBezTo>
                      <a:pt x="398" y="88"/>
                      <a:pt x="387" y="68"/>
                      <a:pt x="370" y="55"/>
                    </a:cubicBezTo>
                    <a:lnTo>
                      <a:pt x="370" y="55"/>
                    </a:lnTo>
                    <a:cubicBezTo>
                      <a:pt x="362" y="49"/>
                      <a:pt x="349" y="44"/>
                      <a:pt x="337" y="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0"/>
              <p:cNvSpPr/>
              <p:nvPr/>
            </p:nvSpPr>
            <p:spPr>
              <a:xfrm>
                <a:off x="5983901" y="1837067"/>
                <a:ext cx="106137" cy="504151"/>
              </a:xfrm>
              <a:custGeom>
                <a:avLst/>
                <a:gdLst/>
                <a:ahLst/>
                <a:cxnLst/>
                <a:rect l="l" t="t" r="r" b="b"/>
                <a:pathLst>
                  <a:path w="87" h="421" extrusionOk="0">
                    <a:moveTo>
                      <a:pt x="67" y="420"/>
                    </a:moveTo>
                    <a:lnTo>
                      <a:pt x="67" y="420"/>
                    </a:lnTo>
                    <a:cubicBezTo>
                      <a:pt x="59" y="420"/>
                      <a:pt x="53" y="415"/>
                      <a:pt x="49" y="409"/>
                    </a:cubicBezTo>
                    <a:lnTo>
                      <a:pt x="49" y="409"/>
                    </a:lnTo>
                    <a:cubicBezTo>
                      <a:pt x="3" y="283"/>
                      <a:pt x="0" y="140"/>
                      <a:pt x="42" y="14"/>
                    </a:cubicBezTo>
                    <a:lnTo>
                      <a:pt x="42" y="14"/>
                    </a:lnTo>
                    <a:cubicBezTo>
                      <a:pt x="45" y="4"/>
                      <a:pt x="56" y="0"/>
                      <a:pt x="64" y="2"/>
                    </a:cubicBezTo>
                    <a:lnTo>
                      <a:pt x="64" y="2"/>
                    </a:lnTo>
                    <a:cubicBezTo>
                      <a:pt x="74" y="6"/>
                      <a:pt x="79" y="17"/>
                      <a:pt x="76" y="26"/>
                    </a:cubicBezTo>
                    <a:lnTo>
                      <a:pt x="76" y="26"/>
                    </a:lnTo>
                    <a:cubicBezTo>
                      <a:pt x="36" y="145"/>
                      <a:pt x="38" y="279"/>
                      <a:pt x="82" y="396"/>
                    </a:cubicBezTo>
                    <a:lnTo>
                      <a:pt x="82" y="396"/>
                    </a:lnTo>
                    <a:cubicBezTo>
                      <a:pt x="86" y="405"/>
                      <a:pt x="81" y="415"/>
                      <a:pt x="73" y="419"/>
                    </a:cubicBezTo>
                    <a:lnTo>
                      <a:pt x="73" y="419"/>
                    </a:lnTo>
                    <a:cubicBezTo>
                      <a:pt x="71" y="420"/>
                      <a:pt x="68" y="420"/>
                      <a:pt x="67" y="4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1" name="Google Shape;821;p30"/>
            <p:cNvGrpSpPr/>
            <p:nvPr/>
          </p:nvGrpSpPr>
          <p:grpSpPr>
            <a:xfrm rot="1197753">
              <a:off x="6666069" y="539708"/>
              <a:ext cx="439729" cy="660387"/>
              <a:chOff x="7187488" y="603275"/>
              <a:chExt cx="439737" cy="660398"/>
            </a:xfrm>
          </p:grpSpPr>
          <p:sp>
            <p:nvSpPr>
              <p:cNvPr id="822" name="Google Shape;822;p30"/>
              <p:cNvSpPr/>
              <p:nvPr/>
            </p:nvSpPr>
            <p:spPr>
              <a:xfrm>
                <a:off x="7187488" y="603275"/>
                <a:ext cx="439737" cy="660398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1835" extrusionOk="0">
                    <a:moveTo>
                      <a:pt x="1209" y="1439"/>
                    </a:moveTo>
                    <a:lnTo>
                      <a:pt x="1209" y="1834"/>
                    </a:lnTo>
                    <a:lnTo>
                      <a:pt x="33" y="1834"/>
                    </a:lnTo>
                    <a:lnTo>
                      <a:pt x="33" y="1452"/>
                    </a:lnTo>
                    <a:lnTo>
                      <a:pt x="33" y="1452"/>
                    </a:lnTo>
                    <a:cubicBezTo>
                      <a:pt x="245" y="1259"/>
                      <a:pt x="404" y="1097"/>
                      <a:pt x="513" y="963"/>
                    </a:cubicBezTo>
                    <a:lnTo>
                      <a:pt x="513" y="963"/>
                    </a:lnTo>
                    <a:cubicBezTo>
                      <a:pt x="621" y="829"/>
                      <a:pt x="674" y="718"/>
                      <a:pt x="674" y="628"/>
                    </a:cubicBezTo>
                    <a:lnTo>
                      <a:pt x="674" y="628"/>
                    </a:lnTo>
                    <a:cubicBezTo>
                      <a:pt x="674" y="572"/>
                      <a:pt x="657" y="528"/>
                      <a:pt x="622" y="496"/>
                    </a:cubicBezTo>
                    <a:lnTo>
                      <a:pt x="622" y="496"/>
                    </a:lnTo>
                    <a:cubicBezTo>
                      <a:pt x="586" y="466"/>
                      <a:pt x="540" y="450"/>
                      <a:pt x="480" y="450"/>
                    </a:cubicBezTo>
                    <a:lnTo>
                      <a:pt x="480" y="450"/>
                    </a:lnTo>
                    <a:cubicBezTo>
                      <a:pt x="369" y="450"/>
                      <a:pt x="252" y="485"/>
                      <a:pt x="132" y="556"/>
                    </a:cubicBezTo>
                    <a:lnTo>
                      <a:pt x="0" y="151"/>
                    </a:lnTo>
                    <a:lnTo>
                      <a:pt x="0" y="151"/>
                    </a:lnTo>
                    <a:cubicBezTo>
                      <a:pt x="99" y="100"/>
                      <a:pt x="197" y="63"/>
                      <a:pt x="293" y="37"/>
                    </a:cubicBezTo>
                    <a:lnTo>
                      <a:pt x="293" y="37"/>
                    </a:lnTo>
                    <a:cubicBezTo>
                      <a:pt x="389" y="12"/>
                      <a:pt x="490" y="0"/>
                      <a:pt x="596" y="0"/>
                    </a:cubicBezTo>
                    <a:lnTo>
                      <a:pt x="596" y="0"/>
                    </a:lnTo>
                    <a:cubicBezTo>
                      <a:pt x="723" y="0"/>
                      <a:pt x="832" y="23"/>
                      <a:pt x="927" y="74"/>
                    </a:cubicBezTo>
                    <a:lnTo>
                      <a:pt x="927" y="74"/>
                    </a:lnTo>
                    <a:cubicBezTo>
                      <a:pt x="1021" y="124"/>
                      <a:pt x="1093" y="192"/>
                      <a:pt x="1144" y="277"/>
                    </a:cubicBezTo>
                    <a:lnTo>
                      <a:pt x="1144" y="277"/>
                    </a:lnTo>
                    <a:cubicBezTo>
                      <a:pt x="1194" y="364"/>
                      <a:pt x="1219" y="462"/>
                      <a:pt x="1219" y="573"/>
                    </a:cubicBezTo>
                    <a:lnTo>
                      <a:pt x="1219" y="573"/>
                    </a:lnTo>
                    <a:cubicBezTo>
                      <a:pt x="1219" y="736"/>
                      <a:pt x="1165" y="891"/>
                      <a:pt x="1054" y="1032"/>
                    </a:cubicBezTo>
                    <a:lnTo>
                      <a:pt x="1054" y="1032"/>
                    </a:lnTo>
                    <a:cubicBezTo>
                      <a:pt x="945" y="1174"/>
                      <a:pt x="779" y="1310"/>
                      <a:pt x="558" y="1439"/>
                    </a:cubicBezTo>
                    <a:lnTo>
                      <a:pt x="1209" y="1439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0"/>
              <p:cNvSpPr/>
              <p:nvPr/>
            </p:nvSpPr>
            <p:spPr>
              <a:xfrm>
                <a:off x="7535150" y="684237"/>
                <a:ext cx="69850" cy="26352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732" extrusionOk="0">
                    <a:moveTo>
                      <a:pt x="28" y="731"/>
                    </a:moveTo>
                    <a:lnTo>
                      <a:pt x="28" y="731"/>
                    </a:lnTo>
                    <a:cubicBezTo>
                      <a:pt x="22" y="731"/>
                      <a:pt x="16" y="729"/>
                      <a:pt x="12" y="725"/>
                    </a:cubicBezTo>
                    <a:lnTo>
                      <a:pt x="12" y="725"/>
                    </a:lnTo>
                    <a:cubicBezTo>
                      <a:pt x="1" y="715"/>
                      <a:pt x="0" y="700"/>
                      <a:pt x="9" y="690"/>
                    </a:cubicBezTo>
                    <a:lnTo>
                      <a:pt x="9" y="690"/>
                    </a:lnTo>
                    <a:cubicBezTo>
                      <a:pt x="85" y="602"/>
                      <a:pt x="130" y="489"/>
                      <a:pt x="136" y="373"/>
                    </a:cubicBezTo>
                    <a:lnTo>
                      <a:pt x="136" y="373"/>
                    </a:lnTo>
                    <a:cubicBezTo>
                      <a:pt x="143" y="255"/>
                      <a:pt x="110" y="138"/>
                      <a:pt x="44" y="41"/>
                    </a:cubicBezTo>
                    <a:lnTo>
                      <a:pt x="44" y="41"/>
                    </a:lnTo>
                    <a:cubicBezTo>
                      <a:pt x="36" y="30"/>
                      <a:pt x="39" y="15"/>
                      <a:pt x="51" y="7"/>
                    </a:cubicBezTo>
                    <a:lnTo>
                      <a:pt x="51" y="7"/>
                    </a:lnTo>
                    <a:cubicBezTo>
                      <a:pt x="61" y="0"/>
                      <a:pt x="77" y="1"/>
                      <a:pt x="85" y="13"/>
                    </a:cubicBezTo>
                    <a:lnTo>
                      <a:pt x="85" y="13"/>
                    </a:lnTo>
                    <a:cubicBezTo>
                      <a:pt x="157" y="118"/>
                      <a:pt x="193" y="247"/>
                      <a:pt x="186" y="374"/>
                    </a:cubicBezTo>
                    <a:lnTo>
                      <a:pt x="186" y="374"/>
                    </a:lnTo>
                    <a:cubicBezTo>
                      <a:pt x="180" y="502"/>
                      <a:pt x="130" y="627"/>
                      <a:pt x="47" y="723"/>
                    </a:cubicBezTo>
                    <a:lnTo>
                      <a:pt x="47" y="723"/>
                    </a:lnTo>
                    <a:cubicBezTo>
                      <a:pt x="42" y="728"/>
                      <a:pt x="35" y="731"/>
                      <a:pt x="28" y="73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4" name="Google Shape;824;p30"/>
            <p:cNvGrpSpPr/>
            <p:nvPr/>
          </p:nvGrpSpPr>
          <p:grpSpPr>
            <a:xfrm>
              <a:off x="7680612" y="1668962"/>
              <a:ext cx="515936" cy="682626"/>
              <a:chOff x="7655800" y="789012"/>
              <a:chExt cx="515936" cy="682626"/>
            </a:xfrm>
          </p:grpSpPr>
          <p:sp>
            <p:nvSpPr>
              <p:cNvPr id="825" name="Google Shape;825;p30"/>
              <p:cNvSpPr/>
              <p:nvPr/>
            </p:nvSpPr>
            <p:spPr>
              <a:xfrm>
                <a:off x="7655800" y="789012"/>
                <a:ext cx="515936" cy="682626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1894" extrusionOk="0">
                    <a:moveTo>
                      <a:pt x="1301" y="1477"/>
                    </a:moveTo>
                    <a:lnTo>
                      <a:pt x="1301" y="1477"/>
                    </a:lnTo>
                    <a:cubicBezTo>
                      <a:pt x="1279" y="1584"/>
                      <a:pt x="1230" y="1672"/>
                      <a:pt x="1156" y="1739"/>
                    </a:cubicBezTo>
                    <a:lnTo>
                      <a:pt x="1156" y="1739"/>
                    </a:lnTo>
                    <a:cubicBezTo>
                      <a:pt x="1083" y="1806"/>
                      <a:pt x="989" y="1852"/>
                      <a:pt x="876" y="1872"/>
                    </a:cubicBezTo>
                    <a:lnTo>
                      <a:pt x="876" y="1872"/>
                    </a:lnTo>
                    <a:cubicBezTo>
                      <a:pt x="765" y="1893"/>
                      <a:pt x="642" y="1889"/>
                      <a:pt x="508" y="1861"/>
                    </a:cubicBezTo>
                    <a:lnTo>
                      <a:pt x="508" y="1861"/>
                    </a:lnTo>
                    <a:cubicBezTo>
                      <a:pt x="316" y="1819"/>
                      <a:pt x="146" y="1746"/>
                      <a:pt x="0" y="1642"/>
                    </a:cubicBezTo>
                    <a:lnTo>
                      <a:pt x="170" y="1271"/>
                    </a:lnTo>
                    <a:lnTo>
                      <a:pt x="170" y="1271"/>
                    </a:lnTo>
                    <a:cubicBezTo>
                      <a:pt x="297" y="1357"/>
                      <a:pt x="420" y="1413"/>
                      <a:pt x="540" y="1440"/>
                    </a:cubicBezTo>
                    <a:lnTo>
                      <a:pt x="540" y="1440"/>
                    </a:lnTo>
                    <a:cubicBezTo>
                      <a:pt x="684" y="1471"/>
                      <a:pt x="768" y="1433"/>
                      <a:pt x="792" y="1325"/>
                    </a:cubicBezTo>
                    <a:lnTo>
                      <a:pt x="792" y="1325"/>
                    </a:lnTo>
                    <a:cubicBezTo>
                      <a:pt x="807" y="1248"/>
                      <a:pt x="782" y="1186"/>
                      <a:pt x="714" y="1138"/>
                    </a:cubicBezTo>
                    <a:lnTo>
                      <a:pt x="714" y="1138"/>
                    </a:lnTo>
                    <a:cubicBezTo>
                      <a:pt x="648" y="1091"/>
                      <a:pt x="529" y="1049"/>
                      <a:pt x="355" y="1011"/>
                    </a:cubicBezTo>
                    <a:lnTo>
                      <a:pt x="425" y="681"/>
                    </a:lnTo>
                    <a:lnTo>
                      <a:pt x="425" y="681"/>
                    </a:lnTo>
                    <a:cubicBezTo>
                      <a:pt x="583" y="715"/>
                      <a:pt x="703" y="725"/>
                      <a:pt x="788" y="710"/>
                    </a:cubicBezTo>
                    <a:lnTo>
                      <a:pt x="788" y="710"/>
                    </a:lnTo>
                    <a:cubicBezTo>
                      <a:pt x="874" y="695"/>
                      <a:pt x="922" y="659"/>
                      <a:pt x="934" y="600"/>
                    </a:cubicBezTo>
                    <a:lnTo>
                      <a:pt x="934" y="600"/>
                    </a:lnTo>
                    <a:cubicBezTo>
                      <a:pt x="951" y="521"/>
                      <a:pt x="893" y="466"/>
                      <a:pt x="757" y="437"/>
                    </a:cubicBezTo>
                    <a:lnTo>
                      <a:pt x="757" y="437"/>
                    </a:lnTo>
                    <a:cubicBezTo>
                      <a:pt x="629" y="409"/>
                      <a:pt x="490" y="410"/>
                      <a:pt x="339" y="441"/>
                    </a:cubicBezTo>
                    <a:lnTo>
                      <a:pt x="314" y="58"/>
                    </a:lnTo>
                    <a:lnTo>
                      <a:pt x="314" y="58"/>
                    </a:lnTo>
                    <a:cubicBezTo>
                      <a:pt x="527" y="3"/>
                      <a:pt x="740" y="0"/>
                      <a:pt x="953" y="46"/>
                    </a:cubicBezTo>
                    <a:lnTo>
                      <a:pt x="953" y="46"/>
                    </a:lnTo>
                    <a:cubicBezTo>
                      <a:pt x="1115" y="82"/>
                      <a:pt x="1238" y="148"/>
                      <a:pt x="1324" y="248"/>
                    </a:cubicBezTo>
                    <a:lnTo>
                      <a:pt x="1324" y="248"/>
                    </a:lnTo>
                    <a:cubicBezTo>
                      <a:pt x="1407" y="348"/>
                      <a:pt x="1434" y="465"/>
                      <a:pt x="1406" y="600"/>
                    </a:cubicBezTo>
                    <a:lnTo>
                      <a:pt x="1406" y="600"/>
                    </a:lnTo>
                    <a:cubicBezTo>
                      <a:pt x="1388" y="686"/>
                      <a:pt x="1349" y="760"/>
                      <a:pt x="1288" y="821"/>
                    </a:cubicBezTo>
                    <a:lnTo>
                      <a:pt x="1288" y="821"/>
                    </a:lnTo>
                    <a:cubicBezTo>
                      <a:pt x="1229" y="883"/>
                      <a:pt x="1157" y="926"/>
                      <a:pt x="1072" y="952"/>
                    </a:cubicBezTo>
                    <a:lnTo>
                      <a:pt x="1072" y="952"/>
                    </a:lnTo>
                    <a:cubicBezTo>
                      <a:pt x="1162" y="1020"/>
                      <a:pt x="1229" y="1099"/>
                      <a:pt x="1269" y="1192"/>
                    </a:cubicBezTo>
                    <a:lnTo>
                      <a:pt x="1269" y="1192"/>
                    </a:lnTo>
                    <a:cubicBezTo>
                      <a:pt x="1312" y="1285"/>
                      <a:pt x="1323" y="1380"/>
                      <a:pt x="1301" y="14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0"/>
              <p:cNvSpPr/>
              <p:nvPr/>
            </p:nvSpPr>
            <p:spPr>
              <a:xfrm>
                <a:off x="7819313" y="790600"/>
                <a:ext cx="255587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228" extrusionOk="0">
                    <a:moveTo>
                      <a:pt x="680" y="227"/>
                    </a:moveTo>
                    <a:lnTo>
                      <a:pt x="680" y="227"/>
                    </a:lnTo>
                    <a:cubicBezTo>
                      <a:pt x="675" y="227"/>
                      <a:pt x="670" y="226"/>
                      <a:pt x="665" y="224"/>
                    </a:cubicBezTo>
                    <a:lnTo>
                      <a:pt x="665" y="224"/>
                    </a:lnTo>
                    <a:cubicBezTo>
                      <a:pt x="487" y="94"/>
                      <a:pt x="246" y="53"/>
                      <a:pt x="34" y="117"/>
                    </a:cubicBezTo>
                    <a:lnTo>
                      <a:pt x="34" y="117"/>
                    </a:lnTo>
                    <a:cubicBezTo>
                      <a:pt x="22" y="120"/>
                      <a:pt x="8" y="113"/>
                      <a:pt x="4" y="99"/>
                    </a:cubicBezTo>
                    <a:lnTo>
                      <a:pt x="4" y="99"/>
                    </a:lnTo>
                    <a:cubicBezTo>
                      <a:pt x="0" y="87"/>
                      <a:pt x="7" y="73"/>
                      <a:pt x="21" y="68"/>
                    </a:cubicBezTo>
                    <a:lnTo>
                      <a:pt x="21" y="68"/>
                    </a:lnTo>
                    <a:cubicBezTo>
                      <a:pt x="246" y="0"/>
                      <a:pt x="504" y="44"/>
                      <a:pt x="695" y="182"/>
                    </a:cubicBezTo>
                    <a:lnTo>
                      <a:pt x="695" y="182"/>
                    </a:lnTo>
                    <a:cubicBezTo>
                      <a:pt x="706" y="190"/>
                      <a:pt x="708" y="205"/>
                      <a:pt x="700" y="217"/>
                    </a:cubicBezTo>
                    <a:lnTo>
                      <a:pt x="700" y="217"/>
                    </a:lnTo>
                    <a:cubicBezTo>
                      <a:pt x="696" y="224"/>
                      <a:pt x="688" y="227"/>
                      <a:pt x="680" y="2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7" name="Google Shape;827;p30"/>
            <p:cNvGrpSpPr/>
            <p:nvPr/>
          </p:nvGrpSpPr>
          <p:grpSpPr>
            <a:xfrm>
              <a:off x="5232124" y="1964350"/>
              <a:ext cx="438149" cy="635001"/>
              <a:chOff x="6766799" y="847750"/>
              <a:chExt cx="438149" cy="635001"/>
            </a:xfrm>
          </p:grpSpPr>
          <p:sp>
            <p:nvSpPr>
              <p:cNvPr id="828" name="Google Shape;828;p30"/>
              <p:cNvSpPr/>
              <p:nvPr/>
            </p:nvSpPr>
            <p:spPr>
              <a:xfrm>
                <a:off x="6766799" y="847750"/>
                <a:ext cx="438149" cy="635001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766" extrusionOk="0">
                    <a:moveTo>
                      <a:pt x="1143" y="1221"/>
                    </a:moveTo>
                    <a:lnTo>
                      <a:pt x="1215" y="1576"/>
                    </a:lnTo>
                    <a:lnTo>
                      <a:pt x="295" y="1765"/>
                    </a:lnTo>
                    <a:lnTo>
                      <a:pt x="223" y="1409"/>
                    </a:lnTo>
                    <a:lnTo>
                      <a:pt x="425" y="1368"/>
                    </a:lnTo>
                    <a:lnTo>
                      <a:pt x="262" y="564"/>
                    </a:lnTo>
                    <a:lnTo>
                      <a:pt x="64" y="619"/>
                    </a:lnTo>
                    <a:lnTo>
                      <a:pt x="0" y="305"/>
                    </a:lnTo>
                    <a:lnTo>
                      <a:pt x="0" y="305"/>
                    </a:lnTo>
                    <a:cubicBezTo>
                      <a:pt x="71" y="291"/>
                      <a:pt x="144" y="262"/>
                      <a:pt x="220" y="218"/>
                    </a:cubicBezTo>
                    <a:lnTo>
                      <a:pt x="220" y="218"/>
                    </a:lnTo>
                    <a:cubicBezTo>
                      <a:pt x="297" y="175"/>
                      <a:pt x="367" y="120"/>
                      <a:pt x="434" y="52"/>
                    </a:cubicBezTo>
                    <a:lnTo>
                      <a:pt x="686" y="0"/>
                    </a:lnTo>
                    <a:lnTo>
                      <a:pt x="941" y="1262"/>
                    </a:lnTo>
                    <a:lnTo>
                      <a:pt x="1143" y="1221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0"/>
              <p:cNvSpPr/>
              <p:nvPr/>
            </p:nvSpPr>
            <p:spPr>
              <a:xfrm>
                <a:off x="6784263" y="879500"/>
                <a:ext cx="165100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03" extrusionOk="0">
                    <a:moveTo>
                      <a:pt x="27" y="302"/>
                    </a:moveTo>
                    <a:lnTo>
                      <a:pt x="27" y="302"/>
                    </a:lnTo>
                    <a:cubicBezTo>
                      <a:pt x="16" y="302"/>
                      <a:pt x="5" y="293"/>
                      <a:pt x="1" y="282"/>
                    </a:cubicBezTo>
                    <a:lnTo>
                      <a:pt x="1" y="282"/>
                    </a:lnTo>
                    <a:cubicBezTo>
                      <a:pt x="0" y="269"/>
                      <a:pt x="7" y="255"/>
                      <a:pt x="21" y="253"/>
                    </a:cubicBezTo>
                    <a:lnTo>
                      <a:pt x="21" y="253"/>
                    </a:lnTo>
                    <a:cubicBezTo>
                      <a:pt x="172" y="216"/>
                      <a:pt x="312" y="131"/>
                      <a:pt x="410" y="10"/>
                    </a:cubicBezTo>
                    <a:lnTo>
                      <a:pt x="410" y="10"/>
                    </a:lnTo>
                    <a:cubicBezTo>
                      <a:pt x="420" y="0"/>
                      <a:pt x="435" y="0"/>
                      <a:pt x="446" y="8"/>
                    </a:cubicBezTo>
                    <a:lnTo>
                      <a:pt x="446" y="8"/>
                    </a:lnTo>
                    <a:cubicBezTo>
                      <a:pt x="456" y="18"/>
                      <a:pt x="458" y="33"/>
                      <a:pt x="449" y="44"/>
                    </a:cubicBezTo>
                    <a:lnTo>
                      <a:pt x="449" y="44"/>
                    </a:lnTo>
                    <a:cubicBezTo>
                      <a:pt x="341" y="172"/>
                      <a:pt x="194" y="263"/>
                      <a:pt x="32" y="301"/>
                    </a:cubicBezTo>
                    <a:lnTo>
                      <a:pt x="32" y="301"/>
                    </a:lnTo>
                    <a:cubicBezTo>
                      <a:pt x="30" y="301"/>
                      <a:pt x="28" y="302"/>
                      <a:pt x="27" y="30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0"/>
              <p:cNvSpPr/>
              <p:nvPr/>
            </p:nvSpPr>
            <p:spPr>
              <a:xfrm>
                <a:off x="6892213" y="1068412"/>
                <a:ext cx="63500" cy="263524"/>
              </a:xfrm>
              <a:custGeom>
                <a:avLst/>
                <a:gdLst/>
                <a:ahLst/>
                <a:cxnLst/>
                <a:rect l="l" t="t" r="r" b="b"/>
                <a:pathLst>
                  <a:path w="178" h="734" extrusionOk="0">
                    <a:moveTo>
                      <a:pt x="150" y="733"/>
                    </a:moveTo>
                    <a:lnTo>
                      <a:pt x="150" y="733"/>
                    </a:lnTo>
                    <a:cubicBezTo>
                      <a:pt x="138" y="733"/>
                      <a:pt x="128" y="725"/>
                      <a:pt x="126" y="711"/>
                    </a:cubicBezTo>
                    <a:lnTo>
                      <a:pt x="2" y="30"/>
                    </a:lnTo>
                    <a:lnTo>
                      <a:pt x="2" y="30"/>
                    </a:lnTo>
                    <a:cubicBezTo>
                      <a:pt x="0" y="17"/>
                      <a:pt x="10" y="3"/>
                      <a:pt x="22" y="2"/>
                    </a:cubicBezTo>
                    <a:lnTo>
                      <a:pt x="22" y="2"/>
                    </a:lnTo>
                    <a:cubicBezTo>
                      <a:pt x="36" y="0"/>
                      <a:pt x="49" y="8"/>
                      <a:pt x="51" y="22"/>
                    </a:cubicBezTo>
                    <a:lnTo>
                      <a:pt x="174" y="703"/>
                    </a:lnTo>
                    <a:lnTo>
                      <a:pt x="174" y="703"/>
                    </a:lnTo>
                    <a:cubicBezTo>
                      <a:pt x="177" y="716"/>
                      <a:pt x="167" y="729"/>
                      <a:pt x="154" y="732"/>
                    </a:cubicBezTo>
                    <a:lnTo>
                      <a:pt x="154" y="732"/>
                    </a:lnTo>
                    <a:cubicBezTo>
                      <a:pt x="153" y="733"/>
                      <a:pt x="151" y="733"/>
                      <a:pt x="150" y="7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8" r:id="rId6"/>
    <p:sldLayoutId id="2147483662" r:id="rId7"/>
    <p:sldLayoutId id="2147483670" r:id="rId8"/>
    <p:sldLayoutId id="2147483676" r:id="rId9"/>
    <p:sldLayoutId id="214748367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1EFB51-5A4F-23C4-7D66-D015E4495384}"/>
              </a:ext>
            </a:extLst>
          </p:cNvPr>
          <p:cNvSpPr txBox="1"/>
          <p:nvPr/>
        </p:nvSpPr>
        <p:spPr>
          <a:xfrm>
            <a:off x="1443789" y="1745350"/>
            <a:ext cx="60020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err="1"/>
              <a:t>Liệt</a:t>
            </a:r>
            <a:r>
              <a:rPr lang="en-US" sz="2400" dirty="0"/>
              <a:t> </a:t>
            </a:r>
            <a:r>
              <a:rPr lang="en-US" sz="2400" dirty="0" err="1"/>
              <a:t>kê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tử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:</a:t>
            </a:r>
          </a:p>
          <a:p>
            <a:pPr marL="457200" indent="-457200">
              <a:buAutoNum type="alphaLcParenR"/>
            </a:pPr>
            <a:r>
              <a:rPr lang="en-US" sz="2400" dirty="0"/>
              <a:t>A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: “THƯỢNG THANH”</a:t>
            </a:r>
          </a:p>
          <a:p>
            <a:pPr marL="457200" indent="-457200">
              <a:buAutoNum type="alphaLcParenR"/>
            </a:pPr>
            <a:r>
              <a:rPr lang="en-US" sz="2400" dirty="0"/>
              <a:t>B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10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20</a:t>
            </a:r>
          </a:p>
          <a:p>
            <a:pPr marL="457200" indent="-457200">
              <a:buAutoNum type="alphaLcParenR"/>
            </a:pPr>
            <a:r>
              <a:rPr lang="en-US" sz="2400" dirty="0"/>
              <a:t>C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172132</a:t>
            </a:r>
          </a:p>
        </p:txBody>
      </p:sp>
      <p:sp>
        <p:nvSpPr>
          <p:cNvPr id="2" name="Google Shape;1056;p37">
            <a:extLst>
              <a:ext uri="{FF2B5EF4-FFF2-40B4-BE49-F238E27FC236}">
                <a16:creationId xmlns:a16="http://schemas.microsoft.com/office/drawing/2014/main" id="{6099AA48-AF30-B828-66ED-60DDA3BDDE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Khởi động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157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>
          <a:extLst>
            <a:ext uri="{FF2B5EF4-FFF2-40B4-BE49-F238E27FC236}">
              <a16:creationId xmlns:a16="http://schemas.microsoft.com/office/drawing/2014/main" id="{27C9A68A-A526-791B-B77B-27EFBC646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38">
            <a:extLst>
              <a:ext uri="{FF2B5EF4-FFF2-40B4-BE49-F238E27FC236}">
                <a16:creationId xmlns:a16="http://schemas.microsoft.com/office/drawing/2014/main" id="{8947269F-7F81-9111-C4B1-B855598A4B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851114"/>
            <a:ext cx="2576076" cy="6276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Luyện tập 4</a:t>
            </a:r>
            <a:endParaRPr sz="3000" dirty="0"/>
          </a:p>
        </p:txBody>
      </p:sp>
      <p:sp>
        <p:nvSpPr>
          <p:cNvPr id="1062" name="Google Shape;1062;p38">
            <a:extLst>
              <a:ext uri="{FF2B5EF4-FFF2-40B4-BE49-F238E27FC236}">
                <a16:creationId xmlns:a16="http://schemas.microsoft.com/office/drawing/2014/main" id="{7B0E77C1-6309-548E-A08F-B00BBF50C94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76505" y="1664151"/>
            <a:ext cx="8120435" cy="10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j-lt"/>
              </a:rPr>
              <a:t>Viết tập hợp các chữ số xuất hiện trong số 2020</a:t>
            </a:r>
            <a:endParaRPr sz="2400" dirty="0">
              <a:latin typeface="+mj-lt"/>
            </a:endParaRPr>
          </a:p>
        </p:txBody>
      </p:sp>
      <p:grpSp>
        <p:nvGrpSpPr>
          <p:cNvPr id="1063" name="Google Shape;1063;p38">
            <a:extLst>
              <a:ext uri="{FF2B5EF4-FFF2-40B4-BE49-F238E27FC236}">
                <a16:creationId xmlns:a16="http://schemas.microsoft.com/office/drawing/2014/main" id="{1AD654E0-F45D-B3BB-D45A-6EE9CE21577A}"/>
              </a:ext>
            </a:extLst>
          </p:cNvPr>
          <p:cNvGrpSpPr/>
          <p:nvPr/>
        </p:nvGrpSpPr>
        <p:grpSpPr>
          <a:xfrm>
            <a:off x="633182" y="3385279"/>
            <a:ext cx="793665" cy="858011"/>
            <a:chOff x="633182" y="3385279"/>
            <a:chExt cx="793665" cy="858011"/>
          </a:xfrm>
        </p:grpSpPr>
        <p:sp>
          <p:nvSpPr>
            <p:cNvPr id="1064" name="Google Shape;1064;p38">
              <a:extLst>
                <a:ext uri="{FF2B5EF4-FFF2-40B4-BE49-F238E27FC236}">
                  <a16:creationId xmlns:a16="http://schemas.microsoft.com/office/drawing/2014/main" id="{2C132DAA-8054-3D1E-B425-A4FE9D16B126}"/>
                </a:ext>
              </a:extLst>
            </p:cNvPr>
            <p:cNvSpPr/>
            <p:nvPr/>
          </p:nvSpPr>
          <p:spPr>
            <a:xfrm>
              <a:off x="633182" y="3942057"/>
              <a:ext cx="280228" cy="301233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5" name="Google Shape;1065;p38">
              <a:extLst>
                <a:ext uri="{FF2B5EF4-FFF2-40B4-BE49-F238E27FC236}">
                  <a16:creationId xmlns:a16="http://schemas.microsoft.com/office/drawing/2014/main" id="{0858B71A-2797-9747-85A4-A0FC00A3C9D5}"/>
                </a:ext>
              </a:extLst>
            </p:cNvPr>
            <p:cNvGrpSpPr/>
            <p:nvPr/>
          </p:nvGrpSpPr>
          <p:grpSpPr>
            <a:xfrm rot="5400000">
              <a:off x="981957" y="3251918"/>
              <a:ext cx="311529" cy="578250"/>
              <a:chOff x="1196975" y="5856287"/>
              <a:chExt cx="231775" cy="430213"/>
            </a:xfrm>
          </p:grpSpPr>
          <p:sp>
            <p:nvSpPr>
              <p:cNvPr id="1066" name="Google Shape;1066;p38">
                <a:extLst>
                  <a:ext uri="{FF2B5EF4-FFF2-40B4-BE49-F238E27FC236}">
                    <a16:creationId xmlns:a16="http://schemas.microsoft.com/office/drawing/2014/main" id="{F157BF40-5294-3D67-A1D4-02A5ABF6E465}"/>
                  </a:ext>
                </a:extLst>
              </p:cNvPr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8">
                <a:extLst>
                  <a:ext uri="{FF2B5EF4-FFF2-40B4-BE49-F238E27FC236}">
                    <a16:creationId xmlns:a16="http://schemas.microsoft.com/office/drawing/2014/main" id="{FC972851-7F6F-C684-B4C0-64D83169C96E}"/>
                  </a:ext>
                </a:extLst>
              </p:cNvPr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8">
                <a:extLst>
                  <a:ext uri="{FF2B5EF4-FFF2-40B4-BE49-F238E27FC236}">
                    <a16:creationId xmlns:a16="http://schemas.microsoft.com/office/drawing/2014/main" id="{B5507709-0A88-BDF0-8D29-2D127D5D90C3}"/>
                  </a:ext>
                </a:extLst>
              </p:cNvPr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38">
                <a:extLst>
                  <a:ext uri="{FF2B5EF4-FFF2-40B4-BE49-F238E27FC236}">
                    <a16:creationId xmlns:a16="http://schemas.microsoft.com/office/drawing/2014/main" id="{565D9BCC-2F23-75AE-0EC2-B956A8036163}"/>
                  </a:ext>
                </a:extLst>
              </p:cNvPr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38">
                <a:extLst>
                  <a:ext uri="{FF2B5EF4-FFF2-40B4-BE49-F238E27FC236}">
                    <a16:creationId xmlns:a16="http://schemas.microsoft.com/office/drawing/2014/main" id="{99D6D82A-AEE6-B675-FBA0-3D9BB60BB8D2}"/>
                  </a:ext>
                </a:extLst>
              </p:cNvPr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38">
                <a:extLst>
                  <a:ext uri="{FF2B5EF4-FFF2-40B4-BE49-F238E27FC236}">
                    <a16:creationId xmlns:a16="http://schemas.microsoft.com/office/drawing/2014/main" id="{452B9F6A-E9E6-AB3B-EA78-75E233776238}"/>
                  </a:ext>
                </a:extLst>
              </p:cNvPr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38">
                <a:extLst>
                  <a:ext uri="{FF2B5EF4-FFF2-40B4-BE49-F238E27FC236}">
                    <a16:creationId xmlns:a16="http://schemas.microsoft.com/office/drawing/2014/main" id="{CBB3CD84-A899-6E73-1A29-97BD75DD7A4A}"/>
                  </a:ext>
                </a:extLst>
              </p:cNvPr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8" name="Google Shape;1158;p38">
            <a:extLst>
              <a:ext uri="{FF2B5EF4-FFF2-40B4-BE49-F238E27FC236}">
                <a16:creationId xmlns:a16="http://schemas.microsoft.com/office/drawing/2014/main" id="{3864A12A-2948-2869-EFFE-300D48F52D40}"/>
              </a:ext>
            </a:extLst>
          </p:cNvPr>
          <p:cNvGrpSpPr/>
          <p:nvPr/>
        </p:nvGrpSpPr>
        <p:grpSpPr>
          <a:xfrm>
            <a:off x="4226526" y="4"/>
            <a:ext cx="2601571" cy="859883"/>
            <a:chOff x="4185150" y="362894"/>
            <a:chExt cx="2361415" cy="780506"/>
          </a:xfrm>
        </p:grpSpPr>
        <p:sp>
          <p:nvSpPr>
            <p:cNvPr id="1159" name="Google Shape;1159;p38">
              <a:extLst>
                <a:ext uri="{FF2B5EF4-FFF2-40B4-BE49-F238E27FC236}">
                  <a16:creationId xmlns:a16="http://schemas.microsoft.com/office/drawing/2014/main" id="{E05B1D76-CB23-A726-1293-C22CD678135C}"/>
                </a:ext>
              </a:extLst>
            </p:cNvPr>
            <p:cNvSpPr/>
            <p:nvPr/>
          </p:nvSpPr>
          <p:spPr>
            <a:xfrm flipH="1">
              <a:off x="4995518" y="707352"/>
              <a:ext cx="45794" cy="51768"/>
            </a:xfrm>
            <a:custGeom>
              <a:avLst/>
              <a:gdLst/>
              <a:ahLst/>
              <a:cxnLst/>
              <a:rect l="l" t="t" r="r" b="b"/>
              <a:pathLst>
                <a:path w="102" h="113" extrusionOk="0">
                  <a:moveTo>
                    <a:pt x="82" y="112"/>
                  </a:moveTo>
                  <a:lnTo>
                    <a:pt x="82" y="112"/>
                  </a:lnTo>
                  <a:cubicBezTo>
                    <a:pt x="77" y="112"/>
                    <a:pt x="70" y="109"/>
                    <a:pt x="68" y="104"/>
                  </a:cubicBezTo>
                  <a:lnTo>
                    <a:pt x="68" y="104"/>
                  </a:lnTo>
                  <a:cubicBezTo>
                    <a:pt x="50" y="77"/>
                    <a:pt x="31" y="53"/>
                    <a:pt x="6" y="30"/>
                  </a:cubicBezTo>
                  <a:lnTo>
                    <a:pt x="6" y="30"/>
                  </a:lnTo>
                  <a:cubicBezTo>
                    <a:pt x="1" y="25"/>
                    <a:pt x="0" y="14"/>
                    <a:pt x="5" y="7"/>
                  </a:cubicBezTo>
                  <a:lnTo>
                    <a:pt x="5" y="7"/>
                  </a:lnTo>
                  <a:cubicBezTo>
                    <a:pt x="12" y="0"/>
                    <a:pt x="22" y="0"/>
                    <a:pt x="30" y="7"/>
                  </a:cubicBezTo>
                  <a:lnTo>
                    <a:pt x="30" y="7"/>
                  </a:lnTo>
                  <a:cubicBezTo>
                    <a:pt x="55" y="29"/>
                    <a:pt x="78" y="56"/>
                    <a:pt x="96" y="86"/>
                  </a:cubicBezTo>
                  <a:lnTo>
                    <a:pt x="96" y="86"/>
                  </a:lnTo>
                  <a:cubicBezTo>
                    <a:pt x="101" y="94"/>
                    <a:pt x="98" y="105"/>
                    <a:pt x="90" y="109"/>
                  </a:cubicBezTo>
                  <a:lnTo>
                    <a:pt x="90" y="109"/>
                  </a:lnTo>
                  <a:cubicBezTo>
                    <a:pt x="87" y="111"/>
                    <a:pt x="85" y="112"/>
                    <a:pt x="82" y="11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8">
              <a:extLst>
                <a:ext uri="{FF2B5EF4-FFF2-40B4-BE49-F238E27FC236}">
                  <a16:creationId xmlns:a16="http://schemas.microsoft.com/office/drawing/2014/main" id="{1FE49A71-8B22-4713-D746-8F6F22DE3495}"/>
                </a:ext>
              </a:extLst>
            </p:cNvPr>
            <p:cNvSpPr/>
            <p:nvPr/>
          </p:nvSpPr>
          <p:spPr>
            <a:xfrm flipH="1">
              <a:off x="5105026" y="362894"/>
              <a:ext cx="1441539" cy="469898"/>
            </a:xfrm>
            <a:custGeom>
              <a:avLst/>
              <a:gdLst/>
              <a:ahLst/>
              <a:cxnLst/>
              <a:rect l="l" t="t" r="r" b="b"/>
              <a:pathLst>
                <a:path w="3192" h="1040" extrusionOk="0">
                  <a:moveTo>
                    <a:pt x="1900" y="1039"/>
                  </a:moveTo>
                  <a:lnTo>
                    <a:pt x="1900" y="1039"/>
                  </a:lnTo>
                  <a:cubicBezTo>
                    <a:pt x="1880" y="1038"/>
                    <a:pt x="1857" y="1039"/>
                    <a:pt x="1835" y="1037"/>
                  </a:cubicBezTo>
                  <a:lnTo>
                    <a:pt x="1835" y="1037"/>
                  </a:lnTo>
                  <a:cubicBezTo>
                    <a:pt x="1826" y="1036"/>
                    <a:pt x="1819" y="1028"/>
                    <a:pt x="1820" y="1019"/>
                  </a:cubicBezTo>
                  <a:lnTo>
                    <a:pt x="1820" y="1019"/>
                  </a:lnTo>
                  <a:cubicBezTo>
                    <a:pt x="1820" y="1009"/>
                    <a:pt x="1829" y="1003"/>
                    <a:pt x="1838" y="1004"/>
                  </a:cubicBezTo>
                  <a:lnTo>
                    <a:pt x="1838" y="1004"/>
                  </a:lnTo>
                  <a:cubicBezTo>
                    <a:pt x="1858" y="1005"/>
                    <a:pt x="1880" y="1006"/>
                    <a:pt x="1900" y="1006"/>
                  </a:cubicBezTo>
                  <a:lnTo>
                    <a:pt x="1900" y="1006"/>
                  </a:lnTo>
                  <a:lnTo>
                    <a:pt x="1900" y="1006"/>
                  </a:lnTo>
                  <a:cubicBezTo>
                    <a:pt x="1945" y="1006"/>
                    <a:pt x="1991" y="1002"/>
                    <a:pt x="2034" y="995"/>
                  </a:cubicBezTo>
                  <a:lnTo>
                    <a:pt x="2034" y="995"/>
                  </a:lnTo>
                  <a:cubicBezTo>
                    <a:pt x="2044" y="994"/>
                    <a:pt x="2052" y="1000"/>
                    <a:pt x="2053" y="1009"/>
                  </a:cubicBezTo>
                  <a:lnTo>
                    <a:pt x="2053" y="1009"/>
                  </a:lnTo>
                  <a:cubicBezTo>
                    <a:pt x="2055" y="1018"/>
                    <a:pt x="2049" y="1026"/>
                    <a:pt x="2039" y="1028"/>
                  </a:cubicBezTo>
                  <a:lnTo>
                    <a:pt x="2039" y="1028"/>
                  </a:lnTo>
                  <a:cubicBezTo>
                    <a:pt x="1994" y="1036"/>
                    <a:pt x="1947" y="1039"/>
                    <a:pt x="1900" y="1039"/>
                  </a:cubicBezTo>
                  <a:close/>
                  <a:moveTo>
                    <a:pt x="1640" y="998"/>
                  </a:moveTo>
                  <a:lnTo>
                    <a:pt x="1640" y="998"/>
                  </a:lnTo>
                  <a:cubicBezTo>
                    <a:pt x="1638" y="998"/>
                    <a:pt x="1636" y="998"/>
                    <a:pt x="1634" y="998"/>
                  </a:cubicBezTo>
                  <a:lnTo>
                    <a:pt x="1634" y="998"/>
                  </a:lnTo>
                  <a:cubicBezTo>
                    <a:pt x="1628" y="995"/>
                    <a:pt x="1622" y="994"/>
                    <a:pt x="1614" y="990"/>
                  </a:cubicBezTo>
                  <a:lnTo>
                    <a:pt x="1614" y="990"/>
                  </a:lnTo>
                  <a:cubicBezTo>
                    <a:pt x="1554" y="969"/>
                    <a:pt x="1499" y="942"/>
                    <a:pt x="1451" y="907"/>
                  </a:cubicBezTo>
                  <a:lnTo>
                    <a:pt x="1451" y="907"/>
                  </a:lnTo>
                  <a:cubicBezTo>
                    <a:pt x="1443" y="902"/>
                    <a:pt x="1441" y="892"/>
                    <a:pt x="1446" y="885"/>
                  </a:cubicBezTo>
                  <a:lnTo>
                    <a:pt x="1446" y="885"/>
                  </a:lnTo>
                  <a:cubicBezTo>
                    <a:pt x="1452" y="877"/>
                    <a:pt x="1461" y="875"/>
                    <a:pt x="1469" y="880"/>
                  </a:cubicBezTo>
                  <a:lnTo>
                    <a:pt x="1469" y="880"/>
                  </a:lnTo>
                  <a:cubicBezTo>
                    <a:pt x="1516" y="912"/>
                    <a:pt x="1568" y="938"/>
                    <a:pt x="1626" y="960"/>
                  </a:cubicBezTo>
                  <a:lnTo>
                    <a:pt x="1626" y="960"/>
                  </a:lnTo>
                  <a:cubicBezTo>
                    <a:pt x="1632" y="962"/>
                    <a:pt x="1638" y="964"/>
                    <a:pt x="1645" y="965"/>
                  </a:cubicBezTo>
                  <a:lnTo>
                    <a:pt x="1645" y="965"/>
                  </a:lnTo>
                  <a:cubicBezTo>
                    <a:pt x="1653" y="968"/>
                    <a:pt x="1658" y="978"/>
                    <a:pt x="1655" y="987"/>
                  </a:cubicBezTo>
                  <a:lnTo>
                    <a:pt x="1655" y="987"/>
                  </a:lnTo>
                  <a:cubicBezTo>
                    <a:pt x="1653" y="994"/>
                    <a:pt x="1647" y="998"/>
                    <a:pt x="1640" y="998"/>
                  </a:cubicBezTo>
                  <a:close/>
                  <a:moveTo>
                    <a:pt x="1141" y="989"/>
                  </a:moveTo>
                  <a:lnTo>
                    <a:pt x="1141" y="989"/>
                  </a:lnTo>
                  <a:cubicBezTo>
                    <a:pt x="1132" y="989"/>
                    <a:pt x="1125" y="983"/>
                    <a:pt x="1124" y="974"/>
                  </a:cubicBezTo>
                  <a:lnTo>
                    <a:pt x="1124" y="974"/>
                  </a:lnTo>
                  <a:cubicBezTo>
                    <a:pt x="1123" y="965"/>
                    <a:pt x="1130" y="956"/>
                    <a:pt x="1139" y="956"/>
                  </a:cubicBezTo>
                  <a:lnTo>
                    <a:pt x="1139" y="956"/>
                  </a:lnTo>
                  <a:cubicBezTo>
                    <a:pt x="1205" y="948"/>
                    <a:pt x="1269" y="934"/>
                    <a:pt x="1331" y="911"/>
                  </a:cubicBezTo>
                  <a:lnTo>
                    <a:pt x="1331" y="911"/>
                  </a:lnTo>
                  <a:cubicBezTo>
                    <a:pt x="1339" y="907"/>
                    <a:pt x="1349" y="912"/>
                    <a:pt x="1351" y="920"/>
                  </a:cubicBezTo>
                  <a:lnTo>
                    <a:pt x="1351" y="920"/>
                  </a:lnTo>
                  <a:cubicBezTo>
                    <a:pt x="1355" y="930"/>
                    <a:pt x="1351" y="939"/>
                    <a:pt x="1341" y="943"/>
                  </a:cubicBezTo>
                  <a:lnTo>
                    <a:pt x="1341" y="943"/>
                  </a:lnTo>
                  <a:cubicBezTo>
                    <a:pt x="1278" y="965"/>
                    <a:pt x="1211" y="981"/>
                    <a:pt x="1142" y="988"/>
                  </a:cubicBezTo>
                  <a:lnTo>
                    <a:pt x="1142" y="988"/>
                  </a:lnTo>
                  <a:cubicBezTo>
                    <a:pt x="1141" y="988"/>
                    <a:pt x="1141" y="989"/>
                    <a:pt x="1141" y="989"/>
                  </a:cubicBezTo>
                  <a:close/>
                  <a:moveTo>
                    <a:pt x="940" y="987"/>
                  </a:moveTo>
                  <a:lnTo>
                    <a:pt x="940" y="987"/>
                  </a:lnTo>
                  <a:cubicBezTo>
                    <a:pt x="939" y="987"/>
                    <a:pt x="938" y="987"/>
                    <a:pt x="938" y="987"/>
                  </a:cubicBezTo>
                  <a:lnTo>
                    <a:pt x="938" y="987"/>
                  </a:lnTo>
                  <a:cubicBezTo>
                    <a:pt x="910" y="984"/>
                    <a:pt x="881" y="979"/>
                    <a:pt x="853" y="973"/>
                  </a:cubicBezTo>
                  <a:lnTo>
                    <a:pt x="853" y="973"/>
                  </a:lnTo>
                  <a:cubicBezTo>
                    <a:pt x="815" y="964"/>
                    <a:pt x="777" y="953"/>
                    <a:pt x="739" y="938"/>
                  </a:cubicBezTo>
                  <a:lnTo>
                    <a:pt x="739" y="938"/>
                  </a:lnTo>
                  <a:cubicBezTo>
                    <a:pt x="730" y="936"/>
                    <a:pt x="727" y="926"/>
                    <a:pt x="730" y="917"/>
                  </a:cubicBezTo>
                  <a:lnTo>
                    <a:pt x="730" y="917"/>
                  </a:lnTo>
                  <a:cubicBezTo>
                    <a:pt x="733" y="909"/>
                    <a:pt x="743" y="905"/>
                    <a:pt x="751" y="907"/>
                  </a:cubicBezTo>
                  <a:lnTo>
                    <a:pt x="751" y="907"/>
                  </a:lnTo>
                  <a:cubicBezTo>
                    <a:pt x="787" y="920"/>
                    <a:pt x="823" y="931"/>
                    <a:pt x="860" y="939"/>
                  </a:cubicBezTo>
                  <a:lnTo>
                    <a:pt x="860" y="939"/>
                  </a:lnTo>
                  <a:cubicBezTo>
                    <a:pt x="886" y="946"/>
                    <a:pt x="915" y="951"/>
                    <a:pt x="942" y="955"/>
                  </a:cubicBezTo>
                  <a:lnTo>
                    <a:pt x="942" y="955"/>
                  </a:lnTo>
                  <a:cubicBezTo>
                    <a:pt x="951" y="956"/>
                    <a:pt x="957" y="964"/>
                    <a:pt x="956" y="973"/>
                  </a:cubicBezTo>
                  <a:lnTo>
                    <a:pt x="956" y="973"/>
                  </a:lnTo>
                  <a:cubicBezTo>
                    <a:pt x="955" y="981"/>
                    <a:pt x="949" y="987"/>
                    <a:pt x="940" y="987"/>
                  </a:cubicBezTo>
                  <a:close/>
                  <a:moveTo>
                    <a:pt x="2229" y="974"/>
                  </a:moveTo>
                  <a:lnTo>
                    <a:pt x="2229" y="974"/>
                  </a:lnTo>
                  <a:cubicBezTo>
                    <a:pt x="2223" y="974"/>
                    <a:pt x="2217" y="970"/>
                    <a:pt x="2215" y="963"/>
                  </a:cubicBezTo>
                  <a:lnTo>
                    <a:pt x="2215" y="963"/>
                  </a:lnTo>
                  <a:cubicBezTo>
                    <a:pt x="2211" y="955"/>
                    <a:pt x="2216" y="945"/>
                    <a:pt x="2224" y="942"/>
                  </a:cubicBezTo>
                  <a:lnTo>
                    <a:pt x="2224" y="942"/>
                  </a:lnTo>
                  <a:cubicBezTo>
                    <a:pt x="2289" y="917"/>
                    <a:pt x="2352" y="886"/>
                    <a:pt x="2405" y="859"/>
                  </a:cubicBezTo>
                  <a:lnTo>
                    <a:pt x="2405" y="859"/>
                  </a:lnTo>
                  <a:cubicBezTo>
                    <a:pt x="2413" y="855"/>
                    <a:pt x="2424" y="858"/>
                    <a:pt x="2427" y="867"/>
                  </a:cubicBezTo>
                  <a:lnTo>
                    <a:pt x="2427" y="867"/>
                  </a:lnTo>
                  <a:cubicBezTo>
                    <a:pt x="2431" y="875"/>
                    <a:pt x="2429" y="885"/>
                    <a:pt x="2420" y="889"/>
                  </a:cubicBezTo>
                  <a:lnTo>
                    <a:pt x="2420" y="889"/>
                  </a:lnTo>
                  <a:cubicBezTo>
                    <a:pt x="2366" y="916"/>
                    <a:pt x="2303" y="946"/>
                    <a:pt x="2236" y="973"/>
                  </a:cubicBezTo>
                  <a:lnTo>
                    <a:pt x="2236" y="973"/>
                  </a:lnTo>
                  <a:cubicBezTo>
                    <a:pt x="2234" y="974"/>
                    <a:pt x="2232" y="974"/>
                    <a:pt x="2229" y="974"/>
                  </a:cubicBezTo>
                  <a:close/>
                  <a:moveTo>
                    <a:pt x="565" y="852"/>
                  </a:moveTo>
                  <a:lnTo>
                    <a:pt x="565" y="852"/>
                  </a:lnTo>
                  <a:cubicBezTo>
                    <a:pt x="562" y="852"/>
                    <a:pt x="558" y="851"/>
                    <a:pt x="556" y="848"/>
                  </a:cubicBezTo>
                  <a:lnTo>
                    <a:pt x="556" y="848"/>
                  </a:lnTo>
                  <a:cubicBezTo>
                    <a:pt x="500" y="813"/>
                    <a:pt x="445" y="772"/>
                    <a:pt x="393" y="726"/>
                  </a:cubicBezTo>
                  <a:lnTo>
                    <a:pt x="393" y="726"/>
                  </a:lnTo>
                  <a:cubicBezTo>
                    <a:pt x="387" y="720"/>
                    <a:pt x="386" y="709"/>
                    <a:pt x="392" y="701"/>
                  </a:cubicBezTo>
                  <a:lnTo>
                    <a:pt x="392" y="701"/>
                  </a:lnTo>
                  <a:cubicBezTo>
                    <a:pt x="399" y="695"/>
                    <a:pt x="410" y="694"/>
                    <a:pt x="415" y="701"/>
                  </a:cubicBezTo>
                  <a:lnTo>
                    <a:pt x="415" y="701"/>
                  </a:lnTo>
                  <a:cubicBezTo>
                    <a:pt x="465" y="746"/>
                    <a:pt x="519" y="786"/>
                    <a:pt x="574" y="819"/>
                  </a:cubicBezTo>
                  <a:lnTo>
                    <a:pt x="574" y="819"/>
                  </a:lnTo>
                  <a:cubicBezTo>
                    <a:pt x="582" y="826"/>
                    <a:pt x="584" y="836"/>
                    <a:pt x="578" y="843"/>
                  </a:cubicBezTo>
                  <a:lnTo>
                    <a:pt x="578" y="843"/>
                  </a:lnTo>
                  <a:cubicBezTo>
                    <a:pt x="575" y="848"/>
                    <a:pt x="570" y="852"/>
                    <a:pt x="565" y="852"/>
                  </a:cubicBezTo>
                  <a:close/>
                  <a:moveTo>
                    <a:pt x="1514" y="851"/>
                  </a:moveTo>
                  <a:lnTo>
                    <a:pt x="1514" y="851"/>
                  </a:lnTo>
                  <a:cubicBezTo>
                    <a:pt x="1508" y="851"/>
                    <a:pt x="1504" y="848"/>
                    <a:pt x="1501" y="844"/>
                  </a:cubicBezTo>
                  <a:lnTo>
                    <a:pt x="1501" y="844"/>
                  </a:lnTo>
                  <a:cubicBezTo>
                    <a:pt x="1496" y="837"/>
                    <a:pt x="1497" y="827"/>
                    <a:pt x="1504" y="821"/>
                  </a:cubicBezTo>
                  <a:lnTo>
                    <a:pt x="1504" y="821"/>
                  </a:lnTo>
                  <a:cubicBezTo>
                    <a:pt x="1538" y="798"/>
                    <a:pt x="1569" y="771"/>
                    <a:pt x="1598" y="743"/>
                  </a:cubicBezTo>
                  <a:lnTo>
                    <a:pt x="1598" y="743"/>
                  </a:lnTo>
                  <a:cubicBezTo>
                    <a:pt x="1616" y="724"/>
                    <a:pt x="1632" y="704"/>
                    <a:pt x="1647" y="686"/>
                  </a:cubicBezTo>
                  <a:lnTo>
                    <a:pt x="1647" y="686"/>
                  </a:lnTo>
                  <a:cubicBezTo>
                    <a:pt x="1653" y="680"/>
                    <a:pt x="1662" y="679"/>
                    <a:pt x="1671" y="683"/>
                  </a:cubicBezTo>
                  <a:lnTo>
                    <a:pt x="1671" y="683"/>
                  </a:lnTo>
                  <a:cubicBezTo>
                    <a:pt x="1677" y="689"/>
                    <a:pt x="1679" y="700"/>
                    <a:pt x="1673" y="707"/>
                  </a:cubicBezTo>
                  <a:lnTo>
                    <a:pt x="1673" y="707"/>
                  </a:lnTo>
                  <a:cubicBezTo>
                    <a:pt x="1657" y="727"/>
                    <a:pt x="1641" y="747"/>
                    <a:pt x="1621" y="766"/>
                  </a:cubicBezTo>
                  <a:lnTo>
                    <a:pt x="1621" y="766"/>
                  </a:lnTo>
                  <a:cubicBezTo>
                    <a:pt x="1591" y="796"/>
                    <a:pt x="1559" y="823"/>
                    <a:pt x="1523" y="848"/>
                  </a:cubicBezTo>
                  <a:lnTo>
                    <a:pt x="1523" y="848"/>
                  </a:lnTo>
                  <a:cubicBezTo>
                    <a:pt x="1521" y="851"/>
                    <a:pt x="1517" y="851"/>
                    <a:pt x="1514" y="851"/>
                  </a:cubicBezTo>
                  <a:close/>
                  <a:moveTo>
                    <a:pt x="2593" y="799"/>
                  </a:moveTo>
                  <a:lnTo>
                    <a:pt x="2593" y="799"/>
                  </a:lnTo>
                  <a:cubicBezTo>
                    <a:pt x="2586" y="799"/>
                    <a:pt x="2581" y="797"/>
                    <a:pt x="2577" y="790"/>
                  </a:cubicBezTo>
                  <a:lnTo>
                    <a:pt x="2577" y="790"/>
                  </a:lnTo>
                  <a:cubicBezTo>
                    <a:pt x="2574" y="782"/>
                    <a:pt x="2577" y="772"/>
                    <a:pt x="2586" y="768"/>
                  </a:cubicBezTo>
                  <a:lnTo>
                    <a:pt x="2586" y="768"/>
                  </a:lnTo>
                  <a:cubicBezTo>
                    <a:pt x="2657" y="734"/>
                    <a:pt x="2716" y="709"/>
                    <a:pt x="2773" y="691"/>
                  </a:cubicBezTo>
                  <a:lnTo>
                    <a:pt x="2773" y="691"/>
                  </a:lnTo>
                  <a:cubicBezTo>
                    <a:pt x="2782" y="688"/>
                    <a:pt x="2791" y="692"/>
                    <a:pt x="2794" y="701"/>
                  </a:cubicBezTo>
                  <a:lnTo>
                    <a:pt x="2794" y="701"/>
                  </a:lnTo>
                  <a:cubicBezTo>
                    <a:pt x="2797" y="710"/>
                    <a:pt x="2792" y="720"/>
                    <a:pt x="2784" y="722"/>
                  </a:cubicBezTo>
                  <a:lnTo>
                    <a:pt x="2784" y="722"/>
                  </a:lnTo>
                  <a:cubicBezTo>
                    <a:pt x="2728" y="741"/>
                    <a:pt x="2670" y="765"/>
                    <a:pt x="2600" y="799"/>
                  </a:cubicBezTo>
                  <a:lnTo>
                    <a:pt x="2600" y="799"/>
                  </a:lnTo>
                  <a:cubicBezTo>
                    <a:pt x="2597" y="799"/>
                    <a:pt x="2595" y="799"/>
                    <a:pt x="2593" y="799"/>
                  </a:cubicBezTo>
                  <a:close/>
                  <a:moveTo>
                    <a:pt x="1320" y="767"/>
                  </a:moveTo>
                  <a:lnTo>
                    <a:pt x="1320" y="767"/>
                  </a:lnTo>
                  <a:cubicBezTo>
                    <a:pt x="1315" y="767"/>
                    <a:pt x="1310" y="765"/>
                    <a:pt x="1306" y="760"/>
                  </a:cubicBezTo>
                  <a:lnTo>
                    <a:pt x="1306" y="760"/>
                  </a:lnTo>
                  <a:cubicBezTo>
                    <a:pt x="1301" y="751"/>
                    <a:pt x="1296" y="744"/>
                    <a:pt x="1292" y="735"/>
                  </a:cubicBezTo>
                  <a:lnTo>
                    <a:pt x="1292" y="735"/>
                  </a:lnTo>
                  <a:cubicBezTo>
                    <a:pt x="1263" y="682"/>
                    <a:pt x="1248" y="621"/>
                    <a:pt x="1247" y="559"/>
                  </a:cubicBezTo>
                  <a:lnTo>
                    <a:pt x="1247" y="559"/>
                  </a:lnTo>
                  <a:cubicBezTo>
                    <a:pt x="1247" y="550"/>
                    <a:pt x="1253" y="543"/>
                    <a:pt x="1263" y="543"/>
                  </a:cubicBezTo>
                  <a:lnTo>
                    <a:pt x="1263" y="543"/>
                  </a:lnTo>
                  <a:cubicBezTo>
                    <a:pt x="1274" y="542"/>
                    <a:pt x="1279" y="550"/>
                    <a:pt x="1279" y="558"/>
                  </a:cubicBezTo>
                  <a:lnTo>
                    <a:pt x="1279" y="558"/>
                  </a:lnTo>
                  <a:cubicBezTo>
                    <a:pt x="1281" y="616"/>
                    <a:pt x="1295" y="671"/>
                    <a:pt x="1321" y="720"/>
                  </a:cubicBezTo>
                  <a:lnTo>
                    <a:pt x="1321" y="720"/>
                  </a:lnTo>
                  <a:cubicBezTo>
                    <a:pt x="1325" y="727"/>
                    <a:pt x="1330" y="734"/>
                    <a:pt x="1333" y="742"/>
                  </a:cubicBezTo>
                  <a:lnTo>
                    <a:pt x="1333" y="742"/>
                  </a:lnTo>
                  <a:cubicBezTo>
                    <a:pt x="1339" y="750"/>
                    <a:pt x="1337" y="760"/>
                    <a:pt x="1328" y="765"/>
                  </a:cubicBezTo>
                  <a:lnTo>
                    <a:pt x="1328" y="765"/>
                  </a:lnTo>
                  <a:cubicBezTo>
                    <a:pt x="1326" y="767"/>
                    <a:pt x="1323" y="767"/>
                    <a:pt x="1320" y="767"/>
                  </a:cubicBezTo>
                  <a:close/>
                  <a:moveTo>
                    <a:pt x="3172" y="702"/>
                  </a:moveTo>
                  <a:lnTo>
                    <a:pt x="3172" y="702"/>
                  </a:lnTo>
                  <a:cubicBezTo>
                    <a:pt x="3171" y="702"/>
                    <a:pt x="3170" y="701"/>
                    <a:pt x="3169" y="701"/>
                  </a:cubicBezTo>
                  <a:lnTo>
                    <a:pt x="3169" y="701"/>
                  </a:lnTo>
                  <a:cubicBezTo>
                    <a:pt x="3112" y="684"/>
                    <a:pt x="3051" y="677"/>
                    <a:pt x="2991" y="682"/>
                  </a:cubicBezTo>
                  <a:lnTo>
                    <a:pt x="2991" y="682"/>
                  </a:lnTo>
                  <a:cubicBezTo>
                    <a:pt x="2986" y="682"/>
                    <a:pt x="2980" y="682"/>
                    <a:pt x="2976" y="682"/>
                  </a:cubicBezTo>
                  <a:lnTo>
                    <a:pt x="2976" y="682"/>
                  </a:lnTo>
                  <a:cubicBezTo>
                    <a:pt x="2968" y="682"/>
                    <a:pt x="2958" y="676"/>
                    <a:pt x="2958" y="666"/>
                  </a:cubicBezTo>
                  <a:lnTo>
                    <a:pt x="2958" y="666"/>
                  </a:lnTo>
                  <a:cubicBezTo>
                    <a:pt x="2957" y="657"/>
                    <a:pt x="2965" y="650"/>
                    <a:pt x="2973" y="648"/>
                  </a:cubicBezTo>
                  <a:lnTo>
                    <a:pt x="2973" y="648"/>
                  </a:lnTo>
                  <a:cubicBezTo>
                    <a:pt x="2978" y="648"/>
                    <a:pt x="2983" y="647"/>
                    <a:pt x="2989" y="647"/>
                  </a:cubicBezTo>
                  <a:lnTo>
                    <a:pt x="2989" y="647"/>
                  </a:lnTo>
                  <a:cubicBezTo>
                    <a:pt x="3053" y="644"/>
                    <a:pt x="3117" y="652"/>
                    <a:pt x="3179" y="670"/>
                  </a:cubicBezTo>
                  <a:lnTo>
                    <a:pt x="3179" y="670"/>
                  </a:lnTo>
                  <a:cubicBezTo>
                    <a:pt x="3187" y="672"/>
                    <a:pt x="3191" y="682"/>
                    <a:pt x="3189" y="690"/>
                  </a:cubicBezTo>
                  <a:lnTo>
                    <a:pt x="3189" y="690"/>
                  </a:lnTo>
                  <a:cubicBezTo>
                    <a:pt x="3188" y="697"/>
                    <a:pt x="3180" y="702"/>
                    <a:pt x="3172" y="702"/>
                  </a:cubicBezTo>
                  <a:close/>
                  <a:moveTo>
                    <a:pt x="268" y="582"/>
                  </a:moveTo>
                  <a:lnTo>
                    <a:pt x="268" y="582"/>
                  </a:lnTo>
                  <a:cubicBezTo>
                    <a:pt x="264" y="582"/>
                    <a:pt x="259" y="580"/>
                    <a:pt x="255" y="575"/>
                  </a:cubicBezTo>
                  <a:lnTo>
                    <a:pt x="255" y="575"/>
                  </a:lnTo>
                  <a:cubicBezTo>
                    <a:pt x="236" y="550"/>
                    <a:pt x="218" y="524"/>
                    <a:pt x="200" y="498"/>
                  </a:cubicBezTo>
                  <a:lnTo>
                    <a:pt x="200" y="498"/>
                  </a:lnTo>
                  <a:cubicBezTo>
                    <a:pt x="180" y="467"/>
                    <a:pt x="162" y="436"/>
                    <a:pt x="144" y="404"/>
                  </a:cubicBezTo>
                  <a:lnTo>
                    <a:pt x="144" y="404"/>
                  </a:lnTo>
                  <a:cubicBezTo>
                    <a:pt x="140" y="396"/>
                    <a:pt x="143" y="385"/>
                    <a:pt x="151" y="381"/>
                  </a:cubicBezTo>
                  <a:lnTo>
                    <a:pt x="151" y="381"/>
                  </a:lnTo>
                  <a:cubicBezTo>
                    <a:pt x="159" y="377"/>
                    <a:pt x="168" y="379"/>
                    <a:pt x="174" y="388"/>
                  </a:cubicBezTo>
                  <a:lnTo>
                    <a:pt x="174" y="388"/>
                  </a:lnTo>
                  <a:cubicBezTo>
                    <a:pt x="191" y="418"/>
                    <a:pt x="209" y="449"/>
                    <a:pt x="228" y="479"/>
                  </a:cubicBezTo>
                  <a:lnTo>
                    <a:pt x="228" y="479"/>
                  </a:lnTo>
                  <a:cubicBezTo>
                    <a:pt x="244" y="505"/>
                    <a:pt x="264" y="530"/>
                    <a:pt x="281" y="555"/>
                  </a:cubicBezTo>
                  <a:lnTo>
                    <a:pt x="281" y="555"/>
                  </a:lnTo>
                  <a:cubicBezTo>
                    <a:pt x="287" y="562"/>
                    <a:pt x="286" y="573"/>
                    <a:pt x="279" y="577"/>
                  </a:cubicBezTo>
                  <a:lnTo>
                    <a:pt x="279" y="577"/>
                  </a:lnTo>
                  <a:cubicBezTo>
                    <a:pt x="276" y="581"/>
                    <a:pt x="272" y="582"/>
                    <a:pt x="268" y="582"/>
                  </a:cubicBezTo>
                  <a:close/>
                  <a:moveTo>
                    <a:pt x="1737" y="530"/>
                  </a:moveTo>
                  <a:lnTo>
                    <a:pt x="1737" y="530"/>
                  </a:lnTo>
                  <a:cubicBezTo>
                    <a:pt x="1736" y="530"/>
                    <a:pt x="1736" y="530"/>
                    <a:pt x="1735" y="529"/>
                  </a:cubicBezTo>
                  <a:lnTo>
                    <a:pt x="1735" y="529"/>
                  </a:lnTo>
                  <a:cubicBezTo>
                    <a:pt x="1727" y="529"/>
                    <a:pt x="1719" y="520"/>
                    <a:pt x="1720" y="511"/>
                  </a:cubicBezTo>
                  <a:lnTo>
                    <a:pt x="1720" y="511"/>
                  </a:lnTo>
                  <a:cubicBezTo>
                    <a:pt x="1721" y="504"/>
                    <a:pt x="1721" y="496"/>
                    <a:pt x="1721" y="489"/>
                  </a:cubicBezTo>
                  <a:lnTo>
                    <a:pt x="1721" y="489"/>
                  </a:lnTo>
                  <a:cubicBezTo>
                    <a:pt x="1721" y="440"/>
                    <a:pt x="1708" y="396"/>
                    <a:pt x="1682" y="362"/>
                  </a:cubicBezTo>
                  <a:lnTo>
                    <a:pt x="1682" y="362"/>
                  </a:lnTo>
                  <a:cubicBezTo>
                    <a:pt x="1677" y="353"/>
                    <a:pt x="1671" y="346"/>
                    <a:pt x="1664" y="340"/>
                  </a:cubicBezTo>
                  <a:lnTo>
                    <a:pt x="1664" y="340"/>
                  </a:lnTo>
                  <a:cubicBezTo>
                    <a:pt x="1657" y="333"/>
                    <a:pt x="1657" y="322"/>
                    <a:pt x="1664" y="315"/>
                  </a:cubicBezTo>
                  <a:lnTo>
                    <a:pt x="1664" y="315"/>
                  </a:lnTo>
                  <a:cubicBezTo>
                    <a:pt x="1671" y="309"/>
                    <a:pt x="1680" y="309"/>
                    <a:pt x="1687" y="315"/>
                  </a:cubicBezTo>
                  <a:lnTo>
                    <a:pt x="1687" y="315"/>
                  </a:lnTo>
                  <a:cubicBezTo>
                    <a:pt x="1695" y="323"/>
                    <a:pt x="1703" y="332"/>
                    <a:pt x="1710" y="341"/>
                  </a:cubicBezTo>
                  <a:lnTo>
                    <a:pt x="1710" y="341"/>
                  </a:lnTo>
                  <a:cubicBezTo>
                    <a:pt x="1739" y="382"/>
                    <a:pt x="1754" y="432"/>
                    <a:pt x="1754" y="489"/>
                  </a:cubicBezTo>
                  <a:lnTo>
                    <a:pt x="1754" y="489"/>
                  </a:lnTo>
                  <a:cubicBezTo>
                    <a:pt x="1754" y="497"/>
                    <a:pt x="1754" y="506"/>
                    <a:pt x="1753" y="514"/>
                  </a:cubicBezTo>
                  <a:lnTo>
                    <a:pt x="1753" y="514"/>
                  </a:lnTo>
                  <a:cubicBezTo>
                    <a:pt x="1753" y="523"/>
                    <a:pt x="1745" y="530"/>
                    <a:pt x="1737" y="530"/>
                  </a:cubicBezTo>
                  <a:close/>
                  <a:moveTo>
                    <a:pt x="1320" y="386"/>
                  </a:moveTo>
                  <a:lnTo>
                    <a:pt x="1320" y="386"/>
                  </a:lnTo>
                  <a:cubicBezTo>
                    <a:pt x="1315" y="386"/>
                    <a:pt x="1313" y="385"/>
                    <a:pt x="1310" y="383"/>
                  </a:cubicBezTo>
                  <a:lnTo>
                    <a:pt x="1310" y="383"/>
                  </a:lnTo>
                  <a:cubicBezTo>
                    <a:pt x="1302" y="377"/>
                    <a:pt x="1301" y="366"/>
                    <a:pt x="1306" y="359"/>
                  </a:cubicBezTo>
                  <a:lnTo>
                    <a:pt x="1306" y="359"/>
                  </a:lnTo>
                  <a:cubicBezTo>
                    <a:pt x="1313" y="349"/>
                    <a:pt x="1320" y="341"/>
                    <a:pt x="1327" y="333"/>
                  </a:cubicBezTo>
                  <a:lnTo>
                    <a:pt x="1327" y="333"/>
                  </a:lnTo>
                  <a:cubicBezTo>
                    <a:pt x="1367" y="291"/>
                    <a:pt x="1424" y="262"/>
                    <a:pt x="1487" y="255"/>
                  </a:cubicBezTo>
                  <a:lnTo>
                    <a:pt x="1487" y="255"/>
                  </a:lnTo>
                  <a:cubicBezTo>
                    <a:pt x="1496" y="254"/>
                    <a:pt x="1505" y="260"/>
                    <a:pt x="1506" y="270"/>
                  </a:cubicBezTo>
                  <a:lnTo>
                    <a:pt x="1506" y="270"/>
                  </a:lnTo>
                  <a:cubicBezTo>
                    <a:pt x="1507" y="278"/>
                    <a:pt x="1501" y="286"/>
                    <a:pt x="1491" y="288"/>
                  </a:cubicBezTo>
                  <a:lnTo>
                    <a:pt x="1491" y="288"/>
                  </a:lnTo>
                  <a:cubicBezTo>
                    <a:pt x="1436" y="295"/>
                    <a:pt x="1386" y="320"/>
                    <a:pt x="1351" y="357"/>
                  </a:cubicBezTo>
                  <a:lnTo>
                    <a:pt x="1351" y="357"/>
                  </a:lnTo>
                  <a:cubicBezTo>
                    <a:pt x="1345" y="364"/>
                    <a:pt x="1339" y="371"/>
                    <a:pt x="1333" y="379"/>
                  </a:cubicBezTo>
                  <a:lnTo>
                    <a:pt x="1333" y="379"/>
                  </a:lnTo>
                  <a:cubicBezTo>
                    <a:pt x="1330" y="383"/>
                    <a:pt x="1325" y="386"/>
                    <a:pt x="1320" y="386"/>
                  </a:cubicBezTo>
                  <a:close/>
                  <a:moveTo>
                    <a:pt x="76" y="228"/>
                  </a:moveTo>
                  <a:lnTo>
                    <a:pt x="76" y="228"/>
                  </a:lnTo>
                  <a:cubicBezTo>
                    <a:pt x="69" y="228"/>
                    <a:pt x="63" y="224"/>
                    <a:pt x="60" y="218"/>
                  </a:cubicBezTo>
                  <a:lnTo>
                    <a:pt x="60" y="218"/>
                  </a:lnTo>
                  <a:cubicBezTo>
                    <a:pt x="36" y="155"/>
                    <a:pt x="17" y="90"/>
                    <a:pt x="2" y="22"/>
                  </a:cubicBezTo>
                  <a:lnTo>
                    <a:pt x="2" y="22"/>
                  </a:lnTo>
                  <a:cubicBezTo>
                    <a:pt x="0" y="12"/>
                    <a:pt x="6" y="4"/>
                    <a:pt x="14" y="2"/>
                  </a:cubicBezTo>
                  <a:lnTo>
                    <a:pt x="14" y="2"/>
                  </a:lnTo>
                  <a:cubicBezTo>
                    <a:pt x="24" y="0"/>
                    <a:pt x="32" y="5"/>
                    <a:pt x="34" y="15"/>
                  </a:cubicBezTo>
                  <a:lnTo>
                    <a:pt x="34" y="15"/>
                  </a:lnTo>
                  <a:cubicBezTo>
                    <a:pt x="50" y="80"/>
                    <a:pt x="69" y="144"/>
                    <a:pt x="91" y="206"/>
                  </a:cubicBezTo>
                  <a:lnTo>
                    <a:pt x="91" y="206"/>
                  </a:lnTo>
                  <a:cubicBezTo>
                    <a:pt x="95" y="214"/>
                    <a:pt x="90" y="224"/>
                    <a:pt x="81" y="227"/>
                  </a:cubicBezTo>
                  <a:lnTo>
                    <a:pt x="81" y="227"/>
                  </a:lnTo>
                  <a:cubicBezTo>
                    <a:pt x="79" y="228"/>
                    <a:pt x="78" y="228"/>
                    <a:pt x="76" y="2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8">
              <a:extLst>
                <a:ext uri="{FF2B5EF4-FFF2-40B4-BE49-F238E27FC236}">
                  <a16:creationId xmlns:a16="http://schemas.microsoft.com/office/drawing/2014/main" id="{931B1315-0EF2-30EC-7E76-88DEED304393}"/>
                </a:ext>
              </a:extLst>
            </p:cNvPr>
            <p:cNvSpPr/>
            <p:nvPr/>
          </p:nvSpPr>
          <p:spPr>
            <a:xfrm flipH="1">
              <a:off x="4193113" y="852702"/>
              <a:ext cx="1097082" cy="282735"/>
            </a:xfrm>
            <a:custGeom>
              <a:avLst/>
              <a:gdLst/>
              <a:ahLst/>
              <a:cxnLst/>
              <a:rect l="l" t="t" r="r" b="b"/>
              <a:pathLst>
                <a:path w="2429" h="628" extrusionOk="0">
                  <a:moveTo>
                    <a:pt x="0" y="627"/>
                  </a:moveTo>
                  <a:lnTo>
                    <a:pt x="945" y="538"/>
                  </a:lnTo>
                  <a:lnTo>
                    <a:pt x="2428" y="399"/>
                  </a:lnTo>
                  <a:lnTo>
                    <a:pt x="868" y="66"/>
                  </a:lnTo>
                  <a:lnTo>
                    <a:pt x="558" y="0"/>
                  </a:lnTo>
                  <a:lnTo>
                    <a:pt x="0" y="62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8">
              <a:extLst>
                <a:ext uri="{FF2B5EF4-FFF2-40B4-BE49-F238E27FC236}">
                  <a16:creationId xmlns:a16="http://schemas.microsoft.com/office/drawing/2014/main" id="{FA990C78-C366-0C7D-16A3-986C9E66CF27}"/>
                </a:ext>
              </a:extLst>
            </p:cNvPr>
            <p:cNvSpPr/>
            <p:nvPr/>
          </p:nvSpPr>
          <p:spPr>
            <a:xfrm flipH="1">
              <a:off x="4193115" y="1033891"/>
              <a:ext cx="670991" cy="109509"/>
            </a:xfrm>
            <a:custGeom>
              <a:avLst/>
              <a:gdLst/>
              <a:ahLst/>
              <a:cxnLst/>
              <a:rect l="l" t="t" r="r" b="b"/>
              <a:pathLst>
                <a:path w="1484" h="242" extrusionOk="0">
                  <a:moveTo>
                    <a:pt x="1" y="147"/>
                  </a:moveTo>
                  <a:lnTo>
                    <a:pt x="26" y="241"/>
                  </a:lnTo>
                  <a:lnTo>
                    <a:pt x="1483" y="0"/>
                  </a:lnTo>
                  <a:lnTo>
                    <a:pt x="0" y="139"/>
                  </a:lnTo>
                  <a:lnTo>
                    <a:pt x="1" y="1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8">
              <a:extLst>
                <a:ext uri="{FF2B5EF4-FFF2-40B4-BE49-F238E27FC236}">
                  <a16:creationId xmlns:a16="http://schemas.microsoft.com/office/drawing/2014/main" id="{9DBF294D-0F12-E05E-8F45-AE7BA531160B}"/>
                </a:ext>
              </a:extLst>
            </p:cNvPr>
            <p:cNvSpPr/>
            <p:nvPr/>
          </p:nvSpPr>
          <p:spPr>
            <a:xfrm flipH="1">
              <a:off x="4195106" y="729255"/>
              <a:ext cx="724749" cy="304636"/>
            </a:xfrm>
            <a:custGeom>
              <a:avLst/>
              <a:gdLst/>
              <a:ahLst/>
              <a:cxnLst/>
              <a:rect l="l" t="t" r="r" b="b"/>
              <a:pathLst>
                <a:path w="1607" h="675" extrusionOk="0">
                  <a:moveTo>
                    <a:pt x="0" y="0"/>
                  </a:moveTo>
                  <a:lnTo>
                    <a:pt x="46" y="341"/>
                  </a:lnTo>
                  <a:lnTo>
                    <a:pt x="1606" y="674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8">
              <a:extLst>
                <a:ext uri="{FF2B5EF4-FFF2-40B4-BE49-F238E27FC236}">
                  <a16:creationId xmlns:a16="http://schemas.microsoft.com/office/drawing/2014/main" id="{F7244B8A-1852-AA82-C6F9-57BF2290BCD8}"/>
                </a:ext>
              </a:extLst>
            </p:cNvPr>
            <p:cNvSpPr/>
            <p:nvPr/>
          </p:nvSpPr>
          <p:spPr>
            <a:xfrm flipH="1">
              <a:off x="4195106" y="476386"/>
              <a:ext cx="724749" cy="557504"/>
            </a:xfrm>
            <a:custGeom>
              <a:avLst/>
              <a:gdLst/>
              <a:ahLst/>
              <a:cxnLst/>
              <a:rect l="l" t="t" r="r" b="b"/>
              <a:pathLst>
                <a:path w="1607" h="1233" extrusionOk="0">
                  <a:moveTo>
                    <a:pt x="0" y="558"/>
                  </a:moveTo>
                  <a:lnTo>
                    <a:pt x="1606" y="1232"/>
                  </a:lnTo>
                  <a:lnTo>
                    <a:pt x="375" y="0"/>
                  </a:lnTo>
                  <a:lnTo>
                    <a:pt x="0" y="558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8">
              <a:extLst>
                <a:ext uri="{FF2B5EF4-FFF2-40B4-BE49-F238E27FC236}">
                  <a16:creationId xmlns:a16="http://schemas.microsoft.com/office/drawing/2014/main" id="{D80F4DEF-66F9-359F-6827-7E0122668AE1}"/>
                </a:ext>
              </a:extLst>
            </p:cNvPr>
            <p:cNvSpPr/>
            <p:nvPr/>
          </p:nvSpPr>
          <p:spPr>
            <a:xfrm flipH="1">
              <a:off x="4185153" y="719299"/>
              <a:ext cx="864123" cy="324547"/>
            </a:xfrm>
            <a:custGeom>
              <a:avLst/>
              <a:gdLst/>
              <a:ahLst/>
              <a:cxnLst/>
              <a:rect l="l" t="t" r="r" b="b"/>
              <a:pathLst>
                <a:path w="1914" h="718" extrusionOk="0">
                  <a:moveTo>
                    <a:pt x="1891" y="717"/>
                  </a:moveTo>
                  <a:lnTo>
                    <a:pt x="1891" y="717"/>
                  </a:lnTo>
                  <a:cubicBezTo>
                    <a:pt x="1890" y="717"/>
                    <a:pt x="1888" y="717"/>
                    <a:pt x="1886" y="715"/>
                  </a:cubicBezTo>
                  <a:lnTo>
                    <a:pt x="18" y="318"/>
                  </a:lnTo>
                  <a:lnTo>
                    <a:pt x="18" y="318"/>
                  </a:lnTo>
                  <a:cubicBezTo>
                    <a:pt x="6" y="315"/>
                    <a:pt x="0" y="305"/>
                    <a:pt x="1" y="294"/>
                  </a:cubicBezTo>
                  <a:lnTo>
                    <a:pt x="1" y="294"/>
                  </a:lnTo>
                  <a:cubicBezTo>
                    <a:pt x="4" y="282"/>
                    <a:pt x="16" y="275"/>
                    <a:pt x="26" y="277"/>
                  </a:cubicBezTo>
                  <a:lnTo>
                    <a:pt x="1677" y="629"/>
                  </a:lnTo>
                  <a:lnTo>
                    <a:pt x="277" y="41"/>
                  </a:lnTo>
                  <a:lnTo>
                    <a:pt x="277" y="41"/>
                  </a:lnTo>
                  <a:cubicBezTo>
                    <a:pt x="267" y="38"/>
                    <a:pt x="262" y="25"/>
                    <a:pt x="266" y="15"/>
                  </a:cubicBezTo>
                  <a:lnTo>
                    <a:pt x="266" y="15"/>
                  </a:lnTo>
                  <a:cubicBezTo>
                    <a:pt x="270" y="4"/>
                    <a:pt x="283" y="0"/>
                    <a:pt x="293" y="3"/>
                  </a:cubicBezTo>
                  <a:lnTo>
                    <a:pt x="1899" y="676"/>
                  </a:lnTo>
                  <a:lnTo>
                    <a:pt x="1899" y="676"/>
                  </a:lnTo>
                  <a:cubicBezTo>
                    <a:pt x="1909" y="681"/>
                    <a:pt x="1913" y="691"/>
                    <a:pt x="1910" y="702"/>
                  </a:cubicBezTo>
                  <a:lnTo>
                    <a:pt x="1910" y="702"/>
                  </a:lnTo>
                  <a:cubicBezTo>
                    <a:pt x="1909" y="710"/>
                    <a:pt x="1900" y="717"/>
                    <a:pt x="1891" y="71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8">
              <a:extLst>
                <a:ext uri="{FF2B5EF4-FFF2-40B4-BE49-F238E27FC236}">
                  <a16:creationId xmlns:a16="http://schemas.microsoft.com/office/drawing/2014/main" id="{22917305-BBE9-5CB2-BB66-F0887002405A}"/>
                </a:ext>
              </a:extLst>
            </p:cNvPr>
            <p:cNvSpPr/>
            <p:nvPr/>
          </p:nvSpPr>
          <p:spPr>
            <a:xfrm flipH="1">
              <a:off x="4185150" y="1023936"/>
              <a:ext cx="810366" cy="93581"/>
            </a:xfrm>
            <a:custGeom>
              <a:avLst/>
              <a:gdLst/>
              <a:ahLst/>
              <a:cxnLst/>
              <a:rect l="l" t="t" r="r" b="b"/>
              <a:pathLst>
                <a:path w="1795" h="209" extrusionOk="0">
                  <a:moveTo>
                    <a:pt x="22" y="208"/>
                  </a:moveTo>
                  <a:lnTo>
                    <a:pt x="22" y="208"/>
                  </a:lnTo>
                  <a:cubicBezTo>
                    <a:pt x="11" y="208"/>
                    <a:pt x="1" y="199"/>
                    <a:pt x="0" y="188"/>
                  </a:cubicBezTo>
                  <a:lnTo>
                    <a:pt x="0" y="188"/>
                  </a:lnTo>
                  <a:cubicBezTo>
                    <a:pt x="0" y="178"/>
                    <a:pt x="8" y="167"/>
                    <a:pt x="19" y="166"/>
                  </a:cubicBezTo>
                  <a:lnTo>
                    <a:pt x="1770" y="1"/>
                  </a:lnTo>
                  <a:lnTo>
                    <a:pt x="1770" y="1"/>
                  </a:lnTo>
                  <a:cubicBezTo>
                    <a:pt x="1782" y="0"/>
                    <a:pt x="1792" y="8"/>
                    <a:pt x="1793" y="20"/>
                  </a:cubicBezTo>
                  <a:lnTo>
                    <a:pt x="1793" y="20"/>
                  </a:lnTo>
                  <a:cubicBezTo>
                    <a:pt x="1794" y="31"/>
                    <a:pt x="1786" y="41"/>
                    <a:pt x="1774" y="43"/>
                  </a:cubicBezTo>
                  <a:lnTo>
                    <a:pt x="24" y="208"/>
                  </a:lnTo>
                  <a:lnTo>
                    <a:pt x="24" y="208"/>
                  </a:lnTo>
                  <a:cubicBezTo>
                    <a:pt x="23" y="208"/>
                    <a:pt x="23" y="208"/>
                    <a:pt x="22" y="208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1480;p43">
            <a:extLst>
              <a:ext uri="{FF2B5EF4-FFF2-40B4-BE49-F238E27FC236}">
                <a16:creationId xmlns:a16="http://schemas.microsoft.com/office/drawing/2014/main" id="{6BA23397-36D2-7DEB-E54E-0BE476B50A9D}"/>
              </a:ext>
            </a:extLst>
          </p:cNvPr>
          <p:cNvGrpSpPr/>
          <p:nvPr/>
        </p:nvGrpSpPr>
        <p:grpSpPr>
          <a:xfrm>
            <a:off x="-338301" y="3766972"/>
            <a:ext cx="3494022" cy="1898228"/>
            <a:chOff x="124898" y="3430333"/>
            <a:chExt cx="3494022" cy="1898228"/>
          </a:xfrm>
        </p:grpSpPr>
        <p:grpSp>
          <p:nvGrpSpPr>
            <p:cNvPr id="3" name="Google Shape;1481;p43">
              <a:extLst>
                <a:ext uri="{FF2B5EF4-FFF2-40B4-BE49-F238E27FC236}">
                  <a16:creationId xmlns:a16="http://schemas.microsoft.com/office/drawing/2014/main" id="{41968019-CE5D-371E-9046-370739545009}"/>
                </a:ext>
              </a:extLst>
            </p:cNvPr>
            <p:cNvGrpSpPr/>
            <p:nvPr/>
          </p:nvGrpSpPr>
          <p:grpSpPr>
            <a:xfrm>
              <a:off x="124898" y="3430333"/>
              <a:ext cx="3494022" cy="1898228"/>
              <a:chOff x="93523" y="3376358"/>
              <a:chExt cx="3494022" cy="1898228"/>
            </a:xfrm>
          </p:grpSpPr>
          <p:grpSp>
            <p:nvGrpSpPr>
              <p:cNvPr id="12" name="Google Shape;1482;p43">
                <a:extLst>
                  <a:ext uri="{FF2B5EF4-FFF2-40B4-BE49-F238E27FC236}">
                    <a16:creationId xmlns:a16="http://schemas.microsoft.com/office/drawing/2014/main" id="{9E04F3F5-41CA-DFDD-37BE-EA465B91C12B}"/>
                  </a:ext>
                </a:extLst>
              </p:cNvPr>
              <p:cNvGrpSpPr/>
              <p:nvPr/>
            </p:nvGrpSpPr>
            <p:grpSpPr>
              <a:xfrm rot="981574">
                <a:off x="277949" y="3560781"/>
                <a:ext cx="1529363" cy="1529381"/>
                <a:chOff x="623148" y="2489416"/>
                <a:chExt cx="2286450" cy="2286477"/>
              </a:xfrm>
            </p:grpSpPr>
            <p:sp>
              <p:nvSpPr>
                <p:cNvPr id="45" name="Google Shape;1483;p43">
                  <a:extLst>
                    <a:ext uri="{FF2B5EF4-FFF2-40B4-BE49-F238E27FC236}">
                      <a16:creationId xmlns:a16="http://schemas.microsoft.com/office/drawing/2014/main" id="{3126C520-612F-DB77-EA8A-64F270E8C3E6}"/>
                    </a:ext>
                  </a:extLst>
                </p:cNvPr>
                <p:cNvSpPr/>
                <p:nvPr/>
              </p:nvSpPr>
              <p:spPr>
                <a:xfrm>
                  <a:off x="623148" y="2489416"/>
                  <a:ext cx="2286450" cy="228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7" h="2637" extrusionOk="0">
                      <a:moveTo>
                        <a:pt x="1687" y="204"/>
                      </a:moveTo>
                      <a:cubicBezTo>
                        <a:pt x="2302" y="408"/>
                        <a:pt x="2636" y="1072"/>
                        <a:pt x="2432" y="1687"/>
                      </a:cubicBezTo>
                      <a:cubicBezTo>
                        <a:pt x="2228" y="2303"/>
                        <a:pt x="1564" y="2636"/>
                        <a:pt x="948" y="2433"/>
                      </a:cubicBezTo>
                      <a:cubicBezTo>
                        <a:pt x="333" y="2229"/>
                        <a:pt x="0" y="1565"/>
                        <a:pt x="203" y="949"/>
                      </a:cubicBezTo>
                      <a:cubicBezTo>
                        <a:pt x="407" y="334"/>
                        <a:pt x="1071" y="0"/>
                        <a:pt x="1687" y="20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1484;p43">
                  <a:extLst>
                    <a:ext uri="{FF2B5EF4-FFF2-40B4-BE49-F238E27FC236}">
                      <a16:creationId xmlns:a16="http://schemas.microsoft.com/office/drawing/2014/main" id="{6695FA4B-FF2A-D0ED-7CEC-89C271C4CEBE}"/>
                    </a:ext>
                  </a:extLst>
                </p:cNvPr>
                <p:cNvSpPr/>
                <p:nvPr/>
              </p:nvSpPr>
              <p:spPr>
                <a:xfrm>
                  <a:off x="1013144" y="2646182"/>
                  <a:ext cx="990284" cy="168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" h="1946" extrusionOk="0">
                      <a:moveTo>
                        <a:pt x="11" y="1945"/>
                      </a:moveTo>
                      <a:lnTo>
                        <a:pt x="11" y="1945"/>
                      </a:lnTo>
                      <a:cubicBezTo>
                        <a:pt x="5" y="1945"/>
                        <a:pt x="0" y="1940"/>
                        <a:pt x="0" y="1934"/>
                      </a:cubicBezTo>
                      <a:cubicBezTo>
                        <a:pt x="10" y="1544"/>
                        <a:pt x="118" y="1160"/>
                        <a:pt x="314" y="824"/>
                      </a:cubicBezTo>
                      <a:cubicBezTo>
                        <a:pt x="510" y="487"/>
                        <a:pt x="791" y="203"/>
                        <a:pt x="1125" y="3"/>
                      </a:cubicBezTo>
                      <a:cubicBezTo>
                        <a:pt x="1130" y="0"/>
                        <a:pt x="1137" y="1"/>
                        <a:pt x="1140" y="6"/>
                      </a:cubicBezTo>
                      <a:cubicBezTo>
                        <a:pt x="1143" y="12"/>
                        <a:pt x="1141" y="18"/>
                        <a:pt x="1136" y="21"/>
                      </a:cubicBezTo>
                      <a:cubicBezTo>
                        <a:pt x="805" y="220"/>
                        <a:pt x="527" y="501"/>
                        <a:pt x="333" y="835"/>
                      </a:cubicBezTo>
                      <a:cubicBezTo>
                        <a:pt x="139" y="1168"/>
                        <a:pt x="31" y="1549"/>
                        <a:pt x="22" y="1934"/>
                      </a:cubicBezTo>
                      <a:cubicBezTo>
                        <a:pt x="22" y="1940"/>
                        <a:pt x="17" y="1945"/>
                        <a:pt x="11" y="1945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1485;p43">
                  <a:extLst>
                    <a:ext uri="{FF2B5EF4-FFF2-40B4-BE49-F238E27FC236}">
                      <a16:creationId xmlns:a16="http://schemas.microsoft.com/office/drawing/2014/main" id="{3038D415-64FC-D13C-2548-243D828C308E}"/>
                    </a:ext>
                  </a:extLst>
                </p:cNvPr>
                <p:cNvSpPr/>
                <p:nvPr/>
              </p:nvSpPr>
              <p:spPr>
                <a:xfrm>
                  <a:off x="1143142" y="2776182"/>
                  <a:ext cx="1525568" cy="539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620" extrusionOk="0">
                      <a:moveTo>
                        <a:pt x="456" y="619"/>
                      </a:moveTo>
                      <a:cubicBezTo>
                        <a:pt x="352" y="619"/>
                        <a:pt x="267" y="600"/>
                        <a:pt x="198" y="560"/>
                      </a:cubicBezTo>
                      <a:cubicBezTo>
                        <a:pt x="105" y="506"/>
                        <a:pt x="38" y="411"/>
                        <a:pt x="19" y="306"/>
                      </a:cubicBezTo>
                      <a:cubicBezTo>
                        <a:pt x="0" y="200"/>
                        <a:pt x="30" y="88"/>
                        <a:pt x="98" y="6"/>
                      </a:cubicBezTo>
                      <a:cubicBezTo>
                        <a:pt x="102" y="1"/>
                        <a:pt x="109" y="0"/>
                        <a:pt x="114" y="4"/>
                      </a:cubicBezTo>
                      <a:cubicBezTo>
                        <a:pt x="118" y="8"/>
                        <a:pt x="119" y="15"/>
                        <a:pt x="115" y="20"/>
                      </a:cubicBezTo>
                      <a:cubicBezTo>
                        <a:pt x="51" y="97"/>
                        <a:pt x="23" y="203"/>
                        <a:pt x="41" y="302"/>
                      </a:cubicBezTo>
                      <a:cubicBezTo>
                        <a:pt x="59" y="401"/>
                        <a:pt x="122" y="491"/>
                        <a:pt x="209" y="541"/>
                      </a:cubicBezTo>
                      <a:cubicBezTo>
                        <a:pt x="288" y="587"/>
                        <a:pt x="390" y="604"/>
                        <a:pt x="522" y="595"/>
                      </a:cubicBezTo>
                      <a:cubicBezTo>
                        <a:pt x="675" y="584"/>
                        <a:pt x="826" y="543"/>
                        <a:pt x="972" y="504"/>
                      </a:cubicBezTo>
                      <a:cubicBezTo>
                        <a:pt x="1023" y="490"/>
                        <a:pt x="1076" y="476"/>
                        <a:pt x="1128" y="463"/>
                      </a:cubicBezTo>
                      <a:cubicBezTo>
                        <a:pt x="1305" y="420"/>
                        <a:pt x="1535" y="379"/>
                        <a:pt x="1750" y="442"/>
                      </a:cubicBezTo>
                      <a:cubicBezTo>
                        <a:pt x="1755" y="444"/>
                        <a:pt x="1759" y="450"/>
                        <a:pt x="1757" y="456"/>
                      </a:cubicBezTo>
                      <a:cubicBezTo>
                        <a:pt x="1755" y="461"/>
                        <a:pt x="1749" y="465"/>
                        <a:pt x="1743" y="463"/>
                      </a:cubicBezTo>
                      <a:cubicBezTo>
                        <a:pt x="1534" y="401"/>
                        <a:pt x="1307" y="442"/>
                        <a:pt x="1133" y="484"/>
                      </a:cubicBezTo>
                      <a:cubicBezTo>
                        <a:pt x="1081" y="497"/>
                        <a:pt x="1029" y="511"/>
                        <a:pt x="978" y="525"/>
                      </a:cubicBezTo>
                      <a:cubicBezTo>
                        <a:pt x="830" y="565"/>
                        <a:pt x="678" y="605"/>
                        <a:pt x="523" y="617"/>
                      </a:cubicBezTo>
                      <a:cubicBezTo>
                        <a:pt x="500" y="618"/>
                        <a:pt x="477" y="619"/>
                        <a:pt x="456" y="619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1486;p43">
                  <a:extLst>
                    <a:ext uri="{FF2B5EF4-FFF2-40B4-BE49-F238E27FC236}">
                      <a16:creationId xmlns:a16="http://schemas.microsoft.com/office/drawing/2014/main" id="{6F648FE2-0C27-51C0-C3B8-B9FC01E5A86E}"/>
                    </a:ext>
                  </a:extLst>
                </p:cNvPr>
                <p:cNvSpPr/>
                <p:nvPr/>
              </p:nvSpPr>
              <p:spPr>
                <a:xfrm>
                  <a:off x="787557" y="3816182"/>
                  <a:ext cx="1322926" cy="791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914" extrusionOk="0">
                      <a:moveTo>
                        <a:pt x="1512" y="913"/>
                      </a:moveTo>
                      <a:cubicBezTo>
                        <a:pt x="1511" y="913"/>
                        <a:pt x="1510" y="913"/>
                        <a:pt x="1509" y="913"/>
                      </a:cubicBezTo>
                      <a:cubicBezTo>
                        <a:pt x="1162" y="828"/>
                        <a:pt x="847" y="627"/>
                        <a:pt x="623" y="347"/>
                      </a:cubicBezTo>
                      <a:cubicBezTo>
                        <a:pt x="607" y="327"/>
                        <a:pt x="592" y="307"/>
                        <a:pt x="577" y="287"/>
                      </a:cubicBezTo>
                      <a:cubicBezTo>
                        <a:pt x="539" y="237"/>
                        <a:pt x="499" y="186"/>
                        <a:pt x="454" y="142"/>
                      </a:cubicBezTo>
                      <a:cubicBezTo>
                        <a:pt x="404" y="93"/>
                        <a:pt x="323" y="33"/>
                        <a:pt x="226" y="27"/>
                      </a:cubicBezTo>
                      <a:cubicBezTo>
                        <a:pt x="136" y="22"/>
                        <a:pt x="49" y="74"/>
                        <a:pt x="23" y="148"/>
                      </a:cubicBezTo>
                      <a:cubicBezTo>
                        <a:pt x="21" y="154"/>
                        <a:pt x="15" y="157"/>
                        <a:pt x="9" y="155"/>
                      </a:cubicBezTo>
                      <a:cubicBezTo>
                        <a:pt x="4" y="153"/>
                        <a:pt x="0" y="147"/>
                        <a:pt x="2" y="141"/>
                      </a:cubicBezTo>
                      <a:cubicBezTo>
                        <a:pt x="32" y="57"/>
                        <a:pt x="126" y="0"/>
                        <a:pt x="228" y="6"/>
                      </a:cubicBezTo>
                      <a:cubicBezTo>
                        <a:pt x="331" y="12"/>
                        <a:pt x="416" y="74"/>
                        <a:pt x="469" y="126"/>
                      </a:cubicBezTo>
                      <a:cubicBezTo>
                        <a:pt x="516" y="171"/>
                        <a:pt x="556" y="223"/>
                        <a:pt x="594" y="274"/>
                      </a:cubicBezTo>
                      <a:cubicBezTo>
                        <a:pt x="609" y="294"/>
                        <a:pt x="625" y="314"/>
                        <a:pt x="640" y="334"/>
                      </a:cubicBezTo>
                      <a:cubicBezTo>
                        <a:pt x="861" y="610"/>
                        <a:pt x="1171" y="808"/>
                        <a:pt x="1515" y="892"/>
                      </a:cubicBezTo>
                      <a:cubicBezTo>
                        <a:pt x="1521" y="893"/>
                        <a:pt x="1524" y="899"/>
                        <a:pt x="1523" y="905"/>
                      </a:cubicBezTo>
                      <a:cubicBezTo>
                        <a:pt x="1521" y="910"/>
                        <a:pt x="1517" y="913"/>
                        <a:pt x="1512" y="913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1487;p43">
                  <a:extLst>
                    <a:ext uri="{FF2B5EF4-FFF2-40B4-BE49-F238E27FC236}">
                      <a16:creationId xmlns:a16="http://schemas.microsoft.com/office/drawing/2014/main" id="{15B04384-078E-1813-489F-E3C540F90917}"/>
                    </a:ext>
                  </a:extLst>
                </p:cNvPr>
                <p:cNvSpPr/>
                <p:nvPr/>
              </p:nvSpPr>
              <p:spPr>
                <a:xfrm>
                  <a:off x="776087" y="3338240"/>
                  <a:ext cx="1965278" cy="58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5" h="674" extrusionOk="0">
                      <a:moveTo>
                        <a:pt x="1984" y="642"/>
                      </a:moveTo>
                      <a:cubicBezTo>
                        <a:pt x="1285" y="642"/>
                        <a:pt x="577" y="422"/>
                        <a:pt x="6" y="22"/>
                      </a:cubicBezTo>
                      <a:cubicBezTo>
                        <a:pt x="1" y="18"/>
                        <a:pt x="0" y="12"/>
                        <a:pt x="3" y="7"/>
                      </a:cubicBezTo>
                      <a:cubicBezTo>
                        <a:pt x="7" y="2"/>
                        <a:pt x="13" y="0"/>
                        <a:pt x="18" y="4"/>
                      </a:cubicBezTo>
                      <a:cubicBezTo>
                        <a:pt x="658" y="453"/>
                        <a:pt x="1472" y="673"/>
                        <a:pt x="2251" y="609"/>
                      </a:cubicBezTo>
                      <a:cubicBezTo>
                        <a:pt x="2257" y="609"/>
                        <a:pt x="2263" y="613"/>
                        <a:pt x="2263" y="619"/>
                      </a:cubicBezTo>
                      <a:cubicBezTo>
                        <a:pt x="2264" y="625"/>
                        <a:pt x="2259" y="630"/>
                        <a:pt x="2253" y="631"/>
                      </a:cubicBezTo>
                      <a:cubicBezTo>
                        <a:pt x="2164" y="638"/>
                        <a:pt x="2074" y="642"/>
                        <a:pt x="1984" y="642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1488;p43">
                  <a:extLst>
                    <a:ext uri="{FF2B5EF4-FFF2-40B4-BE49-F238E27FC236}">
                      <a16:creationId xmlns:a16="http://schemas.microsoft.com/office/drawing/2014/main" id="{B5762C8A-8836-83B7-04AB-08B1C3CE2586}"/>
                    </a:ext>
                  </a:extLst>
                </p:cNvPr>
                <p:cNvSpPr/>
                <p:nvPr/>
              </p:nvSpPr>
              <p:spPr>
                <a:xfrm>
                  <a:off x="837263" y="2982653"/>
                  <a:ext cx="256172" cy="344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" h="395" extrusionOk="0">
                      <a:moveTo>
                        <a:pt x="12" y="394"/>
                      </a:moveTo>
                      <a:cubicBezTo>
                        <a:pt x="11" y="394"/>
                        <a:pt x="9" y="393"/>
                        <a:pt x="8" y="393"/>
                      </a:cubicBezTo>
                      <a:cubicBezTo>
                        <a:pt x="2" y="391"/>
                        <a:pt x="0" y="385"/>
                        <a:pt x="2" y="379"/>
                      </a:cubicBezTo>
                      <a:cubicBezTo>
                        <a:pt x="56" y="231"/>
                        <a:pt x="151" y="101"/>
                        <a:pt x="274" y="3"/>
                      </a:cubicBezTo>
                      <a:cubicBezTo>
                        <a:pt x="279" y="0"/>
                        <a:pt x="286" y="0"/>
                        <a:pt x="289" y="5"/>
                      </a:cubicBezTo>
                      <a:cubicBezTo>
                        <a:pt x="293" y="10"/>
                        <a:pt x="292" y="17"/>
                        <a:pt x="288" y="21"/>
                      </a:cubicBezTo>
                      <a:cubicBezTo>
                        <a:pt x="167" y="116"/>
                        <a:pt x="75" y="242"/>
                        <a:pt x="22" y="386"/>
                      </a:cubicBezTo>
                      <a:cubicBezTo>
                        <a:pt x="21" y="391"/>
                        <a:pt x="16" y="394"/>
                        <a:pt x="12" y="394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" name="Google Shape;1489;p43">
                <a:extLst>
                  <a:ext uri="{FF2B5EF4-FFF2-40B4-BE49-F238E27FC236}">
                    <a16:creationId xmlns:a16="http://schemas.microsoft.com/office/drawing/2014/main" id="{192BFC79-7C1F-E222-FE15-50B05AA20BFC}"/>
                  </a:ext>
                </a:extLst>
              </p:cNvPr>
              <p:cNvGrpSpPr/>
              <p:nvPr/>
            </p:nvGrpSpPr>
            <p:grpSpPr>
              <a:xfrm rot="159944">
                <a:off x="586864" y="4080346"/>
                <a:ext cx="2981826" cy="880201"/>
                <a:chOff x="4516400" y="3556732"/>
                <a:chExt cx="3830996" cy="1130866"/>
              </a:xfrm>
            </p:grpSpPr>
            <p:sp>
              <p:nvSpPr>
                <p:cNvPr id="24" name="Google Shape;1490;p43">
                  <a:extLst>
                    <a:ext uri="{FF2B5EF4-FFF2-40B4-BE49-F238E27FC236}">
                      <a16:creationId xmlns:a16="http://schemas.microsoft.com/office/drawing/2014/main" id="{0AF10B74-F322-0352-3AA4-6143B314E016}"/>
                    </a:ext>
                  </a:extLst>
                </p:cNvPr>
                <p:cNvSpPr/>
                <p:nvPr/>
              </p:nvSpPr>
              <p:spPr>
                <a:xfrm>
                  <a:off x="5017459" y="4341378"/>
                  <a:ext cx="339257" cy="22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571" extrusionOk="0">
                      <a:moveTo>
                        <a:pt x="859" y="82"/>
                      </a:moveTo>
                      <a:lnTo>
                        <a:pt x="831" y="444"/>
                      </a:lnTo>
                      <a:cubicBezTo>
                        <a:pt x="461" y="570"/>
                        <a:pt x="0" y="363"/>
                        <a:pt x="0" y="363"/>
                      </a:cubicBezTo>
                      <a:lnTo>
                        <a:pt x="40" y="0"/>
                      </a:lnTo>
                      <a:cubicBezTo>
                        <a:pt x="81" y="16"/>
                        <a:pt x="456" y="154"/>
                        <a:pt x="859" y="82"/>
                      </a:cubicBezTo>
                    </a:path>
                  </a:pathLst>
                </a:custGeom>
                <a:solidFill>
                  <a:srgbClr val="EC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1491;p43">
                  <a:extLst>
                    <a:ext uri="{FF2B5EF4-FFF2-40B4-BE49-F238E27FC236}">
                      <a16:creationId xmlns:a16="http://schemas.microsoft.com/office/drawing/2014/main" id="{4DC48650-069A-3826-A1F7-5F2FA7AB2412}"/>
                    </a:ext>
                  </a:extLst>
                </p:cNvPr>
                <p:cNvSpPr/>
                <p:nvPr/>
              </p:nvSpPr>
              <p:spPr>
                <a:xfrm>
                  <a:off x="5033117" y="4236990"/>
                  <a:ext cx="332298" cy="165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417" extrusionOk="0">
                      <a:moveTo>
                        <a:pt x="840" y="81"/>
                      </a:moveTo>
                      <a:lnTo>
                        <a:pt x="819" y="344"/>
                      </a:lnTo>
                      <a:cubicBezTo>
                        <a:pt x="416" y="416"/>
                        <a:pt x="41" y="278"/>
                        <a:pt x="0" y="262"/>
                      </a:cubicBezTo>
                      <a:lnTo>
                        <a:pt x="29" y="0"/>
                      </a:lnTo>
                      <a:cubicBezTo>
                        <a:pt x="81" y="20"/>
                        <a:pt x="446" y="150"/>
                        <a:pt x="840" y="81"/>
                      </a:cubicBezTo>
                    </a:path>
                  </a:pathLst>
                </a:custGeom>
                <a:solidFill>
                  <a:srgbClr val="5622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1492;p43">
                  <a:extLst>
                    <a:ext uri="{FF2B5EF4-FFF2-40B4-BE49-F238E27FC236}">
                      <a16:creationId xmlns:a16="http://schemas.microsoft.com/office/drawing/2014/main" id="{C95CC69B-81DE-D94C-B003-94513049FCFA}"/>
                    </a:ext>
                  </a:extLst>
                </p:cNvPr>
                <p:cNvSpPr/>
                <p:nvPr/>
              </p:nvSpPr>
              <p:spPr>
                <a:xfrm>
                  <a:off x="6431905" y="4069970"/>
                  <a:ext cx="1779804" cy="499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2" h="1264" extrusionOk="0">
                      <a:moveTo>
                        <a:pt x="4511" y="1263"/>
                      </a:moveTo>
                      <a:lnTo>
                        <a:pt x="268" y="1263"/>
                      </a:lnTo>
                      <a:cubicBezTo>
                        <a:pt x="268" y="1263"/>
                        <a:pt x="348" y="985"/>
                        <a:pt x="0" y="821"/>
                      </a:cubicBezTo>
                      <a:cubicBezTo>
                        <a:pt x="0" y="821"/>
                        <a:pt x="1" y="821"/>
                        <a:pt x="1" y="820"/>
                      </a:cubicBezTo>
                      <a:cubicBezTo>
                        <a:pt x="60" y="802"/>
                        <a:pt x="2726" y="0"/>
                        <a:pt x="4326" y="689"/>
                      </a:cubicBezTo>
                      <a:cubicBezTo>
                        <a:pt x="4326" y="689"/>
                        <a:pt x="4411" y="817"/>
                        <a:pt x="4467" y="1012"/>
                      </a:cubicBezTo>
                      <a:cubicBezTo>
                        <a:pt x="4488" y="1087"/>
                        <a:pt x="4505" y="1171"/>
                        <a:pt x="4511" y="1263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1493;p43">
                  <a:extLst>
                    <a:ext uri="{FF2B5EF4-FFF2-40B4-BE49-F238E27FC236}">
                      <a16:creationId xmlns:a16="http://schemas.microsoft.com/office/drawing/2014/main" id="{6F5DCEC5-F945-162E-5DA8-225E07770B53}"/>
                    </a:ext>
                  </a:extLst>
                </p:cNvPr>
                <p:cNvSpPr/>
                <p:nvPr/>
              </p:nvSpPr>
              <p:spPr>
                <a:xfrm>
                  <a:off x="6431905" y="4022996"/>
                  <a:ext cx="1706737" cy="372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6" h="942" extrusionOk="0">
                      <a:moveTo>
                        <a:pt x="4010" y="342"/>
                      </a:moveTo>
                      <a:lnTo>
                        <a:pt x="4325" y="810"/>
                      </a:lnTo>
                      <a:cubicBezTo>
                        <a:pt x="2725" y="121"/>
                        <a:pt x="59" y="923"/>
                        <a:pt x="0" y="941"/>
                      </a:cubicBezTo>
                      <a:cubicBezTo>
                        <a:pt x="2103" y="0"/>
                        <a:pt x="3388" y="143"/>
                        <a:pt x="4010" y="34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1494;p43">
                  <a:extLst>
                    <a:ext uri="{FF2B5EF4-FFF2-40B4-BE49-F238E27FC236}">
                      <a16:creationId xmlns:a16="http://schemas.microsoft.com/office/drawing/2014/main" id="{92802815-837C-64A0-18E1-15E158B21DFA}"/>
                    </a:ext>
                  </a:extLst>
                </p:cNvPr>
                <p:cNvSpPr/>
                <p:nvPr/>
              </p:nvSpPr>
              <p:spPr>
                <a:xfrm>
                  <a:off x="6351875" y="4452725"/>
                  <a:ext cx="160060" cy="177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" h="450" extrusionOk="0">
                      <a:moveTo>
                        <a:pt x="182" y="438"/>
                      </a:moveTo>
                      <a:cubicBezTo>
                        <a:pt x="141" y="434"/>
                        <a:pt x="48" y="410"/>
                        <a:pt x="27" y="274"/>
                      </a:cubicBezTo>
                      <a:cubicBezTo>
                        <a:pt x="0" y="97"/>
                        <a:pt x="202" y="1"/>
                        <a:pt x="202" y="1"/>
                      </a:cubicBezTo>
                      <a:lnTo>
                        <a:pt x="203" y="0"/>
                      </a:lnTo>
                      <a:cubicBezTo>
                        <a:pt x="214" y="5"/>
                        <a:pt x="404" y="101"/>
                        <a:pt x="377" y="272"/>
                      </a:cubicBezTo>
                      <a:cubicBezTo>
                        <a:pt x="351" y="449"/>
                        <a:pt x="202" y="437"/>
                        <a:pt x="202" y="437"/>
                      </a:cubicBezTo>
                      <a:lnTo>
                        <a:pt x="182" y="438"/>
                      </a:ln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1495;p43">
                  <a:extLst>
                    <a:ext uri="{FF2B5EF4-FFF2-40B4-BE49-F238E27FC236}">
                      <a16:creationId xmlns:a16="http://schemas.microsoft.com/office/drawing/2014/main" id="{91CB21BF-F8F7-0C72-A019-3B87FAAABE0E}"/>
                    </a:ext>
                  </a:extLst>
                </p:cNvPr>
                <p:cNvSpPr/>
                <p:nvPr/>
              </p:nvSpPr>
              <p:spPr>
                <a:xfrm>
                  <a:off x="6431905" y="3556732"/>
                  <a:ext cx="1762403" cy="83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8" h="2123" extrusionOk="0">
                      <a:moveTo>
                        <a:pt x="1" y="2121"/>
                      </a:moveTo>
                      <a:cubicBezTo>
                        <a:pt x="1" y="2122"/>
                        <a:pt x="0" y="2122"/>
                        <a:pt x="0" y="2122"/>
                      </a:cubicBezTo>
                      <a:lnTo>
                        <a:pt x="0" y="1765"/>
                      </a:lnTo>
                      <a:lnTo>
                        <a:pt x="0" y="1764"/>
                      </a:lnTo>
                      <a:cubicBezTo>
                        <a:pt x="0" y="1764"/>
                        <a:pt x="2264" y="0"/>
                        <a:pt x="3771" y="955"/>
                      </a:cubicBezTo>
                      <a:lnTo>
                        <a:pt x="4467" y="1736"/>
                      </a:lnTo>
                      <a:cubicBezTo>
                        <a:pt x="4467" y="1736"/>
                        <a:pt x="4321" y="1623"/>
                        <a:pt x="4011" y="1522"/>
                      </a:cubicBezTo>
                      <a:cubicBezTo>
                        <a:pt x="3389" y="1323"/>
                        <a:pt x="2104" y="1180"/>
                        <a:pt x="1" y="212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1496;p43">
                  <a:extLst>
                    <a:ext uri="{FF2B5EF4-FFF2-40B4-BE49-F238E27FC236}">
                      <a16:creationId xmlns:a16="http://schemas.microsoft.com/office/drawing/2014/main" id="{BD091282-8458-8C36-F6B3-8D81F83ACA81}"/>
                    </a:ext>
                  </a:extLst>
                </p:cNvPr>
                <p:cNvSpPr/>
                <p:nvPr/>
              </p:nvSpPr>
              <p:spPr>
                <a:xfrm>
                  <a:off x="4669502" y="3556732"/>
                  <a:ext cx="1762410" cy="83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7" h="2123" extrusionOk="0">
                      <a:moveTo>
                        <a:pt x="4466" y="2122"/>
                      </a:moveTo>
                      <a:cubicBezTo>
                        <a:pt x="4466" y="2122"/>
                        <a:pt x="4466" y="2122"/>
                        <a:pt x="4465" y="2122"/>
                      </a:cubicBezTo>
                      <a:cubicBezTo>
                        <a:pt x="2362" y="1180"/>
                        <a:pt x="1077" y="1323"/>
                        <a:pt x="455" y="1523"/>
                      </a:cubicBezTo>
                      <a:cubicBezTo>
                        <a:pt x="145" y="1623"/>
                        <a:pt x="0" y="1736"/>
                        <a:pt x="0" y="1736"/>
                      </a:cubicBezTo>
                      <a:lnTo>
                        <a:pt x="695" y="955"/>
                      </a:lnTo>
                      <a:cubicBezTo>
                        <a:pt x="2202" y="0"/>
                        <a:pt x="4466" y="1764"/>
                        <a:pt x="4466" y="1764"/>
                      </a:cubicBezTo>
                      <a:lnTo>
                        <a:pt x="4466" y="2121"/>
                      </a:lnTo>
                      <a:lnTo>
                        <a:pt x="4466" y="2122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1497;p43">
                  <a:extLst>
                    <a:ext uri="{FF2B5EF4-FFF2-40B4-BE49-F238E27FC236}">
                      <a16:creationId xmlns:a16="http://schemas.microsoft.com/office/drawing/2014/main" id="{839A1CB6-99E4-85F8-8F32-14140CE06049}"/>
                    </a:ext>
                  </a:extLst>
                </p:cNvPr>
                <p:cNvSpPr/>
                <p:nvPr/>
              </p:nvSpPr>
              <p:spPr>
                <a:xfrm>
                  <a:off x="4652104" y="4071710"/>
                  <a:ext cx="1779804" cy="497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2" h="1263" extrusionOk="0">
                      <a:moveTo>
                        <a:pt x="4510" y="820"/>
                      </a:moveTo>
                      <a:cubicBezTo>
                        <a:pt x="4511" y="820"/>
                        <a:pt x="4511" y="820"/>
                        <a:pt x="4511" y="820"/>
                      </a:cubicBezTo>
                      <a:cubicBezTo>
                        <a:pt x="4163" y="985"/>
                        <a:pt x="4243" y="1262"/>
                        <a:pt x="4243" y="1262"/>
                      </a:cubicBezTo>
                      <a:lnTo>
                        <a:pt x="0" y="1262"/>
                      </a:lnTo>
                      <a:cubicBezTo>
                        <a:pt x="6" y="1171"/>
                        <a:pt x="23" y="1087"/>
                        <a:pt x="44" y="1012"/>
                      </a:cubicBezTo>
                      <a:lnTo>
                        <a:pt x="45" y="1012"/>
                      </a:lnTo>
                      <a:cubicBezTo>
                        <a:pt x="100" y="816"/>
                        <a:pt x="185" y="688"/>
                        <a:pt x="185" y="688"/>
                      </a:cubicBezTo>
                      <a:cubicBezTo>
                        <a:pt x="1785" y="0"/>
                        <a:pt x="4452" y="802"/>
                        <a:pt x="4510" y="82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1498;p43">
                  <a:extLst>
                    <a:ext uri="{FF2B5EF4-FFF2-40B4-BE49-F238E27FC236}">
                      <a16:creationId xmlns:a16="http://schemas.microsoft.com/office/drawing/2014/main" id="{F75C1A8F-7061-67BE-8485-F2BAED975241}"/>
                    </a:ext>
                  </a:extLst>
                </p:cNvPr>
                <p:cNvSpPr/>
                <p:nvPr/>
              </p:nvSpPr>
              <p:spPr>
                <a:xfrm>
                  <a:off x="4725175" y="4022996"/>
                  <a:ext cx="1706737" cy="372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6" h="943" extrusionOk="0">
                      <a:moveTo>
                        <a:pt x="315" y="343"/>
                      </a:moveTo>
                      <a:cubicBezTo>
                        <a:pt x="937" y="143"/>
                        <a:pt x="2222" y="0"/>
                        <a:pt x="4325" y="942"/>
                      </a:cubicBezTo>
                      <a:cubicBezTo>
                        <a:pt x="4267" y="924"/>
                        <a:pt x="1600" y="122"/>
                        <a:pt x="0" y="810"/>
                      </a:cubicBezTo>
                      <a:lnTo>
                        <a:pt x="315" y="343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1499;p43">
                  <a:extLst>
                    <a:ext uri="{FF2B5EF4-FFF2-40B4-BE49-F238E27FC236}">
                      <a16:creationId xmlns:a16="http://schemas.microsoft.com/office/drawing/2014/main" id="{02257A68-E1DA-CF46-1770-6575FECF7B91}"/>
                    </a:ext>
                  </a:extLst>
                </p:cNvPr>
                <p:cNvSpPr/>
                <p:nvPr/>
              </p:nvSpPr>
              <p:spPr>
                <a:xfrm>
                  <a:off x="4516400" y="4393572"/>
                  <a:ext cx="3830996" cy="29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2" h="745" extrusionOk="0">
                      <a:moveTo>
                        <a:pt x="4855" y="147"/>
                      </a:moveTo>
                      <a:cubicBezTo>
                        <a:pt x="4855" y="147"/>
                        <a:pt x="4653" y="243"/>
                        <a:pt x="4680" y="420"/>
                      </a:cubicBezTo>
                      <a:cubicBezTo>
                        <a:pt x="4701" y="556"/>
                        <a:pt x="4794" y="580"/>
                        <a:pt x="4835" y="584"/>
                      </a:cubicBezTo>
                      <a:lnTo>
                        <a:pt x="4855" y="583"/>
                      </a:lnTo>
                      <a:cubicBezTo>
                        <a:pt x="4855" y="583"/>
                        <a:pt x="5004" y="595"/>
                        <a:pt x="5030" y="418"/>
                      </a:cubicBezTo>
                      <a:cubicBezTo>
                        <a:pt x="5057" y="247"/>
                        <a:pt x="4867" y="151"/>
                        <a:pt x="4856" y="146"/>
                      </a:cubicBezTo>
                      <a:lnTo>
                        <a:pt x="4855" y="147"/>
                      </a:lnTo>
                      <a:close/>
                      <a:moveTo>
                        <a:pt x="4855" y="1"/>
                      </a:moveTo>
                      <a:lnTo>
                        <a:pt x="4855" y="0"/>
                      </a:lnTo>
                      <a:cubicBezTo>
                        <a:pt x="5203" y="164"/>
                        <a:pt x="5123" y="442"/>
                        <a:pt x="5123" y="442"/>
                      </a:cubicBezTo>
                      <a:lnTo>
                        <a:pt x="9366" y="442"/>
                      </a:lnTo>
                      <a:cubicBezTo>
                        <a:pt x="9360" y="350"/>
                        <a:pt x="9343" y="266"/>
                        <a:pt x="9322" y="191"/>
                      </a:cubicBezTo>
                      <a:lnTo>
                        <a:pt x="9711" y="639"/>
                      </a:lnTo>
                      <a:lnTo>
                        <a:pt x="5097" y="639"/>
                      </a:lnTo>
                      <a:cubicBezTo>
                        <a:pt x="5097" y="639"/>
                        <a:pt x="4986" y="743"/>
                        <a:pt x="4855" y="743"/>
                      </a:cubicBezTo>
                      <a:lnTo>
                        <a:pt x="4855" y="744"/>
                      </a:lnTo>
                      <a:cubicBezTo>
                        <a:pt x="4724" y="744"/>
                        <a:pt x="4613" y="641"/>
                        <a:pt x="4613" y="641"/>
                      </a:cubicBezTo>
                      <a:lnTo>
                        <a:pt x="0" y="641"/>
                      </a:lnTo>
                      <a:lnTo>
                        <a:pt x="388" y="193"/>
                      </a:lnTo>
                      <a:cubicBezTo>
                        <a:pt x="367" y="268"/>
                        <a:pt x="350" y="352"/>
                        <a:pt x="344" y="443"/>
                      </a:cubicBezTo>
                      <a:lnTo>
                        <a:pt x="4587" y="443"/>
                      </a:lnTo>
                      <a:cubicBezTo>
                        <a:pt x="4587" y="443"/>
                        <a:pt x="4507" y="166"/>
                        <a:pt x="48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1500;p43">
                  <a:extLst>
                    <a:ext uri="{FF2B5EF4-FFF2-40B4-BE49-F238E27FC236}">
                      <a16:creationId xmlns:a16="http://schemas.microsoft.com/office/drawing/2014/main" id="{BB5496F3-A449-BEAC-EFEE-A470C1498D13}"/>
                    </a:ext>
                  </a:extLst>
                </p:cNvPr>
                <p:cNvSpPr/>
                <p:nvPr/>
              </p:nvSpPr>
              <p:spPr>
                <a:xfrm>
                  <a:off x="4836521" y="3915129"/>
                  <a:ext cx="1607557" cy="49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5" h="1243" extrusionOk="0">
                      <a:moveTo>
                        <a:pt x="4042" y="1242"/>
                      </a:moveTo>
                      <a:cubicBezTo>
                        <a:pt x="4038" y="1242"/>
                        <a:pt x="4034" y="1241"/>
                        <a:pt x="4030" y="1239"/>
                      </a:cubicBezTo>
                      <a:cubicBezTo>
                        <a:pt x="1721" y="59"/>
                        <a:pt x="57" y="637"/>
                        <a:pt x="41" y="643"/>
                      </a:cubicBezTo>
                      <a:cubicBezTo>
                        <a:pt x="27" y="648"/>
                        <a:pt x="11" y="641"/>
                        <a:pt x="5" y="626"/>
                      </a:cubicBezTo>
                      <a:cubicBezTo>
                        <a:pt x="0" y="612"/>
                        <a:pt x="8" y="596"/>
                        <a:pt x="22" y="591"/>
                      </a:cubicBezTo>
                      <a:cubicBezTo>
                        <a:pt x="39" y="585"/>
                        <a:pt x="1725" y="0"/>
                        <a:pt x="4055" y="1190"/>
                      </a:cubicBezTo>
                      <a:cubicBezTo>
                        <a:pt x="4068" y="1197"/>
                        <a:pt x="4074" y="1214"/>
                        <a:pt x="4067" y="1227"/>
                      </a:cubicBezTo>
                      <a:cubicBezTo>
                        <a:pt x="4062" y="1237"/>
                        <a:pt x="4052" y="1242"/>
                        <a:pt x="4042" y="124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1501;p43">
                  <a:extLst>
                    <a:ext uri="{FF2B5EF4-FFF2-40B4-BE49-F238E27FC236}">
                      <a16:creationId xmlns:a16="http://schemas.microsoft.com/office/drawing/2014/main" id="{2707D5AE-CF79-0692-B39C-FAA785B7528D}"/>
                    </a:ext>
                  </a:extLst>
                </p:cNvPr>
                <p:cNvSpPr/>
                <p:nvPr/>
              </p:nvSpPr>
              <p:spPr>
                <a:xfrm>
                  <a:off x="4712996" y="4071710"/>
                  <a:ext cx="1731087" cy="334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9" h="845" extrusionOk="0">
                      <a:moveTo>
                        <a:pt x="4357" y="844"/>
                      </a:moveTo>
                      <a:cubicBezTo>
                        <a:pt x="4355" y="844"/>
                        <a:pt x="4352" y="844"/>
                        <a:pt x="4350" y="843"/>
                      </a:cubicBezTo>
                      <a:cubicBezTo>
                        <a:pt x="1657" y="59"/>
                        <a:pt x="58" y="705"/>
                        <a:pt x="42" y="712"/>
                      </a:cubicBezTo>
                      <a:cubicBezTo>
                        <a:pt x="28" y="717"/>
                        <a:pt x="12" y="711"/>
                        <a:pt x="6" y="697"/>
                      </a:cubicBezTo>
                      <a:cubicBezTo>
                        <a:pt x="0" y="683"/>
                        <a:pt x="6" y="667"/>
                        <a:pt x="21" y="661"/>
                      </a:cubicBezTo>
                      <a:cubicBezTo>
                        <a:pt x="36" y="654"/>
                        <a:pt x="1654" y="0"/>
                        <a:pt x="4365" y="790"/>
                      </a:cubicBezTo>
                      <a:cubicBezTo>
                        <a:pt x="4380" y="794"/>
                        <a:pt x="4388" y="810"/>
                        <a:pt x="4384" y="824"/>
                      </a:cubicBezTo>
                      <a:cubicBezTo>
                        <a:pt x="4380" y="836"/>
                        <a:pt x="4369" y="844"/>
                        <a:pt x="4357" y="84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1502;p43">
                  <a:extLst>
                    <a:ext uri="{FF2B5EF4-FFF2-40B4-BE49-F238E27FC236}">
                      <a16:creationId xmlns:a16="http://schemas.microsoft.com/office/drawing/2014/main" id="{DD93E038-F825-AB7B-8973-76593AFFBC3C}"/>
                    </a:ext>
                  </a:extLst>
                </p:cNvPr>
                <p:cNvSpPr/>
                <p:nvPr/>
              </p:nvSpPr>
              <p:spPr>
                <a:xfrm>
                  <a:off x="4672981" y="4317021"/>
                  <a:ext cx="1685846" cy="158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5" h="401" extrusionOk="0">
                      <a:moveTo>
                        <a:pt x="4243" y="400"/>
                      </a:moveTo>
                      <a:cubicBezTo>
                        <a:pt x="4240" y="400"/>
                        <a:pt x="4237" y="400"/>
                        <a:pt x="4234" y="399"/>
                      </a:cubicBezTo>
                      <a:cubicBezTo>
                        <a:pt x="4225" y="396"/>
                        <a:pt x="3302" y="97"/>
                        <a:pt x="2333" y="77"/>
                      </a:cubicBezTo>
                      <a:cubicBezTo>
                        <a:pt x="1364" y="56"/>
                        <a:pt x="48" y="301"/>
                        <a:pt x="35" y="304"/>
                      </a:cubicBezTo>
                      <a:cubicBezTo>
                        <a:pt x="20" y="306"/>
                        <a:pt x="6" y="297"/>
                        <a:pt x="3" y="282"/>
                      </a:cubicBezTo>
                      <a:cubicBezTo>
                        <a:pt x="0" y="267"/>
                        <a:pt x="10" y="252"/>
                        <a:pt x="25" y="249"/>
                      </a:cubicBezTo>
                      <a:cubicBezTo>
                        <a:pt x="38" y="247"/>
                        <a:pt x="1358" y="0"/>
                        <a:pt x="2334" y="21"/>
                      </a:cubicBezTo>
                      <a:cubicBezTo>
                        <a:pt x="3311" y="42"/>
                        <a:pt x="4242" y="343"/>
                        <a:pt x="4252" y="346"/>
                      </a:cubicBezTo>
                      <a:cubicBezTo>
                        <a:pt x="4266" y="351"/>
                        <a:pt x="4274" y="367"/>
                        <a:pt x="4269" y="381"/>
                      </a:cubicBezTo>
                      <a:cubicBezTo>
                        <a:pt x="4265" y="393"/>
                        <a:pt x="4255" y="400"/>
                        <a:pt x="4243" y="40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1503;p43">
                  <a:extLst>
                    <a:ext uri="{FF2B5EF4-FFF2-40B4-BE49-F238E27FC236}">
                      <a16:creationId xmlns:a16="http://schemas.microsoft.com/office/drawing/2014/main" id="{6E8D8F17-F6F2-3A26-1407-C024577593D8}"/>
                    </a:ext>
                  </a:extLst>
                </p:cNvPr>
                <p:cNvSpPr/>
                <p:nvPr/>
              </p:nvSpPr>
              <p:spPr>
                <a:xfrm>
                  <a:off x="4639925" y="4431847"/>
                  <a:ext cx="1694549" cy="120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5" h="306" extrusionOk="0">
                      <a:moveTo>
                        <a:pt x="4264" y="305"/>
                      </a:moveTo>
                      <a:cubicBezTo>
                        <a:pt x="4262" y="305"/>
                        <a:pt x="4261" y="304"/>
                        <a:pt x="4259" y="304"/>
                      </a:cubicBezTo>
                      <a:cubicBezTo>
                        <a:pt x="4247" y="302"/>
                        <a:pt x="3043" y="56"/>
                        <a:pt x="2309" y="109"/>
                      </a:cubicBezTo>
                      <a:cubicBezTo>
                        <a:pt x="1571" y="162"/>
                        <a:pt x="47" y="296"/>
                        <a:pt x="32" y="297"/>
                      </a:cubicBezTo>
                      <a:cubicBezTo>
                        <a:pt x="16" y="299"/>
                        <a:pt x="3" y="288"/>
                        <a:pt x="2" y="272"/>
                      </a:cubicBezTo>
                      <a:cubicBezTo>
                        <a:pt x="0" y="257"/>
                        <a:pt x="12" y="244"/>
                        <a:pt x="27" y="242"/>
                      </a:cubicBezTo>
                      <a:cubicBezTo>
                        <a:pt x="42" y="241"/>
                        <a:pt x="1567" y="107"/>
                        <a:pt x="2305" y="54"/>
                      </a:cubicBezTo>
                      <a:cubicBezTo>
                        <a:pt x="3047" y="0"/>
                        <a:pt x="4258" y="248"/>
                        <a:pt x="4270" y="250"/>
                      </a:cubicBezTo>
                      <a:cubicBezTo>
                        <a:pt x="4285" y="253"/>
                        <a:pt x="4294" y="268"/>
                        <a:pt x="4291" y="283"/>
                      </a:cubicBezTo>
                      <a:cubicBezTo>
                        <a:pt x="4289" y="296"/>
                        <a:pt x="4277" y="305"/>
                        <a:pt x="4264" y="30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1504;p43">
                  <a:extLst>
                    <a:ext uri="{FF2B5EF4-FFF2-40B4-BE49-F238E27FC236}">
                      <a16:creationId xmlns:a16="http://schemas.microsoft.com/office/drawing/2014/main" id="{8E3BF076-E2E4-1241-CF15-9638D4C99774}"/>
                    </a:ext>
                  </a:extLst>
                </p:cNvPr>
                <p:cNvSpPr/>
                <p:nvPr/>
              </p:nvSpPr>
              <p:spPr>
                <a:xfrm>
                  <a:off x="4561635" y="4558853"/>
                  <a:ext cx="1776320" cy="78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197" extrusionOk="0">
                      <a:moveTo>
                        <a:pt x="4463" y="196"/>
                      </a:moveTo>
                      <a:lnTo>
                        <a:pt x="28" y="196"/>
                      </a:lnTo>
                      <a:cubicBezTo>
                        <a:pt x="13" y="196"/>
                        <a:pt x="0" y="183"/>
                        <a:pt x="0" y="168"/>
                      </a:cubicBezTo>
                      <a:cubicBezTo>
                        <a:pt x="0" y="153"/>
                        <a:pt x="13" y="140"/>
                        <a:pt x="28" y="140"/>
                      </a:cubicBezTo>
                      <a:lnTo>
                        <a:pt x="4437" y="140"/>
                      </a:lnTo>
                      <a:lnTo>
                        <a:pt x="4444" y="26"/>
                      </a:lnTo>
                      <a:cubicBezTo>
                        <a:pt x="4445" y="11"/>
                        <a:pt x="4456" y="0"/>
                        <a:pt x="4473" y="0"/>
                      </a:cubicBezTo>
                      <a:cubicBezTo>
                        <a:pt x="4488" y="1"/>
                        <a:pt x="4500" y="14"/>
                        <a:pt x="4499" y="29"/>
                      </a:cubicBezTo>
                      <a:lnTo>
                        <a:pt x="4491" y="170"/>
                      </a:lnTo>
                      <a:cubicBezTo>
                        <a:pt x="4490" y="184"/>
                        <a:pt x="4478" y="196"/>
                        <a:pt x="4463" y="19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1505;p43">
                  <a:extLst>
                    <a:ext uri="{FF2B5EF4-FFF2-40B4-BE49-F238E27FC236}">
                      <a16:creationId xmlns:a16="http://schemas.microsoft.com/office/drawing/2014/main" id="{C51BC6D4-3C74-97A6-B462-43B06ABEAA8E}"/>
                    </a:ext>
                  </a:extLst>
                </p:cNvPr>
                <p:cNvSpPr/>
                <p:nvPr/>
              </p:nvSpPr>
              <p:spPr>
                <a:xfrm>
                  <a:off x="6419728" y="3916868"/>
                  <a:ext cx="1607570" cy="49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4" h="1243" extrusionOk="0">
                      <a:moveTo>
                        <a:pt x="31" y="1242"/>
                      </a:moveTo>
                      <a:cubicBezTo>
                        <a:pt x="21" y="1242"/>
                        <a:pt x="12" y="1237"/>
                        <a:pt x="7" y="1227"/>
                      </a:cubicBezTo>
                      <a:cubicBezTo>
                        <a:pt x="0" y="1214"/>
                        <a:pt x="5" y="1197"/>
                        <a:pt x="19" y="1190"/>
                      </a:cubicBezTo>
                      <a:cubicBezTo>
                        <a:pt x="2349" y="0"/>
                        <a:pt x="4035" y="585"/>
                        <a:pt x="4051" y="591"/>
                      </a:cubicBezTo>
                      <a:cubicBezTo>
                        <a:pt x="4066" y="596"/>
                        <a:pt x="4073" y="612"/>
                        <a:pt x="4068" y="626"/>
                      </a:cubicBezTo>
                      <a:cubicBezTo>
                        <a:pt x="4063" y="641"/>
                        <a:pt x="4047" y="648"/>
                        <a:pt x="4033" y="643"/>
                      </a:cubicBezTo>
                      <a:cubicBezTo>
                        <a:pt x="4016" y="637"/>
                        <a:pt x="2351" y="60"/>
                        <a:pt x="44" y="1239"/>
                      </a:cubicBezTo>
                      <a:cubicBezTo>
                        <a:pt x="40" y="1241"/>
                        <a:pt x="36" y="1242"/>
                        <a:pt x="31" y="124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1506;p43">
                  <a:extLst>
                    <a:ext uri="{FF2B5EF4-FFF2-40B4-BE49-F238E27FC236}">
                      <a16:creationId xmlns:a16="http://schemas.microsoft.com/office/drawing/2014/main" id="{FDD7AC86-DA16-C8D2-5C2B-CFE725D8B595}"/>
                    </a:ext>
                  </a:extLst>
                </p:cNvPr>
                <p:cNvSpPr/>
                <p:nvPr/>
              </p:nvSpPr>
              <p:spPr>
                <a:xfrm>
                  <a:off x="6419728" y="4073450"/>
                  <a:ext cx="1731087" cy="33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9" h="844" extrusionOk="0">
                      <a:moveTo>
                        <a:pt x="30" y="843"/>
                      </a:moveTo>
                      <a:cubicBezTo>
                        <a:pt x="18" y="843"/>
                        <a:pt x="7" y="835"/>
                        <a:pt x="4" y="823"/>
                      </a:cubicBezTo>
                      <a:cubicBezTo>
                        <a:pt x="0" y="809"/>
                        <a:pt x="8" y="793"/>
                        <a:pt x="23" y="789"/>
                      </a:cubicBezTo>
                      <a:cubicBezTo>
                        <a:pt x="2733" y="0"/>
                        <a:pt x="4351" y="653"/>
                        <a:pt x="4367" y="660"/>
                      </a:cubicBezTo>
                      <a:cubicBezTo>
                        <a:pt x="4381" y="666"/>
                        <a:pt x="4388" y="682"/>
                        <a:pt x="4382" y="696"/>
                      </a:cubicBezTo>
                      <a:cubicBezTo>
                        <a:pt x="4376" y="710"/>
                        <a:pt x="4360" y="716"/>
                        <a:pt x="4346" y="711"/>
                      </a:cubicBezTo>
                      <a:cubicBezTo>
                        <a:pt x="4330" y="704"/>
                        <a:pt x="2728" y="58"/>
                        <a:pt x="38" y="842"/>
                      </a:cubicBezTo>
                      <a:cubicBezTo>
                        <a:pt x="35" y="843"/>
                        <a:pt x="33" y="843"/>
                        <a:pt x="30" y="84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1507;p43">
                  <a:extLst>
                    <a:ext uri="{FF2B5EF4-FFF2-40B4-BE49-F238E27FC236}">
                      <a16:creationId xmlns:a16="http://schemas.microsoft.com/office/drawing/2014/main" id="{42286892-619A-FAFA-A4C3-5CC572DA4839}"/>
                    </a:ext>
                  </a:extLst>
                </p:cNvPr>
                <p:cNvSpPr/>
                <p:nvPr/>
              </p:nvSpPr>
              <p:spPr>
                <a:xfrm>
                  <a:off x="6504977" y="4318761"/>
                  <a:ext cx="1685858" cy="158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4" h="401" extrusionOk="0">
                      <a:moveTo>
                        <a:pt x="31" y="400"/>
                      </a:moveTo>
                      <a:cubicBezTo>
                        <a:pt x="19" y="400"/>
                        <a:pt x="8" y="393"/>
                        <a:pt x="4" y="381"/>
                      </a:cubicBezTo>
                      <a:cubicBezTo>
                        <a:pt x="0" y="367"/>
                        <a:pt x="8" y="351"/>
                        <a:pt x="22" y="346"/>
                      </a:cubicBezTo>
                      <a:cubicBezTo>
                        <a:pt x="31" y="343"/>
                        <a:pt x="962" y="42"/>
                        <a:pt x="1940" y="21"/>
                      </a:cubicBezTo>
                      <a:cubicBezTo>
                        <a:pt x="2916" y="0"/>
                        <a:pt x="4235" y="247"/>
                        <a:pt x="4248" y="249"/>
                      </a:cubicBezTo>
                      <a:cubicBezTo>
                        <a:pt x="4263" y="252"/>
                        <a:pt x="4273" y="267"/>
                        <a:pt x="4270" y="282"/>
                      </a:cubicBezTo>
                      <a:cubicBezTo>
                        <a:pt x="4268" y="297"/>
                        <a:pt x="4253" y="306"/>
                        <a:pt x="4238" y="304"/>
                      </a:cubicBezTo>
                      <a:cubicBezTo>
                        <a:pt x="4225" y="301"/>
                        <a:pt x="2910" y="56"/>
                        <a:pt x="1941" y="77"/>
                      </a:cubicBezTo>
                      <a:cubicBezTo>
                        <a:pt x="972" y="97"/>
                        <a:pt x="48" y="396"/>
                        <a:pt x="39" y="399"/>
                      </a:cubicBezTo>
                      <a:cubicBezTo>
                        <a:pt x="36" y="400"/>
                        <a:pt x="33" y="400"/>
                        <a:pt x="31" y="40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1508;p43">
                  <a:extLst>
                    <a:ext uri="{FF2B5EF4-FFF2-40B4-BE49-F238E27FC236}">
                      <a16:creationId xmlns:a16="http://schemas.microsoft.com/office/drawing/2014/main" id="{14658E86-82B0-5600-323D-99428E396305}"/>
                    </a:ext>
                  </a:extLst>
                </p:cNvPr>
                <p:cNvSpPr/>
                <p:nvPr/>
              </p:nvSpPr>
              <p:spPr>
                <a:xfrm>
                  <a:off x="6529334" y="4433588"/>
                  <a:ext cx="1694549" cy="120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5" h="306" extrusionOk="0">
                      <a:moveTo>
                        <a:pt x="30" y="305"/>
                      </a:moveTo>
                      <a:cubicBezTo>
                        <a:pt x="17" y="305"/>
                        <a:pt x="6" y="296"/>
                        <a:pt x="3" y="283"/>
                      </a:cubicBezTo>
                      <a:cubicBezTo>
                        <a:pt x="0" y="268"/>
                        <a:pt x="10" y="253"/>
                        <a:pt x="25" y="250"/>
                      </a:cubicBezTo>
                      <a:cubicBezTo>
                        <a:pt x="37" y="248"/>
                        <a:pt x="1247" y="0"/>
                        <a:pt x="1989" y="54"/>
                      </a:cubicBezTo>
                      <a:cubicBezTo>
                        <a:pt x="2728" y="107"/>
                        <a:pt x="4252" y="241"/>
                        <a:pt x="4268" y="242"/>
                      </a:cubicBezTo>
                      <a:cubicBezTo>
                        <a:pt x="4283" y="244"/>
                        <a:pt x="4294" y="257"/>
                        <a:pt x="4293" y="272"/>
                      </a:cubicBezTo>
                      <a:cubicBezTo>
                        <a:pt x="4291" y="288"/>
                        <a:pt x="4278" y="299"/>
                        <a:pt x="4263" y="297"/>
                      </a:cubicBezTo>
                      <a:cubicBezTo>
                        <a:pt x="4248" y="296"/>
                        <a:pt x="2723" y="162"/>
                        <a:pt x="1985" y="109"/>
                      </a:cubicBezTo>
                      <a:cubicBezTo>
                        <a:pt x="1251" y="56"/>
                        <a:pt x="48" y="302"/>
                        <a:pt x="36" y="304"/>
                      </a:cubicBezTo>
                      <a:cubicBezTo>
                        <a:pt x="34" y="304"/>
                        <a:pt x="32" y="305"/>
                        <a:pt x="30" y="30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1509;p43">
                  <a:extLst>
                    <a:ext uri="{FF2B5EF4-FFF2-40B4-BE49-F238E27FC236}">
                      <a16:creationId xmlns:a16="http://schemas.microsoft.com/office/drawing/2014/main" id="{28CDEBCC-25F9-AC6E-D7ED-14505C118F96}"/>
                    </a:ext>
                  </a:extLst>
                </p:cNvPr>
                <p:cNvSpPr/>
                <p:nvPr/>
              </p:nvSpPr>
              <p:spPr>
                <a:xfrm>
                  <a:off x="6527594" y="4558853"/>
                  <a:ext cx="1774575" cy="78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0" h="198" extrusionOk="0">
                      <a:moveTo>
                        <a:pt x="4472" y="197"/>
                      </a:moveTo>
                      <a:lnTo>
                        <a:pt x="36" y="197"/>
                      </a:lnTo>
                      <a:cubicBezTo>
                        <a:pt x="22" y="197"/>
                        <a:pt x="9" y="185"/>
                        <a:pt x="9" y="171"/>
                      </a:cubicBezTo>
                      <a:lnTo>
                        <a:pt x="1" y="30"/>
                      </a:lnTo>
                      <a:cubicBezTo>
                        <a:pt x="0" y="15"/>
                        <a:pt x="12" y="2"/>
                        <a:pt x="27" y="1"/>
                      </a:cubicBezTo>
                      <a:cubicBezTo>
                        <a:pt x="43" y="0"/>
                        <a:pt x="55" y="12"/>
                        <a:pt x="56" y="27"/>
                      </a:cubicBezTo>
                      <a:lnTo>
                        <a:pt x="62" y="141"/>
                      </a:lnTo>
                      <a:lnTo>
                        <a:pt x="4472" y="141"/>
                      </a:lnTo>
                      <a:cubicBezTo>
                        <a:pt x="4487" y="141"/>
                        <a:pt x="4499" y="154"/>
                        <a:pt x="4499" y="169"/>
                      </a:cubicBezTo>
                      <a:cubicBezTo>
                        <a:pt x="4499" y="184"/>
                        <a:pt x="4487" y="197"/>
                        <a:pt x="4472" y="19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1510;p43">
                  <a:extLst>
                    <a:ext uri="{FF2B5EF4-FFF2-40B4-BE49-F238E27FC236}">
                      <a16:creationId xmlns:a16="http://schemas.microsoft.com/office/drawing/2014/main" id="{91A46FEE-95F6-6138-5A60-98E8416DB4A8}"/>
                    </a:ext>
                  </a:extLst>
                </p:cNvPr>
                <p:cNvSpPr/>
                <p:nvPr/>
              </p:nvSpPr>
              <p:spPr>
                <a:xfrm>
                  <a:off x="6421467" y="4242210"/>
                  <a:ext cx="22617" cy="163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413" extrusionOk="0">
                      <a:moveTo>
                        <a:pt x="27" y="412"/>
                      </a:moveTo>
                      <a:cubicBezTo>
                        <a:pt x="12" y="412"/>
                        <a:pt x="0" y="400"/>
                        <a:pt x="0" y="385"/>
                      </a:cubicBezTo>
                      <a:lnTo>
                        <a:pt x="0" y="27"/>
                      </a:lnTo>
                      <a:cubicBezTo>
                        <a:pt x="0" y="12"/>
                        <a:pt x="12" y="0"/>
                        <a:pt x="27" y="0"/>
                      </a:cubicBezTo>
                      <a:cubicBezTo>
                        <a:pt x="42" y="0"/>
                        <a:pt x="55" y="12"/>
                        <a:pt x="55" y="27"/>
                      </a:cubicBezTo>
                      <a:lnTo>
                        <a:pt x="55" y="385"/>
                      </a:lnTo>
                      <a:cubicBezTo>
                        <a:pt x="55" y="400"/>
                        <a:pt x="42" y="412"/>
                        <a:pt x="27" y="4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" name="Google Shape;1511;p43">
                <a:extLst>
                  <a:ext uri="{FF2B5EF4-FFF2-40B4-BE49-F238E27FC236}">
                    <a16:creationId xmlns:a16="http://schemas.microsoft.com/office/drawing/2014/main" id="{86ACD1C0-F31E-0E7E-C7B8-0AD7815DC14C}"/>
                  </a:ext>
                </a:extLst>
              </p:cNvPr>
              <p:cNvGrpSpPr/>
              <p:nvPr/>
            </p:nvGrpSpPr>
            <p:grpSpPr>
              <a:xfrm>
                <a:off x="2151250" y="3681100"/>
                <a:ext cx="503237" cy="561976"/>
                <a:chOff x="2151250" y="3681100"/>
                <a:chExt cx="503237" cy="561976"/>
              </a:xfrm>
            </p:grpSpPr>
            <p:sp>
              <p:nvSpPr>
                <p:cNvPr id="15" name="Google Shape;1512;p43">
                  <a:extLst>
                    <a:ext uri="{FF2B5EF4-FFF2-40B4-BE49-F238E27FC236}">
                      <a16:creationId xmlns:a16="http://schemas.microsoft.com/office/drawing/2014/main" id="{5955451C-C41C-D0BF-DD0F-656057A8B4DB}"/>
                    </a:ext>
                  </a:extLst>
                </p:cNvPr>
                <p:cNvSpPr/>
                <p:nvPr/>
              </p:nvSpPr>
              <p:spPr>
                <a:xfrm>
                  <a:off x="2167125" y="3789050"/>
                  <a:ext cx="487362" cy="454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2" h="1263" extrusionOk="0">
                      <a:moveTo>
                        <a:pt x="869" y="86"/>
                      </a:moveTo>
                      <a:cubicBezTo>
                        <a:pt x="1190" y="188"/>
                        <a:pt x="1351" y="543"/>
                        <a:pt x="1220" y="850"/>
                      </a:cubicBezTo>
                      <a:cubicBezTo>
                        <a:pt x="1105" y="1123"/>
                        <a:pt x="792" y="1262"/>
                        <a:pt x="511" y="1165"/>
                      </a:cubicBezTo>
                      <a:cubicBezTo>
                        <a:pt x="448" y="1143"/>
                        <a:pt x="391" y="1112"/>
                        <a:pt x="342" y="1072"/>
                      </a:cubicBezTo>
                      <a:cubicBezTo>
                        <a:pt x="322" y="1057"/>
                        <a:pt x="297" y="1050"/>
                        <a:pt x="272" y="1054"/>
                      </a:cubicBezTo>
                      <a:cubicBezTo>
                        <a:pt x="178" y="1068"/>
                        <a:pt x="80" y="1048"/>
                        <a:pt x="0" y="997"/>
                      </a:cubicBezTo>
                      <a:cubicBezTo>
                        <a:pt x="56" y="990"/>
                        <a:pt x="108" y="962"/>
                        <a:pt x="147" y="922"/>
                      </a:cubicBezTo>
                      <a:cubicBezTo>
                        <a:pt x="170" y="898"/>
                        <a:pt x="178" y="862"/>
                        <a:pt x="166" y="831"/>
                      </a:cubicBezTo>
                      <a:cubicBezTo>
                        <a:pt x="112" y="691"/>
                        <a:pt x="113" y="530"/>
                        <a:pt x="185" y="381"/>
                      </a:cubicBezTo>
                      <a:cubicBezTo>
                        <a:pt x="306" y="127"/>
                        <a:pt x="601" y="0"/>
                        <a:pt x="869" y="8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1513;p43">
                  <a:extLst>
                    <a:ext uri="{FF2B5EF4-FFF2-40B4-BE49-F238E27FC236}">
                      <a16:creationId xmlns:a16="http://schemas.microsoft.com/office/drawing/2014/main" id="{3851A303-504E-2AC5-A530-E938B487B73F}"/>
                    </a:ext>
                  </a:extLst>
                </p:cNvPr>
                <p:cNvSpPr/>
                <p:nvPr/>
              </p:nvSpPr>
              <p:spPr>
                <a:xfrm>
                  <a:off x="2259200" y="3823975"/>
                  <a:ext cx="141287" cy="1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310" extrusionOk="0">
                      <a:moveTo>
                        <a:pt x="21" y="309"/>
                      </a:moveTo>
                      <a:cubicBezTo>
                        <a:pt x="19" y="309"/>
                        <a:pt x="17" y="309"/>
                        <a:pt x="15" y="308"/>
                      </a:cubicBezTo>
                      <a:cubicBezTo>
                        <a:pt x="5" y="304"/>
                        <a:pt x="0" y="293"/>
                        <a:pt x="3" y="283"/>
                      </a:cubicBezTo>
                      <a:cubicBezTo>
                        <a:pt x="58" y="130"/>
                        <a:pt x="209" y="13"/>
                        <a:pt x="372" y="1"/>
                      </a:cubicBezTo>
                      <a:cubicBezTo>
                        <a:pt x="382" y="0"/>
                        <a:pt x="392" y="8"/>
                        <a:pt x="393" y="18"/>
                      </a:cubicBezTo>
                      <a:cubicBezTo>
                        <a:pt x="393" y="29"/>
                        <a:pt x="385" y="38"/>
                        <a:pt x="375" y="39"/>
                      </a:cubicBezTo>
                      <a:cubicBezTo>
                        <a:pt x="227" y="51"/>
                        <a:pt x="89" y="157"/>
                        <a:pt x="40" y="296"/>
                      </a:cubicBezTo>
                      <a:cubicBezTo>
                        <a:pt x="37" y="304"/>
                        <a:pt x="29" y="309"/>
                        <a:pt x="21" y="3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514;p43">
                  <a:extLst>
                    <a:ext uri="{FF2B5EF4-FFF2-40B4-BE49-F238E27FC236}">
                      <a16:creationId xmlns:a16="http://schemas.microsoft.com/office/drawing/2014/main" id="{CB8BF948-5B3B-B612-E243-4FFE4B1AD7CD}"/>
                    </a:ext>
                  </a:extLst>
                </p:cNvPr>
                <p:cNvSpPr/>
                <p:nvPr/>
              </p:nvSpPr>
              <p:spPr>
                <a:xfrm>
                  <a:off x="2417950" y="3681100"/>
                  <a:ext cx="196849" cy="32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908" extrusionOk="0">
                      <a:moveTo>
                        <a:pt x="372" y="19"/>
                      </a:moveTo>
                      <a:cubicBezTo>
                        <a:pt x="484" y="43"/>
                        <a:pt x="545" y="165"/>
                        <a:pt x="496" y="269"/>
                      </a:cubicBezTo>
                      <a:lnTo>
                        <a:pt x="230" y="828"/>
                      </a:lnTo>
                      <a:cubicBezTo>
                        <a:pt x="205" y="881"/>
                        <a:pt x="144" y="907"/>
                        <a:pt x="89" y="888"/>
                      </a:cubicBezTo>
                      <a:cubicBezTo>
                        <a:pt x="32" y="868"/>
                        <a:pt x="0" y="809"/>
                        <a:pt x="14" y="751"/>
                      </a:cubicBezTo>
                      <a:lnTo>
                        <a:pt x="163" y="150"/>
                      </a:lnTo>
                      <a:cubicBezTo>
                        <a:pt x="164" y="145"/>
                        <a:pt x="166" y="140"/>
                        <a:pt x="168" y="135"/>
                      </a:cubicBezTo>
                      <a:cubicBezTo>
                        <a:pt x="197" y="51"/>
                        <a:pt x="284" y="0"/>
                        <a:pt x="372" y="1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515;p43">
                  <a:extLst>
                    <a:ext uri="{FF2B5EF4-FFF2-40B4-BE49-F238E27FC236}">
                      <a16:creationId xmlns:a16="http://schemas.microsoft.com/office/drawing/2014/main" id="{22386188-4BF7-2F96-629B-F01F18E1838C}"/>
                    </a:ext>
                  </a:extLst>
                </p:cNvPr>
                <p:cNvSpPr/>
                <p:nvPr/>
              </p:nvSpPr>
              <p:spPr>
                <a:xfrm>
                  <a:off x="2368737" y="4016062"/>
                  <a:ext cx="111125" cy="1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308" extrusionOk="0">
                      <a:moveTo>
                        <a:pt x="198" y="24"/>
                      </a:moveTo>
                      <a:cubicBezTo>
                        <a:pt x="269" y="49"/>
                        <a:pt x="307" y="127"/>
                        <a:pt x="283" y="198"/>
                      </a:cubicBezTo>
                      <a:cubicBezTo>
                        <a:pt x="258" y="269"/>
                        <a:pt x="180" y="307"/>
                        <a:pt x="109" y="282"/>
                      </a:cubicBezTo>
                      <a:cubicBezTo>
                        <a:pt x="38" y="258"/>
                        <a:pt x="0" y="180"/>
                        <a:pt x="25" y="109"/>
                      </a:cubicBezTo>
                      <a:cubicBezTo>
                        <a:pt x="49" y="38"/>
                        <a:pt x="127" y="0"/>
                        <a:pt x="198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516;p43">
                  <a:extLst>
                    <a:ext uri="{FF2B5EF4-FFF2-40B4-BE49-F238E27FC236}">
                      <a16:creationId xmlns:a16="http://schemas.microsoft.com/office/drawing/2014/main" id="{FFFD384C-0046-7EA8-A564-37FA2F32F934}"/>
                    </a:ext>
                  </a:extLst>
                </p:cNvPr>
                <p:cNvSpPr/>
                <p:nvPr/>
              </p:nvSpPr>
              <p:spPr>
                <a:xfrm>
                  <a:off x="2216337" y="3681100"/>
                  <a:ext cx="69850" cy="106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297" extrusionOk="0">
                      <a:moveTo>
                        <a:pt x="171" y="296"/>
                      </a:moveTo>
                      <a:cubicBezTo>
                        <a:pt x="164" y="296"/>
                        <a:pt x="158" y="292"/>
                        <a:pt x="154" y="287"/>
                      </a:cubicBezTo>
                      <a:cubicBezTo>
                        <a:pt x="102" y="204"/>
                        <a:pt x="52" y="118"/>
                        <a:pt x="6" y="32"/>
                      </a:cubicBezTo>
                      <a:cubicBezTo>
                        <a:pt x="0" y="22"/>
                        <a:pt x="4" y="10"/>
                        <a:pt x="13" y="5"/>
                      </a:cubicBezTo>
                      <a:cubicBezTo>
                        <a:pt x="23" y="0"/>
                        <a:pt x="35" y="4"/>
                        <a:pt x="40" y="13"/>
                      </a:cubicBezTo>
                      <a:cubicBezTo>
                        <a:pt x="85" y="99"/>
                        <a:pt x="135" y="184"/>
                        <a:pt x="187" y="266"/>
                      </a:cubicBezTo>
                      <a:cubicBezTo>
                        <a:pt x="193" y="275"/>
                        <a:pt x="190" y="287"/>
                        <a:pt x="181" y="293"/>
                      </a:cubicBezTo>
                      <a:cubicBezTo>
                        <a:pt x="178" y="295"/>
                        <a:pt x="174" y="296"/>
                        <a:pt x="171" y="29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1517;p43">
                  <a:extLst>
                    <a:ext uri="{FF2B5EF4-FFF2-40B4-BE49-F238E27FC236}">
                      <a16:creationId xmlns:a16="http://schemas.microsoft.com/office/drawing/2014/main" id="{D9298450-4BE6-D8C6-85C9-0AA90A6D6D8C}"/>
                    </a:ext>
                  </a:extLst>
                </p:cNvPr>
                <p:cNvSpPr/>
                <p:nvPr/>
              </p:nvSpPr>
              <p:spPr>
                <a:xfrm>
                  <a:off x="2163950" y="3747775"/>
                  <a:ext cx="85725" cy="65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182" extrusionOk="0">
                      <a:moveTo>
                        <a:pt x="213" y="181"/>
                      </a:moveTo>
                      <a:cubicBezTo>
                        <a:pt x="209" y="181"/>
                        <a:pt x="205" y="180"/>
                        <a:pt x="201" y="178"/>
                      </a:cubicBezTo>
                      <a:lnTo>
                        <a:pt x="10" y="38"/>
                      </a:lnTo>
                      <a:cubicBezTo>
                        <a:pt x="2" y="32"/>
                        <a:pt x="0" y="19"/>
                        <a:pt x="6" y="11"/>
                      </a:cubicBezTo>
                      <a:cubicBezTo>
                        <a:pt x="13" y="2"/>
                        <a:pt x="25" y="0"/>
                        <a:pt x="33" y="7"/>
                      </a:cubicBezTo>
                      <a:lnTo>
                        <a:pt x="224" y="146"/>
                      </a:lnTo>
                      <a:cubicBezTo>
                        <a:pt x="233" y="153"/>
                        <a:pt x="235" y="165"/>
                        <a:pt x="228" y="173"/>
                      </a:cubicBezTo>
                      <a:cubicBezTo>
                        <a:pt x="224" y="179"/>
                        <a:pt x="218" y="181"/>
                        <a:pt x="213" y="18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1518;p43">
                  <a:extLst>
                    <a:ext uri="{FF2B5EF4-FFF2-40B4-BE49-F238E27FC236}">
                      <a16:creationId xmlns:a16="http://schemas.microsoft.com/office/drawing/2014/main" id="{5047294E-6014-440D-A958-882E6CC6105B}"/>
                    </a:ext>
                  </a:extLst>
                </p:cNvPr>
                <p:cNvSpPr/>
                <p:nvPr/>
              </p:nvSpPr>
              <p:spPr>
                <a:xfrm>
                  <a:off x="2151250" y="3812862"/>
                  <a:ext cx="74612" cy="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" h="95" extrusionOk="0">
                      <a:moveTo>
                        <a:pt x="185" y="94"/>
                      </a:moveTo>
                      <a:cubicBezTo>
                        <a:pt x="183" y="94"/>
                        <a:pt x="181" y="93"/>
                        <a:pt x="179" y="93"/>
                      </a:cubicBezTo>
                      <a:lnTo>
                        <a:pt x="16" y="40"/>
                      </a:lnTo>
                      <a:cubicBezTo>
                        <a:pt x="6" y="37"/>
                        <a:pt x="0" y="26"/>
                        <a:pt x="3" y="16"/>
                      </a:cubicBezTo>
                      <a:cubicBezTo>
                        <a:pt x="7" y="5"/>
                        <a:pt x="17" y="0"/>
                        <a:pt x="28" y="3"/>
                      </a:cubicBezTo>
                      <a:lnTo>
                        <a:pt x="191" y="56"/>
                      </a:lnTo>
                      <a:cubicBezTo>
                        <a:pt x="201" y="59"/>
                        <a:pt x="206" y="70"/>
                        <a:pt x="203" y="80"/>
                      </a:cubicBezTo>
                      <a:cubicBezTo>
                        <a:pt x="200" y="88"/>
                        <a:pt x="193" y="94"/>
                        <a:pt x="185" y="9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1519;p43">
                  <a:extLst>
                    <a:ext uri="{FF2B5EF4-FFF2-40B4-BE49-F238E27FC236}">
                      <a16:creationId xmlns:a16="http://schemas.microsoft.com/office/drawing/2014/main" id="{F89AB690-90A6-5D8E-FC50-C2EB4528E790}"/>
                    </a:ext>
                  </a:extLst>
                </p:cNvPr>
                <p:cNvSpPr/>
                <p:nvPr/>
              </p:nvSpPr>
              <p:spPr>
                <a:xfrm>
                  <a:off x="2311587" y="3696975"/>
                  <a:ext cx="15875" cy="8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230" extrusionOk="0">
                      <a:moveTo>
                        <a:pt x="24" y="229"/>
                      </a:moveTo>
                      <a:cubicBezTo>
                        <a:pt x="14" y="229"/>
                        <a:pt x="5" y="220"/>
                        <a:pt x="5" y="210"/>
                      </a:cubicBezTo>
                      <a:lnTo>
                        <a:pt x="0" y="20"/>
                      </a:lnTo>
                      <a:cubicBezTo>
                        <a:pt x="0" y="9"/>
                        <a:pt x="9" y="0"/>
                        <a:pt x="19" y="0"/>
                      </a:cubicBezTo>
                      <a:cubicBezTo>
                        <a:pt x="32" y="0"/>
                        <a:pt x="39" y="8"/>
                        <a:pt x="39" y="19"/>
                      </a:cubicBezTo>
                      <a:lnTo>
                        <a:pt x="44" y="209"/>
                      </a:lnTo>
                      <a:cubicBezTo>
                        <a:pt x="44" y="219"/>
                        <a:pt x="36" y="228"/>
                        <a:pt x="25" y="229"/>
                      </a:cubicBezTo>
                      <a:cubicBezTo>
                        <a:pt x="25" y="229"/>
                        <a:pt x="25" y="229"/>
                        <a:pt x="24" y="2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1520;p43">
                  <a:extLst>
                    <a:ext uri="{FF2B5EF4-FFF2-40B4-BE49-F238E27FC236}">
                      <a16:creationId xmlns:a16="http://schemas.microsoft.com/office/drawing/2014/main" id="{943E60F9-6A1A-40B2-95EE-DEB8F4C4B63F}"/>
                    </a:ext>
                  </a:extLst>
                </p:cNvPr>
                <p:cNvSpPr/>
                <p:nvPr/>
              </p:nvSpPr>
              <p:spPr>
                <a:xfrm>
                  <a:off x="2344925" y="3717612"/>
                  <a:ext cx="36512" cy="65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183" extrusionOk="0">
                      <a:moveTo>
                        <a:pt x="22" y="182"/>
                      </a:moveTo>
                      <a:cubicBezTo>
                        <a:pt x="19" y="182"/>
                        <a:pt x="17" y="181"/>
                        <a:pt x="14" y="180"/>
                      </a:cubicBezTo>
                      <a:cubicBezTo>
                        <a:pt x="4" y="176"/>
                        <a:pt x="0" y="165"/>
                        <a:pt x="4" y="155"/>
                      </a:cubicBezTo>
                      <a:lnTo>
                        <a:pt x="61" y="15"/>
                      </a:lnTo>
                      <a:cubicBezTo>
                        <a:pt x="65" y="5"/>
                        <a:pt x="76" y="0"/>
                        <a:pt x="86" y="4"/>
                      </a:cubicBezTo>
                      <a:cubicBezTo>
                        <a:pt x="96" y="8"/>
                        <a:pt x="101" y="20"/>
                        <a:pt x="97" y="29"/>
                      </a:cubicBezTo>
                      <a:lnTo>
                        <a:pt x="40" y="169"/>
                      </a:lnTo>
                      <a:cubicBezTo>
                        <a:pt x="36" y="177"/>
                        <a:pt x="29" y="182"/>
                        <a:pt x="22" y="18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" name="Google Shape;1521;p43">
              <a:extLst>
                <a:ext uri="{FF2B5EF4-FFF2-40B4-BE49-F238E27FC236}">
                  <a16:creationId xmlns:a16="http://schemas.microsoft.com/office/drawing/2014/main" id="{F2055BE1-2708-6E8A-B841-E879F3D675C6}"/>
                </a:ext>
              </a:extLst>
            </p:cNvPr>
            <p:cNvGrpSpPr/>
            <p:nvPr/>
          </p:nvGrpSpPr>
          <p:grpSpPr>
            <a:xfrm rot="5400000">
              <a:off x="3085720" y="3729943"/>
              <a:ext cx="311529" cy="578250"/>
              <a:chOff x="1196975" y="5856287"/>
              <a:chExt cx="231775" cy="430213"/>
            </a:xfrm>
          </p:grpSpPr>
          <p:sp>
            <p:nvSpPr>
              <p:cNvPr id="5" name="Google Shape;1522;p43">
                <a:extLst>
                  <a:ext uri="{FF2B5EF4-FFF2-40B4-BE49-F238E27FC236}">
                    <a16:creationId xmlns:a16="http://schemas.microsoft.com/office/drawing/2014/main" id="{798785DF-9D97-CCAC-17D7-475FE67F873C}"/>
                  </a:ext>
                </a:extLst>
              </p:cNvPr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" name="Google Shape;1523;p43">
                <a:extLst>
                  <a:ext uri="{FF2B5EF4-FFF2-40B4-BE49-F238E27FC236}">
                    <a16:creationId xmlns:a16="http://schemas.microsoft.com/office/drawing/2014/main" id="{2D0D50AC-9605-8E03-56BD-83159E87096C}"/>
                  </a:ext>
                </a:extLst>
              </p:cNvPr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1524;p43">
                <a:extLst>
                  <a:ext uri="{FF2B5EF4-FFF2-40B4-BE49-F238E27FC236}">
                    <a16:creationId xmlns:a16="http://schemas.microsoft.com/office/drawing/2014/main" id="{40BE96EA-5959-ACD4-C638-DC4B1BE5DB20}"/>
                  </a:ext>
                </a:extLst>
              </p:cNvPr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1525;p43">
                <a:extLst>
                  <a:ext uri="{FF2B5EF4-FFF2-40B4-BE49-F238E27FC236}">
                    <a16:creationId xmlns:a16="http://schemas.microsoft.com/office/drawing/2014/main" id="{50C0B093-B5C5-5078-D728-76C974690175}"/>
                  </a:ext>
                </a:extLst>
              </p:cNvPr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1526;p43">
                <a:extLst>
                  <a:ext uri="{FF2B5EF4-FFF2-40B4-BE49-F238E27FC236}">
                    <a16:creationId xmlns:a16="http://schemas.microsoft.com/office/drawing/2014/main" id="{746CD8FD-4CC3-5D41-4CCB-F7D36EF4361B}"/>
                  </a:ext>
                </a:extLst>
              </p:cNvPr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527;p43">
                <a:extLst>
                  <a:ext uri="{FF2B5EF4-FFF2-40B4-BE49-F238E27FC236}">
                    <a16:creationId xmlns:a16="http://schemas.microsoft.com/office/drawing/2014/main" id="{66C1A6DE-0D31-C9B2-6566-D0B3C15FBAD5}"/>
                  </a:ext>
                </a:extLst>
              </p:cNvPr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528;p43">
                <a:extLst>
                  <a:ext uri="{FF2B5EF4-FFF2-40B4-BE49-F238E27FC236}">
                    <a16:creationId xmlns:a16="http://schemas.microsoft.com/office/drawing/2014/main" id="{2AC7626C-AE8C-33AB-07D6-9B158A2F6DC8}"/>
                  </a:ext>
                </a:extLst>
              </p:cNvPr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962EF0A-0955-9570-70AB-3DDC14C28170}"/>
              </a:ext>
            </a:extLst>
          </p:cNvPr>
          <p:cNvSpPr txBox="1"/>
          <p:nvPr/>
        </p:nvSpPr>
        <p:spPr>
          <a:xfrm>
            <a:off x="3524061" y="2894233"/>
            <a:ext cx="3431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 = {2; 0}</a:t>
            </a:r>
          </a:p>
        </p:txBody>
      </p:sp>
    </p:spTree>
    <p:extLst>
      <p:ext uri="{BB962C8B-B14F-4D97-AF65-F5344CB8AC3E}">
        <p14:creationId xmlns:p14="http://schemas.microsoft.com/office/powerpoint/2010/main" val="3820998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>
          <a:extLst>
            <a:ext uri="{FF2B5EF4-FFF2-40B4-BE49-F238E27FC236}">
              <a16:creationId xmlns:a16="http://schemas.microsoft.com/office/drawing/2014/main" id="{EA2A0A5F-CF78-5BAA-EE42-D298382B5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38">
            <a:extLst>
              <a:ext uri="{FF2B5EF4-FFF2-40B4-BE49-F238E27FC236}">
                <a16:creationId xmlns:a16="http://schemas.microsoft.com/office/drawing/2014/main" id="{27E8FFD2-9AF9-ADB8-596E-7555CCABA7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8142" y="537616"/>
            <a:ext cx="3705133" cy="6276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BT3/SGK trang 8</a:t>
            </a:r>
            <a:endParaRPr sz="3000" dirty="0"/>
          </a:p>
        </p:txBody>
      </p:sp>
      <p:grpSp>
        <p:nvGrpSpPr>
          <p:cNvPr id="1063" name="Google Shape;1063;p38">
            <a:extLst>
              <a:ext uri="{FF2B5EF4-FFF2-40B4-BE49-F238E27FC236}">
                <a16:creationId xmlns:a16="http://schemas.microsoft.com/office/drawing/2014/main" id="{E74EE857-F9CA-C74F-0E51-B406989AD1EA}"/>
              </a:ext>
            </a:extLst>
          </p:cNvPr>
          <p:cNvGrpSpPr/>
          <p:nvPr/>
        </p:nvGrpSpPr>
        <p:grpSpPr>
          <a:xfrm>
            <a:off x="633182" y="3385279"/>
            <a:ext cx="793665" cy="858011"/>
            <a:chOff x="633182" y="3385279"/>
            <a:chExt cx="793665" cy="858011"/>
          </a:xfrm>
        </p:grpSpPr>
        <p:sp>
          <p:nvSpPr>
            <p:cNvPr id="1064" name="Google Shape;1064;p38">
              <a:extLst>
                <a:ext uri="{FF2B5EF4-FFF2-40B4-BE49-F238E27FC236}">
                  <a16:creationId xmlns:a16="http://schemas.microsoft.com/office/drawing/2014/main" id="{285E74A8-D842-734C-908A-ED9B3A2CD0D7}"/>
                </a:ext>
              </a:extLst>
            </p:cNvPr>
            <p:cNvSpPr/>
            <p:nvPr/>
          </p:nvSpPr>
          <p:spPr>
            <a:xfrm>
              <a:off x="633182" y="3942057"/>
              <a:ext cx="280228" cy="301233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5" name="Google Shape;1065;p38">
              <a:extLst>
                <a:ext uri="{FF2B5EF4-FFF2-40B4-BE49-F238E27FC236}">
                  <a16:creationId xmlns:a16="http://schemas.microsoft.com/office/drawing/2014/main" id="{ED1E31F5-6B13-5DBA-B3DC-773D132F9B50}"/>
                </a:ext>
              </a:extLst>
            </p:cNvPr>
            <p:cNvGrpSpPr/>
            <p:nvPr/>
          </p:nvGrpSpPr>
          <p:grpSpPr>
            <a:xfrm rot="5400000">
              <a:off x="981957" y="3251918"/>
              <a:ext cx="311529" cy="578250"/>
              <a:chOff x="1196975" y="5856287"/>
              <a:chExt cx="231775" cy="430213"/>
            </a:xfrm>
          </p:grpSpPr>
          <p:sp>
            <p:nvSpPr>
              <p:cNvPr id="1066" name="Google Shape;1066;p38">
                <a:extLst>
                  <a:ext uri="{FF2B5EF4-FFF2-40B4-BE49-F238E27FC236}">
                    <a16:creationId xmlns:a16="http://schemas.microsoft.com/office/drawing/2014/main" id="{6EEC3675-F528-4189-A682-E8538D16FEDE}"/>
                  </a:ext>
                </a:extLst>
              </p:cNvPr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8">
                <a:extLst>
                  <a:ext uri="{FF2B5EF4-FFF2-40B4-BE49-F238E27FC236}">
                    <a16:creationId xmlns:a16="http://schemas.microsoft.com/office/drawing/2014/main" id="{74162D9A-E0B5-F746-36DA-DCF6183A18D0}"/>
                  </a:ext>
                </a:extLst>
              </p:cNvPr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8">
                <a:extLst>
                  <a:ext uri="{FF2B5EF4-FFF2-40B4-BE49-F238E27FC236}">
                    <a16:creationId xmlns:a16="http://schemas.microsoft.com/office/drawing/2014/main" id="{9BC81745-292C-0729-E904-1950503DDA0D}"/>
                  </a:ext>
                </a:extLst>
              </p:cNvPr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38">
                <a:extLst>
                  <a:ext uri="{FF2B5EF4-FFF2-40B4-BE49-F238E27FC236}">
                    <a16:creationId xmlns:a16="http://schemas.microsoft.com/office/drawing/2014/main" id="{6CDC74C2-FF21-D563-9971-920B039F65DF}"/>
                  </a:ext>
                </a:extLst>
              </p:cNvPr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38">
                <a:extLst>
                  <a:ext uri="{FF2B5EF4-FFF2-40B4-BE49-F238E27FC236}">
                    <a16:creationId xmlns:a16="http://schemas.microsoft.com/office/drawing/2014/main" id="{CB95C6CF-8745-84A5-427A-4EEE1252952C}"/>
                  </a:ext>
                </a:extLst>
              </p:cNvPr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38">
                <a:extLst>
                  <a:ext uri="{FF2B5EF4-FFF2-40B4-BE49-F238E27FC236}">
                    <a16:creationId xmlns:a16="http://schemas.microsoft.com/office/drawing/2014/main" id="{A9E3C8C9-81C3-8B09-B85A-C6B371E18C8E}"/>
                  </a:ext>
                </a:extLst>
              </p:cNvPr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38">
                <a:extLst>
                  <a:ext uri="{FF2B5EF4-FFF2-40B4-BE49-F238E27FC236}">
                    <a16:creationId xmlns:a16="http://schemas.microsoft.com/office/drawing/2014/main" id="{A4DD4AE8-7440-9523-151B-305FE6A234C6}"/>
                  </a:ext>
                </a:extLst>
              </p:cNvPr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8" name="Google Shape;1158;p38">
            <a:extLst>
              <a:ext uri="{FF2B5EF4-FFF2-40B4-BE49-F238E27FC236}">
                <a16:creationId xmlns:a16="http://schemas.microsoft.com/office/drawing/2014/main" id="{245BED82-2AB3-FDCF-E97F-C74E9CA30022}"/>
              </a:ext>
            </a:extLst>
          </p:cNvPr>
          <p:cNvGrpSpPr/>
          <p:nvPr/>
        </p:nvGrpSpPr>
        <p:grpSpPr>
          <a:xfrm>
            <a:off x="4226526" y="4"/>
            <a:ext cx="2601571" cy="859883"/>
            <a:chOff x="4185150" y="362894"/>
            <a:chExt cx="2361415" cy="780506"/>
          </a:xfrm>
        </p:grpSpPr>
        <p:sp>
          <p:nvSpPr>
            <p:cNvPr id="1159" name="Google Shape;1159;p38">
              <a:extLst>
                <a:ext uri="{FF2B5EF4-FFF2-40B4-BE49-F238E27FC236}">
                  <a16:creationId xmlns:a16="http://schemas.microsoft.com/office/drawing/2014/main" id="{34683A32-E0D1-FC76-E0CC-A7ECC4684AE9}"/>
                </a:ext>
              </a:extLst>
            </p:cNvPr>
            <p:cNvSpPr/>
            <p:nvPr/>
          </p:nvSpPr>
          <p:spPr>
            <a:xfrm flipH="1">
              <a:off x="4995518" y="707352"/>
              <a:ext cx="45794" cy="51768"/>
            </a:xfrm>
            <a:custGeom>
              <a:avLst/>
              <a:gdLst/>
              <a:ahLst/>
              <a:cxnLst/>
              <a:rect l="l" t="t" r="r" b="b"/>
              <a:pathLst>
                <a:path w="102" h="113" extrusionOk="0">
                  <a:moveTo>
                    <a:pt x="82" y="112"/>
                  </a:moveTo>
                  <a:lnTo>
                    <a:pt x="82" y="112"/>
                  </a:lnTo>
                  <a:cubicBezTo>
                    <a:pt x="77" y="112"/>
                    <a:pt x="70" y="109"/>
                    <a:pt x="68" y="104"/>
                  </a:cubicBezTo>
                  <a:lnTo>
                    <a:pt x="68" y="104"/>
                  </a:lnTo>
                  <a:cubicBezTo>
                    <a:pt x="50" y="77"/>
                    <a:pt x="31" y="53"/>
                    <a:pt x="6" y="30"/>
                  </a:cubicBezTo>
                  <a:lnTo>
                    <a:pt x="6" y="30"/>
                  </a:lnTo>
                  <a:cubicBezTo>
                    <a:pt x="1" y="25"/>
                    <a:pt x="0" y="14"/>
                    <a:pt x="5" y="7"/>
                  </a:cubicBezTo>
                  <a:lnTo>
                    <a:pt x="5" y="7"/>
                  </a:lnTo>
                  <a:cubicBezTo>
                    <a:pt x="12" y="0"/>
                    <a:pt x="22" y="0"/>
                    <a:pt x="30" y="7"/>
                  </a:cubicBezTo>
                  <a:lnTo>
                    <a:pt x="30" y="7"/>
                  </a:lnTo>
                  <a:cubicBezTo>
                    <a:pt x="55" y="29"/>
                    <a:pt x="78" y="56"/>
                    <a:pt x="96" y="86"/>
                  </a:cubicBezTo>
                  <a:lnTo>
                    <a:pt x="96" y="86"/>
                  </a:lnTo>
                  <a:cubicBezTo>
                    <a:pt x="101" y="94"/>
                    <a:pt x="98" y="105"/>
                    <a:pt x="90" y="109"/>
                  </a:cubicBezTo>
                  <a:lnTo>
                    <a:pt x="90" y="109"/>
                  </a:lnTo>
                  <a:cubicBezTo>
                    <a:pt x="87" y="111"/>
                    <a:pt x="85" y="112"/>
                    <a:pt x="82" y="11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8">
              <a:extLst>
                <a:ext uri="{FF2B5EF4-FFF2-40B4-BE49-F238E27FC236}">
                  <a16:creationId xmlns:a16="http://schemas.microsoft.com/office/drawing/2014/main" id="{65214304-3A27-FA1A-0B01-5FEBA5C5261C}"/>
                </a:ext>
              </a:extLst>
            </p:cNvPr>
            <p:cNvSpPr/>
            <p:nvPr/>
          </p:nvSpPr>
          <p:spPr>
            <a:xfrm flipH="1">
              <a:off x="5105026" y="362894"/>
              <a:ext cx="1441539" cy="469898"/>
            </a:xfrm>
            <a:custGeom>
              <a:avLst/>
              <a:gdLst/>
              <a:ahLst/>
              <a:cxnLst/>
              <a:rect l="l" t="t" r="r" b="b"/>
              <a:pathLst>
                <a:path w="3192" h="1040" extrusionOk="0">
                  <a:moveTo>
                    <a:pt x="1900" y="1039"/>
                  </a:moveTo>
                  <a:lnTo>
                    <a:pt x="1900" y="1039"/>
                  </a:lnTo>
                  <a:cubicBezTo>
                    <a:pt x="1880" y="1038"/>
                    <a:pt x="1857" y="1039"/>
                    <a:pt x="1835" y="1037"/>
                  </a:cubicBezTo>
                  <a:lnTo>
                    <a:pt x="1835" y="1037"/>
                  </a:lnTo>
                  <a:cubicBezTo>
                    <a:pt x="1826" y="1036"/>
                    <a:pt x="1819" y="1028"/>
                    <a:pt x="1820" y="1019"/>
                  </a:cubicBezTo>
                  <a:lnTo>
                    <a:pt x="1820" y="1019"/>
                  </a:lnTo>
                  <a:cubicBezTo>
                    <a:pt x="1820" y="1009"/>
                    <a:pt x="1829" y="1003"/>
                    <a:pt x="1838" y="1004"/>
                  </a:cubicBezTo>
                  <a:lnTo>
                    <a:pt x="1838" y="1004"/>
                  </a:lnTo>
                  <a:cubicBezTo>
                    <a:pt x="1858" y="1005"/>
                    <a:pt x="1880" y="1006"/>
                    <a:pt x="1900" y="1006"/>
                  </a:cubicBezTo>
                  <a:lnTo>
                    <a:pt x="1900" y="1006"/>
                  </a:lnTo>
                  <a:lnTo>
                    <a:pt x="1900" y="1006"/>
                  </a:lnTo>
                  <a:cubicBezTo>
                    <a:pt x="1945" y="1006"/>
                    <a:pt x="1991" y="1002"/>
                    <a:pt x="2034" y="995"/>
                  </a:cubicBezTo>
                  <a:lnTo>
                    <a:pt x="2034" y="995"/>
                  </a:lnTo>
                  <a:cubicBezTo>
                    <a:pt x="2044" y="994"/>
                    <a:pt x="2052" y="1000"/>
                    <a:pt x="2053" y="1009"/>
                  </a:cubicBezTo>
                  <a:lnTo>
                    <a:pt x="2053" y="1009"/>
                  </a:lnTo>
                  <a:cubicBezTo>
                    <a:pt x="2055" y="1018"/>
                    <a:pt x="2049" y="1026"/>
                    <a:pt x="2039" y="1028"/>
                  </a:cubicBezTo>
                  <a:lnTo>
                    <a:pt x="2039" y="1028"/>
                  </a:lnTo>
                  <a:cubicBezTo>
                    <a:pt x="1994" y="1036"/>
                    <a:pt x="1947" y="1039"/>
                    <a:pt x="1900" y="1039"/>
                  </a:cubicBezTo>
                  <a:close/>
                  <a:moveTo>
                    <a:pt x="1640" y="998"/>
                  </a:moveTo>
                  <a:lnTo>
                    <a:pt x="1640" y="998"/>
                  </a:lnTo>
                  <a:cubicBezTo>
                    <a:pt x="1638" y="998"/>
                    <a:pt x="1636" y="998"/>
                    <a:pt x="1634" y="998"/>
                  </a:cubicBezTo>
                  <a:lnTo>
                    <a:pt x="1634" y="998"/>
                  </a:lnTo>
                  <a:cubicBezTo>
                    <a:pt x="1628" y="995"/>
                    <a:pt x="1622" y="994"/>
                    <a:pt x="1614" y="990"/>
                  </a:cubicBezTo>
                  <a:lnTo>
                    <a:pt x="1614" y="990"/>
                  </a:lnTo>
                  <a:cubicBezTo>
                    <a:pt x="1554" y="969"/>
                    <a:pt x="1499" y="942"/>
                    <a:pt x="1451" y="907"/>
                  </a:cubicBezTo>
                  <a:lnTo>
                    <a:pt x="1451" y="907"/>
                  </a:lnTo>
                  <a:cubicBezTo>
                    <a:pt x="1443" y="902"/>
                    <a:pt x="1441" y="892"/>
                    <a:pt x="1446" y="885"/>
                  </a:cubicBezTo>
                  <a:lnTo>
                    <a:pt x="1446" y="885"/>
                  </a:lnTo>
                  <a:cubicBezTo>
                    <a:pt x="1452" y="877"/>
                    <a:pt x="1461" y="875"/>
                    <a:pt x="1469" y="880"/>
                  </a:cubicBezTo>
                  <a:lnTo>
                    <a:pt x="1469" y="880"/>
                  </a:lnTo>
                  <a:cubicBezTo>
                    <a:pt x="1516" y="912"/>
                    <a:pt x="1568" y="938"/>
                    <a:pt x="1626" y="960"/>
                  </a:cubicBezTo>
                  <a:lnTo>
                    <a:pt x="1626" y="960"/>
                  </a:lnTo>
                  <a:cubicBezTo>
                    <a:pt x="1632" y="962"/>
                    <a:pt x="1638" y="964"/>
                    <a:pt x="1645" y="965"/>
                  </a:cubicBezTo>
                  <a:lnTo>
                    <a:pt x="1645" y="965"/>
                  </a:lnTo>
                  <a:cubicBezTo>
                    <a:pt x="1653" y="968"/>
                    <a:pt x="1658" y="978"/>
                    <a:pt x="1655" y="987"/>
                  </a:cubicBezTo>
                  <a:lnTo>
                    <a:pt x="1655" y="987"/>
                  </a:lnTo>
                  <a:cubicBezTo>
                    <a:pt x="1653" y="994"/>
                    <a:pt x="1647" y="998"/>
                    <a:pt x="1640" y="998"/>
                  </a:cubicBezTo>
                  <a:close/>
                  <a:moveTo>
                    <a:pt x="1141" y="989"/>
                  </a:moveTo>
                  <a:lnTo>
                    <a:pt x="1141" y="989"/>
                  </a:lnTo>
                  <a:cubicBezTo>
                    <a:pt x="1132" y="989"/>
                    <a:pt x="1125" y="983"/>
                    <a:pt x="1124" y="974"/>
                  </a:cubicBezTo>
                  <a:lnTo>
                    <a:pt x="1124" y="974"/>
                  </a:lnTo>
                  <a:cubicBezTo>
                    <a:pt x="1123" y="965"/>
                    <a:pt x="1130" y="956"/>
                    <a:pt x="1139" y="956"/>
                  </a:cubicBezTo>
                  <a:lnTo>
                    <a:pt x="1139" y="956"/>
                  </a:lnTo>
                  <a:cubicBezTo>
                    <a:pt x="1205" y="948"/>
                    <a:pt x="1269" y="934"/>
                    <a:pt x="1331" y="911"/>
                  </a:cubicBezTo>
                  <a:lnTo>
                    <a:pt x="1331" y="911"/>
                  </a:lnTo>
                  <a:cubicBezTo>
                    <a:pt x="1339" y="907"/>
                    <a:pt x="1349" y="912"/>
                    <a:pt x="1351" y="920"/>
                  </a:cubicBezTo>
                  <a:lnTo>
                    <a:pt x="1351" y="920"/>
                  </a:lnTo>
                  <a:cubicBezTo>
                    <a:pt x="1355" y="930"/>
                    <a:pt x="1351" y="939"/>
                    <a:pt x="1341" y="943"/>
                  </a:cubicBezTo>
                  <a:lnTo>
                    <a:pt x="1341" y="943"/>
                  </a:lnTo>
                  <a:cubicBezTo>
                    <a:pt x="1278" y="965"/>
                    <a:pt x="1211" y="981"/>
                    <a:pt x="1142" y="988"/>
                  </a:cubicBezTo>
                  <a:lnTo>
                    <a:pt x="1142" y="988"/>
                  </a:lnTo>
                  <a:cubicBezTo>
                    <a:pt x="1141" y="988"/>
                    <a:pt x="1141" y="989"/>
                    <a:pt x="1141" y="989"/>
                  </a:cubicBezTo>
                  <a:close/>
                  <a:moveTo>
                    <a:pt x="940" y="987"/>
                  </a:moveTo>
                  <a:lnTo>
                    <a:pt x="940" y="987"/>
                  </a:lnTo>
                  <a:cubicBezTo>
                    <a:pt x="939" y="987"/>
                    <a:pt x="938" y="987"/>
                    <a:pt x="938" y="987"/>
                  </a:cubicBezTo>
                  <a:lnTo>
                    <a:pt x="938" y="987"/>
                  </a:lnTo>
                  <a:cubicBezTo>
                    <a:pt x="910" y="984"/>
                    <a:pt x="881" y="979"/>
                    <a:pt x="853" y="973"/>
                  </a:cubicBezTo>
                  <a:lnTo>
                    <a:pt x="853" y="973"/>
                  </a:lnTo>
                  <a:cubicBezTo>
                    <a:pt x="815" y="964"/>
                    <a:pt x="777" y="953"/>
                    <a:pt x="739" y="938"/>
                  </a:cubicBezTo>
                  <a:lnTo>
                    <a:pt x="739" y="938"/>
                  </a:lnTo>
                  <a:cubicBezTo>
                    <a:pt x="730" y="936"/>
                    <a:pt x="727" y="926"/>
                    <a:pt x="730" y="917"/>
                  </a:cubicBezTo>
                  <a:lnTo>
                    <a:pt x="730" y="917"/>
                  </a:lnTo>
                  <a:cubicBezTo>
                    <a:pt x="733" y="909"/>
                    <a:pt x="743" y="905"/>
                    <a:pt x="751" y="907"/>
                  </a:cubicBezTo>
                  <a:lnTo>
                    <a:pt x="751" y="907"/>
                  </a:lnTo>
                  <a:cubicBezTo>
                    <a:pt x="787" y="920"/>
                    <a:pt x="823" y="931"/>
                    <a:pt x="860" y="939"/>
                  </a:cubicBezTo>
                  <a:lnTo>
                    <a:pt x="860" y="939"/>
                  </a:lnTo>
                  <a:cubicBezTo>
                    <a:pt x="886" y="946"/>
                    <a:pt x="915" y="951"/>
                    <a:pt x="942" y="955"/>
                  </a:cubicBezTo>
                  <a:lnTo>
                    <a:pt x="942" y="955"/>
                  </a:lnTo>
                  <a:cubicBezTo>
                    <a:pt x="951" y="956"/>
                    <a:pt x="957" y="964"/>
                    <a:pt x="956" y="973"/>
                  </a:cubicBezTo>
                  <a:lnTo>
                    <a:pt x="956" y="973"/>
                  </a:lnTo>
                  <a:cubicBezTo>
                    <a:pt x="955" y="981"/>
                    <a:pt x="949" y="987"/>
                    <a:pt x="940" y="987"/>
                  </a:cubicBezTo>
                  <a:close/>
                  <a:moveTo>
                    <a:pt x="2229" y="974"/>
                  </a:moveTo>
                  <a:lnTo>
                    <a:pt x="2229" y="974"/>
                  </a:lnTo>
                  <a:cubicBezTo>
                    <a:pt x="2223" y="974"/>
                    <a:pt x="2217" y="970"/>
                    <a:pt x="2215" y="963"/>
                  </a:cubicBezTo>
                  <a:lnTo>
                    <a:pt x="2215" y="963"/>
                  </a:lnTo>
                  <a:cubicBezTo>
                    <a:pt x="2211" y="955"/>
                    <a:pt x="2216" y="945"/>
                    <a:pt x="2224" y="942"/>
                  </a:cubicBezTo>
                  <a:lnTo>
                    <a:pt x="2224" y="942"/>
                  </a:lnTo>
                  <a:cubicBezTo>
                    <a:pt x="2289" y="917"/>
                    <a:pt x="2352" y="886"/>
                    <a:pt x="2405" y="859"/>
                  </a:cubicBezTo>
                  <a:lnTo>
                    <a:pt x="2405" y="859"/>
                  </a:lnTo>
                  <a:cubicBezTo>
                    <a:pt x="2413" y="855"/>
                    <a:pt x="2424" y="858"/>
                    <a:pt x="2427" y="867"/>
                  </a:cubicBezTo>
                  <a:lnTo>
                    <a:pt x="2427" y="867"/>
                  </a:lnTo>
                  <a:cubicBezTo>
                    <a:pt x="2431" y="875"/>
                    <a:pt x="2429" y="885"/>
                    <a:pt x="2420" y="889"/>
                  </a:cubicBezTo>
                  <a:lnTo>
                    <a:pt x="2420" y="889"/>
                  </a:lnTo>
                  <a:cubicBezTo>
                    <a:pt x="2366" y="916"/>
                    <a:pt x="2303" y="946"/>
                    <a:pt x="2236" y="973"/>
                  </a:cubicBezTo>
                  <a:lnTo>
                    <a:pt x="2236" y="973"/>
                  </a:lnTo>
                  <a:cubicBezTo>
                    <a:pt x="2234" y="974"/>
                    <a:pt x="2232" y="974"/>
                    <a:pt x="2229" y="974"/>
                  </a:cubicBezTo>
                  <a:close/>
                  <a:moveTo>
                    <a:pt x="565" y="852"/>
                  </a:moveTo>
                  <a:lnTo>
                    <a:pt x="565" y="852"/>
                  </a:lnTo>
                  <a:cubicBezTo>
                    <a:pt x="562" y="852"/>
                    <a:pt x="558" y="851"/>
                    <a:pt x="556" y="848"/>
                  </a:cubicBezTo>
                  <a:lnTo>
                    <a:pt x="556" y="848"/>
                  </a:lnTo>
                  <a:cubicBezTo>
                    <a:pt x="500" y="813"/>
                    <a:pt x="445" y="772"/>
                    <a:pt x="393" y="726"/>
                  </a:cubicBezTo>
                  <a:lnTo>
                    <a:pt x="393" y="726"/>
                  </a:lnTo>
                  <a:cubicBezTo>
                    <a:pt x="387" y="720"/>
                    <a:pt x="386" y="709"/>
                    <a:pt x="392" y="701"/>
                  </a:cubicBezTo>
                  <a:lnTo>
                    <a:pt x="392" y="701"/>
                  </a:lnTo>
                  <a:cubicBezTo>
                    <a:pt x="399" y="695"/>
                    <a:pt x="410" y="694"/>
                    <a:pt x="415" y="701"/>
                  </a:cubicBezTo>
                  <a:lnTo>
                    <a:pt x="415" y="701"/>
                  </a:lnTo>
                  <a:cubicBezTo>
                    <a:pt x="465" y="746"/>
                    <a:pt x="519" y="786"/>
                    <a:pt x="574" y="819"/>
                  </a:cubicBezTo>
                  <a:lnTo>
                    <a:pt x="574" y="819"/>
                  </a:lnTo>
                  <a:cubicBezTo>
                    <a:pt x="582" y="826"/>
                    <a:pt x="584" y="836"/>
                    <a:pt x="578" y="843"/>
                  </a:cubicBezTo>
                  <a:lnTo>
                    <a:pt x="578" y="843"/>
                  </a:lnTo>
                  <a:cubicBezTo>
                    <a:pt x="575" y="848"/>
                    <a:pt x="570" y="852"/>
                    <a:pt x="565" y="852"/>
                  </a:cubicBezTo>
                  <a:close/>
                  <a:moveTo>
                    <a:pt x="1514" y="851"/>
                  </a:moveTo>
                  <a:lnTo>
                    <a:pt x="1514" y="851"/>
                  </a:lnTo>
                  <a:cubicBezTo>
                    <a:pt x="1508" y="851"/>
                    <a:pt x="1504" y="848"/>
                    <a:pt x="1501" y="844"/>
                  </a:cubicBezTo>
                  <a:lnTo>
                    <a:pt x="1501" y="844"/>
                  </a:lnTo>
                  <a:cubicBezTo>
                    <a:pt x="1496" y="837"/>
                    <a:pt x="1497" y="827"/>
                    <a:pt x="1504" y="821"/>
                  </a:cubicBezTo>
                  <a:lnTo>
                    <a:pt x="1504" y="821"/>
                  </a:lnTo>
                  <a:cubicBezTo>
                    <a:pt x="1538" y="798"/>
                    <a:pt x="1569" y="771"/>
                    <a:pt x="1598" y="743"/>
                  </a:cubicBezTo>
                  <a:lnTo>
                    <a:pt x="1598" y="743"/>
                  </a:lnTo>
                  <a:cubicBezTo>
                    <a:pt x="1616" y="724"/>
                    <a:pt x="1632" y="704"/>
                    <a:pt x="1647" y="686"/>
                  </a:cubicBezTo>
                  <a:lnTo>
                    <a:pt x="1647" y="686"/>
                  </a:lnTo>
                  <a:cubicBezTo>
                    <a:pt x="1653" y="680"/>
                    <a:pt x="1662" y="679"/>
                    <a:pt x="1671" y="683"/>
                  </a:cubicBezTo>
                  <a:lnTo>
                    <a:pt x="1671" y="683"/>
                  </a:lnTo>
                  <a:cubicBezTo>
                    <a:pt x="1677" y="689"/>
                    <a:pt x="1679" y="700"/>
                    <a:pt x="1673" y="707"/>
                  </a:cubicBezTo>
                  <a:lnTo>
                    <a:pt x="1673" y="707"/>
                  </a:lnTo>
                  <a:cubicBezTo>
                    <a:pt x="1657" y="727"/>
                    <a:pt x="1641" y="747"/>
                    <a:pt x="1621" y="766"/>
                  </a:cubicBezTo>
                  <a:lnTo>
                    <a:pt x="1621" y="766"/>
                  </a:lnTo>
                  <a:cubicBezTo>
                    <a:pt x="1591" y="796"/>
                    <a:pt x="1559" y="823"/>
                    <a:pt x="1523" y="848"/>
                  </a:cubicBezTo>
                  <a:lnTo>
                    <a:pt x="1523" y="848"/>
                  </a:lnTo>
                  <a:cubicBezTo>
                    <a:pt x="1521" y="851"/>
                    <a:pt x="1517" y="851"/>
                    <a:pt x="1514" y="851"/>
                  </a:cubicBezTo>
                  <a:close/>
                  <a:moveTo>
                    <a:pt x="2593" y="799"/>
                  </a:moveTo>
                  <a:lnTo>
                    <a:pt x="2593" y="799"/>
                  </a:lnTo>
                  <a:cubicBezTo>
                    <a:pt x="2586" y="799"/>
                    <a:pt x="2581" y="797"/>
                    <a:pt x="2577" y="790"/>
                  </a:cubicBezTo>
                  <a:lnTo>
                    <a:pt x="2577" y="790"/>
                  </a:lnTo>
                  <a:cubicBezTo>
                    <a:pt x="2574" y="782"/>
                    <a:pt x="2577" y="772"/>
                    <a:pt x="2586" y="768"/>
                  </a:cubicBezTo>
                  <a:lnTo>
                    <a:pt x="2586" y="768"/>
                  </a:lnTo>
                  <a:cubicBezTo>
                    <a:pt x="2657" y="734"/>
                    <a:pt x="2716" y="709"/>
                    <a:pt x="2773" y="691"/>
                  </a:cubicBezTo>
                  <a:lnTo>
                    <a:pt x="2773" y="691"/>
                  </a:lnTo>
                  <a:cubicBezTo>
                    <a:pt x="2782" y="688"/>
                    <a:pt x="2791" y="692"/>
                    <a:pt x="2794" y="701"/>
                  </a:cubicBezTo>
                  <a:lnTo>
                    <a:pt x="2794" y="701"/>
                  </a:lnTo>
                  <a:cubicBezTo>
                    <a:pt x="2797" y="710"/>
                    <a:pt x="2792" y="720"/>
                    <a:pt x="2784" y="722"/>
                  </a:cubicBezTo>
                  <a:lnTo>
                    <a:pt x="2784" y="722"/>
                  </a:lnTo>
                  <a:cubicBezTo>
                    <a:pt x="2728" y="741"/>
                    <a:pt x="2670" y="765"/>
                    <a:pt x="2600" y="799"/>
                  </a:cubicBezTo>
                  <a:lnTo>
                    <a:pt x="2600" y="799"/>
                  </a:lnTo>
                  <a:cubicBezTo>
                    <a:pt x="2597" y="799"/>
                    <a:pt x="2595" y="799"/>
                    <a:pt x="2593" y="799"/>
                  </a:cubicBezTo>
                  <a:close/>
                  <a:moveTo>
                    <a:pt x="1320" y="767"/>
                  </a:moveTo>
                  <a:lnTo>
                    <a:pt x="1320" y="767"/>
                  </a:lnTo>
                  <a:cubicBezTo>
                    <a:pt x="1315" y="767"/>
                    <a:pt x="1310" y="765"/>
                    <a:pt x="1306" y="760"/>
                  </a:cubicBezTo>
                  <a:lnTo>
                    <a:pt x="1306" y="760"/>
                  </a:lnTo>
                  <a:cubicBezTo>
                    <a:pt x="1301" y="751"/>
                    <a:pt x="1296" y="744"/>
                    <a:pt x="1292" y="735"/>
                  </a:cubicBezTo>
                  <a:lnTo>
                    <a:pt x="1292" y="735"/>
                  </a:lnTo>
                  <a:cubicBezTo>
                    <a:pt x="1263" y="682"/>
                    <a:pt x="1248" y="621"/>
                    <a:pt x="1247" y="559"/>
                  </a:cubicBezTo>
                  <a:lnTo>
                    <a:pt x="1247" y="559"/>
                  </a:lnTo>
                  <a:cubicBezTo>
                    <a:pt x="1247" y="550"/>
                    <a:pt x="1253" y="543"/>
                    <a:pt x="1263" y="543"/>
                  </a:cubicBezTo>
                  <a:lnTo>
                    <a:pt x="1263" y="543"/>
                  </a:lnTo>
                  <a:cubicBezTo>
                    <a:pt x="1274" y="542"/>
                    <a:pt x="1279" y="550"/>
                    <a:pt x="1279" y="558"/>
                  </a:cubicBezTo>
                  <a:lnTo>
                    <a:pt x="1279" y="558"/>
                  </a:lnTo>
                  <a:cubicBezTo>
                    <a:pt x="1281" y="616"/>
                    <a:pt x="1295" y="671"/>
                    <a:pt x="1321" y="720"/>
                  </a:cubicBezTo>
                  <a:lnTo>
                    <a:pt x="1321" y="720"/>
                  </a:lnTo>
                  <a:cubicBezTo>
                    <a:pt x="1325" y="727"/>
                    <a:pt x="1330" y="734"/>
                    <a:pt x="1333" y="742"/>
                  </a:cubicBezTo>
                  <a:lnTo>
                    <a:pt x="1333" y="742"/>
                  </a:lnTo>
                  <a:cubicBezTo>
                    <a:pt x="1339" y="750"/>
                    <a:pt x="1337" y="760"/>
                    <a:pt x="1328" y="765"/>
                  </a:cubicBezTo>
                  <a:lnTo>
                    <a:pt x="1328" y="765"/>
                  </a:lnTo>
                  <a:cubicBezTo>
                    <a:pt x="1326" y="767"/>
                    <a:pt x="1323" y="767"/>
                    <a:pt x="1320" y="767"/>
                  </a:cubicBezTo>
                  <a:close/>
                  <a:moveTo>
                    <a:pt x="3172" y="702"/>
                  </a:moveTo>
                  <a:lnTo>
                    <a:pt x="3172" y="702"/>
                  </a:lnTo>
                  <a:cubicBezTo>
                    <a:pt x="3171" y="702"/>
                    <a:pt x="3170" y="701"/>
                    <a:pt x="3169" y="701"/>
                  </a:cubicBezTo>
                  <a:lnTo>
                    <a:pt x="3169" y="701"/>
                  </a:lnTo>
                  <a:cubicBezTo>
                    <a:pt x="3112" y="684"/>
                    <a:pt x="3051" y="677"/>
                    <a:pt x="2991" y="682"/>
                  </a:cubicBezTo>
                  <a:lnTo>
                    <a:pt x="2991" y="682"/>
                  </a:lnTo>
                  <a:cubicBezTo>
                    <a:pt x="2986" y="682"/>
                    <a:pt x="2980" y="682"/>
                    <a:pt x="2976" y="682"/>
                  </a:cubicBezTo>
                  <a:lnTo>
                    <a:pt x="2976" y="682"/>
                  </a:lnTo>
                  <a:cubicBezTo>
                    <a:pt x="2968" y="682"/>
                    <a:pt x="2958" y="676"/>
                    <a:pt x="2958" y="666"/>
                  </a:cubicBezTo>
                  <a:lnTo>
                    <a:pt x="2958" y="666"/>
                  </a:lnTo>
                  <a:cubicBezTo>
                    <a:pt x="2957" y="657"/>
                    <a:pt x="2965" y="650"/>
                    <a:pt x="2973" y="648"/>
                  </a:cubicBezTo>
                  <a:lnTo>
                    <a:pt x="2973" y="648"/>
                  </a:lnTo>
                  <a:cubicBezTo>
                    <a:pt x="2978" y="648"/>
                    <a:pt x="2983" y="647"/>
                    <a:pt x="2989" y="647"/>
                  </a:cubicBezTo>
                  <a:lnTo>
                    <a:pt x="2989" y="647"/>
                  </a:lnTo>
                  <a:cubicBezTo>
                    <a:pt x="3053" y="644"/>
                    <a:pt x="3117" y="652"/>
                    <a:pt x="3179" y="670"/>
                  </a:cubicBezTo>
                  <a:lnTo>
                    <a:pt x="3179" y="670"/>
                  </a:lnTo>
                  <a:cubicBezTo>
                    <a:pt x="3187" y="672"/>
                    <a:pt x="3191" y="682"/>
                    <a:pt x="3189" y="690"/>
                  </a:cubicBezTo>
                  <a:lnTo>
                    <a:pt x="3189" y="690"/>
                  </a:lnTo>
                  <a:cubicBezTo>
                    <a:pt x="3188" y="697"/>
                    <a:pt x="3180" y="702"/>
                    <a:pt x="3172" y="702"/>
                  </a:cubicBezTo>
                  <a:close/>
                  <a:moveTo>
                    <a:pt x="268" y="582"/>
                  </a:moveTo>
                  <a:lnTo>
                    <a:pt x="268" y="582"/>
                  </a:lnTo>
                  <a:cubicBezTo>
                    <a:pt x="264" y="582"/>
                    <a:pt x="259" y="580"/>
                    <a:pt x="255" y="575"/>
                  </a:cubicBezTo>
                  <a:lnTo>
                    <a:pt x="255" y="575"/>
                  </a:lnTo>
                  <a:cubicBezTo>
                    <a:pt x="236" y="550"/>
                    <a:pt x="218" y="524"/>
                    <a:pt x="200" y="498"/>
                  </a:cubicBezTo>
                  <a:lnTo>
                    <a:pt x="200" y="498"/>
                  </a:lnTo>
                  <a:cubicBezTo>
                    <a:pt x="180" y="467"/>
                    <a:pt x="162" y="436"/>
                    <a:pt x="144" y="404"/>
                  </a:cubicBezTo>
                  <a:lnTo>
                    <a:pt x="144" y="404"/>
                  </a:lnTo>
                  <a:cubicBezTo>
                    <a:pt x="140" y="396"/>
                    <a:pt x="143" y="385"/>
                    <a:pt x="151" y="381"/>
                  </a:cubicBezTo>
                  <a:lnTo>
                    <a:pt x="151" y="381"/>
                  </a:lnTo>
                  <a:cubicBezTo>
                    <a:pt x="159" y="377"/>
                    <a:pt x="168" y="379"/>
                    <a:pt x="174" y="388"/>
                  </a:cubicBezTo>
                  <a:lnTo>
                    <a:pt x="174" y="388"/>
                  </a:lnTo>
                  <a:cubicBezTo>
                    <a:pt x="191" y="418"/>
                    <a:pt x="209" y="449"/>
                    <a:pt x="228" y="479"/>
                  </a:cubicBezTo>
                  <a:lnTo>
                    <a:pt x="228" y="479"/>
                  </a:lnTo>
                  <a:cubicBezTo>
                    <a:pt x="244" y="505"/>
                    <a:pt x="264" y="530"/>
                    <a:pt x="281" y="555"/>
                  </a:cubicBezTo>
                  <a:lnTo>
                    <a:pt x="281" y="555"/>
                  </a:lnTo>
                  <a:cubicBezTo>
                    <a:pt x="287" y="562"/>
                    <a:pt x="286" y="573"/>
                    <a:pt x="279" y="577"/>
                  </a:cubicBezTo>
                  <a:lnTo>
                    <a:pt x="279" y="577"/>
                  </a:lnTo>
                  <a:cubicBezTo>
                    <a:pt x="276" y="581"/>
                    <a:pt x="272" y="582"/>
                    <a:pt x="268" y="582"/>
                  </a:cubicBezTo>
                  <a:close/>
                  <a:moveTo>
                    <a:pt x="1737" y="530"/>
                  </a:moveTo>
                  <a:lnTo>
                    <a:pt x="1737" y="530"/>
                  </a:lnTo>
                  <a:cubicBezTo>
                    <a:pt x="1736" y="530"/>
                    <a:pt x="1736" y="530"/>
                    <a:pt x="1735" y="529"/>
                  </a:cubicBezTo>
                  <a:lnTo>
                    <a:pt x="1735" y="529"/>
                  </a:lnTo>
                  <a:cubicBezTo>
                    <a:pt x="1727" y="529"/>
                    <a:pt x="1719" y="520"/>
                    <a:pt x="1720" y="511"/>
                  </a:cubicBezTo>
                  <a:lnTo>
                    <a:pt x="1720" y="511"/>
                  </a:lnTo>
                  <a:cubicBezTo>
                    <a:pt x="1721" y="504"/>
                    <a:pt x="1721" y="496"/>
                    <a:pt x="1721" y="489"/>
                  </a:cubicBezTo>
                  <a:lnTo>
                    <a:pt x="1721" y="489"/>
                  </a:lnTo>
                  <a:cubicBezTo>
                    <a:pt x="1721" y="440"/>
                    <a:pt x="1708" y="396"/>
                    <a:pt x="1682" y="362"/>
                  </a:cubicBezTo>
                  <a:lnTo>
                    <a:pt x="1682" y="362"/>
                  </a:lnTo>
                  <a:cubicBezTo>
                    <a:pt x="1677" y="353"/>
                    <a:pt x="1671" y="346"/>
                    <a:pt x="1664" y="340"/>
                  </a:cubicBezTo>
                  <a:lnTo>
                    <a:pt x="1664" y="340"/>
                  </a:lnTo>
                  <a:cubicBezTo>
                    <a:pt x="1657" y="333"/>
                    <a:pt x="1657" y="322"/>
                    <a:pt x="1664" y="315"/>
                  </a:cubicBezTo>
                  <a:lnTo>
                    <a:pt x="1664" y="315"/>
                  </a:lnTo>
                  <a:cubicBezTo>
                    <a:pt x="1671" y="309"/>
                    <a:pt x="1680" y="309"/>
                    <a:pt x="1687" y="315"/>
                  </a:cubicBezTo>
                  <a:lnTo>
                    <a:pt x="1687" y="315"/>
                  </a:lnTo>
                  <a:cubicBezTo>
                    <a:pt x="1695" y="323"/>
                    <a:pt x="1703" y="332"/>
                    <a:pt x="1710" y="341"/>
                  </a:cubicBezTo>
                  <a:lnTo>
                    <a:pt x="1710" y="341"/>
                  </a:lnTo>
                  <a:cubicBezTo>
                    <a:pt x="1739" y="382"/>
                    <a:pt x="1754" y="432"/>
                    <a:pt x="1754" y="489"/>
                  </a:cubicBezTo>
                  <a:lnTo>
                    <a:pt x="1754" y="489"/>
                  </a:lnTo>
                  <a:cubicBezTo>
                    <a:pt x="1754" y="497"/>
                    <a:pt x="1754" y="506"/>
                    <a:pt x="1753" y="514"/>
                  </a:cubicBezTo>
                  <a:lnTo>
                    <a:pt x="1753" y="514"/>
                  </a:lnTo>
                  <a:cubicBezTo>
                    <a:pt x="1753" y="523"/>
                    <a:pt x="1745" y="530"/>
                    <a:pt x="1737" y="530"/>
                  </a:cubicBezTo>
                  <a:close/>
                  <a:moveTo>
                    <a:pt x="1320" y="386"/>
                  </a:moveTo>
                  <a:lnTo>
                    <a:pt x="1320" y="386"/>
                  </a:lnTo>
                  <a:cubicBezTo>
                    <a:pt x="1315" y="386"/>
                    <a:pt x="1313" y="385"/>
                    <a:pt x="1310" y="383"/>
                  </a:cubicBezTo>
                  <a:lnTo>
                    <a:pt x="1310" y="383"/>
                  </a:lnTo>
                  <a:cubicBezTo>
                    <a:pt x="1302" y="377"/>
                    <a:pt x="1301" y="366"/>
                    <a:pt x="1306" y="359"/>
                  </a:cubicBezTo>
                  <a:lnTo>
                    <a:pt x="1306" y="359"/>
                  </a:lnTo>
                  <a:cubicBezTo>
                    <a:pt x="1313" y="349"/>
                    <a:pt x="1320" y="341"/>
                    <a:pt x="1327" y="333"/>
                  </a:cubicBezTo>
                  <a:lnTo>
                    <a:pt x="1327" y="333"/>
                  </a:lnTo>
                  <a:cubicBezTo>
                    <a:pt x="1367" y="291"/>
                    <a:pt x="1424" y="262"/>
                    <a:pt x="1487" y="255"/>
                  </a:cubicBezTo>
                  <a:lnTo>
                    <a:pt x="1487" y="255"/>
                  </a:lnTo>
                  <a:cubicBezTo>
                    <a:pt x="1496" y="254"/>
                    <a:pt x="1505" y="260"/>
                    <a:pt x="1506" y="270"/>
                  </a:cubicBezTo>
                  <a:lnTo>
                    <a:pt x="1506" y="270"/>
                  </a:lnTo>
                  <a:cubicBezTo>
                    <a:pt x="1507" y="278"/>
                    <a:pt x="1501" y="286"/>
                    <a:pt x="1491" y="288"/>
                  </a:cubicBezTo>
                  <a:lnTo>
                    <a:pt x="1491" y="288"/>
                  </a:lnTo>
                  <a:cubicBezTo>
                    <a:pt x="1436" y="295"/>
                    <a:pt x="1386" y="320"/>
                    <a:pt x="1351" y="357"/>
                  </a:cubicBezTo>
                  <a:lnTo>
                    <a:pt x="1351" y="357"/>
                  </a:lnTo>
                  <a:cubicBezTo>
                    <a:pt x="1345" y="364"/>
                    <a:pt x="1339" y="371"/>
                    <a:pt x="1333" y="379"/>
                  </a:cubicBezTo>
                  <a:lnTo>
                    <a:pt x="1333" y="379"/>
                  </a:lnTo>
                  <a:cubicBezTo>
                    <a:pt x="1330" y="383"/>
                    <a:pt x="1325" y="386"/>
                    <a:pt x="1320" y="386"/>
                  </a:cubicBezTo>
                  <a:close/>
                  <a:moveTo>
                    <a:pt x="76" y="228"/>
                  </a:moveTo>
                  <a:lnTo>
                    <a:pt x="76" y="228"/>
                  </a:lnTo>
                  <a:cubicBezTo>
                    <a:pt x="69" y="228"/>
                    <a:pt x="63" y="224"/>
                    <a:pt x="60" y="218"/>
                  </a:cubicBezTo>
                  <a:lnTo>
                    <a:pt x="60" y="218"/>
                  </a:lnTo>
                  <a:cubicBezTo>
                    <a:pt x="36" y="155"/>
                    <a:pt x="17" y="90"/>
                    <a:pt x="2" y="22"/>
                  </a:cubicBezTo>
                  <a:lnTo>
                    <a:pt x="2" y="22"/>
                  </a:lnTo>
                  <a:cubicBezTo>
                    <a:pt x="0" y="12"/>
                    <a:pt x="6" y="4"/>
                    <a:pt x="14" y="2"/>
                  </a:cubicBezTo>
                  <a:lnTo>
                    <a:pt x="14" y="2"/>
                  </a:lnTo>
                  <a:cubicBezTo>
                    <a:pt x="24" y="0"/>
                    <a:pt x="32" y="5"/>
                    <a:pt x="34" y="15"/>
                  </a:cubicBezTo>
                  <a:lnTo>
                    <a:pt x="34" y="15"/>
                  </a:lnTo>
                  <a:cubicBezTo>
                    <a:pt x="50" y="80"/>
                    <a:pt x="69" y="144"/>
                    <a:pt x="91" y="206"/>
                  </a:cubicBezTo>
                  <a:lnTo>
                    <a:pt x="91" y="206"/>
                  </a:lnTo>
                  <a:cubicBezTo>
                    <a:pt x="95" y="214"/>
                    <a:pt x="90" y="224"/>
                    <a:pt x="81" y="227"/>
                  </a:cubicBezTo>
                  <a:lnTo>
                    <a:pt x="81" y="227"/>
                  </a:lnTo>
                  <a:cubicBezTo>
                    <a:pt x="79" y="228"/>
                    <a:pt x="78" y="228"/>
                    <a:pt x="76" y="2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8">
              <a:extLst>
                <a:ext uri="{FF2B5EF4-FFF2-40B4-BE49-F238E27FC236}">
                  <a16:creationId xmlns:a16="http://schemas.microsoft.com/office/drawing/2014/main" id="{F128E871-07F4-D982-820C-66062738DE88}"/>
                </a:ext>
              </a:extLst>
            </p:cNvPr>
            <p:cNvSpPr/>
            <p:nvPr/>
          </p:nvSpPr>
          <p:spPr>
            <a:xfrm flipH="1">
              <a:off x="4193113" y="852702"/>
              <a:ext cx="1097082" cy="282735"/>
            </a:xfrm>
            <a:custGeom>
              <a:avLst/>
              <a:gdLst/>
              <a:ahLst/>
              <a:cxnLst/>
              <a:rect l="l" t="t" r="r" b="b"/>
              <a:pathLst>
                <a:path w="2429" h="628" extrusionOk="0">
                  <a:moveTo>
                    <a:pt x="0" y="627"/>
                  </a:moveTo>
                  <a:lnTo>
                    <a:pt x="945" y="538"/>
                  </a:lnTo>
                  <a:lnTo>
                    <a:pt x="2428" y="399"/>
                  </a:lnTo>
                  <a:lnTo>
                    <a:pt x="868" y="66"/>
                  </a:lnTo>
                  <a:lnTo>
                    <a:pt x="558" y="0"/>
                  </a:lnTo>
                  <a:lnTo>
                    <a:pt x="0" y="62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8">
              <a:extLst>
                <a:ext uri="{FF2B5EF4-FFF2-40B4-BE49-F238E27FC236}">
                  <a16:creationId xmlns:a16="http://schemas.microsoft.com/office/drawing/2014/main" id="{7C72C7DA-C14D-9422-F62B-B331133BB019}"/>
                </a:ext>
              </a:extLst>
            </p:cNvPr>
            <p:cNvSpPr/>
            <p:nvPr/>
          </p:nvSpPr>
          <p:spPr>
            <a:xfrm flipH="1">
              <a:off x="4193115" y="1033891"/>
              <a:ext cx="670991" cy="109509"/>
            </a:xfrm>
            <a:custGeom>
              <a:avLst/>
              <a:gdLst/>
              <a:ahLst/>
              <a:cxnLst/>
              <a:rect l="l" t="t" r="r" b="b"/>
              <a:pathLst>
                <a:path w="1484" h="242" extrusionOk="0">
                  <a:moveTo>
                    <a:pt x="1" y="147"/>
                  </a:moveTo>
                  <a:lnTo>
                    <a:pt x="26" y="241"/>
                  </a:lnTo>
                  <a:lnTo>
                    <a:pt x="1483" y="0"/>
                  </a:lnTo>
                  <a:lnTo>
                    <a:pt x="0" y="139"/>
                  </a:lnTo>
                  <a:lnTo>
                    <a:pt x="1" y="1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8">
              <a:extLst>
                <a:ext uri="{FF2B5EF4-FFF2-40B4-BE49-F238E27FC236}">
                  <a16:creationId xmlns:a16="http://schemas.microsoft.com/office/drawing/2014/main" id="{D49882FF-4114-EBF1-E0FA-965C00D36C4C}"/>
                </a:ext>
              </a:extLst>
            </p:cNvPr>
            <p:cNvSpPr/>
            <p:nvPr/>
          </p:nvSpPr>
          <p:spPr>
            <a:xfrm flipH="1">
              <a:off x="4195106" y="729255"/>
              <a:ext cx="724749" cy="304636"/>
            </a:xfrm>
            <a:custGeom>
              <a:avLst/>
              <a:gdLst/>
              <a:ahLst/>
              <a:cxnLst/>
              <a:rect l="l" t="t" r="r" b="b"/>
              <a:pathLst>
                <a:path w="1607" h="675" extrusionOk="0">
                  <a:moveTo>
                    <a:pt x="0" y="0"/>
                  </a:moveTo>
                  <a:lnTo>
                    <a:pt x="46" y="341"/>
                  </a:lnTo>
                  <a:lnTo>
                    <a:pt x="1606" y="674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8">
              <a:extLst>
                <a:ext uri="{FF2B5EF4-FFF2-40B4-BE49-F238E27FC236}">
                  <a16:creationId xmlns:a16="http://schemas.microsoft.com/office/drawing/2014/main" id="{903FCE0E-1827-7CC2-E0FE-66E50840B609}"/>
                </a:ext>
              </a:extLst>
            </p:cNvPr>
            <p:cNvSpPr/>
            <p:nvPr/>
          </p:nvSpPr>
          <p:spPr>
            <a:xfrm flipH="1">
              <a:off x="4195106" y="476386"/>
              <a:ext cx="724749" cy="557504"/>
            </a:xfrm>
            <a:custGeom>
              <a:avLst/>
              <a:gdLst/>
              <a:ahLst/>
              <a:cxnLst/>
              <a:rect l="l" t="t" r="r" b="b"/>
              <a:pathLst>
                <a:path w="1607" h="1233" extrusionOk="0">
                  <a:moveTo>
                    <a:pt x="0" y="558"/>
                  </a:moveTo>
                  <a:lnTo>
                    <a:pt x="1606" y="1232"/>
                  </a:lnTo>
                  <a:lnTo>
                    <a:pt x="375" y="0"/>
                  </a:lnTo>
                  <a:lnTo>
                    <a:pt x="0" y="558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8">
              <a:extLst>
                <a:ext uri="{FF2B5EF4-FFF2-40B4-BE49-F238E27FC236}">
                  <a16:creationId xmlns:a16="http://schemas.microsoft.com/office/drawing/2014/main" id="{196D39C8-E1FC-34C7-60A6-AF1CB49680C2}"/>
                </a:ext>
              </a:extLst>
            </p:cNvPr>
            <p:cNvSpPr/>
            <p:nvPr/>
          </p:nvSpPr>
          <p:spPr>
            <a:xfrm flipH="1">
              <a:off x="4185153" y="719299"/>
              <a:ext cx="864123" cy="324547"/>
            </a:xfrm>
            <a:custGeom>
              <a:avLst/>
              <a:gdLst/>
              <a:ahLst/>
              <a:cxnLst/>
              <a:rect l="l" t="t" r="r" b="b"/>
              <a:pathLst>
                <a:path w="1914" h="718" extrusionOk="0">
                  <a:moveTo>
                    <a:pt x="1891" y="717"/>
                  </a:moveTo>
                  <a:lnTo>
                    <a:pt x="1891" y="717"/>
                  </a:lnTo>
                  <a:cubicBezTo>
                    <a:pt x="1890" y="717"/>
                    <a:pt x="1888" y="717"/>
                    <a:pt x="1886" y="715"/>
                  </a:cubicBezTo>
                  <a:lnTo>
                    <a:pt x="18" y="318"/>
                  </a:lnTo>
                  <a:lnTo>
                    <a:pt x="18" y="318"/>
                  </a:lnTo>
                  <a:cubicBezTo>
                    <a:pt x="6" y="315"/>
                    <a:pt x="0" y="305"/>
                    <a:pt x="1" y="294"/>
                  </a:cubicBezTo>
                  <a:lnTo>
                    <a:pt x="1" y="294"/>
                  </a:lnTo>
                  <a:cubicBezTo>
                    <a:pt x="4" y="282"/>
                    <a:pt x="16" y="275"/>
                    <a:pt x="26" y="277"/>
                  </a:cubicBezTo>
                  <a:lnTo>
                    <a:pt x="1677" y="629"/>
                  </a:lnTo>
                  <a:lnTo>
                    <a:pt x="277" y="41"/>
                  </a:lnTo>
                  <a:lnTo>
                    <a:pt x="277" y="41"/>
                  </a:lnTo>
                  <a:cubicBezTo>
                    <a:pt x="267" y="38"/>
                    <a:pt x="262" y="25"/>
                    <a:pt x="266" y="15"/>
                  </a:cubicBezTo>
                  <a:lnTo>
                    <a:pt x="266" y="15"/>
                  </a:lnTo>
                  <a:cubicBezTo>
                    <a:pt x="270" y="4"/>
                    <a:pt x="283" y="0"/>
                    <a:pt x="293" y="3"/>
                  </a:cubicBezTo>
                  <a:lnTo>
                    <a:pt x="1899" y="676"/>
                  </a:lnTo>
                  <a:lnTo>
                    <a:pt x="1899" y="676"/>
                  </a:lnTo>
                  <a:cubicBezTo>
                    <a:pt x="1909" y="681"/>
                    <a:pt x="1913" y="691"/>
                    <a:pt x="1910" y="702"/>
                  </a:cubicBezTo>
                  <a:lnTo>
                    <a:pt x="1910" y="702"/>
                  </a:lnTo>
                  <a:cubicBezTo>
                    <a:pt x="1909" y="710"/>
                    <a:pt x="1900" y="717"/>
                    <a:pt x="1891" y="71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8">
              <a:extLst>
                <a:ext uri="{FF2B5EF4-FFF2-40B4-BE49-F238E27FC236}">
                  <a16:creationId xmlns:a16="http://schemas.microsoft.com/office/drawing/2014/main" id="{A94A206D-0B6D-EB42-02D3-F992D4EE3CA2}"/>
                </a:ext>
              </a:extLst>
            </p:cNvPr>
            <p:cNvSpPr/>
            <p:nvPr/>
          </p:nvSpPr>
          <p:spPr>
            <a:xfrm flipH="1">
              <a:off x="4185150" y="1023936"/>
              <a:ext cx="810366" cy="93581"/>
            </a:xfrm>
            <a:custGeom>
              <a:avLst/>
              <a:gdLst/>
              <a:ahLst/>
              <a:cxnLst/>
              <a:rect l="l" t="t" r="r" b="b"/>
              <a:pathLst>
                <a:path w="1795" h="209" extrusionOk="0">
                  <a:moveTo>
                    <a:pt x="22" y="208"/>
                  </a:moveTo>
                  <a:lnTo>
                    <a:pt x="22" y="208"/>
                  </a:lnTo>
                  <a:cubicBezTo>
                    <a:pt x="11" y="208"/>
                    <a:pt x="1" y="199"/>
                    <a:pt x="0" y="188"/>
                  </a:cubicBezTo>
                  <a:lnTo>
                    <a:pt x="0" y="188"/>
                  </a:lnTo>
                  <a:cubicBezTo>
                    <a:pt x="0" y="178"/>
                    <a:pt x="8" y="167"/>
                    <a:pt x="19" y="166"/>
                  </a:cubicBezTo>
                  <a:lnTo>
                    <a:pt x="1770" y="1"/>
                  </a:lnTo>
                  <a:lnTo>
                    <a:pt x="1770" y="1"/>
                  </a:lnTo>
                  <a:cubicBezTo>
                    <a:pt x="1782" y="0"/>
                    <a:pt x="1792" y="8"/>
                    <a:pt x="1793" y="20"/>
                  </a:cubicBezTo>
                  <a:lnTo>
                    <a:pt x="1793" y="20"/>
                  </a:lnTo>
                  <a:cubicBezTo>
                    <a:pt x="1794" y="31"/>
                    <a:pt x="1786" y="41"/>
                    <a:pt x="1774" y="43"/>
                  </a:cubicBezTo>
                  <a:lnTo>
                    <a:pt x="24" y="208"/>
                  </a:lnTo>
                  <a:lnTo>
                    <a:pt x="24" y="208"/>
                  </a:lnTo>
                  <a:cubicBezTo>
                    <a:pt x="23" y="208"/>
                    <a:pt x="23" y="208"/>
                    <a:pt x="22" y="208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1480;p43">
            <a:extLst>
              <a:ext uri="{FF2B5EF4-FFF2-40B4-BE49-F238E27FC236}">
                <a16:creationId xmlns:a16="http://schemas.microsoft.com/office/drawing/2014/main" id="{25447940-CE3D-5970-A469-785A404F9C09}"/>
              </a:ext>
            </a:extLst>
          </p:cNvPr>
          <p:cNvGrpSpPr/>
          <p:nvPr/>
        </p:nvGrpSpPr>
        <p:grpSpPr>
          <a:xfrm>
            <a:off x="-338301" y="3766972"/>
            <a:ext cx="3494022" cy="1898228"/>
            <a:chOff x="124898" y="3430333"/>
            <a:chExt cx="3494022" cy="1898228"/>
          </a:xfrm>
        </p:grpSpPr>
        <p:grpSp>
          <p:nvGrpSpPr>
            <p:cNvPr id="3" name="Google Shape;1481;p43">
              <a:extLst>
                <a:ext uri="{FF2B5EF4-FFF2-40B4-BE49-F238E27FC236}">
                  <a16:creationId xmlns:a16="http://schemas.microsoft.com/office/drawing/2014/main" id="{69BA3AE9-0E03-C1CC-22BC-C8458D52EF96}"/>
                </a:ext>
              </a:extLst>
            </p:cNvPr>
            <p:cNvGrpSpPr/>
            <p:nvPr/>
          </p:nvGrpSpPr>
          <p:grpSpPr>
            <a:xfrm>
              <a:off x="124898" y="3430333"/>
              <a:ext cx="3494022" cy="1898228"/>
              <a:chOff x="93523" y="3376358"/>
              <a:chExt cx="3494022" cy="1898228"/>
            </a:xfrm>
          </p:grpSpPr>
          <p:grpSp>
            <p:nvGrpSpPr>
              <p:cNvPr id="12" name="Google Shape;1482;p43">
                <a:extLst>
                  <a:ext uri="{FF2B5EF4-FFF2-40B4-BE49-F238E27FC236}">
                    <a16:creationId xmlns:a16="http://schemas.microsoft.com/office/drawing/2014/main" id="{36E46C4C-5659-E6D1-8124-EBDDD4D483BF}"/>
                  </a:ext>
                </a:extLst>
              </p:cNvPr>
              <p:cNvGrpSpPr/>
              <p:nvPr/>
            </p:nvGrpSpPr>
            <p:grpSpPr>
              <a:xfrm rot="981574">
                <a:off x="277949" y="3560781"/>
                <a:ext cx="1529363" cy="1529381"/>
                <a:chOff x="623148" y="2489416"/>
                <a:chExt cx="2286450" cy="2286477"/>
              </a:xfrm>
            </p:grpSpPr>
            <p:sp>
              <p:nvSpPr>
                <p:cNvPr id="45" name="Google Shape;1483;p43">
                  <a:extLst>
                    <a:ext uri="{FF2B5EF4-FFF2-40B4-BE49-F238E27FC236}">
                      <a16:creationId xmlns:a16="http://schemas.microsoft.com/office/drawing/2014/main" id="{FF5DFD4A-1A45-A5AA-3C4D-B533850F486B}"/>
                    </a:ext>
                  </a:extLst>
                </p:cNvPr>
                <p:cNvSpPr/>
                <p:nvPr/>
              </p:nvSpPr>
              <p:spPr>
                <a:xfrm>
                  <a:off x="623148" y="2489416"/>
                  <a:ext cx="2286450" cy="228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7" h="2637" extrusionOk="0">
                      <a:moveTo>
                        <a:pt x="1687" y="204"/>
                      </a:moveTo>
                      <a:cubicBezTo>
                        <a:pt x="2302" y="408"/>
                        <a:pt x="2636" y="1072"/>
                        <a:pt x="2432" y="1687"/>
                      </a:cubicBezTo>
                      <a:cubicBezTo>
                        <a:pt x="2228" y="2303"/>
                        <a:pt x="1564" y="2636"/>
                        <a:pt x="948" y="2433"/>
                      </a:cubicBezTo>
                      <a:cubicBezTo>
                        <a:pt x="333" y="2229"/>
                        <a:pt x="0" y="1565"/>
                        <a:pt x="203" y="949"/>
                      </a:cubicBezTo>
                      <a:cubicBezTo>
                        <a:pt x="407" y="334"/>
                        <a:pt x="1071" y="0"/>
                        <a:pt x="1687" y="20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1484;p43">
                  <a:extLst>
                    <a:ext uri="{FF2B5EF4-FFF2-40B4-BE49-F238E27FC236}">
                      <a16:creationId xmlns:a16="http://schemas.microsoft.com/office/drawing/2014/main" id="{3007AFC7-26E6-8CD2-A2DC-CB82D44DA2A5}"/>
                    </a:ext>
                  </a:extLst>
                </p:cNvPr>
                <p:cNvSpPr/>
                <p:nvPr/>
              </p:nvSpPr>
              <p:spPr>
                <a:xfrm>
                  <a:off x="1013144" y="2646182"/>
                  <a:ext cx="990284" cy="168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" h="1946" extrusionOk="0">
                      <a:moveTo>
                        <a:pt x="11" y="1945"/>
                      </a:moveTo>
                      <a:lnTo>
                        <a:pt x="11" y="1945"/>
                      </a:lnTo>
                      <a:cubicBezTo>
                        <a:pt x="5" y="1945"/>
                        <a:pt x="0" y="1940"/>
                        <a:pt x="0" y="1934"/>
                      </a:cubicBezTo>
                      <a:cubicBezTo>
                        <a:pt x="10" y="1544"/>
                        <a:pt x="118" y="1160"/>
                        <a:pt x="314" y="824"/>
                      </a:cubicBezTo>
                      <a:cubicBezTo>
                        <a:pt x="510" y="487"/>
                        <a:pt x="791" y="203"/>
                        <a:pt x="1125" y="3"/>
                      </a:cubicBezTo>
                      <a:cubicBezTo>
                        <a:pt x="1130" y="0"/>
                        <a:pt x="1137" y="1"/>
                        <a:pt x="1140" y="6"/>
                      </a:cubicBezTo>
                      <a:cubicBezTo>
                        <a:pt x="1143" y="12"/>
                        <a:pt x="1141" y="18"/>
                        <a:pt x="1136" y="21"/>
                      </a:cubicBezTo>
                      <a:cubicBezTo>
                        <a:pt x="805" y="220"/>
                        <a:pt x="527" y="501"/>
                        <a:pt x="333" y="835"/>
                      </a:cubicBezTo>
                      <a:cubicBezTo>
                        <a:pt x="139" y="1168"/>
                        <a:pt x="31" y="1549"/>
                        <a:pt x="22" y="1934"/>
                      </a:cubicBezTo>
                      <a:cubicBezTo>
                        <a:pt x="22" y="1940"/>
                        <a:pt x="17" y="1945"/>
                        <a:pt x="11" y="1945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1485;p43">
                  <a:extLst>
                    <a:ext uri="{FF2B5EF4-FFF2-40B4-BE49-F238E27FC236}">
                      <a16:creationId xmlns:a16="http://schemas.microsoft.com/office/drawing/2014/main" id="{D23EAC75-F388-F44B-DDDB-D084073F6029}"/>
                    </a:ext>
                  </a:extLst>
                </p:cNvPr>
                <p:cNvSpPr/>
                <p:nvPr/>
              </p:nvSpPr>
              <p:spPr>
                <a:xfrm>
                  <a:off x="1143142" y="2776182"/>
                  <a:ext cx="1525568" cy="539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620" extrusionOk="0">
                      <a:moveTo>
                        <a:pt x="456" y="619"/>
                      </a:moveTo>
                      <a:cubicBezTo>
                        <a:pt x="352" y="619"/>
                        <a:pt x="267" y="600"/>
                        <a:pt x="198" y="560"/>
                      </a:cubicBezTo>
                      <a:cubicBezTo>
                        <a:pt x="105" y="506"/>
                        <a:pt x="38" y="411"/>
                        <a:pt x="19" y="306"/>
                      </a:cubicBezTo>
                      <a:cubicBezTo>
                        <a:pt x="0" y="200"/>
                        <a:pt x="30" y="88"/>
                        <a:pt x="98" y="6"/>
                      </a:cubicBezTo>
                      <a:cubicBezTo>
                        <a:pt x="102" y="1"/>
                        <a:pt x="109" y="0"/>
                        <a:pt x="114" y="4"/>
                      </a:cubicBezTo>
                      <a:cubicBezTo>
                        <a:pt x="118" y="8"/>
                        <a:pt x="119" y="15"/>
                        <a:pt x="115" y="20"/>
                      </a:cubicBezTo>
                      <a:cubicBezTo>
                        <a:pt x="51" y="97"/>
                        <a:pt x="23" y="203"/>
                        <a:pt x="41" y="302"/>
                      </a:cubicBezTo>
                      <a:cubicBezTo>
                        <a:pt x="59" y="401"/>
                        <a:pt x="122" y="491"/>
                        <a:pt x="209" y="541"/>
                      </a:cubicBezTo>
                      <a:cubicBezTo>
                        <a:pt x="288" y="587"/>
                        <a:pt x="390" y="604"/>
                        <a:pt x="522" y="595"/>
                      </a:cubicBezTo>
                      <a:cubicBezTo>
                        <a:pt x="675" y="584"/>
                        <a:pt x="826" y="543"/>
                        <a:pt x="972" y="504"/>
                      </a:cubicBezTo>
                      <a:cubicBezTo>
                        <a:pt x="1023" y="490"/>
                        <a:pt x="1076" y="476"/>
                        <a:pt x="1128" y="463"/>
                      </a:cubicBezTo>
                      <a:cubicBezTo>
                        <a:pt x="1305" y="420"/>
                        <a:pt x="1535" y="379"/>
                        <a:pt x="1750" y="442"/>
                      </a:cubicBezTo>
                      <a:cubicBezTo>
                        <a:pt x="1755" y="444"/>
                        <a:pt x="1759" y="450"/>
                        <a:pt x="1757" y="456"/>
                      </a:cubicBezTo>
                      <a:cubicBezTo>
                        <a:pt x="1755" y="461"/>
                        <a:pt x="1749" y="465"/>
                        <a:pt x="1743" y="463"/>
                      </a:cubicBezTo>
                      <a:cubicBezTo>
                        <a:pt x="1534" y="401"/>
                        <a:pt x="1307" y="442"/>
                        <a:pt x="1133" y="484"/>
                      </a:cubicBezTo>
                      <a:cubicBezTo>
                        <a:pt x="1081" y="497"/>
                        <a:pt x="1029" y="511"/>
                        <a:pt x="978" y="525"/>
                      </a:cubicBezTo>
                      <a:cubicBezTo>
                        <a:pt x="830" y="565"/>
                        <a:pt x="678" y="605"/>
                        <a:pt x="523" y="617"/>
                      </a:cubicBezTo>
                      <a:cubicBezTo>
                        <a:pt x="500" y="618"/>
                        <a:pt x="477" y="619"/>
                        <a:pt x="456" y="619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1486;p43">
                  <a:extLst>
                    <a:ext uri="{FF2B5EF4-FFF2-40B4-BE49-F238E27FC236}">
                      <a16:creationId xmlns:a16="http://schemas.microsoft.com/office/drawing/2014/main" id="{D6918FC0-2118-DB36-3C97-E5DE629195E8}"/>
                    </a:ext>
                  </a:extLst>
                </p:cNvPr>
                <p:cNvSpPr/>
                <p:nvPr/>
              </p:nvSpPr>
              <p:spPr>
                <a:xfrm>
                  <a:off x="787557" y="3816182"/>
                  <a:ext cx="1322926" cy="791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914" extrusionOk="0">
                      <a:moveTo>
                        <a:pt x="1512" y="913"/>
                      </a:moveTo>
                      <a:cubicBezTo>
                        <a:pt x="1511" y="913"/>
                        <a:pt x="1510" y="913"/>
                        <a:pt x="1509" y="913"/>
                      </a:cubicBezTo>
                      <a:cubicBezTo>
                        <a:pt x="1162" y="828"/>
                        <a:pt x="847" y="627"/>
                        <a:pt x="623" y="347"/>
                      </a:cubicBezTo>
                      <a:cubicBezTo>
                        <a:pt x="607" y="327"/>
                        <a:pt x="592" y="307"/>
                        <a:pt x="577" y="287"/>
                      </a:cubicBezTo>
                      <a:cubicBezTo>
                        <a:pt x="539" y="237"/>
                        <a:pt x="499" y="186"/>
                        <a:pt x="454" y="142"/>
                      </a:cubicBezTo>
                      <a:cubicBezTo>
                        <a:pt x="404" y="93"/>
                        <a:pt x="323" y="33"/>
                        <a:pt x="226" y="27"/>
                      </a:cubicBezTo>
                      <a:cubicBezTo>
                        <a:pt x="136" y="22"/>
                        <a:pt x="49" y="74"/>
                        <a:pt x="23" y="148"/>
                      </a:cubicBezTo>
                      <a:cubicBezTo>
                        <a:pt x="21" y="154"/>
                        <a:pt x="15" y="157"/>
                        <a:pt x="9" y="155"/>
                      </a:cubicBezTo>
                      <a:cubicBezTo>
                        <a:pt x="4" y="153"/>
                        <a:pt x="0" y="147"/>
                        <a:pt x="2" y="141"/>
                      </a:cubicBezTo>
                      <a:cubicBezTo>
                        <a:pt x="32" y="57"/>
                        <a:pt x="126" y="0"/>
                        <a:pt x="228" y="6"/>
                      </a:cubicBezTo>
                      <a:cubicBezTo>
                        <a:pt x="331" y="12"/>
                        <a:pt x="416" y="74"/>
                        <a:pt x="469" y="126"/>
                      </a:cubicBezTo>
                      <a:cubicBezTo>
                        <a:pt x="516" y="171"/>
                        <a:pt x="556" y="223"/>
                        <a:pt x="594" y="274"/>
                      </a:cubicBezTo>
                      <a:cubicBezTo>
                        <a:pt x="609" y="294"/>
                        <a:pt x="625" y="314"/>
                        <a:pt x="640" y="334"/>
                      </a:cubicBezTo>
                      <a:cubicBezTo>
                        <a:pt x="861" y="610"/>
                        <a:pt x="1171" y="808"/>
                        <a:pt x="1515" y="892"/>
                      </a:cubicBezTo>
                      <a:cubicBezTo>
                        <a:pt x="1521" y="893"/>
                        <a:pt x="1524" y="899"/>
                        <a:pt x="1523" y="905"/>
                      </a:cubicBezTo>
                      <a:cubicBezTo>
                        <a:pt x="1521" y="910"/>
                        <a:pt x="1517" y="913"/>
                        <a:pt x="1512" y="913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1487;p43">
                  <a:extLst>
                    <a:ext uri="{FF2B5EF4-FFF2-40B4-BE49-F238E27FC236}">
                      <a16:creationId xmlns:a16="http://schemas.microsoft.com/office/drawing/2014/main" id="{5B55139D-FDD0-8B8D-8A7A-CF13E6B185C5}"/>
                    </a:ext>
                  </a:extLst>
                </p:cNvPr>
                <p:cNvSpPr/>
                <p:nvPr/>
              </p:nvSpPr>
              <p:spPr>
                <a:xfrm>
                  <a:off x="776087" y="3338240"/>
                  <a:ext cx="1965278" cy="58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5" h="674" extrusionOk="0">
                      <a:moveTo>
                        <a:pt x="1984" y="642"/>
                      </a:moveTo>
                      <a:cubicBezTo>
                        <a:pt x="1285" y="642"/>
                        <a:pt x="577" y="422"/>
                        <a:pt x="6" y="22"/>
                      </a:cubicBezTo>
                      <a:cubicBezTo>
                        <a:pt x="1" y="18"/>
                        <a:pt x="0" y="12"/>
                        <a:pt x="3" y="7"/>
                      </a:cubicBezTo>
                      <a:cubicBezTo>
                        <a:pt x="7" y="2"/>
                        <a:pt x="13" y="0"/>
                        <a:pt x="18" y="4"/>
                      </a:cubicBezTo>
                      <a:cubicBezTo>
                        <a:pt x="658" y="453"/>
                        <a:pt x="1472" y="673"/>
                        <a:pt x="2251" y="609"/>
                      </a:cubicBezTo>
                      <a:cubicBezTo>
                        <a:pt x="2257" y="609"/>
                        <a:pt x="2263" y="613"/>
                        <a:pt x="2263" y="619"/>
                      </a:cubicBezTo>
                      <a:cubicBezTo>
                        <a:pt x="2264" y="625"/>
                        <a:pt x="2259" y="630"/>
                        <a:pt x="2253" y="631"/>
                      </a:cubicBezTo>
                      <a:cubicBezTo>
                        <a:pt x="2164" y="638"/>
                        <a:pt x="2074" y="642"/>
                        <a:pt x="1984" y="642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1488;p43">
                  <a:extLst>
                    <a:ext uri="{FF2B5EF4-FFF2-40B4-BE49-F238E27FC236}">
                      <a16:creationId xmlns:a16="http://schemas.microsoft.com/office/drawing/2014/main" id="{3880B968-63A5-78B0-25B4-2F7F9187CB90}"/>
                    </a:ext>
                  </a:extLst>
                </p:cNvPr>
                <p:cNvSpPr/>
                <p:nvPr/>
              </p:nvSpPr>
              <p:spPr>
                <a:xfrm>
                  <a:off x="837263" y="2982653"/>
                  <a:ext cx="256172" cy="344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" h="395" extrusionOk="0">
                      <a:moveTo>
                        <a:pt x="12" y="394"/>
                      </a:moveTo>
                      <a:cubicBezTo>
                        <a:pt x="11" y="394"/>
                        <a:pt x="9" y="393"/>
                        <a:pt x="8" y="393"/>
                      </a:cubicBezTo>
                      <a:cubicBezTo>
                        <a:pt x="2" y="391"/>
                        <a:pt x="0" y="385"/>
                        <a:pt x="2" y="379"/>
                      </a:cubicBezTo>
                      <a:cubicBezTo>
                        <a:pt x="56" y="231"/>
                        <a:pt x="151" y="101"/>
                        <a:pt x="274" y="3"/>
                      </a:cubicBezTo>
                      <a:cubicBezTo>
                        <a:pt x="279" y="0"/>
                        <a:pt x="286" y="0"/>
                        <a:pt x="289" y="5"/>
                      </a:cubicBezTo>
                      <a:cubicBezTo>
                        <a:pt x="293" y="10"/>
                        <a:pt x="292" y="17"/>
                        <a:pt x="288" y="21"/>
                      </a:cubicBezTo>
                      <a:cubicBezTo>
                        <a:pt x="167" y="116"/>
                        <a:pt x="75" y="242"/>
                        <a:pt x="22" y="386"/>
                      </a:cubicBezTo>
                      <a:cubicBezTo>
                        <a:pt x="21" y="391"/>
                        <a:pt x="16" y="394"/>
                        <a:pt x="12" y="394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" name="Google Shape;1489;p43">
                <a:extLst>
                  <a:ext uri="{FF2B5EF4-FFF2-40B4-BE49-F238E27FC236}">
                    <a16:creationId xmlns:a16="http://schemas.microsoft.com/office/drawing/2014/main" id="{419C680D-A871-A1D9-FDD0-80DB16D8DA02}"/>
                  </a:ext>
                </a:extLst>
              </p:cNvPr>
              <p:cNvGrpSpPr/>
              <p:nvPr/>
            </p:nvGrpSpPr>
            <p:grpSpPr>
              <a:xfrm rot="159944">
                <a:off x="586864" y="4080346"/>
                <a:ext cx="2981826" cy="880201"/>
                <a:chOff x="4516400" y="3556732"/>
                <a:chExt cx="3830996" cy="1130866"/>
              </a:xfrm>
            </p:grpSpPr>
            <p:sp>
              <p:nvSpPr>
                <p:cNvPr id="24" name="Google Shape;1490;p43">
                  <a:extLst>
                    <a:ext uri="{FF2B5EF4-FFF2-40B4-BE49-F238E27FC236}">
                      <a16:creationId xmlns:a16="http://schemas.microsoft.com/office/drawing/2014/main" id="{5C5C2067-6597-EC96-9F07-9BD89D729ED2}"/>
                    </a:ext>
                  </a:extLst>
                </p:cNvPr>
                <p:cNvSpPr/>
                <p:nvPr/>
              </p:nvSpPr>
              <p:spPr>
                <a:xfrm>
                  <a:off x="5017459" y="4341378"/>
                  <a:ext cx="339257" cy="22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571" extrusionOk="0">
                      <a:moveTo>
                        <a:pt x="859" y="82"/>
                      </a:moveTo>
                      <a:lnTo>
                        <a:pt x="831" y="444"/>
                      </a:lnTo>
                      <a:cubicBezTo>
                        <a:pt x="461" y="570"/>
                        <a:pt x="0" y="363"/>
                        <a:pt x="0" y="363"/>
                      </a:cubicBezTo>
                      <a:lnTo>
                        <a:pt x="40" y="0"/>
                      </a:lnTo>
                      <a:cubicBezTo>
                        <a:pt x="81" y="16"/>
                        <a:pt x="456" y="154"/>
                        <a:pt x="859" y="82"/>
                      </a:cubicBezTo>
                    </a:path>
                  </a:pathLst>
                </a:custGeom>
                <a:solidFill>
                  <a:srgbClr val="EC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1491;p43">
                  <a:extLst>
                    <a:ext uri="{FF2B5EF4-FFF2-40B4-BE49-F238E27FC236}">
                      <a16:creationId xmlns:a16="http://schemas.microsoft.com/office/drawing/2014/main" id="{9E96362A-B96E-4098-3A5C-19C6A4793277}"/>
                    </a:ext>
                  </a:extLst>
                </p:cNvPr>
                <p:cNvSpPr/>
                <p:nvPr/>
              </p:nvSpPr>
              <p:spPr>
                <a:xfrm>
                  <a:off x="5033117" y="4236990"/>
                  <a:ext cx="332298" cy="165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417" extrusionOk="0">
                      <a:moveTo>
                        <a:pt x="840" y="81"/>
                      </a:moveTo>
                      <a:lnTo>
                        <a:pt x="819" y="344"/>
                      </a:lnTo>
                      <a:cubicBezTo>
                        <a:pt x="416" y="416"/>
                        <a:pt x="41" y="278"/>
                        <a:pt x="0" y="262"/>
                      </a:cubicBezTo>
                      <a:lnTo>
                        <a:pt x="29" y="0"/>
                      </a:lnTo>
                      <a:cubicBezTo>
                        <a:pt x="81" y="20"/>
                        <a:pt x="446" y="150"/>
                        <a:pt x="840" y="81"/>
                      </a:cubicBezTo>
                    </a:path>
                  </a:pathLst>
                </a:custGeom>
                <a:solidFill>
                  <a:srgbClr val="5622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1492;p43">
                  <a:extLst>
                    <a:ext uri="{FF2B5EF4-FFF2-40B4-BE49-F238E27FC236}">
                      <a16:creationId xmlns:a16="http://schemas.microsoft.com/office/drawing/2014/main" id="{84BEF570-50B0-0B40-A03B-3AF66318D9C0}"/>
                    </a:ext>
                  </a:extLst>
                </p:cNvPr>
                <p:cNvSpPr/>
                <p:nvPr/>
              </p:nvSpPr>
              <p:spPr>
                <a:xfrm>
                  <a:off x="6431905" y="4069970"/>
                  <a:ext cx="1779804" cy="499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2" h="1264" extrusionOk="0">
                      <a:moveTo>
                        <a:pt x="4511" y="1263"/>
                      </a:moveTo>
                      <a:lnTo>
                        <a:pt x="268" y="1263"/>
                      </a:lnTo>
                      <a:cubicBezTo>
                        <a:pt x="268" y="1263"/>
                        <a:pt x="348" y="985"/>
                        <a:pt x="0" y="821"/>
                      </a:cubicBezTo>
                      <a:cubicBezTo>
                        <a:pt x="0" y="821"/>
                        <a:pt x="1" y="821"/>
                        <a:pt x="1" y="820"/>
                      </a:cubicBezTo>
                      <a:cubicBezTo>
                        <a:pt x="60" y="802"/>
                        <a:pt x="2726" y="0"/>
                        <a:pt x="4326" y="689"/>
                      </a:cubicBezTo>
                      <a:cubicBezTo>
                        <a:pt x="4326" y="689"/>
                        <a:pt x="4411" y="817"/>
                        <a:pt x="4467" y="1012"/>
                      </a:cubicBezTo>
                      <a:cubicBezTo>
                        <a:pt x="4488" y="1087"/>
                        <a:pt x="4505" y="1171"/>
                        <a:pt x="4511" y="1263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1493;p43">
                  <a:extLst>
                    <a:ext uri="{FF2B5EF4-FFF2-40B4-BE49-F238E27FC236}">
                      <a16:creationId xmlns:a16="http://schemas.microsoft.com/office/drawing/2014/main" id="{61FF5B96-A30E-C5AD-A6E4-E19C23608AE4}"/>
                    </a:ext>
                  </a:extLst>
                </p:cNvPr>
                <p:cNvSpPr/>
                <p:nvPr/>
              </p:nvSpPr>
              <p:spPr>
                <a:xfrm>
                  <a:off x="6431905" y="4022996"/>
                  <a:ext cx="1706737" cy="372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6" h="942" extrusionOk="0">
                      <a:moveTo>
                        <a:pt x="4010" y="342"/>
                      </a:moveTo>
                      <a:lnTo>
                        <a:pt x="4325" y="810"/>
                      </a:lnTo>
                      <a:cubicBezTo>
                        <a:pt x="2725" y="121"/>
                        <a:pt x="59" y="923"/>
                        <a:pt x="0" y="941"/>
                      </a:cubicBezTo>
                      <a:cubicBezTo>
                        <a:pt x="2103" y="0"/>
                        <a:pt x="3388" y="143"/>
                        <a:pt x="4010" y="34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1494;p43">
                  <a:extLst>
                    <a:ext uri="{FF2B5EF4-FFF2-40B4-BE49-F238E27FC236}">
                      <a16:creationId xmlns:a16="http://schemas.microsoft.com/office/drawing/2014/main" id="{1B1EA0E4-07FE-9FF0-F6CF-A7449B5BEDB1}"/>
                    </a:ext>
                  </a:extLst>
                </p:cNvPr>
                <p:cNvSpPr/>
                <p:nvPr/>
              </p:nvSpPr>
              <p:spPr>
                <a:xfrm>
                  <a:off x="6351875" y="4452725"/>
                  <a:ext cx="160060" cy="177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" h="450" extrusionOk="0">
                      <a:moveTo>
                        <a:pt x="182" y="438"/>
                      </a:moveTo>
                      <a:cubicBezTo>
                        <a:pt x="141" y="434"/>
                        <a:pt x="48" y="410"/>
                        <a:pt x="27" y="274"/>
                      </a:cubicBezTo>
                      <a:cubicBezTo>
                        <a:pt x="0" y="97"/>
                        <a:pt x="202" y="1"/>
                        <a:pt x="202" y="1"/>
                      </a:cubicBezTo>
                      <a:lnTo>
                        <a:pt x="203" y="0"/>
                      </a:lnTo>
                      <a:cubicBezTo>
                        <a:pt x="214" y="5"/>
                        <a:pt x="404" y="101"/>
                        <a:pt x="377" y="272"/>
                      </a:cubicBezTo>
                      <a:cubicBezTo>
                        <a:pt x="351" y="449"/>
                        <a:pt x="202" y="437"/>
                        <a:pt x="202" y="437"/>
                      </a:cubicBezTo>
                      <a:lnTo>
                        <a:pt x="182" y="438"/>
                      </a:ln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1495;p43">
                  <a:extLst>
                    <a:ext uri="{FF2B5EF4-FFF2-40B4-BE49-F238E27FC236}">
                      <a16:creationId xmlns:a16="http://schemas.microsoft.com/office/drawing/2014/main" id="{AE9F0948-F54A-3163-8FC9-23605C0026D4}"/>
                    </a:ext>
                  </a:extLst>
                </p:cNvPr>
                <p:cNvSpPr/>
                <p:nvPr/>
              </p:nvSpPr>
              <p:spPr>
                <a:xfrm>
                  <a:off x="6431905" y="3556732"/>
                  <a:ext cx="1762403" cy="83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8" h="2123" extrusionOk="0">
                      <a:moveTo>
                        <a:pt x="1" y="2121"/>
                      </a:moveTo>
                      <a:cubicBezTo>
                        <a:pt x="1" y="2122"/>
                        <a:pt x="0" y="2122"/>
                        <a:pt x="0" y="2122"/>
                      </a:cubicBezTo>
                      <a:lnTo>
                        <a:pt x="0" y="1765"/>
                      </a:lnTo>
                      <a:lnTo>
                        <a:pt x="0" y="1764"/>
                      </a:lnTo>
                      <a:cubicBezTo>
                        <a:pt x="0" y="1764"/>
                        <a:pt x="2264" y="0"/>
                        <a:pt x="3771" y="955"/>
                      </a:cubicBezTo>
                      <a:lnTo>
                        <a:pt x="4467" y="1736"/>
                      </a:lnTo>
                      <a:cubicBezTo>
                        <a:pt x="4467" y="1736"/>
                        <a:pt x="4321" y="1623"/>
                        <a:pt x="4011" y="1522"/>
                      </a:cubicBezTo>
                      <a:cubicBezTo>
                        <a:pt x="3389" y="1323"/>
                        <a:pt x="2104" y="1180"/>
                        <a:pt x="1" y="212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1496;p43">
                  <a:extLst>
                    <a:ext uri="{FF2B5EF4-FFF2-40B4-BE49-F238E27FC236}">
                      <a16:creationId xmlns:a16="http://schemas.microsoft.com/office/drawing/2014/main" id="{A0AC65E0-D395-F1DE-E562-ECDD955F883D}"/>
                    </a:ext>
                  </a:extLst>
                </p:cNvPr>
                <p:cNvSpPr/>
                <p:nvPr/>
              </p:nvSpPr>
              <p:spPr>
                <a:xfrm>
                  <a:off x="4669502" y="3556732"/>
                  <a:ext cx="1762410" cy="83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7" h="2123" extrusionOk="0">
                      <a:moveTo>
                        <a:pt x="4466" y="2122"/>
                      </a:moveTo>
                      <a:cubicBezTo>
                        <a:pt x="4466" y="2122"/>
                        <a:pt x="4466" y="2122"/>
                        <a:pt x="4465" y="2122"/>
                      </a:cubicBezTo>
                      <a:cubicBezTo>
                        <a:pt x="2362" y="1180"/>
                        <a:pt x="1077" y="1323"/>
                        <a:pt x="455" y="1523"/>
                      </a:cubicBezTo>
                      <a:cubicBezTo>
                        <a:pt x="145" y="1623"/>
                        <a:pt x="0" y="1736"/>
                        <a:pt x="0" y="1736"/>
                      </a:cubicBezTo>
                      <a:lnTo>
                        <a:pt x="695" y="955"/>
                      </a:lnTo>
                      <a:cubicBezTo>
                        <a:pt x="2202" y="0"/>
                        <a:pt x="4466" y="1764"/>
                        <a:pt x="4466" y="1764"/>
                      </a:cubicBezTo>
                      <a:lnTo>
                        <a:pt x="4466" y="2121"/>
                      </a:lnTo>
                      <a:lnTo>
                        <a:pt x="4466" y="2122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1497;p43">
                  <a:extLst>
                    <a:ext uri="{FF2B5EF4-FFF2-40B4-BE49-F238E27FC236}">
                      <a16:creationId xmlns:a16="http://schemas.microsoft.com/office/drawing/2014/main" id="{F416C351-78C0-CBF3-73C0-186EC43CAADB}"/>
                    </a:ext>
                  </a:extLst>
                </p:cNvPr>
                <p:cNvSpPr/>
                <p:nvPr/>
              </p:nvSpPr>
              <p:spPr>
                <a:xfrm>
                  <a:off x="4652104" y="4071710"/>
                  <a:ext cx="1779804" cy="497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2" h="1263" extrusionOk="0">
                      <a:moveTo>
                        <a:pt x="4510" y="820"/>
                      </a:moveTo>
                      <a:cubicBezTo>
                        <a:pt x="4511" y="820"/>
                        <a:pt x="4511" y="820"/>
                        <a:pt x="4511" y="820"/>
                      </a:cubicBezTo>
                      <a:cubicBezTo>
                        <a:pt x="4163" y="985"/>
                        <a:pt x="4243" y="1262"/>
                        <a:pt x="4243" y="1262"/>
                      </a:cubicBezTo>
                      <a:lnTo>
                        <a:pt x="0" y="1262"/>
                      </a:lnTo>
                      <a:cubicBezTo>
                        <a:pt x="6" y="1171"/>
                        <a:pt x="23" y="1087"/>
                        <a:pt x="44" y="1012"/>
                      </a:cubicBezTo>
                      <a:lnTo>
                        <a:pt x="45" y="1012"/>
                      </a:lnTo>
                      <a:cubicBezTo>
                        <a:pt x="100" y="816"/>
                        <a:pt x="185" y="688"/>
                        <a:pt x="185" y="688"/>
                      </a:cubicBezTo>
                      <a:cubicBezTo>
                        <a:pt x="1785" y="0"/>
                        <a:pt x="4452" y="802"/>
                        <a:pt x="4510" y="82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1498;p43">
                  <a:extLst>
                    <a:ext uri="{FF2B5EF4-FFF2-40B4-BE49-F238E27FC236}">
                      <a16:creationId xmlns:a16="http://schemas.microsoft.com/office/drawing/2014/main" id="{B882B173-D2CE-19F0-665F-10F4597CE509}"/>
                    </a:ext>
                  </a:extLst>
                </p:cNvPr>
                <p:cNvSpPr/>
                <p:nvPr/>
              </p:nvSpPr>
              <p:spPr>
                <a:xfrm>
                  <a:off x="4725175" y="4022996"/>
                  <a:ext cx="1706737" cy="372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6" h="943" extrusionOk="0">
                      <a:moveTo>
                        <a:pt x="315" y="343"/>
                      </a:moveTo>
                      <a:cubicBezTo>
                        <a:pt x="937" y="143"/>
                        <a:pt x="2222" y="0"/>
                        <a:pt x="4325" y="942"/>
                      </a:cubicBezTo>
                      <a:cubicBezTo>
                        <a:pt x="4267" y="924"/>
                        <a:pt x="1600" y="122"/>
                        <a:pt x="0" y="810"/>
                      </a:cubicBezTo>
                      <a:lnTo>
                        <a:pt x="315" y="343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1499;p43">
                  <a:extLst>
                    <a:ext uri="{FF2B5EF4-FFF2-40B4-BE49-F238E27FC236}">
                      <a16:creationId xmlns:a16="http://schemas.microsoft.com/office/drawing/2014/main" id="{6580A72F-1091-8FF7-0337-1A546FACE0E3}"/>
                    </a:ext>
                  </a:extLst>
                </p:cNvPr>
                <p:cNvSpPr/>
                <p:nvPr/>
              </p:nvSpPr>
              <p:spPr>
                <a:xfrm>
                  <a:off x="4516400" y="4393572"/>
                  <a:ext cx="3830996" cy="29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2" h="745" extrusionOk="0">
                      <a:moveTo>
                        <a:pt x="4855" y="147"/>
                      </a:moveTo>
                      <a:cubicBezTo>
                        <a:pt x="4855" y="147"/>
                        <a:pt x="4653" y="243"/>
                        <a:pt x="4680" y="420"/>
                      </a:cubicBezTo>
                      <a:cubicBezTo>
                        <a:pt x="4701" y="556"/>
                        <a:pt x="4794" y="580"/>
                        <a:pt x="4835" y="584"/>
                      </a:cubicBezTo>
                      <a:lnTo>
                        <a:pt x="4855" y="583"/>
                      </a:lnTo>
                      <a:cubicBezTo>
                        <a:pt x="4855" y="583"/>
                        <a:pt x="5004" y="595"/>
                        <a:pt x="5030" y="418"/>
                      </a:cubicBezTo>
                      <a:cubicBezTo>
                        <a:pt x="5057" y="247"/>
                        <a:pt x="4867" y="151"/>
                        <a:pt x="4856" y="146"/>
                      </a:cubicBezTo>
                      <a:lnTo>
                        <a:pt x="4855" y="147"/>
                      </a:lnTo>
                      <a:close/>
                      <a:moveTo>
                        <a:pt x="4855" y="1"/>
                      </a:moveTo>
                      <a:lnTo>
                        <a:pt x="4855" y="0"/>
                      </a:lnTo>
                      <a:cubicBezTo>
                        <a:pt x="5203" y="164"/>
                        <a:pt x="5123" y="442"/>
                        <a:pt x="5123" y="442"/>
                      </a:cubicBezTo>
                      <a:lnTo>
                        <a:pt x="9366" y="442"/>
                      </a:lnTo>
                      <a:cubicBezTo>
                        <a:pt x="9360" y="350"/>
                        <a:pt x="9343" y="266"/>
                        <a:pt x="9322" y="191"/>
                      </a:cubicBezTo>
                      <a:lnTo>
                        <a:pt x="9711" y="639"/>
                      </a:lnTo>
                      <a:lnTo>
                        <a:pt x="5097" y="639"/>
                      </a:lnTo>
                      <a:cubicBezTo>
                        <a:pt x="5097" y="639"/>
                        <a:pt x="4986" y="743"/>
                        <a:pt x="4855" y="743"/>
                      </a:cubicBezTo>
                      <a:lnTo>
                        <a:pt x="4855" y="744"/>
                      </a:lnTo>
                      <a:cubicBezTo>
                        <a:pt x="4724" y="744"/>
                        <a:pt x="4613" y="641"/>
                        <a:pt x="4613" y="641"/>
                      </a:cubicBezTo>
                      <a:lnTo>
                        <a:pt x="0" y="641"/>
                      </a:lnTo>
                      <a:lnTo>
                        <a:pt x="388" y="193"/>
                      </a:lnTo>
                      <a:cubicBezTo>
                        <a:pt x="367" y="268"/>
                        <a:pt x="350" y="352"/>
                        <a:pt x="344" y="443"/>
                      </a:cubicBezTo>
                      <a:lnTo>
                        <a:pt x="4587" y="443"/>
                      </a:lnTo>
                      <a:cubicBezTo>
                        <a:pt x="4587" y="443"/>
                        <a:pt x="4507" y="166"/>
                        <a:pt x="48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1500;p43">
                  <a:extLst>
                    <a:ext uri="{FF2B5EF4-FFF2-40B4-BE49-F238E27FC236}">
                      <a16:creationId xmlns:a16="http://schemas.microsoft.com/office/drawing/2014/main" id="{13E11E7B-C88D-E426-B9FB-AF21E8FED162}"/>
                    </a:ext>
                  </a:extLst>
                </p:cNvPr>
                <p:cNvSpPr/>
                <p:nvPr/>
              </p:nvSpPr>
              <p:spPr>
                <a:xfrm>
                  <a:off x="4836521" y="3915129"/>
                  <a:ext cx="1607557" cy="49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5" h="1243" extrusionOk="0">
                      <a:moveTo>
                        <a:pt x="4042" y="1242"/>
                      </a:moveTo>
                      <a:cubicBezTo>
                        <a:pt x="4038" y="1242"/>
                        <a:pt x="4034" y="1241"/>
                        <a:pt x="4030" y="1239"/>
                      </a:cubicBezTo>
                      <a:cubicBezTo>
                        <a:pt x="1721" y="59"/>
                        <a:pt x="57" y="637"/>
                        <a:pt x="41" y="643"/>
                      </a:cubicBezTo>
                      <a:cubicBezTo>
                        <a:pt x="27" y="648"/>
                        <a:pt x="11" y="641"/>
                        <a:pt x="5" y="626"/>
                      </a:cubicBezTo>
                      <a:cubicBezTo>
                        <a:pt x="0" y="612"/>
                        <a:pt x="8" y="596"/>
                        <a:pt x="22" y="591"/>
                      </a:cubicBezTo>
                      <a:cubicBezTo>
                        <a:pt x="39" y="585"/>
                        <a:pt x="1725" y="0"/>
                        <a:pt x="4055" y="1190"/>
                      </a:cubicBezTo>
                      <a:cubicBezTo>
                        <a:pt x="4068" y="1197"/>
                        <a:pt x="4074" y="1214"/>
                        <a:pt x="4067" y="1227"/>
                      </a:cubicBezTo>
                      <a:cubicBezTo>
                        <a:pt x="4062" y="1237"/>
                        <a:pt x="4052" y="1242"/>
                        <a:pt x="4042" y="124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1501;p43">
                  <a:extLst>
                    <a:ext uri="{FF2B5EF4-FFF2-40B4-BE49-F238E27FC236}">
                      <a16:creationId xmlns:a16="http://schemas.microsoft.com/office/drawing/2014/main" id="{C1BB2F13-2A9C-E0BA-6089-FCC71C343780}"/>
                    </a:ext>
                  </a:extLst>
                </p:cNvPr>
                <p:cNvSpPr/>
                <p:nvPr/>
              </p:nvSpPr>
              <p:spPr>
                <a:xfrm>
                  <a:off x="4712996" y="4071710"/>
                  <a:ext cx="1731087" cy="334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9" h="845" extrusionOk="0">
                      <a:moveTo>
                        <a:pt x="4357" y="844"/>
                      </a:moveTo>
                      <a:cubicBezTo>
                        <a:pt x="4355" y="844"/>
                        <a:pt x="4352" y="844"/>
                        <a:pt x="4350" y="843"/>
                      </a:cubicBezTo>
                      <a:cubicBezTo>
                        <a:pt x="1657" y="59"/>
                        <a:pt x="58" y="705"/>
                        <a:pt x="42" y="712"/>
                      </a:cubicBezTo>
                      <a:cubicBezTo>
                        <a:pt x="28" y="717"/>
                        <a:pt x="12" y="711"/>
                        <a:pt x="6" y="697"/>
                      </a:cubicBezTo>
                      <a:cubicBezTo>
                        <a:pt x="0" y="683"/>
                        <a:pt x="6" y="667"/>
                        <a:pt x="21" y="661"/>
                      </a:cubicBezTo>
                      <a:cubicBezTo>
                        <a:pt x="36" y="654"/>
                        <a:pt x="1654" y="0"/>
                        <a:pt x="4365" y="790"/>
                      </a:cubicBezTo>
                      <a:cubicBezTo>
                        <a:pt x="4380" y="794"/>
                        <a:pt x="4388" y="810"/>
                        <a:pt x="4384" y="824"/>
                      </a:cubicBezTo>
                      <a:cubicBezTo>
                        <a:pt x="4380" y="836"/>
                        <a:pt x="4369" y="844"/>
                        <a:pt x="4357" y="84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1502;p43">
                  <a:extLst>
                    <a:ext uri="{FF2B5EF4-FFF2-40B4-BE49-F238E27FC236}">
                      <a16:creationId xmlns:a16="http://schemas.microsoft.com/office/drawing/2014/main" id="{A937F8E8-0C9E-4D24-1522-F8D74D394939}"/>
                    </a:ext>
                  </a:extLst>
                </p:cNvPr>
                <p:cNvSpPr/>
                <p:nvPr/>
              </p:nvSpPr>
              <p:spPr>
                <a:xfrm>
                  <a:off x="4672981" y="4317021"/>
                  <a:ext cx="1685846" cy="158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5" h="401" extrusionOk="0">
                      <a:moveTo>
                        <a:pt x="4243" y="400"/>
                      </a:moveTo>
                      <a:cubicBezTo>
                        <a:pt x="4240" y="400"/>
                        <a:pt x="4237" y="400"/>
                        <a:pt x="4234" y="399"/>
                      </a:cubicBezTo>
                      <a:cubicBezTo>
                        <a:pt x="4225" y="396"/>
                        <a:pt x="3302" y="97"/>
                        <a:pt x="2333" y="77"/>
                      </a:cubicBezTo>
                      <a:cubicBezTo>
                        <a:pt x="1364" y="56"/>
                        <a:pt x="48" y="301"/>
                        <a:pt x="35" y="304"/>
                      </a:cubicBezTo>
                      <a:cubicBezTo>
                        <a:pt x="20" y="306"/>
                        <a:pt x="6" y="297"/>
                        <a:pt x="3" y="282"/>
                      </a:cubicBezTo>
                      <a:cubicBezTo>
                        <a:pt x="0" y="267"/>
                        <a:pt x="10" y="252"/>
                        <a:pt x="25" y="249"/>
                      </a:cubicBezTo>
                      <a:cubicBezTo>
                        <a:pt x="38" y="247"/>
                        <a:pt x="1358" y="0"/>
                        <a:pt x="2334" y="21"/>
                      </a:cubicBezTo>
                      <a:cubicBezTo>
                        <a:pt x="3311" y="42"/>
                        <a:pt x="4242" y="343"/>
                        <a:pt x="4252" y="346"/>
                      </a:cubicBezTo>
                      <a:cubicBezTo>
                        <a:pt x="4266" y="351"/>
                        <a:pt x="4274" y="367"/>
                        <a:pt x="4269" y="381"/>
                      </a:cubicBezTo>
                      <a:cubicBezTo>
                        <a:pt x="4265" y="393"/>
                        <a:pt x="4255" y="400"/>
                        <a:pt x="4243" y="40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1503;p43">
                  <a:extLst>
                    <a:ext uri="{FF2B5EF4-FFF2-40B4-BE49-F238E27FC236}">
                      <a16:creationId xmlns:a16="http://schemas.microsoft.com/office/drawing/2014/main" id="{C1F7574E-5A49-673F-F88C-83C4029D8BBE}"/>
                    </a:ext>
                  </a:extLst>
                </p:cNvPr>
                <p:cNvSpPr/>
                <p:nvPr/>
              </p:nvSpPr>
              <p:spPr>
                <a:xfrm>
                  <a:off x="4639925" y="4431847"/>
                  <a:ext cx="1694549" cy="120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5" h="306" extrusionOk="0">
                      <a:moveTo>
                        <a:pt x="4264" y="305"/>
                      </a:moveTo>
                      <a:cubicBezTo>
                        <a:pt x="4262" y="305"/>
                        <a:pt x="4261" y="304"/>
                        <a:pt x="4259" y="304"/>
                      </a:cubicBezTo>
                      <a:cubicBezTo>
                        <a:pt x="4247" y="302"/>
                        <a:pt x="3043" y="56"/>
                        <a:pt x="2309" y="109"/>
                      </a:cubicBezTo>
                      <a:cubicBezTo>
                        <a:pt x="1571" y="162"/>
                        <a:pt x="47" y="296"/>
                        <a:pt x="32" y="297"/>
                      </a:cubicBezTo>
                      <a:cubicBezTo>
                        <a:pt x="16" y="299"/>
                        <a:pt x="3" y="288"/>
                        <a:pt x="2" y="272"/>
                      </a:cubicBezTo>
                      <a:cubicBezTo>
                        <a:pt x="0" y="257"/>
                        <a:pt x="12" y="244"/>
                        <a:pt x="27" y="242"/>
                      </a:cubicBezTo>
                      <a:cubicBezTo>
                        <a:pt x="42" y="241"/>
                        <a:pt x="1567" y="107"/>
                        <a:pt x="2305" y="54"/>
                      </a:cubicBezTo>
                      <a:cubicBezTo>
                        <a:pt x="3047" y="0"/>
                        <a:pt x="4258" y="248"/>
                        <a:pt x="4270" y="250"/>
                      </a:cubicBezTo>
                      <a:cubicBezTo>
                        <a:pt x="4285" y="253"/>
                        <a:pt x="4294" y="268"/>
                        <a:pt x="4291" y="283"/>
                      </a:cubicBezTo>
                      <a:cubicBezTo>
                        <a:pt x="4289" y="296"/>
                        <a:pt x="4277" y="305"/>
                        <a:pt x="4264" y="30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1504;p43">
                  <a:extLst>
                    <a:ext uri="{FF2B5EF4-FFF2-40B4-BE49-F238E27FC236}">
                      <a16:creationId xmlns:a16="http://schemas.microsoft.com/office/drawing/2014/main" id="{3F11532F-A6B6-A022-BA8D-31E9E7ECE05F}"/>
                    </a:ext>
                  </a:extLst>
                </p:cNvPr>
                <p:cNvSpPr/>
                <p:nvPr/>
              </p:nvSpPr>
              <p:spPr>
                <a:xfrm>
                  <a:off x="4561635" y="4558853"/>
                  <a:ext cx="1776320" cy="78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197" extrusionOk="0">
                      <a:moveTo>
                        <a:pt x="4463" y="196"/>
                      </a:moveTo>
                      <a:lnTo>
                        <a:pt x="28" y="196"/>
                      </a:lnTo>
                      <a:cubicBezTo>
                        <a:pt x="13" y="196"/>
                        <a:pt x="0" y="183"/>
                        <a:pt x="0" y="168"/>
                      </a:cubicBezTo>
                      <a:cubicBezTo>
                        <a:pt x="0" y="153"/>
                        <a:pt x="13" y="140"/>
                        <a:pt x="28" y="140"/>
                      </a:cubicBezTo>
                      <a:lnTo>
                        <a:pt x="4437" y="140"/>
                      </a:lnTo>
                      <a:lnTo>
                        <a:pt x="4444" y="26"/>
                      </a:lnTo>
                      <a:cubicBezTo>
                        <a:pt x="4445" y="11"/>
                        <a:pt x="4456" y="0"/>
                        <a:pt x="4473" y="0"/>
                      </a:cubicBezTo>
                      <a:cubicBezTo>
                        <a:pt x="4488" y="1"/>
                        <a:pt x="4500" y="14"/>
                        <a:pt x="4499" y="29"/>
                      </a:cubicBezTo>
                      <a:lnTo>
                        <a:pt x="4491" y="170"/>
                      </a:lnTo>
                      <a:cubicBezTo>
                        <a:pt x="4490" y="184"/>
                        <a:pt x="4478" y="196"/>
                        <a:pt x="4463" y="19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1505;p43">
                  <a:extLst>
                    <a:ext uri="{FF2B5EF4-FFF2-40B4-BE49-F238E27FC236}">
                      <a16:creationId xmlns:a16="http://schemas.microsoft.com/office/drawing/2014/main" id="{C2443310-B723-515F-4E91-8712A4B7DE42}"/>
                    </a:ext>
                  </a:extLst>
                </p:cNvPr>
                <p:cNvSpPr/>
                <p:nvPr/>
              </p:nvSpPr>
              <p:spPr>
                <a:xfrm>
                  <a:off x="6419728" y="3916868"/>
                  <a:ext cx="1607570" cy="49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4" h="1243" extrusionOk="0">
                      <a:moveTo>
                        <a:pt x="31" y="1242"/>
                      </a:moveTo>
                      <a:cubicBezTo>
                        <a:pt x="21" y="1242"/>
                        <a:pt x="12" y="1237"/>
                        <a:pt x="7" y="1227"/>
                      </a:cubicBezTo>
                      <a:cubicBezTo>
                        <a:pt x="0" y="1214"/>
                        <a:pt x="5" y="1197"/>
                        <a:pt x="19" y="1190"/>
                      </a:cubicBezTo>
                      <a:cubicBezTo>
                        <a:pt x="2349" y="0"/>
                        <a:pt x="4035" y="585"/>
                        <a:pt x="4051" y="591"/>
                      </a:cubicBezTo>
                      <a:cubicBezTo>
                        <a:pt x="4066" y="596"/>
                        <a:pt x="4073" y="612"/>
                        <a:pt x="4068" y="626"/>
                      </a:cubicBezTo>
                      <a:cubicBezTo>
                        <a:pt x="4063" y="641"/>
                        <a:pt x="4047" y="648"/>
                        <a:pt x="4033" y="643"/>
                      </a:cubicBezTo>
                      <a:cubicBezTo>
                        <a:pt x="4016" y="637"/>
                        <a:pt x="2351" y="60"/>
                        <a:pt x="44" y="1239"/>
                      </a:cubicBezTo>
                      <a:cubicBezTo>
                        <a:pt x="40" y="1241"/>
                        <a:pt x="36" y="1242"/>
                        <a:pt x="31" y="124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1506;p43">
                  <a:extLst>
                    <a:ext uri="{FF2B5EF4-FFF2-40B4-BE49-F238E27FC236}">
                      <a16:creationId xmlns:a16="http://schemas.microsoft.com/office/drawing/2014/main" id="{F9FC4910-8AA6-7638-F15D-CF64D51FA558}"/>
                    </a:ext>
                  </a:extLst>
                </p:cNvPr>
                <p:cNvSpPr/>
                <p:nvPr/>
              </p:nvSpPr>
              <p:spPr>
                <a:xfrm>
                  <a:off x="6419728" y="4073450"/>
                  <a:ext cx="1731087" cy="33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9" h="844" extrusionOk="0">
                      <a:moveTo>
                        <a:pt x="30" y="843"/>
                      </a:moveTo>
                      <a:cubicBezTo>
                        <a:pt x="18" y="843"/>
                        <a:pt x="7" y="835"/>
                        <a:pt x="4" y="823"/>
                      </a:cubicBezTo>
                      <a:cubicBezTo>
                        <a:pt x="0" y="809"/>
                        <a:pt x="8" y="793"/>
                        <a:pt x="23" y="789"/>
                      </a:cubicBezTo>
                      <a:cubicBezTo>
                        <a:pt x="2733" y="0"/>
                        <a:pt x="4351" y="653"/>
                        <a:pt x="4367" y="660"/>
                      </a:cubicBezTo>
                      <a:cubicBezTo>
                        <a:pt x="4381" y="666"/>
                        <a:pt x="4388" y="682"/>
                        <a:pt x="4382" y="696"/>
                      </a:cubicBezTo>
                      <a:cubicBezTo>
                        <a:pt x="4376" y="710"/>
                        <a:pt x="4360" y="716"/>
                        <a:pt x="4346" y="711"/>
                      </a:cubicBezTo>
                      <a:cubicBezTo>
                        <a:pt x="4330" y="704"/>
                        <a:pt x="2728" y="58"/>
                        <a:pt x="38" y="842"/>
                      </a:cubicBezTo>
                      <a:cubicBezTo>
                        <a:pt x="35" y="843"/>
                        <a:pt x="33" y="843"/>
                        <a:pt x="30" y="84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1507;p43">
                  <a:extLst>
                    <a:ext uri="{FF2B5EF4-FFF2-40B4-BE49-F238E27FC236}">
                      <a16:creationId xmlns:a16="http://schemas.microsoft.com/office/drawing/2014/main" id="{7DB71A02-FD2F-00C4-8127-D72B1BF55260}"/>
                    </a:ext>
                  </a:extLst>
                </p:cNvPr>
                <p:cNvSpPr/>
                <p:nvPr/>
              </p:nvSpPr>
              <p:spPr>
                <a:xfrm>
                  <a:off x="6504977" y="4318761"/>
                  <a:ext cx="1685858" cy="158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4" h="401" extrusionOk="0">
                      <a:moveTo>
                        <a:pt x="31" y="400"/>
                      </a:moveTo>
                      <a:cubicBezTo>
                        <a:pt x="19" y="400"/>
                        <a:pt x="8" y="393"/>
                        <a:pt x="4" y="381"/>
                      </a:cubicBezTo>
                      <a:cubicBezTo>
                        <a:pt x="0" y="367"/>
                        <a:pt x="8" y="351"/>
                        <a:pt x="22" y="346"/>
                      </a:cubicBezTo>
                      <a:cubicBezTo>
                        <a:pt x="31" y="343"/>
                        <a:pt x="962" y="42"/>
                        <a:pt x="1940" y="21"/>
                      </a:cubicBezTo>
                      <a:cubicBezTo>
                        <a:pt x="2916" y="0"/>
                        <a:pt x="4235" y="247"/>
                        <a:pt x="4248" y="249"/>
                      </a:cubicBezTo>
                      <a:cubicBezTo>
                        <a:pt x="4263" y="252"/>
                        <a:pt x="4273" y="267"/>
                        <a:pt x="4270" y="282"/>
                      </a:cubicBezTo>
                      <a:cubicBezTo>
                        <a:pt x="4268" y="297"/>
                        <a:pt x="4253" y="306"/>
                        <a:pt x="4238" y="304"/>
                      </a:cubicBezTo>
                      <a:cubicBezTo>
                        <a:pt x="4225" y="301"/>
                        <a:pt x="2910" y="56"/>
                        <a:pt x="1941" y="77"/>
                      </a:cubicBezTo>
                      <a:cubicBezTo>
                        <a:pt x="972" y="97"/>
                        <a:pt x="48" y="396"/>
                        <a:pt x="39" y="399"/>
                      </a:cubicBezTo>
                      <a:cubicBezTo>
                        <a:pt x="36" y="400"/>
                        <a:pt x="33" y="400"/>
                        <a:pt x="31" y="40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1508;p43">
                  <a:extLst>
                    <a:ext uri="{FF2B5EF4-FFF2-40B4-BE49-F238E27FC236}">
                      <a16:creationId xmlns:a16="http://schemas.microsoft.com/office/drawing/2014/main" id="{37C0816B-3B0B-A748-58A3-AAF5C280A4D5}"/>
                    </a:ext>
                  </a:extLst>
                </p:cNvPr>
                <p:cNvSpPr/>
                <p:nvPr/>
              </p:nvSpPr>
              <p:spPr>
                <a:xfrm>
                  <a:off x="6529334" y="4433588"/>
                  <a:ext cx="1694549" cy="120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5" h="306" extrusionOk="0">
                      <a:moveTo>
                        <a:pt x="30" y="305"/>
                      </a:moveTo>
                      <a:cubicBezTo>
                        <a:pt x="17" y="305"/>
                        <a:pt x="6" y="296"/>
                        <a:pt x="3" y="283"/>
                      </a:cubicBezTo>
                      <a:cubicBezTo>
                        <a:pt x="0" y="268"/>
                        <a:pt x="10" y="253"/>
                        <a:pt x="25" y="250"/>
                      </a:cubicBezTo>
                      <a:cubicBezTo>
                        <a:pt x="37" y="248"/>
                        <a:pt x="1247" y="0"/>
                        <a:pt x="1989" y="54"/>
                      </a:cubicBezTo>
                      <a:cubicBezTo>
                        <a:pt x="2728" y="107"/>
                        <a:pt x="4252" y="241"/>
                        <a:pt x="4268" y="242"/>
                      </a:cubicBezTo>
                      <a:cubicBezTo>
                        <a:pt x="4283" y="244"/>
                        <a:pt x="4294" y="257"/>
                        <a:pt x="4293" y="272"/>
                      </a:cubicBezTo>
                      <a:cubicBezTo>
                        <a:pt x="4291" y="288"/>
                        <a:pt x="4278" y="299"/>
                        <a:pt x="4263" y="297"/>
                      </a:cubicBezTo>
                      <a:cubicBezTo>
                        <a:pt x="4248" y="296"/>
                        <a:pt x="2723" y="162"/>
                        <a:pt x="1985" y="109"/>
                      </a:cubicBezTo>
                      <a:cubicBezTo>
                        <a:pt x="1251" y="56"/>
                        <a:pt x="48" y="302"/>
                        <a:pt x="36" y="304"/>
                      </a:cubicBezTo>
                      <a:cubicBezTo>
                        <a:pt x="34" y="304"/>
                        <a:pt x="32" y="305"/>
                        <a:pt x="30" y="30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1509;p43">
                  <a:extLst>
                    <a:ext uri="{FF2B5EF4-FFF2-40B4-BE49-F238E27FC236}">
                      <a16:creationId xmlns:a16="http://schemas.microsoft.com/office/drawing/2014/main" id="{95B271F1-B455-DFBD-A044-F712F00FFD5B}"/>
                    </a:ext>
                  </a:extLst>
                </p:cNvPr>
                <p:cNvSpPr/>
                <p:nvPr/>
              </p:nvSpPr>
              <p:spPr>
                <a:xfrm>
                  <a:off x="6527594" y="4558853"/>
                  <a:ext cx="1774575" cy="78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0" h="198" extrusionOk="0">
                      <a:moveTo>
                        <a:pt x="4472" y="197"/>
                      </a:moveTo>
                      <a:lnTo>
                        <a:pt x="36" y="197"/>
                      </a:lnTo>
                      <a:cubicBezTo>
                        <a:pt x="22" y="197"/>
                        <a:pt x="9" y="185"/>
                        <a:pt x="9" y="171"/>
                      </a:cubicBezTo>
                      <a:lnTo>
                        <a:pt x="1" y="30"/>
                      </a:lnTo>
                      <a:cubicBezTo>
                        <a:pt x="0" y="15"/>
                        <a:pt x="12" y="2"/>
                        <a:pt x="27" y="1"/>
                      </a:cubicBezTo>
                      <a:cubicBezTo>
                        <a:pt x="43" y="0"/>
                        <a:pt x="55" y="12"/>
                        <a:pt x="56" y="27"/>
                      </a:cubicBezTo>
                      <a:lnTo>
                        <a:pt x="62" y="141"/>
                      </a:lnTo>
                      <a:lnTo>
                        <a:pt x="4472" y="141"/>
                      </a:lnTo>
                      <a:cubicBezTo>
                        <a:pt x="4487" y="141"/>
                        <a:pt x="4499" y="154"/>
                        <a:pt x="4499" y="169"/>
                      </a:cubicBezTo>
                      <a:cubicBezTo>
                        <a:pt x="4499" y="184"/>
                        <a:pt x="4487" y="197"/>
                        <a:pt x="4472" y="19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1510;p43">
                  <a:extLst>
                    <a:ext uri="{FF2B5EF4-FFF2-40B4-BE49-F238E27FC236}">
                      <a16:creationId xmlns:a16="http://schemas.microsoft.com/office/drawing/2014/main" id="{6DF02C53-5FA5-B34D-FB55-3D92FBAE346F}"/>
                    </a:ext>
                  </a:extLst>
                </p:cNvPr>
                <p:cNvSpPr/>
                <p:nvPr/>
              </p:nvSpPr>
              <p:spPr>
                <a:xfrm>
                  <a:off x="6421467" y="4242210"/>
                  <a:ext cx="22617" cy="163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413" extrusionOk="0">
                      <a:moveTo>
                        <a:pt x="27" y="412"/>
                      </a:moveTo>
                      <a:cubicBezTo>
                        <a:pt x="12" y="412"/>
                        <a:pt x="0" y="400"/>
                        <a:pt x="0" y="385"/>
                      </a:cubicBezTo>
                      <a:lnTo>
                        <a:pt x="0" y="27"/>
                      </a:lnTo>
                      <a:cubicBezTo>
                        <a:pt x="0" y="12"/>
                        <a:pt x="12" y="0"/>
                        <a:pt x="27" y="0"/>
                      </a:cubicBezTo>
                      <a:cubicBezTo>
                        <a:pt x="42" y="0"/>
                        <a:pt x="55" y="12"/>
                        <a:pt x="55" y="27"/>
                      </a:cubicBezTo>
                      <a:lnTo>
                        <a:pt x="55" y="385"/>
                      </a:lnTo>
                      <a:cubicBezTo>
                        <a:pt x="55" y="400"/>
                        <a:pt x="42" y="412"/>
                        <a:pt x="27" y="4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" name="Google Shape;1511;p43">
                <a:extLst>
                  <a:ext uri="{FF2B5EF4-FFF2-40B4-BE49-F238E27FC236}">
                    <a16:creationId xmlns:a16="http://schemas.microsoft.com/office/drawing/2014/main" id="{F11CED96-655C-1A57-7EE3-7C7AA3269BDC}"/>
                  </a:ext>
                </a:extLst>
              </p:cNvPr>
              <p:cNvGrpSpPr/>
              <p:nvPr/>
            </p:nvGrpSpPr>
            <p:grpSpPr>
              <a:xfrm>
                <a:off x="2151250" y="3681100"/>
                <a:ext cx="503237" cy="561976"/>
                <a:chOff x="2151250" y="3681100"/>
                <a:chExt cx="503237" cy="561976"/>
              </a:xfrm>
            </p:grpSpPr>
            <p:sp>
              <p:nvSpPr>
                <p:cNvPr id="15" name="Google Shape;1512;p43">
                  <a:extLst>
                    <a:ext uri="{FF2B5EF4-FFF2-40B4-BE49-F238E27FC236}">
                      <a16:creationId xmlns:a16="http://schemas.microsoft.com/office/drawing/2014/main" id="{4A637A7D-6276-AD0B-7669-EB4BFA811934}"/>
                    </a:ext>
                  </a:extLst>
                </p:cNvPr>
                <p:cNvSpPr/>
                <p:nvPr/>
              </p:nvSpPr>
              <p:spPr>
                <a:xfrm>
                  <a:off x="2167125" y="3789050"/>
                  <a:ext cx="487362" cy="454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2" h="1263" extrusionOk="0">
                      <a:moveTo>
                        <a:pt x="869" y="86"/>
                      </a:moveTo>
                      <a:cubicBezTo>
                        <a:pt x="1190" y="188"/>
                        <a:pt x="1351" y="543"/>
                        <a:pt x="1220" y="850"/>
                      </a:cubicBezTo>
                      <a:cubicBezTo>
                        <a:pt x="1105" y="1123"/>
                        <a:pt x="792" y="1262"/>
                        <a:pt x="511" y="1165"/>
                      </a:cubicBezTo>
                      <a:cubicBezTo>
                        <a:pt x="448" y="1143"/>
                        <a:pt x="391" y="1112"/>
                        <a:pt x="342" y="1072"/>
                      </a:cubicBezTo>
                      <a:cubicBezTo>
                        <a:pt x="322" y="1057"/>
                        <a:pt x="297" y="1050"/>
                        <a:pt x="272" y="1054"/>
                      </a:cubicBezTo>
                      <a:cubicBezTo>
                        <a:pt x="178" y="1068"/>
                        <a:pt x="80" y="1048"/>
                        <a:pt x="0" y="997"/>
                      </a:cubicBezTo>
                      <a:cubicBezTo>
                        <a:pt x="56" y="990"/>
                        <a:pt x="108" y="962"/>
                        <a:pt x="147" y="922"/>
                      </a:cubicBezTo>
                      <a:cubicBezTo>
                        <a:pt x="170" y="898"/>
                        <a:pt x="178" y="862"/>
                        <a:pt x="166" y="831"/>
                      </a:cubicBezTo>
                      <a:cubicBezTo>
                        <a:pt x="112" y="691"/>
                        <a:pt x="113" y="530"/>
                        <a:pt x="185" y="381"/>
                      </a:cubicBezTo>
                      <a:cubicBezTo>
                        <a:pt x="306" y="127"/>
                        <a:pt x="601" y="0"/>
                        <a:pt x="869" y="8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1513;p43">
                  <a:extLst>
                    <a:ext uri="{FF2B5EF4-FFF2-40B4-BE49-F238E27FC236}">
                      <a16:creationId xmlns:a16="http://schemas.microsoft.com/office/drawing/2014/main" id="{60EEBB4D-E51A-5ABB-4D4D-728FC05871FE}"/>
                    </a:ext>
                  </a:extLst>
                </p:cNvPr>
                <p:cNvSpPr/>
                <p:nvPr/>
              </p:nvSpPr>
              <p:spPr>
                <a:xfrm>
                  <a:off x="2259200" y="3823975"/>
                  <a:ext cx="141287" cy="1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310" extrusionOk="0">
                      <a:moveTo>
                        <a:pt x="21" y="309"/>
                      </a:moveTo>
                      <a:cubicBezTo>
                        <a:pt x="19" y="309"/>
                        <a:pt x="17" y="309"/>
                        <a:pt x="15" y="308"/>
                      </a:cubicBezTo>
                      <a:cubicBezTo>
                        <a:pt x="5" y="304"/>
                        <a:pt x="0" y="293"/>
                        <a:pt x="3" y="283"/>
                      </a:cubicBezTo>
                      <a:cubicBezTo>
                        <a:pt x="58" y="130"/>
                        <a:pt x="209" y="13"/>
                        <a:pt x="372" y="1"/>
                      </a:cubicBezTo>
                      <a:cubicBezTo>
                        <a:pt x="382" y="0"/>
                        <a:pt x="392" y="8"/>
                        <a:pt x="393" y="18"/>
                      </a:cubicBezTo>
                      <a:cubicBezTo>
                        <a:pt x="393" y="29"/>
                        <a:pt x="385" y="38"/>
                        <a:pt x="375" y="39"/>
                      </a:cubicBezTo>
                      <a:cubicBezTo>
                        <a:pt x="227" y="51"/>
                        <a:pt x="89" y="157"/>
                        <a:pt x="40" y="296"/>
                      </a:cubicBezTo>
                      <a:cubicBezTo>
                        <a:pt x="37" y="304"/>
                        <a:pt x="29" y="309"/>
                        <a:pt x="21" y="3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514;p43">
                  <a:extLst>
                    <a:ext uri="{FF2B5EF4-FFF2-40B4-BE49-F238E27FC236}">
                      <a16:creationId xmlns:a16="http://schemas.microsoft.com/office/drawing/2014/main" id="{CD2589E3-7ABF-A24C-D800-C0056FFFC416}"/>
                    </a:ext>
                  </a:extLst>
                </p:cNvPr>
                <p:cNvSpPr/>
                <p:nvPr/>
              </p:nvSpPr>
              <p:spPr>
                <a:xfrm>
                  <a:off x="2417950" y="3681100"/>
                  <a:ext cx="196849" cy="32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908" extrusionOk="0">
                      <a:moveTo>
                        <a:pt x="372" y="19"/>
                      </a:moveTo>
                      <a:cubicBezTo>
                        <a:pt x="484" y="43"/>
                        <a:pt x="545" y="165"/>
                        <a:pt x="496" y="269"/>
                      </a:cubicBezTo>
                      <a:lnTo>
                        <a:pt x="230" y="828"/>
                      </a:lnTo>
                      <a:cubicBezTo>
                        <a:pt x="205" y="881"/>
                        <a:pt x="144" y="907"/>
                        <a:pt x="89" y="888"/>
                      </a:cubicBezTo>
                      <a:cubicBezTo>
                        <a:pt x="32" y="868"/>
                        <a:pt x="0" y="809"/>
                        <a:pt x="14" y="751"/>
                      </a:cubicBezTo>
                      <a:lnTo>
                        <a:pt x="163" y="150"/>
                      </a:lnTo>
                      <a:cubicBezTo>
                        <a:pt x="164" y="145"/>
                        <a:pt x="166" y="140"/>
                        <a:pt x="168" y="135"/>
                      </a:cubicBezTo>
                      <a:cubicBezTo>
                        <a:pt x="197" y="51"/>
                        <a:pt x="284" y="0"/>
                        <a:pt x="372" y="1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515;p43">
                  <a:extLst>
                    <a:ext uri="{FF2B5EF4-FFF2-40B4-BE49-F238E27FC236}">
                      <a16:creationId xmlns:a16="http://schemas.microsoft.com/office/drawing/2014/main" id="{A8AE9870-C754-E9D7-78DF-30868D2A911C}"/>
                    </a:ext>
                  </a:extLst>
                </p:cNvPr>
                <p:cNvSpPr/>
                <p:nvPr/>
              </p:nvSpPr>
              <p:spPr>
                <a:xfrm>
                  <a:off x="2368737" y="4016062"/>
                  <a:ext cx="111125" cy="1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308" extrusionOk="0">
                      <a:moveTo>
                        <a:pt x="198" y="24"/>
                      </a:moveTo>
                      <a:cubicBezTo>
                        <a:pt x="269" y="49"/>
                        <a:pt x="307" y="127"/>
                        <a:pt x="283" y="198"/>
                      </a:cubicBezTo>
                      <a:cubicBezTo>
                        <a:pt x="258" y="269"/>
                        <a:pt x="180" y="307"/>
                        <a:pt x="109" y="282"/>
                      </a:cubicBezTo>
                      <a:cubicBezTo>
                        <a:pt x="38" y="258"/>
                        <a:pt x="0" y="180"/>
                        <a:pt x="25" y="109"/>
                      </a:cubicBezTo>
                      <a:cubicBezTo>
                        <a:pt x="49" y="38"/>
                        <a:pt x="127" y="0"/>
                        <a:pt x="198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516;p43">
                  <a:extLst>
                    <a:ext uri="{FF2B5EF4-FFF2-40B4-BE49-F238E27FC236}">
                      <a16:creationId xmlns:a16="http://schemas.microsoft.com/office/drawing/2014/main" id="{523D4E95-A2B6-7CEE-5328-686873FBB33A}"/>
                    </a:ext>
                  </a:extLst>
                </p:cNvPr>
                <p:cNvSpPr/>
                <p:nvPr/>
              </p:nvSpPr>
              <p:spPr>
                <a:xfrm>
                  <a:off x="2216337" y="3681100"/>
                  <a:ext cx="69850" cy="106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297" extrusionOk="0">
                      <a:moveTo>
                        <a:pt x="171" y="296"/>
                      </a:moveTo>
                      <a:cubicBezTo>
                        <a:pt x="164" y="296"/>
                        <a:pt x="158" y="292"/>
                        <a:pt x="154" y="287"/>
                      </a:cubicBezTo>
                      <a:cubicBezTo>
                        <a:pt x="102" y="204"/>
                        <a:pt x="52" y="118"/>
                        <a:pt x="6" y="32"/>
                      </a:cubicBezTo>
                      <a:cubicBezTo>
                        <a:pt x="0" y="22"/>
                        <a:pt x="4" y="10"/>
                        <a:pt x="13" y="5"/>
                      </a:cubicBezTo>
                      <a:cubicBezTo>
                        <a:pt x="23" y="0"/>
                        <a:pt x="35" y="4"/>
                        <a:pt x="40" y="13"/>
                      </a:cubicBezTo>
                      <a:cubicBezTo>
                        <a:pt x="85" y="99"/>
                        <a:pt x="135" y="184"/>
                        <a:pt x="187" y="266"/>
                      </a:cubicBezTo>
                      <a:cubicBezTo>
                        <a:pt x="193" y="275"/>
                        <a:pt x="190" y="287"/>
                        <a:pt x="181" y="293"/>
                      </a:cubicBezTo>
                      <a:cubicBezTo>
                        <a:pt x="178" y="295"/>
                        <a:pt x="174" y="296"/>
                        <a:pt x="171" y="29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1517;p43">
                  <a:extLst>
                    <a:ext uri="{FF2B5EF4-FFF2-40B4-BE49-F238E27FC236}">
                      <a16:creationId xmlns:a16="http://schemas.microsoft.com/office/drawing/2014/main" id="{34A2D3A9-D59D-DFEE-29AE-708DA10B71B4}"/>
                    </a:ext>
                  </a:extLst>
                </p:cNvPr>
                <p:cNvSpPr/>
                <p:nvPr/>
              </p:nvSpPr>
              <p:spPr>
                <a:xfrm>
                  <a:off x="2163950" y="3747775"/>
                  <a:ext cx="85725" cy="65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182" extrusionOk="0">
                      <a:moveTo>
                        <a:pt x="213" y="181"/>
                      </a:moveTo>
                      <a:cubicBezTo>
                        <a:pt x="209" y="181"/>
                        <a:pt x="205" y="180"/>
                        <a:pt x="201" y="178"/>
                      </a:cubicBezTo>
                      <a:lnTo>
                        <a:pt x="10" y="38"/>
                      </a:lnTo>
                      <a:cubicBezTo>
                        <a:pt x="2" y="32"/>
                        <a:pt x="0" y="19"/>
                        <a:pt x="6" y="11"/>
                      </a:cubicBezTo>
                      <a:cubicBezTo>
                        <a:pt x="13" y="2"/>
                        <a:pt x="25" y="0"/>
                        <a:pt x="33" y="7"/>
                      </a:cubicBezTo>
                      <a:lnTo>
                        <a:pt x="224" y="146"/>
                      </a:lnTo>
                      <a:cubicBezTo>
                        <a:pt x="233" y="153"/>
                        <a:pt x="235" y="165"/>
                        <a:pt x="228" y="173"/>
                      </a:cubicBezTo>
                      <a:cubicBezTo>
                        <a:pt x="224" y="179"/>
                        <a:pt x="218" y="181"/>
                        <a:pt x="213" y="18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1518;p43">
                  <a:extLst>
                    <a:ext uri="{FF2B5EF4-FFF2-40B4-BE49-F238E27FC236}">
                      <a16:creationId xmlns:a16="http://schemas.microsoft.com/office/drawing/2014/main" id="{7890C900-03FD-7A72-EA6A-C3E0C8B2D42F}"/>
                    </a:ext>
                  </a:extLst>
                </p:cNvPr>
                <p:cNvSpPr/>
                <p:nvPr/>
              </p:nvSpPr>
              <p:spPr>
                <a:xfrm>
                  <a:off x="2151250" y="3812862"/>
                  <a:ext cx="74612" cy="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" h="95" extrusionOk="0">
                      <a:moveTo>
                        <a:pt x="185" y="94"/>
                      </a:moveTo>
                      <a:cubicBezTo>
                        <a:pt x="183" y="94"/>
                        <a:pt x="181" y="93"/>
                        <a:pt x="179" y="93"/>
                      </a:cubicBezTo>
                      <a:lnTo>
                        <a:pt x="16" y="40"/>
                      </a:lnTo>
                      <a:cubicBezTo>
                        <a:pt x="6" y="37"/>
                        <a:pt x="0" y="26"/>
                        <a:pt x="3" y="16"/>
                      </a:cubicBezTo>
                      <a:cubicBezTo>
                        <a:pt x="7" y="5"/>
                        <a:pt x="17" y="0"/>
                        <a:pt x="28" y="3"/>
                      </a:cubicBezTo>
                      <a:lnTo>
                        <a:pt x="191" y="56"/>
                      </a:lnTo>
                      <a:cubicBezTo>
                        <a:pt x="201" y="59"/>
                        <a:pt x="206" y="70"/>
                        <a:pt x="203" y="80"/>
                      </a:cubicBezTo>
                      <a:cubicBezTo>
                        <a:pt x="200" y="88"/>
                        <a:pt x="193" y="94"/>
                        <a:pt x="185" y="9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1519;p43">
                  <a:extLst>
                    <a:ext uri="{FF2B5EF4-FFF2-40B4-BE49-F238E27FC236}">
                      <a16:creationId xmlns:a16="http://schemas.microsoft.com/office/drawing/2014/main" id="{15F09393-F464-9A3C-CCC3-4CB4463F7A8F}"/>
                    </a:ext>
                  </a:extLst>
                </p:cNvPr>
                <p:cNvSpPr/>
                <p:nvPr/>
              </p:nvSpPr>
              <p:spPr>
                <a:xfrm>
                  <a:off x="2311587" y="3696975"/>
                  <a:ext cx="15875" cy="8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230" extrusionOk="0">
                      <a:moveTo>
                        <a:pt x="24" y="229"/>
                      </a:moveTo>
                      <a:cubicBezTo>
                        <a:pt x="14" y="229"/>
                        <a:pt x="5" y="220"/>
                        <a:pt x="5" y="210"/>
                      </a:cubicBezTo>
                      <a:lnTo>
                        <a:pt x="0" y="20"/>
                      </a:lnTo>
                      <a:cubicBezTo>
                        <a:pt x="0" y="9"/>
                        <a:pt x="9" y="0"/>
                        <a:pt x="19" y="0"/>
                      </a:cubicBezTo>
                      <a:cubicBezTo>
                        <a:pt x="32" y="0"/>
                        <a:pt x="39" y="8"/>
                        <a:pt x="39" y="19"/>
                      </a:cubicBezTo>
                      <a:lnTo>
                        <a:pt x="44" y="209"/>
                      </a:lnTo>
                      <a:cubicBezTo>
                        <a:pt x="44" y="219"/>
                        <a:pt x="36" y="228"/>
                        <a:pt x="25" y="229"/>
                      </a:cubicBezTo>
                      <a:cubicBezTo>
                        <a:pt x="25" y="229"/>
                        <a:pt x="25" y="229"/>
                        <a:pt x="24" y="2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1520;p43">
                  <a:extLst>
                    <a:ext uri="{FF2B5EF4-FFF2-40B4-BE49-F238E27FC236}">
                      <a16:creationId xmlns:a16="http://schemas.microsoft.com/office/drawing/2014/main" id="{108189AA-F1D3-7EEC-E82B-103F5005F39E}"/>
                    </a:ext>
                  </a:extLst>
                </p:cNvPr>
                <p:cNvSpPr/>
                <p:nvPr/>
              </p:nvSpPr>
              <p:spPr>
                <a:xfrm>
                  <a:off x="2344925" y="3717612"/>
                  <a:ext cx="36512" cy="65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183" extrusionOk="0">
                      <a:moveTo>
                        <a:pt x="22" y="182"/>
                      </a:moveTo>
                      <a:cubicBezTo>
                        <a:pt x="19" y="182"/>
                        <a:pt x="17" y="181"/>
                        <a:pt x="14" y="180"/>
                      </a:cubicBezTo>
                      <a:cubicBezTo>
                        <a:pt x="4" y="176"/>
                        <a:pt x="0" y="165"/>
                        <a:pt x="4" y="155"/>
                      </a:cubicBezTo>
                      <a:lnTo>
                        <a:pt x="61" y="15"/>
                      </a:lnTo>
                      <a:cubicBezTo>
                        <a:pt x="65" y="5"/>
                        <a:pt x="76" y="0"/>
                        <a:pt x="86" y="4"/>
                      </a:cubicBezTo>
                      <a:cubicBezTo>
                        <a:pt x="96" y="8"/>
                        <a:pt x="101" y="20"/>
                        <a:pt x="97" y="29"/>
                      </a:cubicBezTo>
                      <a:lnTo>
                        <a:pt x="40" y="169"/>
                      </a:lnTo>
                      <a:cubicBezTo>
                        <a:pt x="36" y="177"/>
                        <a:pt x="29" y="182"/>
                        <a:pt x="22" y="18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" name="Google Shape;1521;p43">
              <a:extLst>
                <a:ext uri="{FF2B5EF4-FFF2-40B4-BE49-F238E27FC236}">
                  <a16:creationId xmlns:a16="http://schemas.microsoft.com/office/drawing/2014/main" id="{B7E77145-248F-CB96-6174-D0DD70D60F69}"/>
                </a:ext>
              </a:extLst>
            </p:cNvPr>
            <p:cNvGrpSpPr/>
            <p:nvPr/>
          </p:nvGrpSpPr>
          <p:grpSpPr>
            <a:xfrm rot="5400000">
              <a:off x="3085720" y="3729943"/>
              <a:ext cx="311529" cy="578250"/>
              <a:chOff x="1196975" y="5856287"/>
              <a:chExt cx="231775" cy="430213"/>
            </a:xfrm>
          </p:grpSpPr>
          <p:sp>
            <p:nvSpPr>
              <p:cNvPr id="5" name="Google Shape;1522;p43">
                <a:extLst>
                  <a:ext uri="{FF2B5EF4-FFF2-40B4-BE49-F238E27FC236}">
                    <a16:creationId xmlns:a16="http://schemas.microsoft.com/office/drawing/2014/main" id="{5A8038A0-2B41-F9B7-7AB4-F074848D0A9C}"/>
                  </a:ext>
                </a:extLst>
              </p:cNvPr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" name="Google Shape;1523;p43">
                <a:extLst>
                  <a:ext uri="{FF2B5EF4-FFF2-40B4-BE49-F238E27FC236}">
                    <a16:creationId xmlns:a16="http://schemas.microsoft.com/office/drawing/2014/main" id="{82AED7FB-BEB0-4DC7-A50B-DEAC377854D8}"/>
                  </a:ext>
                </a:extLst>
              </p:cNvPr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1524;p43">
                <a:extLst>
                  <a:ext uri="{FF2B5EF4-FFF2-40B4-BE49-F238E27FC236}">
                    <a16:creationId xmlns:a16="http://schemas.microsoft.com/office/drawing/2014/main" id="{BB346521-E71D-95E7-85D9-4DC5CFD3FC93}"/>
                  </a:ext>
                </a:extLst>
              </p:cNvPr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1525;p43">
                <a:extLst>
                  <a:ext uri="{FF2B5EF4-FFF2-40B4-BE49-F238E27FC236}">
                    <a16:creationId xmlns:a16="http://schemas.microsoft.com/office/drawing/2014/main" id="{FAB0B498-C0F9-5DD3-13DF-5A7F5F4692C9}"/>
                  </a:ext>
                </a:extLst>
              </p:cNvPr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1526;p43">
                <a:extLst>
                  <a:ext uri="{FF2B5EF4-FFF2-40B4-BE49-F238E27FC236}">
                    <a16:creationId xmlns:a16="http://schemas.microsoft.com/office/drawing/2014/main" id="{2CF81A9E-4BFC-B95E-3FBA-F6D4A1237653}"/>
                  </a:ext>
                </a:extLst>
              </p:cNvPr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527;p43">
                <a:extLst>
                  <a:ext uri="{FF2B5EF4-FFF2-40B4-BE49-F238E27FC236}">
                    <a16:creationId xmlns:a16="http://schemas.microsoft.com/office/drawing/2014/main" id="{78A27766-8EE6-FD04-0B64-2877C0B87FD2}"/>
                  </a:ext>
                </a:extLst>
              </p:cNvPr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528;p43">
                <a:extLst>
                  <a:ext uri="{FF2B5EF4-FFF2-40B4-BE49-F238E27FC236}">
                    <a16:creationId xmlns:a16="http://schemas.microsoft.com/office/drawing/2014/main" id="{6EA44DA6-F8DD-34CB-EF54-D7604757C62F}"/>
                  </a:ext>
                </a:extLst>
              </p:cNvPr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08EB420A-7A9D-DE47-A2DE-A3D0811A8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153" y="1251360"/>
            <a:ext cx="6283840" cy="2223514"/>
          </a:xfrm>
          <a:prstGeom prst="rect">
            <a:avLst/>
          </a:prstGeom>
        </p:spPr>
      </p:pic>
      <p:pic>
        <p:nvPicPr>
          <p:cNvPr id="54" name="2 Minute Countdown Timer  Flip Clock with Simple Beeps  - YouTube">
            <a:hlinkClick r:id="" action="ppaction://media"/>
            <a:extLst>
              <a:ext uri="{FF2B5EF4-FFF2-40B4-BE49-F238E27FC236}">
                <a16:creationId xmlns:a16="http://schemas.microsoft.com/office/drawing/2014/main" id="{28FAF065-B24C-D5C2-6603-DBFCB6529C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7374" y="3474874"/>
            <a:ext cx="2973959" cy="167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488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>
          <a:extLst>
            <a:ext uri="{FF2B5EF4-FFF2-40B4-BE49-F238E27FC236}">
              <a16:creationId xmlns:a16="http://schemas.microsoft.com/office/drawing/2014/main" id="{EA2A0A5F-CF78-5BAA-EE42-D298382B5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38">
            <a:extLst>
              <a:ext uri="{FF2B5EF4-FFF2-40B4-BE49-F238E27FC236}">
                <a16:creationId xmlns:a16="http://schemas.microsoft.com/office/drawing/2014/main" id="{27E8FFD2-9AF9-ADB8-596E-7555CCABA7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8142" y="537616"/>
            <a:ext cx="3705133" cy="6276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BT4/SGK trang 8</a:t>
            </a:r>
            <a:endParaRPr sz="3000" dirty="0"/>
          </a:p>
        </p:txBody>
      </p:sp>
      <p:grpSp>
        <p:nvGrpSpPr>
          <p:cNvPr id="1063" name="Google Shape;1063;p38">
            <a:extLst>
              <a:ext uri="{FF2B5EF4-FFF2-40B4-BE49-F238E27FC236}">
                <a16:creationId xmlns:a16="http://schemas.microsoft.com/office/drawing/2014/main" id="{E74EE857-F9CA-C74F-0E51-B406989AD1EA}"/>
              </a:ext>
            </a:extLst>
          </p:cNvPr>
          <p:cNvGrpSpPr/>
          <p:nvPr/>
        </p:nvGrpSpPr>
        <p:grpSpPr>
          <a:xfrm>
            <a:off x="633182" y="3385279"/>
            <a:ext cx="793665" cy="858011"/>
            <a:chOff x="633182" y="3385279"/>
            <a:chExt cx="793665" cy="858011"/>
          </a:xfrm>
        </p:grpSpPr>
        <p:sp>
          <p:nvSpPr>
            <p:cNvPr id="1064" name="Google Shape;1064;p38">
              <a:extLst>
                <a:ext uri="{FF2B5EF4-FFF2-40B4-BE49-F238E27FC236}">
                  <a16:creationId xmlns:a16="http://schemas.microsoft.com/office/drawing/2014/main" id="{285E74A8-D842-734C-908A-ED9B3A2CD0D7}"/>
                </a:ext>
              </a:extLst>
            </p:cNvPr>
            <p:cNvSpPr/>
            <p:nvPr/>
          </p:nvSpPr>
          <p:spPr>
            <a:xfrm>
              <a:off x="633182" y="3942057"/>
              <a:ext cx="280228" cy="301233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5" name="Google Shape;1065;p38">
              <a:extLst>
                <a:ext uri="{FF2B5EF4-FFF2-40B4-BE49-F238E27FC236}">
                  <a16:creationId xmlns:a16="http://schemas.microsoft.com/office/drawing/2014/main" id="{ED1E31F5-6B13-5DBA-B3DC-773D132F9B50}"/>
                </a:ext>
              </a:extLst>
            </p:cNvPr>
            <p:cNvGrpSpPr/>
            <p:nvPr/>
          </p:nvGrpSpPr>
          <p:grpSpPr>
            <a:xfrm rot="5400000">
              <a:off x="981957" y="3251918"/>
              <a:ext cx="311529" cy="578250"/>
              <a:chOff x="1196975" y="5856287"/>
              <a:chExt cx="231775" cy="430213"/>
            </a:xfrm>
          </p:grpSpPr>
          <p:sp>
            <p:nvSpPr>
              <p:cNvPr id="1066" name="Google Shape;1066;p38">
                <a:extLst>
                  <a:ext uri="{FF2B5EF4-FFF2-40B4-BE49-F238E27FC236}">
                    <a16:creationId xmlns:a16="http://schemas.microsoft.com/office/drawing/2014/main" id="{6EEC3675-F528-4189-A682-E8538D16FEDE}"/>
                  </a:ext>
                </a:extLst>
              </p:cNvPr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8">
                <a:extLst>
                  <a:ext uri="{FF2B5EF4-FFF2-40B4-BE49-F238E27FC236}">
                    <a16:creationId xmlns:a16="http://schemas.microsoft.com/office/drawing/2014/main" id="{74162D9A-E0B5-F746-36DA-DCF6183A18D0}"/>
                  </a:ext>
                </a:extLst>
              </p:cNvPr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8">
                <a:extLst>
                  <a:ext uri="{FF2B5EF4-FFF2-40B4-BE49-F238E27FC236}">
                    <a16:creationId xmlns:a16="http://schemas.microsoft.com/office/drawing/2014/main" id="{9BC81745-292C-0729-E904-1950503DDA0D}"/>
                  </a:ext>
                </a:extLst>
              </p:cNvPr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38">
                <a:extLst>
                  <a:ext uri="{FF2B5EF4-FFF2-40B4-BE49-F238E27FC236}">
                    <a16:creationId xmlns:a16="http://schemas.microsoft.com/office/drawing/2014/main" id="{6CDC74C2-FF21-D563-9971-920B039F65DF}"/>
                  </a:ext>
                </a:extLst>
              </p:cNvPr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38">
                <a:extLst>
                  <a:ext uri="{FF2B5EF4-FFF2-40B4-BE49-F238E27FC236}">
                    <a16:creationId xmlns:a16="http://schemas.microsoft.com/office/drawing/2014/main" id="{CB95C6CF-8745-84A5-427A-4EEE1252952C}"/>
                  </a:ext>
                </a:extLst>
              </p:cNvPr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38">
                <a:extLst>
                  <a:ext uri="{FF2B5EF4-FFF2-40B4-BE49-F238E27FC236}">
                    <a16:creationId xmlns:a16="http://schemas.microsoft.com/office/drawing/2014/main" id="{A9E3C8C9-81C3-8B09-B85A-C6B371E18C8E}"/>
                  </a:ext>
                </a:extLst>
              </p:cNvPr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38">
                <a:extLst>
                  <a:ext uri="{FF2B5EF4-FFF2-40B4-BE49-F238E27FC236}">
                    <a16:creationId xmlns:a16="http://schemas.microsoft.com/office/drawing/2014/main" id="{A4DD4AE8-7440-9523-151B-305FE6A234C6}"/>
                  </a:ext>
                </a:extLst>
              </p:cNvPr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8" name="Google Shape;1158;p38">
            <a:extLst>
              <a:ext uri="{FF2B5EF4-FFF2-40B4-BE49-F238E27FC236}">
                <a16:creationId xmlns:a16="http://schemas.microsoft.com/office/drawing/2014/main" id="{245BED82-2AB3-FDCF-E97F-C74E9CA30022}"/>
              </a:ext>
            </a:extLst>
          </p:cNvPr>
          <p:cNvGrpSpPr/>
          <p:nvPr/>
        </p:nvGrpSpPr>
        <p:grpSpPr>
          <a:xfrm>
            <a:off x="4226526" y="4"/>
            <a:ext cx="2601571" cy="859883"/>
            <a:chOff x="4185150" y="362894"/>
            <a:chExt cx="2361415" cy="780506"/>
          </a:xfrm>
        </p:grpSpPr>
        <p:sp>
          <p:nvSpPr>
            <p:cNvPr id="1159" name="Google Shape;1159;p38">
              <a:extLst>
                <a:ext uri="{FF2B5EF4-FFF2-40B4-BE49-F238E27FC236}">
                  <a16:creationId xmlns:a16="http://schemas.microsoft.com/office/drawing/2014/main" id="{34683A32-E0D1-FC76-E0CC-A7ECC4684AE9}"/>
                </a:ext>
              </a:extLst>
            </p:cNvPr>
            <p:cNvSpPr/>
            <p:nvPr/>
          </p:nvSpPr>
          <p:spPr>
            <a:xfrm flipH="1">
              <a:off x="4995518" y="707352"/>
              <a:ext cx="45794" cy="51768"/>
            </a:xfrm>
            <a:custGeom>
              <a:avLst/>
              <a:gdLst/>
              <a:ahLst/>
              <a:cxnLst/>
              <a:rect l="l" t="t" r="r" b="b"/>
              <a:pathLst>
                <a:path w="102" h="113" extrusionOk="0">
                  <a:moveTo>
                    <a:pt x="82" y="112"/>
                  </a:moveTo>
                  <a:lnTo>
                    <a:pt x="82" y="112"/>
                  </a:lnTo>
                  <a:cubicBezTo>
                    <a:pt x="77" y="112"/>
                    <a:pt x="70" y="109"/>
                    <a:pt x="68" y="104"/>
                  </a:cubicBezTo>
                  <a:lnTo>
                    <a:pt x="68" y="104"/>
                  </a:lnTo>
                  <a:cubicBezTo>
                    <a:pt x="50" y="77"/>
                    <a:pt x="31" y="53"/>
                    <a:pt x="6" y="30"/>
                  </a:cubicBezTo>
                  <a:lnTo>
                    <a:pt x="6" y="30"/>
                  </a:lnTo>
                  <a:cubicBezTo>
                    <a:pt x="1" y="25"/>
                    <a:pt x="0" y="14"/>
                    <a:pt x="5" y="7"/>
                  </a:cubicBezTo>
                  <a:lnTo>
                    <a:pt x="5" y="7"/>
                  </a:lnTo>
                  <a:cubicBezTo>
                    <a:pt x="12" y="0"/>
                    <a:pt x="22" y="0"/>
                    <a:pt x="30" y="7"/>
                  </a:cubicBezTo>
                  <a:lnTo>
                    <a:pt x="30" y="7"/>
                  </a:lnTo>
                  <a:cubicBezTo>
                    <a:pt x="55" y="29"/>
                    <a:pt x="78" y="56"/>
                    <a:pt x="96" y="86"/>
                  </a:cubicBezTo>
                  <a:lnTo>
                    <a:pt x="96" y="86"/>
                  </a:lnTo>
                  <a:cubicBezTo>
                    <a:pt x="101" y="94"/>
                    <a:pt x="98" y="105"/>
                    <a:pt x="90" y="109"/>
                  </a:cubicBezTo>
                  <a:lnTo>
                    <a:pt x="90" y="109"/>
                  </a:lnTo>
                  <a:cubicBezTo>
                    <a:pt x="87" y="111"/>
                    <a:pt x="85" y="112"/>
                    <a:pt x="82" y="11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8">
              <a:extLst>
                <a:ext uri="{FF2B5EF4-FFF2-40B4-BE49-F238E27FC236}">
                  <a16:creationId xmlns:a16="http://schemas.microsoft.com/office/drawing/2014/main" id="{65214304-3A27-FA1A-0B01-5FEBA5C5261C}"/>
                </a:ext>
              </a:extLst>
            </p:cNvPr>
            <p:cNvSpPr/>
            <p:nvPr/>
          </p:nvSpPr>
          <p:spPr>
            <a:xfrm flipH="1">
              <a:off x="5105026" y="362894"/>
              <a:ext cx="1441539" cy="469898"/>
            </a:xfrm>
            <a:custGeom>
              <a:avLst/>
              <a:gdLst/>
              <a:ahLst/>
              <a:cxnLst/>
              <a:rect l="l" t="t" r="r" b="b"/>
              <a:pathLst>
                <a:path w="3192" h="1040" extrusionOk="0">
                  <a:moveTo>
                    <a:pt x="1900" y="1039"/>
                  </a:moveTo>
                  <a:lnTo>
                    <a:pt x="1900" y="1039"/>
                  </a:lnTo>
                  <a:cubicBezTo>
                    <a:pt x="1880" y="1038"/>
                    <a:pt x="1857" y="1039"/>
                    <a:pt x="1835" y="1037"/>
                  </a:cubicBezTo>
                  <a:lnTo>
                    <a:pt x="1835" y="1037"/>
                  </a:lnTo>
                  <a:cubicBezTo>
                    <a:pt x="1826" y="1036"/>
                    <a:pt x="1819" y="1028"/>
                    <a:pt x="1820" y="1019"/>
                  </a:cubicBezTo>
                  <a:lnTo>
                    <a:pt x="1820" y="1019"/>
                  </a:lnTo>
                  <a:cubicBezTo>
                    <a:pt x="1820" y="1009"/>
                    <a:pt x="1829" y="1003"/>
                    <a:pt x="1838" y="1004"/>
                  </a:cubicBezTo>
                  <a:lnTo>
                    <a:pt x="1838" y="1004"/>
                  </a:lnTo>
                  <a:cubicBezTo>
                    <a:pt x="1858" y="1005"/>
                    <a:pt x="1880" y="1006"/>
                    <a:pt x="1900" y="1006"/>
                  </a:cubicBezTo>
                  <a:lnTo>
                    <a:pt x="1900" y="1006"/>
                  </a:lnTo>
                  <a:lnTo>
                    <a:pt x="1900" y="1006"/>
                  </a:lnTo>
                  <a:cubicBezTo>
                    <a:pt x="1945" y="1006"/>
                    <a:pt x="1991" y="1002"/>
                    <a:pt x="2034" y="995"/>
                  </a:cubicBezTo>
                  <a:lnTo>
                    <a:pt x="2034" y="995"/>
                  </a:lnTo>
                  <a:cubicBezTo>
                    <a:pt x="2044" y="994"/>
                    <a:pt x="2052" y="1000"/>
                    <a:pt x="2053" y="1009"/>
                  </a:cubicBezTo>
                  <a:lnTo>
                    <a:pt x="2053" y="1009"/>
                  </a:lnTo>
                  <a:cubicBezTo>
                    <a:pt x="2055" y="1018"/>
                    <a:pt x="2049" y="1026"/>
                    <a:pt x="2039" y="1028"/>
                  </a:cubicBezTo>
                  <a:lnTo>
                    <a:pt x="2039" y="1028"/>
                  </a:lnTo>
                  <a:cubicBezTo>
                    <a:pt x="1994" y="1036"/>
                    <a:pt x="1947" y="1039"/>
                    <a:pt x="1900" y="1039"/>
                  </a:cubicBezTo>
                  <a:close/>
                  <a:moveTo>
                    <a:pt x="1640" y="998"/>
                  </a:moveTo>
                  <a:lnTo>
                    <a:pt x="1640" y="998"/>
                  </a:lnTo>
                  <a:cubicBezTo>
                    <a:pt x="1638" y="998"/>
                    <a:pt x="1636" y="998"/>
                    <a:pt x="1634" y="998"/>
                  </a:cubicBezTo>
                  <a:lnTo>
                    <a:pt x="1634" y="998"/>
                  </a:lnTo>
                  <a:cubicBezTo>
                    <a:pt x="1628" y="995"/>
                    <a:pt x="1622" y="994"/>
                    <a:pt x="1614" y="990"/>
                  </a:cubicBezTo>
                  <a:lnTo>
                    <a:pt x="1614" y="990"/>
                  </a:lnTo>
                  <a:cubicBezTo>
                    <a:pt x="1554" y="969"/>
                    <a:pt x="1499" y="942"/>
                    <a:pt x="1451" y="907"/>
                  </a:cubicBezTo>
                  <a:lnTo>
                    <a:pt x="1451" y="907"/>
                  </a:lnTo>
                  <a:cubicBezTo>
                    <a:pt x="1443" y="902"/>
                    <a:pt x="1441" y="892"/>
                    <a:pt x="1446" y="885"/>
                  </a:cubicBezTo>
                  <a:lnTo>
                    <a:pt x="1446" y="885"/>
                  </a:lnTo>
                  <a:cubicBezTo>
                    <a:pt x="1452" y="877"/>
                    <a:pt x="1461" y="875"/>
                    <a:pt x="1469" y="880"/>
                  </a:cubicBezTo>
                  <a:lnTo>
                    <a:pt x="1469" y="880"/>
                  </a:lnTo>
                  <a:cubicBezTo>
                    <a:pt x="1516" y="912"/>
                    <a:pt x="1568" y="938"/>
                    <a:pt x="1626" y="960"/>
                  </a:cubicBezTo>
                  <a:lnTo>
                    <a:pt x="1626" y="960"/>
                  </a:lnTo>
                  <a:cubicBezTo>
                    <a:pt x="1632" y="962"/>
                    <a:pt x="1638" y="964"/>
                    <a:pt x="1645" y="965"/>
                  </a:cubicBezTo>
                  <a:lnTo>
                    <a:pt x="1645" y="965"/>
                  </a:lnTo>
                  <a:cubicBezTo>
                    <a:pt x="1653" y="968"/>
                    <a:pt x="1658" y="978"/>
                    <a:pt x="1655" y="987"/>
                  </a:cubicBezTo>
                  <a:lnTo>
                    <a:pt x="1655" y="987"/>
                  </a:lnTo>
                  <a:cubicBezTo>
                    <a:pt x="1653" y="994"/>
                    <a:pt x="1647" y="998"/>
                    <a:pt x="1640" y="998"/>
                  </a:cubicBezTo>
                  <a:close/>
                  <a:moveTo>
                    <a:pt x="1141" y="989"/>
                  </a:moveTo>
                  <a:lnTo>
                    <a:pt x="1141" y="989"/>
                  </a:lnTo>
                  <a:cubicBezTo>
                    <a:pt x="1132" y="989"/>
                    <a:pt x="1125" y="983"/>
                    <a:pt x="1124" y="974"/>
                  </a:cubicBezTo>
                  <a:lnTo>
                    <a:pt x="1124" y="974"/>
                  </a:lnTo>
                  <a:cubicBezTo>
                    <a:pt x="1123" y="965"/>
                    <a:pt x="1130" y="956"/>
                    <a:pt x="1139" y="956"/>
                  </a:cubicBezTo>
                  <a:lnTo>
                    <a:pt x="1139" y="956"/>
                  </a:lnTo>
                  <a:cubicBezTo>
                    <a:pt x="1205" y="948"/>
                    <a:pt x="1269" y="934"/>
                    <a:pt x="1331" y="911"/>
                  </a:cubicBezTo>
                  <a:lnTo>
                    <a:pt x="1331" y="911"/>
                  </a:lnTo>
                  <a:cubicBezTo>
                    <a:pt x="1339" y="907"/>
                    <a:pt x="1349" y="912"/>
                    <a:pt x="1351" y="920"/>
                  </a:cubicBezTo>
                  <a:lnTo>
                    <a:pt x="1351" y="920"/>
                  </a:lnTo>
                  <a:cubicBezTo>
                    <a:pt x="1355" y="930"/>
                    <a:pt x="1351" y="939"/>
                    <a:pt x="1341" y="943"/>
                  </a:cubicBezTo>
                  <a:lnTo>
                    <a:pt x="1341" y="943"/>
                  </a:lnTo>
                  <a:cubicBezTo>
                    <a:pt x="1278" y="965"/>
                    <a:pt x="1211" y="981"/>
                    <a:pt x="1142" y="988"/>
                  </a:cubicBezTo>
                  <a:lnTo>
                    <a:pt x="1142" y="988"/>
                  </a:lnTo>
                  <a:cubicBezTo>
                    <a:pt x="1141" y="988"/>
                    <a:pt x="1141" y="989"/>
                    <a:pt x="1141" y="989"/>
                  </a:cubicBezTo>
                  <a:close/>
                  <a:moveTo>
                    <a:pt x="940" y="987"/>
                  </a:moveTo>
                  <a:lnTo>
                    <a:pt x="940" y="987"/>
                  </a:lnTo>
                  <a:cubicBezTo>
                    <a:pt x="939" y="987"/>
                    <a:pt x="938" y="987"/>
                    <a:pt x="938" y="987"/>
                  </a:cubicBezTo>
                  <a:lnTo>
                    <a:pt x="938" y="987"/>
                  </a:lnTo>
                  <a:cubicBezTo>
                    <a:pt x="910" y="984"/>
                    <a:pt x="881" y="979"/>
                    <a:pt x="853" y="973"/>
                  </a:cubicBezTo>
                  <a:lnTo>
                    <a:pt x="853" y="973"/>
                  </a:lnTo>
                  <a:cubicBezTo>
                    <a:pt x="815" y="964"/>
                    <a:pt x="777" y="953"/>
                    <a:pt x="739" y="938"/>
                  </a:cubicBezTo>
                  <a:lnTo>
                    <a:pt x="739" y="938"/>
                  </a:lnTo>
                  <a:cubicBezTo>
                    <a:pt x="730" y="936"/>
                    <a:pt x="727" y="926"/>
                    <a:pt x="730" y="917"/>
                  </a:cubicBezTo>
                  <a:lnTo>
                    <a:pt x="730" y="917"/>
                  </a:lnTo>
                  <a:cubicBezTo>
                    <a:pt x="733" y="909"/>
                    <a:pt x="743" y="905"/>
                    <a:pt x="751" y="907"/>
                  </a:cubicBezTo>
                  <a:lnTo>
                    <a:pt x="751" y="907"/>
                  </a:lnTo>
                  <a:cubicBezTo>
                    <a:pt x="787" y="920"/>
                    <a:pt x="823" y="931"/>
                    <a:pt x="860" y="939"/>
                  </a:cubicBezTo>
                  <a:lnTo>
                    <a:pt x="860" y="939"/>
                  </a:lnTo>
                  <a:cubicBezTo>
                    <a:pt x="886" y="946"/>
                    <a:pt x="915" y="951"/>
                    <a:pt x="942" y="955"/>
                  </a:cubicBezTo>
                  <a:lnTo>
                    <a:pt x="942" y="955"/>
                  </a:lnTo>
                  <a:cubicBezTo>
                    <a:pt x="951" y="956"/>
                    <a:pt x="957" y="964"/>
                    <a:pt x="956" y="973"/>
                  </a:cubicBezTo>
                  <a:lnTo>
                    <a:pt x="956" y="973"/>
                  </a:lnTo>
                  <a:cubicBezTo>
                    <a:pt x="955" y="981"/>
                    <a:pt x="949" y="987"/>
                    <a:pt x="940" y="987"/>
                  </a:cubicBezTo>
                  <a:close/>
                  <a:moveTo>
                    <a:pt x="2229" y="974"/>
                  </a:moveTo>
                  <a:lnTo>
                    <a:pt x="2229" y="974"/>
                  </a:lnTo>
                  <a:cubicBezTo>
                    <a:pt x="2223" y="974"/>
                    <a:pt x="2217" y="970"/>
                    <a:pt x="2215" y="963"/>
                  </a:cubicBezTo>
                  <a:lnTo>
                    <a:pt x="2215" y="963"/>
                  </a:lnTo>
                  <a:cubicBezTo>
                    <a:pt x="2211" y="955"/>
                    <a:pt x="2216" y="945"/>
                    <a:pt x="2224" y="942"/>
                  </a:cubicBezTo>
                  <a:lnTo>
                    <a:pt x="2224" y="942"/>
                  </a:lnTo>
                  <a:cubicBezTo>
                    <a:pt x="2289" y="917"/>
                    <a:pt x="2352" y="886"/>
                    <a:pt x="2405" y="859"/>
                  </a:cubicBezTo>
                  <a:lnTo>
                    <a:pt x="2405" y="859"/>
                  </a:lnTo>
                  <a:cubicBezTo>
                    <a:pt x="2413" y="855"/>
                    <a:pt x="2424" y="858"/>
                    <a:pt x="2427" y="867"/>
                  </a:cubicBezTo>
                  <a:lnTo>
                    <a:pt x="2427" y="867"/>
                  </a:lnTo>
                  <a:cubicBezTo>
                    <a:pt x="2431" y="875"/>
                    <a:pt x="2429" y="885"/>
                    <a:pt x="2420" y="889"/>
                  </a:cubicBezTo>
                  <a:lnTo>
                    <a:pt x="2420" y="889"/>
                  </a:lnTo>
                  <a:cubicBezTo>
                    <a:pt x="2366" y="916"/>
                    <a:pt x="2303" y="946"/>
                    <a:pt x="2236" y="973"/>
                  </a:cubicBezTo>
                  <a:lnTo>
                    <a:pt x="2236" y="973"/>
                  </a:lnTo>
                  <a:cubicBezTo>
                    <a:pt x="2234" y="974"/>
                    <a:pt x="2232" y="974"/>
                    <a:pt x="2229" y="974"/>
                  </a:cubicBezTo>
                  <a:close/>
                  <a:moveTo>
                    <a:pt x="565" y="852"/>
                  </a:moveTo>
                  <a:lnTo>
                    <a:pt x="565" y="852"/>
                  </a:lnTo>
                  <a:cubicBezTo>
                    <a:pt x="562" y="852"/>
                    <a:pt x="558" y="851"/>
                    <a:pt x="556" y="848"/>
                  </a:cubicBezTo>
                  <a:lnTo>
                    <a:pt x="556" y="848"/>
                  </a:lnTo>
                  <a:cubicBezTo>
                    <a:pt x="500" y="813"/>
                    <a:pt x="445" y="772"/>
                    <a:pt x="393" y="726"/>
                  </a:cubicBezTo>
                  <a:lnTo>
                    <a:pt x="393" y="726"/>
                  </a:lnTo>
                  <a:cubicBezTo>
                    <a:pt x="387" y="720"/>
                    <a:pt x="386" y="709"/>
                    <a:pt x="392" y="701"/>
                  </a:cubicBezTo>
                  <a:lnTo>
                    <a:pt x="392" y="701"/>
                  </a:lnTo>
                  <a:cubicBezTo>
                    <a:pt x="399" y="695"/>
                    <a:pt x="410" y="694"/>
                    <a:pt x="415" y="701"/>
                  </a:cubicBezTo>
                  <a:lnTo>
                    <a:pt x="415" y="701"/>
                  </a:lnTo>
                  <a:cubicBezTo>
                    <a:pt x="465" y="746"/>
                    <a:pt x="519" y="786"/>
                    <a:pt x="574" y="819"/>
                  </a:cubicBezTo>
                  <a:lnTo>
                    <a:pt x="574" y="819"/>
                  </a:lnTo>
                  <a:cubicBezTo>
                    <a:pt x="582" y="826"/>
                    <a:pt x="584" y="836"/>
                    <a:pt x="578" y="843"/>
                  </a:cubicBezTo>
                  <a:lnTo>
                    <a:pt x="578" y="843"/>
                  </a:lnTo>
                  <a:cubicBezTo>
                    <a:pt x="575" y="848"/>
                    <a:pt x="570" y="852"/>
                    <a:pt x="565" y="852"/>
                  </a:cubicBezTo>
                  <a:close/>
                  <a:moveTo>
                    <a:pt x="1514" y="851"/>
                  </a:moveTo>
                  <a:lnTo>
                    <a:pt x="1514" y="851"/>
                  </a:lnTo>
                  <a:cubicBezTo>
                    <a:pt x="1508" y="851"/>
                    <a:pt x="1504" y="848"/>
                    <a:pt x="1501" y="844"/>
                  </a:cubicBezTo>
                  <a:lnTo>
                    <a:pt x="1501" y="844"/>
                  </a:lnTo>
                  <a:cubicBezTo>
                    <a:pt x="1496" y="837"/>
                    <a:pt x="1497" y="827"/>
                    <a:pt x="1504" y="821"/>
                  </a:cubicBezTo>
                  <a:lnTo>
                    <a:pt x="1504" y="821"/>
                  </a:lnTo>
                  <a:cubicBezTo>
                    <a:pt x="1538" y="798"/>
                    <a:pt x="1569" y="771"/>
                    <a:pt x="1598" y="743"/>
                  </a:cubicBezTo>
                  <a:lnTo>
                    <a:pt x="1598" y="743"/>
                  </a:lnTo>
                  <a:cubicBezTo>
                    <a:pt x="1616" y="724"/>
                    <a:pt x="1632" y="704"/>
                    <a:pt x="1647" y="686"/>
                  </a:cubicBezTo>
                  <a:lnTo>
                    <a:pt x="1647" y="686"/>
                  </a:lnTo>
                  <a:cubicBezTo>
                    <a:pt x="1653" y="680"/>
                    <a:pt x="1662" y="679"/>
                    <a:pt x="1671" y="683"/>
                  </a:cubicBezTo>
                  <a:lnTo>
                    <a:pt x="1671" y="683"/>
                  </a:lnTo>
                  <a:cubicBezTo>
                    <a:pt x="1677" y="689"/>
                    <a:pt x="1679" y="700"/>
                    <a:pt x="1673" y="707"/>
                  </a:cubicBezTo>
                  <a:lnTo>
                    <a:pt x="1673" y="707"/>
                  </a:lnTo>
                  <a:cubicBezTo>
                    <a:pt x="1657" y="727"/>
                    <a:pt x="1641" y="747"/>
                    <a:pt x="1621" y="766"/>
                  </a:cubicBezTo>
                  <a:lnTo>
                    <a:pt x="1621" y="766"/>
                  </a:lnTo>
                  <a:cubicBezTo>
                    <a:pt x="1591" y="796"/>
                    <a:pt x="1559" y="823"/>
                    <a:pt x="1523" y="848"/>
                  </a:cubicBezTo>
                  <a:lnTo>
                    <a:pt x="1523" y="848"/>
                  </a:lnTo>
                  <a:cubicBezTo>
                    <a:pt x="1521" y="851"/>
                    <a:pt x="1517" y="851"/>
                    <a:pt x="1514" y="851"/>
                  </a:cubicBezTo>
                  <a:close/>
                  <a:moveTo>
                    <a:pt x="2593" y="799"/>
                  </a:moveTo>
                  <a:lnTo>
                    <a:pt x="2593" y="799"/>
                  </a:lnTo>
                  <a:cubicBezTo>
                    <a:pt x="2586" y="799"/>
                    <a:pt x="2581" y="797"/>
                    <a:pt x="2577" y="790"/>
                  </a:cubicBezTo>
                  <a:lnTo>
                    <a:pt x="2577" y="790"/>
                  </a:lnTo>
                  <a:cubicBezTo>
                    <a:pt x="2574" y="782"/>
                    <a:pt x="2577" y="772"/>
                    <a:pt x="2586" y="768"/>
                  </a:cubicBezTo>
                  <a:lnTo>
                    <a:pt x="2586" y="768"/>
                  </a:lnTo>
                  <a:cubicBezTo>
                    <a:pt x="2657" y="734"/>
                    <a:pt x="2716" y="709"/>
                    <a:pt x="2773" y="691"/>
                  </a:cubicBezTo>
                  <a:lnTo>
                    <a:pt x="2773" y="691"/>
                  </a:lnTo>
                  <a:cubicBezTo>
                    <a:pt x="2782" y="688"/>
                    <a:pt x="2791" y="692"/>
                    <a:pt x="2794" y="701"/>
                  </a:cubicBezTo>
                  <a:lnTo>
                    <a:pt x="2794" y="701"/>
                  </a:lnTo>
                  <a:cubicBezTo>
                    <a:pt x="2797" y="710"/>
                    <a:pt x="2792" y="720"/>
                    <a:pt x="2784" y="722"/>
                  </a:cubicBezTo>
                  <a:lnTo>
                    <a:pt x="2784" y="722"/>
                  </a:lnTo>
                  <a:cubicBezTo>
                    <a:pt x="2728" y="741"/>
                    <a:pt x="2670" y="765"/>
                    <a:pt x="2600" y="799"/>
                  </a:cubicBezTo>
                  <a:lnTo>
                    <a:pt x="2600" y="799"/>
                  </a:lnTo>
                  <a:cubicBezTo>
                    <a:pt x="2597" y="799"/>
                    <a:pt x="2595" y="799"/>
                    <a:pt x="2593" y="799"/>
                  </a:cubicBezTo>
                  <a:close/>
                  <a:moveTo>
                    <a:pt x="1320" y="767"/>
                  </a:moveTo>
                  <a:lnTo>
                    <a:pt x="1320" y="767"/>
                  </a:lnTo>
                  <a:cubicBezTo>
                    <a:pt x="1315" y="767"/>
                    <a:pt x="1310" y="765"/>
                    <a:pt x="1306" y="760"/>
                  </a:cubicBezTo>
                  <a:lnTo>
                    <a:pt x="1306" y="760"/>
                  </a:lnTo>
                  <a:cubicBezTo>
                    <a:pt x="1301" y="751"/>
                    <a:pt x="1296" y="744"/>
                    <a:pt x="1292" y="735"/>
                  </a:cubicBezTo>
                  <a:lnTo>
                    <a:pt x="1292" y="735"/>
                  </a:lnTo>
                  <a:cubicBezTo>
                    <a:pt x="1263" y="682"/>
                    <a:pt x="1248" y="621"/>
                    <a:pt x="1247" y="559"/>
                  </a:cubicBezTo>
                  <a:lnTo>
                    <a:pt x="1247" y="559"/>
                  </a:lnTo>
                  <a:cubicBezTo>
                    <a:pt x="1247" y="550"/>
                    <a:pt x="1253" y="543"/>
                    <a:pt x="1263" y="543"/>
                  </a:cubicBezTo>
                  <a:lnTo>
                    <a:pt x="1263" y="543"/>
                  </a:lnTo>
                  <a:cubicBezTo>
                    <a:pt x="1274" y="542"/>
                    <a:pt x="1279" y="550"/>
                    <a:pt x="1279" y="558"/>
                  </a:cubicBezTo>
                  <a:lnTo>
                    <a:pt x="1279" y="558"/>
                  </a:lnTo>
                  <a:cubicBezTo>
                    <a:pt x="1281" y="616"/>
                    <a:pt x="1295" y="671"/>
                    <a:pt x="1321" y="720"/>
                  </a:cubicBezTo>
                  <a:lnTo>
                    <a:pt x="1321" y="720"/>
                  </a:lnTo>
                  <a:cubicBezTo>
                    <a:pt x="1325" y="727"/>
                    <a:pt x="1330" y="734"/>
                    <a:pt x="1333" y="742"/>
                  </a:cubicBezTo>
                  <a:lnTo>
                    <a:pt x="1333" y="742"/>
                  </a:lnTo>
                  <a:cubicBezTo>
                    <a:pt x="1339" y="750"/>
                    <a:pt x="1337" y="760"/>
                    <a:pt x="1328" y="765"/>
                  </a:cubicBezTo>
                  <a:lnTo>
                    <a:pt x="1328" y="765"/>
                  </a:lnTo>
                  <a:cubicBezTo>
                    <a:pt x="1326" y="767"/>
                    <a:pt x="1323" y="767"/>
                    <a:pt x="1320" y="767"/>
                  </a:cubicBezTo>
                  <a:close/>
                  <a:moveTo>
                    <a:pt x="3172" y="702"/>
                  </a:moveTo>
                  <a:lnTo>
                    <a:pt x="3172" y="702"/>
                  </a:lnTo>
                  <a:cubicBezTo>
                    <a:pt x="3171" y="702"/>
                    <a:pt x="3170" y="701"/>
                    <a:pt x="3169" y="701"/>
                  </a:cubicBezTo>
                  <a:lnTo>
                    <a:pt x="3169" y="701"/>
                  </a:lnTo>
                  <a:cubicBezTo>
                    <a:pt x="3112" y="684"/>
                    <a:pt x="3051" y="677"/>
                    <a:pt x="2991" y="682"/>
                  </a:cubicBezTo>
                  <a:lnTo>
                    <a:pt x="2991" y="682"/>
                  </a:lnTo>
                  <a:cubicBezTo>
                    <a:pt x="2986" y="682"/>
                    <a:pt x="2980" y="682"/>
                    <a:pt x="2976" y="682"/>
                  </a:cubicBezTo>
                  <a:lnTo>
                    <a:pt x="2976" y="682"/>
                  </a:lnTo>
                  <a:cubicBezTo>
                    <a:pt x="2968" y="682"/>
                    <a:pt x="2958" y="676"/>
                    <a:pt x="2958" y="666"/>
                  </a:cubicBezTo>
                  <a:lnTo>
                    <a:pt x="2958" y="666"/>
                  </a:lnTo>
                  <a:cubicBezTo>
                    <a:pt x="2957" y="657"/>
                    <a:pt x="2965" y="650"/>
                    <a:pt x="2973" y="648"/>
                  </a:cubicBezTo>
                  <a:lnTo>
                    <a:pt x="2973" y="648"/>
                  </a:lnTo>
                  <a:cubicBezTo>
                    <a:pt x="2978" y="648"/>
                    <a:pt x="2983" y="647"/>
                    <a:pt x="2989" y="647"/>
                  </a:cubicBezTo>
                  <a:lnTo>
                    <a:pt x="2989" y="647"/>
                  </a:lnTo>
                  <a:cubicBezTo>
                    <a:pt x="3053" y="644"/>
                    <a:pt x="3117" y="652"/>
                    <a:pt x="3179" y="670"/>
                  </a:cubicBezTo>
                  <a:lnTo>
                    <a:pt x="3179" y="670"/>
                  </a:lnTo>
                  <a:cubicBezTo>
                    <a:pt x="3187" y="672"/>
                    <a:pt x="3191" y="682"/>
                    <a:pt x="3189" y="690"/>
                  </a:cubicBezTo>
                  <a:lnTo>
                    <a:pt x="3189" y="690"/>
                  </a:lnTo>
                  <a:cubicBezTo>
                    <a:pt x="3188" y="697"/>
                    <a:pt x="3180" y="702"/>
                    <a:pt x="3172" y="702"/>
                  </a:cubicBezTo>
                  <a:close/>
                  <a:moveTo>
                    <a:pt x="268" y="582"/>
                  </a:moveTo>
                  <a:lnTo>
                    <a:pt x="268" y="582"/>
                  </a:lnTo>
                  <a:cubicBezTo>
                    <a:pt x="264" y="582"/>
                    <a:pt x="259" y="580"/>
                    <a:pt x="255" y="575"/>
                  </a:cubicBezTo>
                  <a:lnTo>
                    <a:pt x="255" y="575"/>
                  </a:lnTo>
                  <a:cubicBezTo>
                    <a:pt x="236" y="550"/>
                    <a:pt x="218" y="524"/>
                    <a:pt x="200" y="498"/>
                  </a:cubicBezTo>
                  <a:lnTo>
                    <a:pt x="200" y="498"/>
                  </a:lnTo>
                  <a:cubicBezTo>
                    <a:pt x="180" y="467"/>
                    <a:pt x="162" y="436"/>
                    <a:pt x="144" y="404"/>
                  </a:cubicBezTo>
                  <a:lnTo>
                    <a:pt x="144" y="404"/>
                  </a:lnTo>
                  <a:cubicBezTo>
                    <a:pt x="140" y="396"/>
                    <a:pt x="143" y="385"/>
                    <a:pt x="151" y="381"/>
                  </a:cubicBezTo>
                  <a:lnTo>
                    <a:pt x="151" y="381"/>
                  </a:lnTo>
                  <a:cubicBezTo>
                    <a:pt x="159" y="377"/>
                    <a:pt x="168" y="379"/>
                    <a:pt x="174" y="388"/>
                  </a:cubicBezTo>
                  <a:lnTo>
                    <a:pt x="174" y="388"/>
                  </a:lnTo>
                  <a:cubicBezTo>
                    <a:pt x="191" y="418"/>
                    <a:pt x="209" y="449"/>
                    <a:pt x="228" y="479"/>
                  </a:cubicBezTo>
                  <a:lnTo>
                    <a:pt x="228" y="479"/>
                  </a:lnTo>
                  <a:cubicBezTo>
                    <a:pt x="244" y="505"/>
                    <a:pt x="264" y="530"/>
                    <a:pt x="281" y="555"/>
                  </a:cubicBezTo>
                  <a:lnTo>
                    <a:pt x="281" y="555"/>
                  </a:lnTo>
                  <a:cubicBezTo>
                    <a:pt x="287" y="562"/>
                    <a:pt x="286" y="573"/>
                    <a:pt x="279" y="577"/>
                  </a:cubicBezTo>
                  <a:lnTo>
                    <a:pt x="279" y="577"/>
                  </a:lnTo>
                  <a:cubicBezTo>
                    <a:pt x="276" y="581"/>
                    <a:pt x="272" y="582"/>
                    <a:pt x="268" y="582"/>
                  </a:cubicBezTo>
                  <a:close/>
                  <a:moveTo>
                    <a:pt x="1737" y="530"/>
                  </a:moveTo>
                  <a:lnTo>
                    <a:pt x="1737" y="530"/>
                  </a:lnTo>
                  <a:cubicBezTo>
                    <a:pt x="1736" y="530"/>
                    <a:pt x="1736" y="530"/>
                    <a:pt x="1735" y="529"/>
                  </a:cubicBezTo>
                  <a:lnTo>
                    <a:pt x="1735" y="529"/>
                  </a:lnTo>
                  <a:cubicBezTo>
                    <a:pt x="1727" y="529"/>
                    <a:pt x="1719" y="520"/>
                    <a:pt x="1720" y="511"/>
                  </a:cubicBezTo>
                  <a:lnTo>
                    <a:pt x="1720" y="511"/>
                  </a:lnTo>
                  <a:cubicBezTo>
                    <a:pt x="1721" y="504"/>
                    <a:pt x="1721" y="496"/>
                    <a:pt x="1721" y="489"/>
                  </a:cubicBezTo>
                  <a:lnTo>
                    <a:pt x="1721" y="489"/>
                  </a:lnTo>
                  <a:cubicBezTo>
                    <a:pt x="1721" y="440"/>
                    <a:pt x="1708" y="396"/>
                    <a:pt x="1682" y="362"/>
                  </a:cubicBezTo>
                  <a:lnTo>
                    <a:pt x="1682" y="362"/>
                  </a:lnTo>
                  <a:cubicBezTo>
                    <a:pt x="1677" y="353"/>
                    <a:pt x="1671" y="346"/>
                    <a:pt x="1664" y="340"/>
                  </a:cubicBezTo>
                  <a:lnTo>
                    <a:pt x="1664" y="340"/>
                  </a:lnTo>
                  <a:cubicBezTo>
                    <a:pt x="1657" y="333"/>
                    <a:pt x="1657" y="322"/>
                    <a:pt x="1664" y="315"/>
                  </a:cubicBezTo>
                  <a:lnTo>
                    <a:pt x="1664" y="315"/>
                  </a:lnTo>
                  <a:cubicBezTo>
                    <a:pt x="1671" y="309"/>
                    <a:pt x="1680" y="309"/>
                    <a:pt x="1687" y="315"/>
                  </a:cubicBezTo>
                  <a:lnTo>
                    <a:pt x="1687" y="315"/>
                  </a:lnTo>
                  <a:cubicBezTo>
                    <a:pt x="1695" y="323"/>
                    <a:pt x="1703" y="332"/>
                    <a:pt x="1710" y="341"/>
                  </a:cubicBezTo>
                  <a:lnTo>
                    <a:pt x="1710" y="341"/>
                  </a:lnTo>
                  <a:cubicBezTo>
                    <a:pt x="1739" y="382"/>
                    <a:pt x="1754" y="432"/>
                    <a:pt x="1754" y="489"/>
                  </a:cubicBezTo>
                  <a:lnTo>
                    <a:pt x="1754" y="489"/>
                  </a:lnTo>
                  <a:cubicBezTo>
                    <a:pt x="1754" y="497"/>
                    <a:pt x="1754" y="506"/>
                    <a:pt x="1753" y="514"/>
                  </a:cubicBezTo>
                  <a:lnTo>
                    <a:pt x="1753" y="514"/>
                  </a:lnTo>
                  <a:cubicBezTo>
                    <a:pt x="1753" y="523"/>
                    <a:pt x="1745" y="530"/>
                    <a:pt x="1737" y="530"/>
                  </a:cubicBezTo>
                  <a:close/>
                  <a:moveTo>
                    <a:pt x="1320" y="386"/>
                  </a:moveTo>
                  <a:lnTo>
                    <a:pt x="1320" y="386"/>
                  </a:lnTo>
                  <a:cubicBezTo>
                    <a:pt x="1315" y="386"/>
                    <a:pt x="1313" y="385"/>
                    <a:pt x="1310" y="383"/>
                  </a:cubicBezTo>
                  <a:lnTo>
                    <a:pt x="1310" y="383"/>
                  </a:lnTo>
                  <a:cubicBezTo>
                    <a:pt x="1302" y="377"/>
                    <a:pt x="1301" y="366"/>
                    <a:pt x="1306" y="359"/>
                  </a:cubicBezTo>
                  <a:lnTo>
                    <a:pt x="1306" y="359"/>
                  </a:lnTo>
                  <a:cubicBezTo>
                    <a:pt x="1313" y="349"/>
                    <a:pt x="1320" y="341"/>
                    <a:pt x="1327" y="333"/>
                  </a:cubicBezTo>
                  <a:lnTo>
                    <a:pt x="1327" y="333"/>
                  </a:lnTo>
                  <a:cubicBezTo>
                    <a:pt x="1367" y="291"/>
                    <a:pt x="1424" y="262"/>
                    <a:pt x="1487" y="255"/>
                  </a:cubicBezTo>
                  <a:lnTo>
                    <a:pt x="1487" y="255"/>
                  </a:lnTo>
                  <a:cubicBezTo>
                    <a:pt x="1496" y="254"/>
                    <a:pt x="1505" y="260"/>
                    <a:pt x="1506" y="270"/>
                  </a:cubicBezTo>
                  <a:lnTo>
                    <a:pt x="1506" y="270"/>
                  </a:lnTo>
                  <a:cubicBezTo>
                    <a:pt x="1507" y="278"/>
                    <a:pt x="1501" y="286"/>
                    <a:pt x="1491" y="288"/>
                  </a:cubicBezTo>
                  <a:lnTo>
                    <a:pt x="1491" y="288"/>
                  </a:lnTo>
                  <a:cubicBezTo>
                    <a:pt x="1436" y="295"/>
                    <a:pt x="1386" y="320"/>
                    <a:pt x="1351" y="357"/>
                  </a:cubicBezTo>
                  <a:lnTo>
                    <a:pt x="1351" y="357"/>
                  </a:lnTo>
                  <a:cubicBezTo>
                    <a:pt x="1345" y="364"/>
                    <a:pt x="1339" y="371"/>
                    <a:pt x="1333" y="379"/>
                  </a:cubicBezTo>
                  <a:lnTo>
                    <a:pt x="1333" y="379"/>
                  </a:lnTo>
                  <a:cubicBezTo>
                    <a:pt x="1330" y="383"/>
                    <a:pt x="1325" y="386"/>
                    <a:pt x="1320" y="386"/>
                  </a:cubicBezTo>
                  <a:close/>
                  <a:moveTo>
                    <a:pt x="76" y="228"/>
                  </a:moveTo>
                  <a:lnTo>
                    <a:pt x="76" y="228"/>
                  </a:lnTo>
                  <a:cubicBezTo>
                    <a:pt x="69" y="228"/>
                    <a:pt x="63" y="224"/>
                    <a:pt x="60" y="218"/>
                  </a:cubicBezTo>
                  <a:lnTo>
                    <a:pt x="60" y="218"/>
                  </a:lnTo>
                  <a:cubicBezTo>
                    <a:pt x="36" y="155"/>
                    <a:pt x="17" y="90"/>
                    <a:pt x="2" y="22"/>
                  </a:cubicBezTo>
                  <a:lnTo>
                    <a:pt x="2" y="22"/>
                  </a:lnTo>
                  <a:cubicBezTo>
                    <a:pt x="0" y="12"/>
                    <a:pt x="6" y="4"/>
                    <a:pt x="14" y="2"/>
                  </a:cubicBezTo>
                  <a:lnTo>
                    <a:pt x="14" y="2"/>
                  </a:lnTo>
                  <a:cubicBezTo>
                    <a:pt x="24" y="0"/>
                    <a:pt x="32" y="5"/>
                    <a:pt x="34" y="15"/>
                  </a:cubicBezTo>
                  <a:lnTo>
                    <a:pt x="34" y="15"/>
                  </a:lnTo>
                  <a:cubicBezTo>
                    <a:pt x="50" y="80"/>
                    <a:pt x="69" y="144"/>
                    <a:pt x="91" y="206"/>
                  </a:cubicBezTo>
                  <a:lnTo>
                    <a:pt x="91" y="206"/>
                  </a:lnTo>
                  <a:cubicBezTo>
                    <a:pt x="95" y="214"/>
                    <a:pt x="90" y="224"/>
                    <a:pt x="81" y="227"/>
                  </a:cubicBezTo>
                  <a:lnTo>
                    <a:pt x="81" y="227"/>
                  </a:lnTo>
                  <a:cubicBezTo>
                    <a:pt x="79" y="228"/>
                    <a:pt x="78" y="228"/>
                    <a:pt x="76" y="2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8">
              <a:extLst>
                <a:ext uri="{FF2B5EF4-FFF2-40B4-BE49-F238E27FC236}">
                  <a16:creationId xmlns:a16="http://schemas.microsoft.com/office/drawing/2014/main" id="{F128E871-07F4-D982-820C-66062738DE88}"/>
                </a:ext>
              </a:extLst>
            </p:cNvPr>
            <p:cNvSpPr/>
            <p:nvPr/>
          </p:nvSpPr>
          <p:spPr>
            <a:xfrm flipH="1">
              <a:off x="4193113" y="852702"/>
              <a:ext cx="1097082" cy="282735"/>
            </a:xfrm>
            <a:custGeom>
              <a:avLst/>
              <a:gdLst/>
              <a:ahLst/>
              <a:cxnLst/>
              <a:rect l="l" t="t" r="r" b="b"/>
              <a:pathLst>
                <a:path w="2429" h="628" extrusionOk="0">
                  <a:moveTo>
                    <a:pt x="0" y="627"/>
                  </a:moveTo>
                  <a:lnTo>
                    <a:pt x="945" y="538"/>
                  </a:lnTo>
                  <a:lnTo>
                    <a:pt x="2428" y="399"/>
                  </a:lnTo>
                  <a:lnTo>
                    <a:pt x="868" y="66"/>
                  </a:lnTo>
                  <a:lnTo>
                    <a:pt x="558" y="0"/>
                  </a:lnTo>
                  <a:lnTo>
                    <a:pt x="0" y="62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8">
              <a:extLst>
                <a:ext uri="{FF2B5EF4-FFF2-40B4-BE49-F238E27FC236}">
                  <a16:creationId xmlns:a16="http://schemas.microsoft.com/office/drawing/2014/main" id="{7C72C7DA-C14D-9422-F62B-B331133BB019}"/>
                </a:ext>
              </a:extLst>
            </p:cNvPr>
            <p:cNvSpPr/>
            <p:nvPr/>
          </p:nvSpPr>
          <p:spPr>
            <a:xfrm flipH="1">
              <a:off x="4193115" y="1033891"/>
              <a:ext cx="670991" cy="109509"/>
            </a:xfrm>
            <a:custGeom>
              <a:avLst/>
              <a:gdLst/>
              <a:ahLst/>
              <a:cxnLst/>
              <a:rect l="l" t="t" r="r" b="b"/>
              <a:pathLst>
                <a:path w="1484" h="242" extrusionOk="0">
                  <a:moveTo>
                    <a:pt x="1" y="147"/>
                  </a:moveTo>
                  <a:lnTo>
                    <a:pt x="26" y="241"/>
                  </a:lnTo>
                  <a:lnTo>
                    <a:pt x="1483" y="0"/>
                  </a:lnTo>
                  <a:lnTo>
                    <a:pt x="0" y="139"/>
                  </a:lnTo>
                  <a:lnTo>
                    <a:pt x="1" y="1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8">
              <a:extLst>
                <a:ext uri="{FF2B5EF4-FFF2-40B4-BE49-F238E27FC236}">
                  <a16:creationId xmlns:a16="http://schemas.microsoft.com/office/drawing/2014/main" id="{D49882FF-4114-EBF1-E0FA-965C00D36C4C}"/>
                </a:ext>
              </a:extLst>
            </p:cNvPr>
            <p:cNvSpPr/>
            <p:nvPr/>
          </p:nvSpPr>
          <p:spPr>
            <a:xfrm flipH="1">
              <a:off x="4195106" y="729255"/>
              <a:ext cx="724749" cy="304636"/>
            </a:xfrm>
            <a:custGeom>
              <a:avLst/>
              <a:gdLst/>
              <a:ahLst/>
              <a:cxnLst/>
              <a:rect l="l" t="t" r="r" b="b"/>
              <a:pathLst>
                <a:path w="1607" h="675" extrusionOk="0">
                  <a:moveTo>
                    <a:pt x="0" y="0"/>
                  </a:moveTo>
                  <a:lnTo>
                    <a:pt x="46" y="341"/>
                  </a:lnTo>
                  <a:lnTo>
                    <a:pt x="1606" y="674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8">
              <a:extLst>
                <a:ext uri="{FF2B5EF4-FFF2-40B4-BE49-F238E27FC236}">
                  <a16:creationId xmlns:a16="http://schemas.microsoft.com/office/drawing/2014/main" id="{903FCE0E-1827-7CC2-E0FE-66E50840B609}"/>
                </a:ext>
              </a:extLst>
            </p:cNvPr>
            <p:cNvSpPr/>
            <p:nvPr/>
          </p:nvSpPr>
          <p:spPr>
            <a:xfrm flipH="1">
              <a:off x="4195106" y="476386"/>
              <a:ext cx="724749" cy="557504"/>
            </a:xfrm>
            <a:custGeom>
              <a:avLst/>
              <a:gdLst/>
              <a:ahLst/>
              <a:cxnLst/>
              <a:rect l="l" t="t" r="r" b="b"/>
              <a:pathLst>
                <a:path w="1607" h="1233" extrusionOk="0">
                  <a:moveTo>
                    <a:pt x="0" y="558"/>
                  </a:moveTo>
                  <a:lnTo>
                    <a:pt x="1606" y="1232"/>
                  </a:lnTo>
                  <a:lnTo>
                    <a:pt x="375" y="0"/>
                  </a:lnTo>
                  <a:lnTo>
                    <a:pt x="0" y="558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8">
              <a:extLst>
                <a:ext uri="{FF2B5EF4-FFF2-40B4-BE49-F238E27FC236}">
                  <a16:creationId xmlns:a16="http://schemas.microsoft.com/office/drawing/2014/main" id="{196D39C8-E1FC-34C7-60A6-AF1CB49680C2}"/>
                </a:ext>
              </a:extLst>
            </p:cNvPr>
            <p:cNvSpPr/>
            <p:nvPr/>
          </p:nvSpPr>
          <p:spPr>
            <a:xfrm flipH="1">
              <a:off x="4185153" y="719299"/>
              <a:ext cx="864123" cy="324547"/>
            </a:xfrm>
            <a:custGeom>
              <a:avLst/>
              <a:gdLst/>
              <a:ahLst/>
              <a:cxnLst/>
              <a:rect l="l" t="t" r="r" b="b"/>
              <a:pathLst>
                <a:path w="1914" h="718" extrusionOk="0">
                  <a:moveTo>
                    <a:pt x="1891" y="717"/>
                  </a:moveTo>
                  <a:lnTo>
                    <a:pt x="1891" y="717"/>
                  </a:lnTo>
                  <a:cubicBezTo>
                    <a:pt x="1890" y="717"/>
                    <a:pt x="1888" y="717"/>
                    <a:pt x="1886" y="715"/>
                  </a:cubicBezTo>
                  <a:lnTo>
                    <a:pt x="18" y="318"/>
                  </a:lnTo>
                  <a:lnTo>
                    <a:pt x="18" y="318"/>
                  </a:lnTo>
                  <a:cubicBezTo>
                    <a:pt x="6" y="315"/>
                    <a:pt x="0" y="305"/>
                    <a:pt x="1" y="294"/>
                  </a:cubicBezTo>
                  <a:lnTo>
                    <a:pt x="1" y="294"/>
                  </a:lnTo>
                  <a:cubicBezTo>
                    <a:pt x="4" y="282"/>
                    <a:pt x="16" y="275"/>
                    <a:pt x="26" y="277"/>
                  </a:cubicBezTo>
                  <a:lnTo>
                    <a:pt x="1677" y="629"/>
                  </a:lnTo>
                  <a:lnTo>
                    <a:pt x="277" y="41"/>
                  </a:lnTo>
                  <a:lnTo>
                    <a:pt x="277" y="41"/>
                  </a:lnTo>
                  <a:cubicBezTo>
                    <a:pt x="267" y="38"/>
                    <a:pt x="262" y="25"/>
                    <a:pt x="266" y="15"/>
                  </a:cubicBezTo>
                  <a:lnTo>
                    <a:pt x="266" y="15"/>
                  </a:lnTo>
                  <a:cubicBezTo>
                    <a:pt x="270" y="4"/>
                    <a:pt x="283" y="0"/>
                    <a:pt x="293" y="3"/>
                  </a:cubicBezTo>
                  <a:lnTo>
                    <a:pt x="1899" y="676"/>
                  </a:lnTo>
                  <a:lnTo>
                    <a:pt x="1899" y="676"/>
                  </a:lnTo>
                  <a:cubicBezTo>
                    <a:pt x="1909" y="681"/>
                    <a:pt x="1913" y="691"/>
                    <a:pt x="1910" y="702"/>
                  </a:cubicBezTo>
                  <a:lnTo>
                    <a:pt x="1910" y="702"/>
                  </a:lnTo>
                  <a:cubicBezTo>
                    <a:pt x="1909" y="710"/>
                    <a:pt x="1900" y="717"/>
                    <a:pt x="1891" y="71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8">
              <a:extLst>
                <a:ext uri="{FF2B5EF4-FFF2-40B4-BE49-F238E27FC236}">
                  <a16:creationId xmlns:a16="http://schemas.microsoft.com/office/drawing/2014/main" id="{A94A206D-0B6D-EB42-02D3-F992D4EE3CA2}"/>
                </a:ext>
              </a:extLst>
            </p:cNvPr>
            <p:cNvSpPr/>
            <p:nvPr/>
          </p:nvSpPr>
          <p:spPr>
            <a:xfrm flipH="1">
              <a:off x="4185150" y="1023936"/>
              <a:ext cx="810366" cy="93581"/>
            </a:xfrm>
            <a:custGeom>
              <a:avLst/>
              <a:gdLst/>
              <a:ahLst/>
              <a:cxnLst/>
              <a:rect l="l" t="t" r="r" b="b"/>
              <a:pathLst>
                <a:path w="1795" h="209" extrusionOk="0">
                  <a:moveTo>
                    <a:pt x="22" y="208"/>
                  </a:moveTo>
                  <a:lnTo>
                    <a:pt x="22" y="208"/>
                  </a:lnTo>
                  <a:cubicBezTo>
                    <a:pt x="11" y="208"/>
                    <a:pt x="1" y="199"/>
                    <a:pt x="0" y="188"/>
                  </a:cubicBezTo>
                  <a:lnTo>
                    <a:pt x="0" y="188"/>
                  </a:lnTo>
                  <a:cubicBezTo>
                    <a:pt x="0" y="178"/>
                    <a:pt x="8" y="167"/>
                    <a:pt x="19" y="166"/>
                  </a:cubicBezTo>
                  <a:lnTo>
                    <a:pt x="1770" y="1"/>
                  </a:lnTo>
                  <a:lnTo>
                    <a:pt x="1770" y="1"/>
                  </a:lnTo>
                  <a:cubicBezTo>
                    <a:pt x="1782" y="0"/>
                    <a:pt x="1792" y="8"/>
                    <a:pt x="1793" y="20"/>
                  </a:cubicBezTo>
                  <a:lnTo>
                    <a:pt x="1793" y="20"/>
                  </a:lnTo>
                  <a:cubicBezTo>
                    <a:pt x="1794" y="31"/>
                    <a:pt x="1786" y="41"/>
                    <a:pt x="1774" y="43"/>
                  </a:cubicBezTo>
                  <a:lnTo>
                    <a:pt x="24" y="208"/>
                  </a:lnTo>
                  <a:lnTo>
                    <a:pt x="24" y="208"/>
                  </a:lnTo>
                  <a:cubicBezTo>
                    <a:pt x="23" y="208"/>
                    <a:pt x="23" y="208"/>
                    <a:pt x="22" y="208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1480;p43">
            <a:extLst>
              <a:ext uri="{FF2B5EF4-FFF2-40B4-BE49-F238E27FC236}">
                <a16:creationId xmlns:a16="http://schemas.microsoft.com/office/drawing/2014/main" id="{25447940-CE3D-5970-A469-785A404F9C09}"/>
              </a:ext>
            </a:extLst>
          </p:cNvPr>
          <p:cNvGrpSpPr/>
          <p:nvPr/>
        </p:nvGrpSpPr>
        <p:grpSpPr>
          <a:xfrm>
            <a:off x="-338301" y="3766972"/>
            <a:ext cx="3494022" cy="1898228"/>
            <a:chOff x="124898" y="3430333"/>
            <a:chExt cx="3494022" cy="1898228"/>
          </a:xfrm>
        </p:grpSpPr>
        <p:grpSp>
          <p:nvGrpSpPr>
            <p:cNvPr id="3" name="Google Shape;1481;p43">
              <a:extLst>
                <a:ext uri="{FF2B5EF4-FFF2-40B4-BE49-F238E27FC236}">
                  <a16:creationId xmlns:a16="http://schemas.microsoft.com/office/drawing/2014/main" id="{69BA3AE9-0E03-C1CC-22BC-C8458D52EF96}"/>
                </a:ext>
              </a:extLst>
            </p:cNvPr>
            <p:cNvGrpSpPr/>
            <p:nvPr/>
          </p:nvGrpSpPr>
          <p:grpSpPr>
            <a:xfrm>
              <a:off x="124898" y="3430333"/>
              <a:ext cx="3494022" cy="1898228"/>
              <a:chOff x="93523" y="3376358"/>
              <a:chExt cx="3494022" cy="1898228"/>
            </a:xfrm>
          </p:grpSpPr>
          <p:grpSp>
            <p:nvGrpSpPr>
              <p:cNvPr id="12" name="Google Shape;1482;p43">
                <a:extLst>
                  <a:ext uri="{FF2B5EF4-FFF2-40B4-BE49-F238E27FC236}">
                    <a16:creationId xmlns:a16="http://schemas.microsoft.com/office/drawing/2014/main" id="{36E46C4C-5659-E6D1-8124-EBDDD4D483BF}"/>
                  </a:ext>
                </a:extLst>
              </p:cNvPr>
              <p:cNvGrpSpPr/>
              <p:nvPr/>
            </p:nvGrpSpPr>
            <p:grpSpPr>
              <a:xfrm rot="981574">
                <a:off x="277949" y="3560781"/>
                <a:ext cx="1529363" cy="1529381"/>
                <a:chOff x="623148" y="2489416"/>
                <a:chExt cx="2286450" cy="2286477"/>
              </a:xfrm>
            </p:grpSpPr>
            <p:sp>
              <p:nvSpPr>
                <p:cNvPr id="45" name="Google Shape;1483;p43">
                  <a:extLst>
                    <a:ext uri="{FF2B5EF4-FFF2-40B4-BE49-F238E27FC236}">
                      <a16:creationId xmlns:a16="http://schemas.microsoft.com/office/drawing/2014/main" id="{FF5DFD4A-1A45-A5AA-3C4D-B533850F486B}"/>
                    </a:ext>
                  </a:extLst>
                </p:cNvPr>
                <p:cNvSpPr/>
                <p:nvPr/>
              </p:nvSpPr>
              <p:spPr>
                <a:xfrm>
                  <a:off x="623148" y="2489416"/>
                  <a:ext cx="2286450" cy="228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7" h="2637" extrusionOk="0">
                      <a:moveTo>
                        <a:pt x="1687" y="204"/>
                      </a:moveTo>
                      <a:cubicBezTo>
                        <a:pt x="2302" y="408"/>
                        <a:pt x="2636" y="1072"/>
                        <a:pt x="2432" y="1687"/>
                      </a:cubicBezTo>
                      <a:cubicBezTo>
                        <a:pt x="2228" y="2303"/>
                        <a:pt x="1564" y="2636"/>
                        <a:pt x="948" y="2433"/>
                      </a:cubicBezTo>
                      <a:cubicBezTo>
                        <a:pt x="333" y="2229"/>
                        <a:pt x="0" y="1565"/>
                        <a:pt x="203" y="949"/>
                      </a:cubicBezTo>
                      <a:cubicBezTo>
                        <a:pt x="407" y="334"/>
                        <a:pt x="1071" y="0"/>
                        <a:pt x="1687" y="20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1484;p43">
                  <a:extLst>
                    <a:ext uri="{FF2B5EF4-FFF2-40B4-BE49-F238E27FC236}">
                      <a16:creationId xmlns:a16="http://schemas.microsoft.com/office/drawing/2014/main" id="{3007AFC7-26E6-8CD2-A2DC-CB82D44DA2A5}"/>
                    </a:ext>
                  </a:extLst>
                </p:cNvPr>
                <p:cNvSpPr/>
                <p:nvPr/>
              </p:nvSpPr>
              <p:spPr>
                <a:xfrm>
                  <a:off x="1013144" y="2646182"/>
                  <a:ext cx="990284" cy="168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" h="1946" extrusionOk="0">
                      <a:moveTo>
                        <a:pt x="11" y="1945"/>
                      </a:moveTo>
                      <a:lnTo>
                        <a:pt x="11" y="1945"/>
                      </a:lnTo>
                      <a:cubicBezTo>
                        <a:pt x="5" y="1945"/>
                        <a:pt x="0" y="1940"/>
                        <a:pt x="0" y="1934"/>
                      </a:cubicBezTo>
                      <a:cubicBezTo>
                        <a:pt x="10" y="1544"/>
                        <a:pt x="118" y="1160"/>
                        <a:pt x="314" y="824"/>
                      </a:cubicBezTo>
                      <a:cubicBezTo>
                        <a:pt x="510" y="487"/>
                        <a:pt x="791" y="203"/>
                        <a:pt x="1125" y="3"/>
                      </a:cubicBezTo>
                      <a:cubicBezTo>
                        <a:pt x="1130" y="0"/>
                        <a:pt x="1137" y="1"/>
                        <a:pt x="1140" y="6"/>
                      </a:cubicBezTo>
                      <a:cubicBezTo>
                        <a:pt x="1143" y="12"/>
                        <a:pt x="1141" y="18"/>
                        <a:pt x="1136" y="21"/>
                      </a:cubicBezTo>
                      <a:cubicBezTo>
                        <a:pt x="805" y="220"/>
                        <a:pt x="527" y="501"/>
                        <a:pt x="333" y="835"/>
                      </a:cubicBezTo>
                      <a:cubicBezTo>
                        <a:pt x="139" y="1168"/>
                        <a:pt x="31" y="1549"/>
                        <a:pt x="22" y="1934"/>
                      </a:cubicBezTo>
                      <a:cubicBezTo>
                        <a:pt x="22" y="1940"/>
                        <a:pt x="17" y="1945"/>
                        <a:pt x="11" y="1945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1485;p43">
                  <a:extLst>
                    <a:ext uri="{FF2B5EF4-FFF2-40B4-BE49-F238E27FC236}">
                      <a16:creationId xmlns:a16="http://schemas.microsoft.com/office/drawing/2014/main" id="{D23EAC75-F388-F44B-DDDB-D084073F6029}"/>
                    </a:ext>
                  </a:extLst>
                </p:cNvPr>
                <p:cNvSpPr/>
                <p:nvPr/>
              </p:nvSpPr>
              <p:spPr>
                <a:xfrm>
                  <a:off x="1143142" y="2776182"/>
                  <a:ext cx="1525568" cy="539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620" extrusionOk="0">
                      <a:moveTo>
                        <a:pt x="456" y="619"/>
                      </a:moveTo>
                      <a:cubicBezTo>
                        <a:pt x="352" y="619"/>
                        <a:pt x="267" y="600"/>
                        <a:pt x="198" y="560"/>
                      </a:cubicBezTo>
                      <a:cubicBezTo>
                        <a:pt x="105" y="506"/>
                        <a:pt x="38" y="411"/>
                        <a:pt x="19" y="306"/>
                      </a:cubicBezTo>
                      <a:cubicBezTo>
                        <a:pt x="0" y="200"/>
                        <a:pt x="30" y="88"/>
                        <a:pt x="98" y="6"/>
                      </a:cubicBezTo>
                      <a:cubicBezTo>
                        <a:pt x="102" y="1"/>
                        <a:pt x="109" y="0"/>
                        <a:pt x="114" y="4"/>
                      </a:cubicBezTo>
                      <a:cubicBezTo>
                        <a:pt x="118" y="8"/>
                        <a:pt x="119" y="15"/>
                        <a:pt x="115" y="20"/>
                      </a:cubicBezTo>
                      <a:cubicBezTo>
                        <a:pt x="51" y="97"/>
                        <a:pt x="23" y="203"/>
                        <a:pt x="41" y="302"/>
                      </a:cubicBezTo>
                      <a:cubicBezTo>
                        <a:pt x="59" y="401"/>
                        <a:pt x="122" y="491"/>
                        <a:pt x="209" y="541"/>
                      </a:cubicBezTo>
                      <a:cubicBezTo>
                        <a:pt x="288" y="587"/>
                        <a:pt x="390" y="604"/>
                        <a:pt x="522" y="595"/>
                      </a:cubicBezTo>
                      <a:cubicBezTo>
                        <a:pt x="675" y="584"/>
                        <a:pt x="826" y="543"/>
                        <a:pt x="972" y="504"/>
                      </a:cubicBezTo>
                      <a:cubicBezTo>
                        <a:pt x="1023" y="490"/>
                        <a:pt x="1076" y="476"/>
                        <a:pt x="1128" y="463"/>
                      </a:cubicBezTo>
                      <a:cubicBezTo>
                        <a:pt x="1305" y="420"/>
                        <a:pt x="1535" y="379"/>
                        <a:pt x="1750" y="442"/>
                      </a:cubicBezTo>
                      <a:cubicBezTo>
                        <a:pt x="1755" y="444"/>
                        <a:pt x="1759" y="450"/>
                        <a:pt x="1757" y="456"/>
                      </a:cubicBezTo>
                      <a:cubicBezTo>
                        <a:pt x="1755" y="461"/>
                        <a:pt x="1749" y="465"/>
                        <a:pt x="1743" y="463"/>
                      </a:cubicBezTo>
                      <a:cubicBezTo>
                        <a:pt x="1534" y="401"/>
                        <a:pt x="1307" y="442"/>
                        <a:pt x="1133" y="484"/>
                      </a:cubicBezTo>
                      <a:cubicBezTo>
                        <a:pt x="1081" y="497"/>
                        <a:pt x="1029" y="511"/>
                        <a:pt x="978" y="525"/>
                      </a:cubicBezTo>
                      <a:cubicBezTo>
                        <a:pt x="830" y="565"/>
                        <a:pt x="678" y="605"/>
                        <a:pt x="523" y="617"/>
                      </a:cubicBezTo>
                      <a:cubicBezTo>
                        <a:pt x="500" y="618"/>
                        <a:pt x="477" y="619"/>
                        <a:pt x="456" y="619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1486;p43">
                  <a:extLst>
                    <a:ext uri="{FF2B5EF4-FFF2-40B4-BE49-F238E27FC236}">
                      <a16:creationId xmlns:a16="http://schemas.microsoft.com/office/drawing/2014/main" id="{D6918FC0-2118-DB36-3C97-E5DE629195E8}"/>
                    </a:ext>
                  </a:extLst>
                </p:cNvPr>
                <p:cNvSpPr/>
                <p:nvPr/>
              </p:nvSpPr>
              <p:spPr>
                <a:xfrm>
                  <a:off x="787557" y="3816182"/>
                  <a:ext cx="1322926" cy="791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914" extrusionOk="0">
                      <a:moveTo>
                        <a:pt x="1512" y="913"/>
                      </a:moveTo>
                      <a:cubicBezTo>
                        <a:pt x="1511" y="913"/>
                        <a:pt x="1510" y="913"/>
                        <a:pt x="1509" y="913"/>
                      </a:cubicBezTo>
                      <a:cubicBezTo>
                        <a:pt x="1162" y="828"/>
                        <a:pt x="847" y="627"/>
                        <a:pt x="623" y="347"/>
                      </a:cubicBezTo>
                      <a:cubicBezTo>
                        <a:pt x="607" y="327"/>
                        <a:pt x="592" y="307"/>
                        <a:pt x="577" y="287"/>
                      </a:cubicBezTo>
                      <a:cubicBezTo>
                        <a:pt x="539" y="237"/>
                        <a:pt x="499" y="186"/>
                        <a:pt x="454" y="142"/>
                      </a:cubicBezTo>
                      <a:cubicBezTo>
                        <a:pt x="404" y="93"/>
                        <a:pt x="323" y="33"/>
                        <a:pt x="226" y="27"/>
                      </a:cubicBezTo>
                      <a:cubicBezTo>
                        <a:pt x="136" y="22"/>
                        <a:pt x="49" y="74"/>
                        <a:pt x="23" y="148"/>
                      </a:cubicBezTo>
                      <a:cubicBezTo>
                        <a:pt x="21" y="154"/>
                        <a:pt x="15" y="157"/>
                        <a:pt x="9" y="155"/>
                      </a:cubicBezTo>
                      <a:cubicBezTo>
                        <a:pt x="4" y="153"/>
                        <a:pt x="0" y="147"/>
                        <a:pt x="2" y="141"/>
                      </a:cubicBezTo>
                      <a:cubicBezTo>
                        <a:pt x="32" y="57"/>
                        <a:pt x="126" y="0"/>
                        <a:pt x="228" y="6"/>
                      </a:cubicBezTo>
                      <a:cubicBezTo>
                        <a:pt x="331" y="12"/>
                        <a:pt x="416" y="74"/>
                        <a:pt x="469" y="126"/>
                      </a:cubicBezTo>
                      <a:cubicBezTo>
                        <a:pt x="516" y="171"/>
                        <a:pt x="556" y="223"/>
                        <a:pt x="594" y="274"/>
                      </a:cubicBezTo>
                      <a:cubicBezTo>
                        <a:pt x="609" y="294"/>
                        <a:pt x="625" y="314"/>
                        <a:pt x="640" y="334"/>
                      </a:cubicBezTo>
                      <a:cubicBezTo>
                        <a:pt x="861" y="610"/>
                        <a:pt x="1171" y="808"/>
                        <a:pt x="1515" y="892"/>
                      </a:cubicBezTo>
                      <a:cubicBezTo>
                        <a:pt x="1521" y="893"/>
                        <a:pt x="1524" y="899"/>
                        <a:pt x="1523" y="905"/>
                      </a:cubicBezTo>
                      <a:cubicBezTo>
                        <a:pt x="1521" y="910"/>
                        <a:pt x="1517" y="913"/>
                        <a:pt x="1512" y="913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1487;p43">
                  <a:extLst>
                    <a:ext uri="{FF2B5EF4-FFF2-40B4-BE49-F238E27FC236}">
                      <a16:creationId xmlns:a16="http://schemas.microsoft.com/office/drawing/2014/main" id="{5B55139D-FDD0-8B8D-8A7A-CF13E6B185C5}"/>
                    </a:ext>
                  </a:extLst>
                </p:cNvPr>
                <p:cNvSpPr/>
                <p:nvPr/>
              </p:nvSpPr>
              <p:spPr>
                <a:xfrm>
                  <a:off x="776087" y="3338240"/>
                  <a:ext cx="1965278" cy="58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5" h="674" extrusionOk="0">
                      <a:moveTo>
                        <a:pt x="1984" y="642"/>
                      </a:moveTo>
                      <a:cubicBezTo>
                        <a:pt x="1285" y="642"/>
                        <a:pt x="577" y="422"/>
                        <a:pt x="6" y="22"/>
                      </a:cubicBezTo>
                      <a:cubicBezTo>
                        <a:pt x="1" y="18"/>
                        <a:pt x="0" y="12"/>
                        <a:pt x="3" y="7"/>
                      </a:cubicBezTo>
                      <a:cubicBezTo>
                        <a:pt x="7" y="2"/>
                        <a:pt x="13" y="0"/>
                        <a:pt x="18" y="4"/>
                      </a:cubicBezTo>
                      <a:cubicBezTo>
                        <a:pt x="658" y="453"/>
                        <a:pt x="1472" y="673"/>
                        <a:pt x="2251" y="609"/>
                      </a:cubicBezTo>
                      <a:cubicBezTo>
                        <a:pt x="2257" y="609"/>
                        <a:pt x="2263" y="613"/>
                        <a:pt x="2263" y="619"/>
                      </a:cubicBezTo>
                      <a:cubicBezTo>
                        <a:pt x="2264" y="625"/>
                        <a:pt x="2259" y="630"/>
                        <a:pt x="2253" y="631"/>
                      </a:cubicBezTo>
                      <a:cubicBezTo>
                        <a:pt x="2164" y="638"/>
                        <a:pt x="2074" y="642"/>
                        <a:pt x="1984" y="642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1488;p43">
                  <a:extLst>
                    <a:ext uri="{FF2B5EF4-FFF2-40B4-BE49-F238E27FC236}">
                      <a16:creationId xmlns:a16="http://schemas.microsoft.com/office/drawing/2014/main" id="{3880B968-63A5-78B0-25B4-2F7F9187CB90}"/>
                    </a:ext>
                  </a:extLst>
                </p:cNvPr>
                <p:cNvSpPr/>
                <p:nvPr/>
              </p:nvSpPr>
              <p:spPr>
                <a:xfrm>
                  <a:off x="837263" y="2982653"/>
                  <a:ext cx="256172" cy="344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" h="395" extrusionOk="0">
                      <a:moveTo>
                        <a:pt x="12" y="394"/>
                      </a:moveTo>
                      <a:cubicBezTo>
                        <a:pt x="11" y="394"/>
                        <a:pt x="9" y="393"/>
                        <a:pt x="8" y="393"/>
                      </a:cubicBezTo>
                      <a:cubicBezTo>
                        <a:pt x="2" y="391"/>
                        <a:pt x="0" y="385"/>
                        <a:pt x="2" y="379"/>
                      </a:cubicBezTo>
                      <a:cubicBezTo>
                        <a:pt x="56" y="231"/>
                        <a:pt x="151" y="101"/>
                        <a:pt x="274" y="3"/>
                      </a:cubicBezTo>
                      <a:cubicBezTo>
                        <a:pt x="279" y="0"/>
                        <a:pt x="286" y="0"/>
                        <a:pt x="289" y="5"/>
                      </a:cubicBezTo>
                      <a:cubicBezTo>
                        <a:pt x="293" y="10"/>
                        <a:pt x="292" y="17"/>
                        <a:pt x="288" y="21"/>
                      </a:cubicBezTo>
                      <a:cubicBezTo>
                        <a:pt x="167" y="116"/>
                        <a:pt x="75" y="242"/>
                        <a:pt x="22" y="386"/>
                      </a:cubicBezTo>
                      <a:cubicBezTo>
                        <a:pt x="21" y="391"/>
                        <a:pt x="16" y="394"/>
                        <a:pt x="12" y="394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" name="Google Shape;1489;p43">
                <a:extLst>
                  <a:ext uri="{FF2B5EF4-FFF2-40B4-BE49-F238E27FC236}">
                    <a16:creationId xmlns:a16="http://schemas.microsoft.com/office/drawing/2014/main" id="{419C680D-A871-A1D9-FDD0-80DB16D8DA02}"/>
                  </a:ext>
                </a:extLst>
              </p:cNvPr>
              <p:cNvGrpSpPr/>
              <p:nvPr/>
            </p:nvGrpSpPr>
            <p:grpSpPr>
              <a:xfrm rot="159944">
                <a:off x="586864" y="4080346"/>
                <a:ext cx="2981826" cy="880201"/>
                <a:chOff x="4516400" y="3556732"/>
                <a:chExt cx="3830996" cy="1130866"/>
              </a:xfrm>
            </p:grpSpPr>
            <p:sp>
              <p:nvSpPr>
                <p:cNvPr id="24" name="Google Shape;1490;p43">
                  <a:extLst>
                    <a:ext uri="{FF2B5EF4-FFF2-40B4-BE49-F238E27FC236}">
                      <a16:creationId xmlns:a16="http://schemas.microsoft.com/office/drawing/2014/main" id="{5C5C2067-6597-EC96-9F07-9BD89D729ED2}"/>
                    </a:ext>
                  </a:extLst>
                </p:cNvPr>
                <p:cNvSpPr/>
                <p:nvPr/>
              </p:nvSpPr>
              <p:spPr>
                <a:xfrm>
                  <a:off x="5017459" y="4341378"/>
                  <a:ext cx="339257" cy="22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571" extrusionOk="0">
                      <a:moveTo>
                        <a:pt x="859" y="82"/>
                      </a:moveTo>
                      <a:lnTo>
                        <a:pt x="831" y="444"/>
                      </a:lnTo>
                      <a:cubicBezTo>
                        <a:pt x="461" y="570"/>
                        <a:pt x="0" y="363"/>
                        <a:pt x="0" y="363"/>
                      </a:cubicBezTo>
                      <a:lnTo>
                        <a:pt x="40" y="0"/>
                      </a:lnTo>
                      <a:cubicBezTo>
                        <a:pt x="81" y="16"/>
                        <a:pt x="456" y="154"/>
                        <a:pt x="859" y="82"/>
                      </a:cubicBezTo>
                    </a:path>
                  </a:pathLst>
                </a:custGeom>
                <a:solidFill>
                  <a:srgbClr val="EC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1491;p43">
                  <a:extLst>
                    <a:ext uri="{FF2B5EF4-FFF2-40B4-BE49-F238E27FC236}">
                      <a16:creationId xmlns:a16="http://schemas.microsoft.com/office/drawing/2014/main" id="{9E96362A-B96E-4098-3A5C-19C6A4793277}"/>
                    </a:ext>
                  </a:extLst>
                </p:cNvPr>
                <p:cNvSpPr/>
                <p:nvPr/>
              </p:nvSpPr>
              <p:spPr>
                <a:xfrm>
                  <a:off x="5033117" y="4236990"/>
                  <a:ext cx="332298" cy="165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417" extrusionOk="0">
                      <a:moveTo>
                        <a:pt x="840" y="81"/>
                      </a:moveTo>
                      <a:lnTo>
                        <a:pt x="819" y="344"/>
                      </a:lnTo>
                      <a:cubicBezTo>
                        <a:pt x="416" y="416"/>
                        <a:pt x="41" y="278"/>
                        <a:pt x="0" y="262"/>
                      </a:cubicBezTo>
                      <a:lnTo>
                        <a:pt x="29" y="0"/>
                      </a:lnTo>
                      <a:cubicBezTo>
                        <a:pt x="81" y="20"/>
                        <a:pt x="446" y="150"/>
                        <a:pt x="840" y="81"/>
                      </a:cubicBezTo>
                    </a:path>
                  </a:pathLst>
                </a:custGeom>
                <a:solidFill>
                  <a:srgbClr val="5622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1492;p43">
                  <a:extLst>
                    <a:ext uri="{FF2B5EF4-FFF2-40B4-BE49-F238E27FC236}">
                      <a16:creationId xmlns:a16="http://schemas.microsoft.com/office/drawing/2014/main" id="{84BEF570-50B0-0B40-A03B-3AF66318D9C0}"/>
                    </a:ext>
                  </a:extLst>
                </p:cNvPr>
                <p:cNvSpPr/>
                <p:nvPr/>
              </p:nvSpPr>
              <p:spPr>
                <a:xfrm>
                  <a:off x="6431905" y="4069970"/>
                  <a:ext cx="1779804" cy="499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2" h="1264" extrusionOk="0">
                      <a:moveTo>
                        <a:pt x="4511" y="1263"/>
                      </a:moveTo>
                      <a:lnTo>
                        <a:pt x="268" y="1263"/>
                      </a:lnTo>
                      <a:cubicBezTo>
                        <a:pt x="268" y="1263"/>
                        <a:pt x="348" y="985"/>
                        <a:pt x="0" y="821"/>
                      </a:cubicBezTo>
                      <a:cubicBezTo>
                        <a:pt x="0" y="821"/>
                        <a:pt x="1" y="821"/>
                        <a:pt x="1" y="820"/>
                      </a:cubicBezTo>
                      <a:cubicBezTo>
                        <a:pt x="60" y="802"/>
                        <a:pt x="2726" y="0"/>
                        <a:pt x="4326" y="689"/>
                      </a:cubicBezTo>
                      <a:cubicBezTo>
                        <a:pt x="4326" y="689"/>
                        <a:pt x="4411" y="817"/>
                        <a:pt x="4467" y="1012"/>
                      </a:cubicBezTo>
                      <a:cubicBezTo>
                        <a:pt x="4488" y="1087"/>
                        <a:pt x="4505" y="1171"/>
                        <a:pt x="4511" y="1263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1493;p43">
                  <a:extLst>
                    <a:ext uri="{FF2B5EF4-FFF2-40B4-BE49-F238E27FC236}">
                      <a16:creationId xmlns:a16="http://schemas.microsoft.com/office/drawing/2014/main" id="{61FF5B96-A30E-C5AD-A6E4-E19C23608AE4}"/>
                    </a:ext>
                  </a:extLst>
                </p:cNvPr>
                <p:cNvSpPr/>
                <p:nvPr/>
              </p:nvSpPr>
              <p:spPr>
                <a:xfrm>
                  <a:off x="6431905" y="4022996"/>
                  <a:ext cx="1706737" cy="372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6" h="942" extrusionOk="0">
                      <a:moveTo>
                        <a:pt x="4010" y="342"/>
                      </a:moveTo>
                      <a:lnTo>
                        <a:pt x="4325" y="810"/>
                      </a:lnTo>
                      <a:cubicBezTo>
                        <a:pt x="2725" y="121"/>
                        <a:pt x="59" y="923"/>
                        <a:pt x="0" y="941"/>
                      </a:cubicBezTo>
                      <a:cubicBezTo>
                        <a:pt x="2103" y="0"/>
                        <a:pt x="3388" y="143"/>
                        <a:pt x="4010" y="34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1494;p43">
                  <a:extLst>
                    <a:ext uri="{FF2B5EF4-FFF2-40B4-BE49-F238E27FC236}">
                      <a16:creationId xmlns:a16="http://schemas.microsoft.com/office/drawing/2014/main" id="{1B1EA0E4-07FE-9FF0-F6CF-A7449B5BEDB1}"/>
                    </a:ext>
                  </a:extLst>
                </p:cNvPr>
                <p:cNvSpPr/>
                <p:nvPr/>
              </p:nvSpPr>
              <p:spPr>
                <a:xfrm>
                  <a:off x="6351875" y="4452725"/>
                  <a:ext cx="160060" cy="177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" h="450" extrusionOk="0">
                      <a:moveTo>
                        <a:pt x="182" y="438"/>
                      </a:moveTo>
                      <a:cubicBezTo>
                        <a:pt x="141" y="434"/>
                        <a:pt x="48" y="410"/>
                        <a:pt x="27" y="274"/>
                      </a:cubicBezTo>
                      <a:cubicBezTo>
                        <a:pt x="0" y="97"/>
                        <a:pt x="202" y="1"/>
                        <a:pt x="202" y="1"/>
                      </a:cubicBezTo>
                      <a:lnTo>
                        <a:pt x="203" y="0"/>
                      </a:lnTo>
                      <a:cubicBezTo>
                        <a:pt x="214" y="5"/>
                        <a:pt x="404" y="101"/>
                        <a:pt x="377" y="272"/>
                      </a:cubicBezTo>
                      <a:cubicBezTo>
                        <a:pt x="351" y="449"/>
                        <a:pt x="202" y="437"/>
                        <a:pt x="202" y="437"/>
                      </a:cubicBezTo>
                      <a:lnTo>
                        <a:pt x="182" y="438"/>
                      </a:ln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1495;p43">
                  <a:extLst>
                    <a:ext uri="{FF2B5EF4-FFF2-40B4-BE49-F238E27FC236}">
                      <a16:creationId xmlns:a16="http://schemas.microsoft.com/office/drawing/2014/main" id="{AE9F0948-F54A-3163-8FC9-23605C0026D4}"/>
                    </a:ext>
                  </a:extLst>
                </p:cNvPr>
                <p:cNvSpPr/>
                <p:nvPr/>
              </p:nvSpPr>
              <p:spPr>
                <a:xfrm>
                  <a:off x="6431905" y="3556732"/>
                  <a:ext cx="1762403" cy="83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8" h="2123" extrusionOk="0">
                      <a:moveTo>
                        <a:pt x="1" y="2121"/>
                      </a:moveTo>
                      <a:cubicBezTo>
                        <a:pt x="1" y="2122"/>
                        <a:pt x="0" y="2122"/>
                        <a:pt x="0" y="2122"/>
                      </a:cubicBezTo>
                      <a:lnTo>
                        <a:pt x="0" y="1765"/>
                      </a:lnTo>
                      <a:lnTo>
                        <a:pt x="0" y="1764"/>
                      </a:lnTo>
                      <a:cubicBezTo>
                        <a:pt x="0" y="1764"/>
                        <a:pt x="2264" y="0"/>
                        <a:pt x="3771" y="955"/>
                      </a:cubicBezTo>
                      <a:lnTo>
                        <a:pt x="4467" y="1736"/>
                      </a:lnTo>
                      <a:cubicBezTo>
                        <a:pt x="4467" y="1736"/>
                        <a:pt x="4321" y="1623"/>
                        <a:pt x="4011" y="1522"/>
                      </a:cubicBezTo>
                      <a:cubicBezTo>
                        <a:pt x="3389" y="1323"/>
                        <a:pt x="2104" y="1180"/>
                        <a:pt x="1" y="212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1496;p43">
                  <a:extLst>
                    <a:ext uri="{FF2B5EF4-FFF2-40B4-BE49-F238E27FC236}">
                      <a16:creationId xmlns:a16="http://schemas.microsoft.com/office/drawing/2014/main" id="{A0AC65E0-D395-F1DE-E562-ECDD955F883D}"/>
                    </a:ext>
                  </a:extLst>
                </p:cNvPr>
                <p:cNvSpPr/>
                <p:nvPr/>
              </p:nvSpPr>
              <p:spPr>
                <a:xfrm>
                  <a:off x="4669502" y="3556732"/>
                  <a:ext cx="1762410" cy="83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7" h="2123" extrusionOk="0">
                      <a:moveTo>
                        <a:pt x="4466" y="2122"/>
                      </a:moveTo>
                      <a:cubicBezTo>
                        <a:pt x="4466" y="2122"/>
                        <a:pt x="4466" y="2122"/>
                        <a:pt x="4465" y="2122"/>
                      </a:cubicBezTo>
                      <a:cubicBezTo>
                        <a:pt x="2362" y="1180"/>
                        <a:pt x="1077" y="1323"/>
                        <a:pt x="455" y="1523"/>
                      </a:cubicBezTo>
                      <a:cubicBezTo>
                        <a:pt x="145" y="1623"/>
                        <a:pt x="0" y="1736"/>
                        <a:pt x="0" y="1736"/>
                      </a:cubicBezTo>
                      <a:lnTo>
                        <a:pt x="695" y="955"/>
                      </a:lnTo>
                      <a:cubicBezTo>
                        <a:pt x="2202" y="0"/>
                        <a:pt x="4466" y="1764"/>
                        <a:pt x="4466" y="1764"/>
                      </a:cubicBezTo>
                      <a:lnTo>
                        <a:pt x="4466" y="2121"/>
                      </a:lnTo>
                      <a:lnTo>
                        <a:pt x="4466" y="2122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1497;p43">
                  <a:extLst>
                    <a:ext uri="{FF2B5EF4-FFF2-40B4-BE49-F238E27FC236}">
                      <a16:creationId xmlns:a16="http://schemas.microsoft.com/office/drawing/2014/main" id="{F416C351-78C0-CBF3-73C0-186EC43CAADB}"/>
                    </a:ext>
                  </a:extLst>
                </p:cNvPr>
                <p:cNvSpPr/>
                <p:nvPr/>
              </p:nvSpPr>
              <p:spPr>
                <a:xfrm>
                  <a:off x="4652104" y="4071710"/>
                  <a:ext cx="1779804" cy="497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2" h="1263" extrusionOk="0">
                      <a:moveTo>
                        <a:pt x="4510" y="820"/>
                      </a:moveTo>
                      <a:cubicBezTo>
                        <a:pt x="4511" y="820"/>
                        <a:pt x="4511" y="820"/>
                        <a:pt x="4511" y="820"/>
                      </a:cubicBezTo>
                      <a:cubicBezTo>
                        <a:pt x="4163" y="985"/>
                        <a:pt x="4243" y="1262"/>
                        <a:pt x="4243" y="1262"/>
                      </a:cubicBezTo>
                      <a:lnTo>
                        <a:pt x="0" y="1262"/>
                      </a:lnTo>
                      <a:cubicBezTo>
                        <a:pt x="6" y="1171"/>
                        <a:pt x="23" y="1087"/>
                        <a:pt x="44" y="1012"/>
                      </a:cubicBezTo>
                      <a:lnTo>
                        <a:pt x="45" y="1012"/>
                      </a:lnTo>
                      <a:cubicBezTo>
                        <a:pt x="100" y="816"/>
                        <a:pt x="185" y="688"/>
                        <a:pt x="185" y="688"/>
                      </a:cubicBezTo>
                      <a:cubicBezTo>
                        <a:pt x="1785" y="0"/>
                        <a:pt x="4452" y="802"/>
                        <a:pt x="4510" y="82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1498;p43">
                  <a:extLst>
                    <a:ext uri="{FF2B5EF4-FFF2-40B4-BE49-F238E27FC236}">
                      <a16:creationId xmlns:a16="http://schemas.microsoft.com/office/drawing/2014/main" id="{B882B173-D2CE-19F0-665F-10F4597CE509}"/>
                    </a:ext>
                  </a:extLst>
                </p:cNvPr>
                <p:cNvSpPr/>
                <p:nvPr/>
              </p:nvSpPr>
              <p:spPr>
                <a:xfrm>
                  <a:off x="4725175" y="4022996"/>
                  <a:ext cx="1706737" cy="372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6" h="943" extrusionOk="0">
                      <a:moveTo>
                        <a:pt x="315" y="343"/>
                      </a:moveTo>
                      <a:cubicBezTo>
                        <a:pt x="937" y="143"/>
                        <a:pt x="2222" y="0"/>
                        <a:pt x="4325" y="942"/>
                      </a:cubicBezTo>
                      <a:cubicBezTo>
                        <a:pt x="4267" y="924"/>
                        <a:pt x="1600" y="122"/>
                        <a:pt x="0" y="810"/>
                      </a:cubicBezTo>
                      <a:lnTo>
                        <a:pt x="315" y="343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1499;p43">
                  <a:extLst>
                    <a:ext uri="{FF2B5EF4-FFF2-40B4-BE49-F238E27FC236}">
                      <a16:creationId xmlns:a16="http://schemas.microsoft.com/office/drawing/2014/main" id="{6580A72F-1091-8FF7-0337-1A546FACE0E3}"/>
                    </a:ext>
                  </a:extLst>
                </p:cNvPr>
                <p:cNvSpPr/>
                <p:nvPr/>
              </p:nvSpPr>
              <p:spPr>
                <a:xfrm>
                  <a:off x="4516400" y="4393572"/>
                  <a:ext cx="3830996" cy="29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2" h="745" extrusionOk="0">
                      <a:moveTo>
                        <a:pt x="4855" y="147"/>
                      </a:moveTo>
                      <a:cubicBezTo>
                        <a:pt x="4855" y="147"/>
                        <a:pt x="4653" y="243"/>
                        <a:pt x="4680" y="420"/>
                      </a:cubicBezTo>
                      <a:cubicBezTo>
                        <a:pt x="4701" y="556"/>
                        <a:pt x="4794" y="580"/>
                        <a:pt x="4835" y="584"/>
                      </a:cubicBezTo>
                      <a:lnTo>
                        <a:pt x="4855" y="583"/>
                      </a:lnTo>
                      <a:cubicBezTo>
                        <a:pt x="4855" y="583"/>
                        <a:pt x="5004" y="595"/>
                        <a:pt x="5030" y="418"/>
                      </a:cubicBezTo>
                      <a:cubicBezTo>
                        <a:pt x="5057" y="247"/>
                        <a:pt x="4867" y="151"/>
                        <a:pt x="4856" y="146"/>
                      </a:cubicBezTo>
                      <a:lnTo>
                        <a:pt x="4855" y="147"/>
                      </a:lnTo>
                      <a:close/>
                      <a:moveTo>
                        <a:pt x="4855" y="1"/>
                      </a:moveTo>
                      <a:lnTo>
                        <a:pt x="4855" y="0"/>
                      </a:lnTo>
                      <a:cubicBezTo>
                        <a:pt x="5203" y="164"/>
                        <a:pt x="5123" y="442"/>
                        <a:pt x="5123" y="442"/>
                      </a:cubicBezTo>
                      <a:lnTo>
                        <a:pt x="9366" y="442"/>
                      </a:lnTo>
                      <a:cubicBezTo>
                        <a:pt x="9360" y="350"/>
                        <a:pt x="9343" y="266"/>
                        <a:pt x="9322" y="191"/>
                      </a:cubicBezTo>
                      <a:lnTo>
                        <a:pt x="9711" y="639"/>
                      </a:lnTo>
                      <a:lnTo>
                        <a:pt x="5097" y="639"/>
                      </a:lnTo>
                      <a:cubicBezTo>
                        <a:pt x="5097" y="639"/>
                        <a:pt x="4986" y="743"/>
                        <a:pt x="4855" y="743"/>
                      </a:cubicBezTo>
                      <a:lnTo>
                        <a:pt x="4855" y="744"/>
                      </a:lnTo>
                      <a:cubicBezTo>
                        <a:pt x="4724" y="744"/>
                        <a:pt x="4613" y="641"/>
                        <a:pt x="4613" y="641"/>
                      </a:cubicBezTo>
                      <a:lnTo>
                        <a:pt x="0" y="641"/>
                      </a:lnTo>
                      <a:lnTo>
                        <a:pt x="388" y="193"/>
                      </a:lnTo>
                      <a:cubicBezTo>
                        <a:pt x="367" y="268"/>
                        <a:pt x="350" y="352"/>
                        <a:pt x="344" y="443"/>
                      </a:cubicBezTo>
                      <a:lnTo>
                        <a:pt x="4587" y="443"/>
                      </a:lnTo>
                      <a:cubicBezTo>
                        <a:pt x="4587" y="443"/>
                        <a:pt x="4507" y="166"/>
                        <a:pt x="48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1500;p43">
                  <a:extLst>
                    <a:ext uri="{FF2B5EF4-FFF2-40B4-BE49-F238E27FC236}">
                      <a16:creationId xmlns:a16="http://schemas.microsoft.com/office/drawing/2014/main" id="{13E11E7B-C88D-E426-B9FB-AF21E8FED162}"/>
                    </a:ext>
                  </a:extLst>
                </p:cNvPr>
                <p:cNvSpPr/>
                <p:nvPr/>
              </p:nvSpPr>
              <p:spPr>
                <a:xfrm>
                  <a:off x="4836521" y="3915129"/>
                  <a:ext cx="1607557" cy="49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5" h="1243" extrusionOk="0">
                      <a:moveTo>
                        <a:pt x="4042" y="1242"/>
                      </a:moveTo>
                      <a:cubicBezTo>
                        <a:pt x="4038" y="1242"/>
                        <a:pt x="4034" y="1241"/>
                        <a:pt x="4030" y="1239"/>
                      </a:cubicBezTo>
                      <a:cubicBezTo>
                        <a:pt x="1721" y="59"/>
                        <a:pt x="57" y="637"/>
                        <a:pt x="41" y="643"/>
                      </a:cubicBezTo>
                      <a:cubicBezTo>
                        <a:pt x="27" y="648"/>
                        <a:pt x="11" y="641"/>
                        <a:pt x="5" y="626"/>
                      </a:cubicBezTo>
                      <a:cubicBezTo>
                        <a:pt x="0" y="612"/>
                        <a:pt x="8" y="596"/>
                        <a:pt x="22" y="591"/>
                      </a:cubicBezTo>
                      <a:cubicBezTo>
                        <a:pt x="39" y="585"/>
                        <a:pt x="1725" y="0"/>
                        <a:pt x="4055" y="1190"/>
                      </a:cubicBezTo>
                      <a:cubicBezTo>
                        <a:pt x="4068" y="1197"/>
                        <a:pt x="4074" y="1214"/>
                        <a:pt x="4067" y="1227"/>
                      </a:cubicBezTo>
                      <a:cubicBezTo>
                        <a:pt x="4062" y="1237"/>
                        <a:pt x="4052" y="1242"/>
                        <a:pt x="4042" y="124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1501;p43">
                  <a:extLst>
                    <a:ext uri="{FF2B5EF4-FFF2-40B4-BE49-F238E27FC236}">
                      <a16:creationId xmlns:a16="http://schemas.microsoft.com/office/drawing/2014/main" id="{C1BB2F13-2A9C-E0BA-6089-FCC71C343780}"/>
                    </a:ext>
                  </a:extLst>
                </p:cNvPr>
                <p:cNvSpPr/>
                <p:nvPr/>
              </p:nvSpPr>
              <p:spPr>
                <a:xfrm>
                  <a:off x="4712996" y="4071710"/>
                  <a:ext cx="1731087" cy="334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9" h="845" extrusionOk="0">
                      <a:moveTo>
                        <a:pt x="4357" y="844"/>
                      </a:moveTo>
                      <a:cubicBezTo>
                        <a:pt x="4355" y="844"/>
                        <a:pt x="4352" y="844"/>
                        <a:pt x="4350" y="843"/>
                      </a:cubicBezTo>
                      <a:cubicBezTo>
                        <a:pt x="1657" y="59"/>
                        <a:pt x="58" y="705"/>
                        <a:pt x="42" y="712"/>
                      </a:cubicBezTo>
                      <a:cubicBezTo>
                        <a:pt x="28" y="717"/>
                        <a:pt x="12" y="711"/>
                        <a:pt x="6" y="697"/>
                      </a:cubicBezTo>
                      <a:cubicBezTo>
                        <a:pt x="0" y="683"/>
                        <a:pt x="6" y="667"/>
                        <a:pt x="21" y="661"/>
                      </a:cubicBezTo>
                      <a:cubicBezTo>
                        <a:pt x="36" y="654"/>
                        <a:pt x="1654" y="0"/>
                        <a:pt x="4365" y="790"/>
                      </a:cubicBezTo>
                      <a:cubicBezTo>
                        <a:pt x="4380" y="794"/>
                        <a:pt x="4388" y="810"/>
                        <a:pt x="4384" y="824"/>
                      </a:cubicBezTo>
                      <a:cubicBezTo>
                        <a:pt x="4380" y="836"/>
                        <a:pt x="4369" y="844"/>
                        <a:pt x="4357" y="84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1502;p43">
                  <a:extLst>
                    <a:ext uri="{FF2B5EF4-FFF2-40B4-BE49-F238E27FC236}">
                      <a16:creationId xmlns:a16="http://schemas.microsoft.com/office/drawing/2014/main" id="{A937F8E8-0C9E-4D24-1522-F8D74D394939}"/>
                    </a:ext>
                  </a:extLst>
                </p:cNvPr>
                <p:cNvSpPr/>
                <p:nvPr/>
              </p:nvSpPr>
              <p:spPr>
                <a:xfrm>
                  <a:off x="4672981" y="4317021"/>
                  <a:ext cx="1685846" cy="158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5" h="401" extrusionOk="0">
                      <a:moveTo>
                        <a:pt x="4243" y="400"/>
                      </a:moveTo>
                      <a:cubicBezTo>
                        <a:pt x="4240" y="400"/>
                        <a:pt x="4237" y="400"/>
                        <a:pt x="4234" y="399"/>
                      </a:cubicBezTo>
                      <a:cubicBezTo>
                        <a:pt x="4225" y="396"/>
                        <a:pt x="3302" y="97"/>
                        <a:pt x="2333" y="77"/>
                      </a:cubicBezTo>
                      <a:cubicBezTo>
                        <a:pt x="1364" y="56"/>
                        <a:pt x="48" y="301"/>
                        <a:pt x="35" y="304"/>
                      </a:cubicBezTo>
                      <a:cubicBezTo>
                        <a:pt x="20" y="306"/>
                        <a:pt x="6" y="297"/>
                        <a:pt x="3" y="282"/>
                      </a:cubicBezTo>
                      <a:cubicBezTo>
                        <a:pt x="0" y="267"/>
                        <a:pt x="10" y="252"/>
                        <a:pt x="25" y="249"/>
                      </a:cubicBezTo>
                      <a:cubicBezTo>
                        <a:pt x="38" y="247"/>
                        <a:pt x="1358" y="0"/>
                        <a:pt x="2334" y="21"/>
                      </a:cubicBezTo>
                      <a:cubicBezTo>
                        <a:pt x="3311" y="42"/>
                        <a:pt x="4242" y="343"/>
                        <a:pt x="4252" y="346"/>
                      </a:cubicBezTo>
                      <a:cubicBezTo>
                        <a:pt x="4266" y="351"/>
                        <a:pt x="4274" y="367"/>
                        <a:pt x="4269" y="381"/>
                      </a:cubicBezTo>
                      <a:cubicBezTo>
                        <a:pt x="4265" y="393"/>
                        <a:pt x="4255" y="400"/>
                        <a:pt x="4243" y="40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1503;p43">
                  <a:extLst>
                    <a:ext uri="{FF2B5EF4-FFF2-40B4-BE49-F238E27FC236}">
                      <a16:creationId xmlns:a16="http://schemas.microsoft.com/office/drawing/2014/main" id="{C1F7574E-5A49-673F-F88C-83C4029D8BBE}"/>
                    </a:ext>
                  </a:extLst>
                </p:cNvPr>
                <p:cNvSpPr/>
                <p:nvPr/>
              </p:nvSpPr>
              <p:spPr>
                <a:xfrm>
                  <a:off x="4639925" y="4431847"/>
                  <a:ext cx="1694549" cy="120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5" h="306" extrusionOk="0">
                      <a:moveTo>
                        <a:pt x="4264" y="305"/>
                      </a:moveTo>
                      <a:cubicBezTo>
                        <a:pt x="4262" y="305"/>
                        <a:pt x="4261" y="304"/>
                        <a:pt x="4259" y="304"/>
                      </a:cubicBezTo>
                      <a:cubicBezTo>
                        <a:pt x="4247" y="302"/>
                        <a:pt x="3043" y="56"/>
                        <a:pt x="2309" y="109"/>
                      </a:cubicBezTo>
                      <a:cubicBezTo>
                        <a:pt x="1571" y="162"/>
                        <a:pt x="47" y="296"/>
                        <a:pt x="32" y="297"/>
                      </a:cubicBezTo>
                      <a:cubicBezTo>
                        <a:pt x="16" y="299"/>
                        <a:pt x="3" y="288"/>
                        <a:pt x="2" y="272"/>
                      </a:cubicBezTo>
                      <a:cubicBezTo>
                        <a:pt x="0" y="257"/>
                        <a:pt x="12" y="244"/>
                        <a:pt x="27" y="242"/>
                      </a:cubicBezTo>
                      <a:cubicBezTo>
                        <a:pt x="42" y="241"/>
                        <a:pt x="1567" y="107"/>
                        <a:pt x="2305" y="54"/>
                      </a:cubicBezTo>
                      <a:cubicBezTo>
                        <a:pt x="3047" y="0"/>
                        <a:pt x="4258" y="248"/>
                        <a:pt x="4270" y="250"/>
                      </a:cubicBezTo>
                      <a:cubicBezTo>
                        <a:pt x="4285" y="253"/>
                        <a:pt x="4294" y="268"/>
                        <a:pt x="4291" y="283"/>
                      </a:cubicBezTo>
                      <a:cubicBezTo>
                        <a:pt x="4289" y="296"/>
                        <a:pt x="4277" y="305"/>
                        <a:pt x="4264" y="30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1504;p43">
                  <a:extLst>
                    <a:ext uri="{FF2B5EF4-FFF2-40B4-BE49-F238E27FC236}">
                      <a16:creationId xmlns:a16="http://schemas.microsoft.com/office/drawing/2014/main" id="{3F11532F-A6B6-A022-BA8D-31E9E7ECE05F}"/>
                    </a:ext>
                  </a:extLst>
                </p:cNvPr>
                <p:cNvSpPr/>
                <p:nvPr/>
              </p:nvSpPr>
              <p:spPr>
                <a:xfrm>
                  <a:off x="4561635" y="4558853"/>
                  <a:ext cx="1776320" cy="78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197" extrusionOk="0">
                      <a:moveTo>
                        <a:pt x="4463" y="196"/>
                      </a:moveTo>
                      <a:lnTo>
                        <a:pt x="28" y="196"/>
                      </a:lnTo>
                      <a:cubicBezTo>
                        <a:pt x="13" y="196"/>
                        <a:pt x="0" y="183"/>
                        <a:pt x="0" y="168"/>
                      </a:cubicBezTo>
                      <a:cubicBezTo>
                        <a:pt x="0" y="153"/>
                        <a:pt x="13" y="140"/>
                        <a:pt x="28" y="140"/>
                      </a:cubicBezTo>
                      <a:lnTo>
                        <a:pt x="4437" y="140"/>
                      </a:lnTo>
                      <a:lnTo>
                        <a:pt x="4444" y="26"/>
                      </a:lnTo>
                      <a:cubicBezTo>
                        <a:pt x="4445" y="11"/>
                        <a:pt x="4456" y="0"/>
                        <a:pt x="4473" y="0"/>
                      </a:cubicBezTo>
                      <a:cubicBezTo>
                        <a:pt x="4488" y="1"/>
                        <a:pt x="4500" y="14"/>
                        <a:pt x="4499" y="29"/>
                      </a:cubicBezTo>
                      <a:lnTo>
                        <a:pt x="4491" y="170"/>
                      </a:lnTo>
                      <a:cubicBezTo>
                        <a:pt x="4490" y="184"/>
                        <a:pt x="4478" y="196"/>
                        <a:pt x="4463" y="19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1505;p43">
                  <a:extLst>
                    <a:ext uri="{FF2B5EF4-FFF2-40B4-BE49-F238E27FC236}">
                      <a16:creationId xmlns:a16="http://schemas.microsoft.com/office/drawing/2014/main" id="{C2443310-B723-515F-4E91-8712A4B7DE42}"/>
                    </a:ext>
                  </a:extLst>
                </p:cNvPr>
                <p:cNvSpPr/>
                <p:nvPr/>
              </p:nvSpPr>
              <p:spPr>
                <a:xfrm>
                  <a:off x="6419728" y="3916868"/>
                  <a:ext cx="1607570" cy="49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4" h="1243" extrusionOk="0">
                      <a:moveTo>
                        <a:pt x="31" y="1242"/>
                      </a:moveTo>
                      <a:cubicBezTo>
                        <a:pt x="21" y="1242"/>
                        <a:pt x="12" y="1237"/>
                        <a:pt x="7" y="1227"/>
                      </a:cubicBezTo>
                      <a:cubicBezTo>
                        <a:pt x="0" y="1214"/>
                        <a:pt x="5" y="1197"/>
                        <a:pt x="19" y="1190"/>
                      </a:cubicBezTo>
                      <a:cubicBezTo>
                        <a:pt x="2349" y="0"/>
                        <a:pt x="4035" y="585"/>
                        <a:pt x="4051" y="591"/>
                      </a:cubicBezTo>
                      <a:cubicBezTo>
                        <a:pt x="4066" y="596"/>
                        <a:pt x="4073" y="612"/>
                        <a:pt x="4068" y="626"/>
                      </a:cubicBezTo>
                      <a:cubicBezTo>
                        <a:pt x="4063" y="641"/>
                        <a:pt x="4047" y="648"/>
                        <a:pt x="4033" y="643"/>
                      </a:cubicBezTo>
                      <a:cubicBezTo>
                        <a:pt x="4016" y="637"/>
                        <a:pt x="2351" y="60"/>
                        <a:pt x="44" y="1239"/>
                      </a:cubicBezTo>
                      <a:cubicBezTo>
                        <a:pt x="40" y="1241"/>
                        <a:pt x="36" y="1242"/>
                        <a:pt x="31" y="124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1506;p43">
                  <a:extLst>
                    <a:ext uri="{FF2B5EF4-FFF2-40B4-BE49-F238E27FC236}">
                      <a16:creationId xmlns:a16="http://schemas.microsoft.com/office/drawing/2014/main" id="{F9FC4910-8AA6-7638-F15D-CF64D51FA558}"/>
                    </a:ext>
                  </a:extLst>
                </p:cNvPr>
                <p:cNvSpPr/>
                <p:nvPr/>
              </p:nvSpPr>
              <p:spPr>
                <a:xfrm>
                  <a:off x="6419728" y="4073450"/>
                  <a:ext cx="1731087" cy="33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9" h="844" extrusionOk="0">
                      <a:moveTo>
                        <a:pt x="30" y="843"/>
                      </a:moveTo>
                      <a:cubicBezTo>
                        <a:pt x="18" y="843"/>
                        <a:pt x="7" y="835"/>
                        <a:pt x="4" y="823"/>
                      </a:cubicBezTo>
                      <a:cubicBezTo>
                        <a:pt x="0" y="809"/>
                        <a:pt x="8" y="793"/>
                        <a:pt x="23" y="789"/>
                      </a:cubicBezTo>
                      <a:cubicBezTo>
                        <a:pt x="2733" y="0"/>
                        <a:pt x="4351" y="653"/>
                        <a:pt x="4367" y="660"/>
                      </a:cubicBezTo>
                      <a:cubicBezTo>
                        <a:pt x="4381" y="666"/>
                        <a:pt x="4388" y="682"/>
                        <a:pt x="4382" y="696"/>
                      </a:cubicBezTo>
                      <a:cubicBezTo>
                        <a:pt x="4376" y="710"/>
                        <a:pt x="4360" y="716"/>
                        <a:pt x="4346" y="711"/>
                      </a:cubicBezTo>
                      <a:cubicBezTo>
                        <a:pt x="4330" y="704"/>
                        <a:pt x="2728" y="58"/>
                        <a:pt x="38" y="842"/>
                      </a:cubicBezTo>
                      <a:cubicBezTo>
                        <a:pt x="35" y="843"/>
                        <a:pt x="33" y="843"/>
                        <a:pt x="30" y="84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1507;p43">
                  <a:extLst>
                    <a:ext uri="{FF2B5EF4-FFF2-40B4-BE49-F238E27FC236}">
                      <a16:creationId xmlns:a16="http://schemas.microsoft.com/office/drawing/2014/main" id="{7DB71A02-FD2F-00C4-8127-D72B1BF55260}"/>
                    </a:ext>
                  </a:extLst>
                </p:cNvPr>
                <p:cNvSpPr/>
                <p:nvPr/>
              </p:nvSpPr>
              <p:spPr>
                <a:xfrm>
                  <a:off x="6504977" y="4318761"/>
                  <a:ext cx="1685858" cy="158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4" h="401" extrusionOk="0">
                      <a:moveTo>
                        <a:pt x="31" y="400"/>
                      </a:moveTo>
                      <a:cubicBezTo>
                        <a:pt x="19" y="400"/>
                        <a:pt x="8" y="393"/>
                        <a:pt x="4" y="381"/>
                      </a:cubicBezTo>
                      <a:cubicBezTo>
                        <a:pt x="0" y="367"/>
                        <a:pt x="8" y="351"/>
                        <a:pt x="22" y="346"/>
                      </a:cubicBezTo>
                      <a:cubicBezTo>
                        <a:pt x="31" y="343"/>
                        <a:pt x="962" y="42"/>
                        <a:pt x="1940" y="21"/>
                      </a:cubicBezTo>
                      <a:cubicBezTo>
                        <a:pt x="2916" y="0"/>
                        <a:pt x="4235" y="247"/>
                        <a:pt x="4248" y="249"/>
                      </a:cubicBezTo>
                      <a:cubicBezTo>
                        <a:pt x="4263" y="252"/>
                        <a:pt x="4273" y="267"/>
                        <a:pt x="4270" y="282"/>
                      </a:cubicBezTo>
                      <a:cubicBezTo>
                        <a:pt x="4268" y="297"/>
                        <a:pt x="4253" y="306"/>
                        <a:pt x="4238" y="304"/>
                      </a:cubicBezTo>
                      <a:cubicBezTo>
                        <a:pt x="4225" y="301"/>
                        <a:pt x="2910" y="56"/>
                        <a:pt x="1941" y="77"/>
                      </a:cubicBezTo>
                      <a:cubicBezTo>
                        <a:pt x="972" y="97"/>
                        <a:pt x="48" y="396"/>
                        <a:pt x="39" y="399"/>
                      </a:cubicBezTo>
                      <a:cubicBezTo>
                        <a:pt x="36" y="400"/>
                        <a:pt x="33" y="400"/>
                        <a:pt x="31" y="40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1508;p43">
                  <a:extLst>
                    <a:ext uri="{FF2B5EF4-FFF2-40B4-BE49-F238E27FC236}">
                      <a16:creationId xmlns:a16="http://schemas.microsoft.com/office/drawing/2014/main" id="{37C0816B-3B0B-A748-58A3-AAF5C280A4D5}"/>
                    </a:ext>
                  </a:extLst>
                </p:cNvPr>
                <p:cNvSpPr/>
                <p:nvPr/>
              </p:nvSpPr>
              <p:spPr>
                <a:xfrm>
                  <a:off x="6529334" y="4433588"/>
                  <a:ext cx="1694549" cy="120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5" h="306" extrusionOk="0">
                      <a:moveTo>
                        <a:pt x="30" y="305"/>
                      </a:moveTo>
                      <a:cubicBezTo>
                        <a:pt x="17" y="305"/>
                        <a:pt x="6" y="296"/>
                        <a:pt x="3" y="283"/>
                      </a:cubicBezTo>
                      <a:cubicBezTo>
                        <a:pt x="0" y="268"/>
                        <a:pt x="10" y="253"/>
                        <a:pt x="25" y="250"/>
                      </a:cubicBezTo>
                      <a:cubicBezTo>
                        <a:pt x="37" y="248"/>
                        <a:pt x="1247" y="0"/>
                        <a:pt x="1989" y="54"/>
                      </a:cubicBezTo>
                      <a:cubicBezTo>
                        <a:pt x="2728" y="107"/>
                        <a:pt x="4252" y="241"/>
                        <a:pt x="4268" y="242"/>
                      </a:cubicBezTo>
                      <a:cubicBezTo>
                        <a:pt x="4283" y="244"/>
                        <a:pt x="4294" y="257"/>
                        <a:pt x="4293" y="272"/>
                      </a:cubicBezTo>
                      <a:cubicBezTo>
                        <a:pt x="4291" y="288"/>
                        <a:pt x="4278" y="299"/>
                        <a:pt x="4263" y="297"/>
                      </a:cubicBezTo>
                      <a:cubicBezTo>
                        <a:pt x="4248" y="296"/>
                        <a:pt x="2723" y="162"/>
                        <a:pt x="1985" y="109"/>
                      </a:cubicBezTo>
                      <a:cubicBezTo>
                        <a:pt x="1251" y="56"/>
                        <a:pt x="48" y="302"/>
                        <a:pt x="36" y="304"/>
                      </a:cubicBezTo>
                      <a:cubicBezTo>
                        <a:pt x="34" y="304"/>
                        <a:pt x="32" y="305"/>
                        <a:pt x="30" y="30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1509;p43">
                  <a:extLst>
                    <a:ext uri="{FF2B5EF4-FFF2-40B4-BE49-F238E27FC236}">
                      <a16:creationId xmlns:a16="http://schemas.microsoft.com/office/drawing/2014/main" id="{95B271F1-B455-DFBD-A044-F712F00FFD5B}"/>
                    </a:ext>
                  </a:extLst>
                </p:cNvPr>
                <p:cNvSpPr/>
                <p:nvPr/>
              </p:nvSpPr>
              <p:spPr>
                <a:xfrm>
                  <a:off x="6527594" y="4558853"/>
                  <a:ext cx="1774575" cy="78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0" h="198" extrusionOk="0">
                      <a:moveTo>
                        <a:pt x="4472" y="197"/>
                      </a:moveTo>
                      <a:lnTo>
                        <a:pt x="36" y="197"/>
                      </a:lnTo>
                      <a:cubicBezTo>
                        <a:pt x="22" y="197"/>
                        <a:pt x="9" y="185"/>
                        <a:pt x="9" y="171"/>
                      </a:cubicBezTo>
                      <a:lnTo>
                        <a:pt x="1" y="30"/>
                      </a:lnTo>
                      <a:cubicBezTo>
                        <a:pt x="0" y="15"/>
                        <a:pt x="12" y="2"/>
                        <a:pt x="27" y="1"/>
                      </a:cubicBezTo>
                      <a:cubicBezTo>
                        <a:pt x="43" y="0"/>
                        <a:pt x="55" y="12"/>
                        <a:pt x="56" y="27"/>
                      </a:cubicBezTo>
                      <a:lnTo>
                        <a:pt x="62" y="141"/>
                      </a:lnTo>
                      <a:lnTo>
                        <a:pt x="4472" y="141"/>
                      </a:lnTo>
                      <a:cubicBezTo>
                        <a:pt x="4487" y="141"/>
                        <a:pt x="4499" y="154"/>
                        <a:pt x="4499" y="169"/>
                      </a:cubicBezTo>
                      <a:cubicBezTo>
                        <a:pt x="4499" y="184"/>
                        <a:pt x="4487" y="197"/>
                        <a:pt x="4472" y="19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1510;p43">
                  <a:extLst>
                    <a:ext uri="{FF2B5EF4-FFF2-40B4-BE49-F238E27FC236}">
                      <a16:creationId xmlns:a16="http://schemas.microsoft.com/office/drawing/2014/main" id="{6DF02C53-5FA5-B34D-FB55-3D92FBAE346F}"/>
                    </a:ext>
                  </a:extLst>
                </p:cNvPr>
                <p:cNvSpPr/>
                <p:nvPr/>
              </p:nvSpPr>
              <p:spPr>
                <a:xfrm>
                  <a:off x="6421467" y="4242210"/>
                  <a:ext cx="22617" cy="163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413" extrusionOk="0">
                      <a:moveTo>
                        <a:pt x="27" y="412"/>
                      </a:moveTo>
                      <a:cubicBezTo>
                        <a:pt x="12" y="412"/>
                        <a:pt x="0" y="400"/>
                        <a:pt x="0" y="385"/>
                      </a:cubicBezTo>
                      <a:lnTo>
                        <a:pt x="0" y="27"/>
                      </a:lnTo>
                      <a:cubicBezTo>
                        <a:pt x="0" y="12"/>
                        <a:pt x="12" y="0"/>
                        <a:pt x="27" y="0"/>
                      </a:cubicBezTo>
                      <a:cubicBezTo>
                        <a:pt x="42" y="0"/>
                        <a:pt x="55" y="12"/>
                        <a:pt x="55" y="27"/>
                      </a:cubicBezTo>
                      <a:lnTo>
                        <a:pt x="55" y="385"/>
                      </a:lnTo>
                      <a:cubicBezTo>
                        <a:pt x="55" y="400"/>
                        <a:pt x="42" y="412"/>
                        <a:pt x="27" y="4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" name="Google Shape;1511;p43">
                <a:extLst>
                  <a:ext uri="{FF2B5EF4-FFF2-40B4-BE49-F238E27FC236}">
                    <a16:creationId xmlns:a16="http://schemas.microsoft.com/office/drawing/2014/main" id="{F11CED96-655C-1A57-7EE3-7C7AA3269BDC}"/>
                  </a:ext>
                </a:extLst>
              </p:cNvPr>
              <p:cNvGrpSpPr/>
              <p:nvPr/>
            </p:nvGrpSpPr>
            <p:grpSpPr>
              <a:xfrm>
                <a:off x="2151250" y="3681100"/>
                <a:ext cx="503237" cy="561976"/>
                <a:chOff x="2151250" y="3681100"/>
                <a:chExt cx="503237" cy="561976"/>
              </a:xfrm>
            </p:grpSpPr>
            <p:sp>
              <p:nvSpPr>
                <p:cNvPr id="15" name="Google Shape;1512;p43">
                  <a:extLst>
                    <a:ext uri="{FF2B5EF4-FFF2-40B4-BE49-F238E27FC236}">
                      <a16:creationId xmlns:a16="http://schemas.microsoft.com/office/drawing/2014/main" id="{4A637A7D-6276-AD0B-7669-EB4BFA811934}"/>
                    </a:ext>
                  </a:extLst>
                </p:cNvPr>
                <p:cNvSpPr/>
                <p:nvPr/>
              </p:nvSpPr>
              <p:spPr>
                <a:xfrm>
                  <a:off x="2167125" y="3789050"/>
                  <a:ext cx="487362" cy="454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2" h="1263" extrusionOk="0">
                      <a:moveTo>
                        <a:pt x="869" y="86"/>
                      </a:moveTo>
                      <a:cubicBezTo>
                        <a:pt x="1190" y="188"/>
                        <a:pt x="1351" y="543"/>
                        <a:pt x="1220" y="850"/>
                      </a:cubicBezTo>
                      <a:cubicBezTo>
                        <a:pt x="1105" y="1123"/>
                        <a:pt x="792" y="1262"/>
                        <a:pt x="511" y="1165"/>
                      </a:cubicBezTo>
                      <a:cubicBezTo>
                        <a:pt x="448" y="1143"/>
                        <a:pt x="391" y="1112"/>
                        <a:pt x="342" y="1072"/>
                      </a:cubicBezTo>
                      <a:cubicBezTo>
                        <a:pt x="322" y="1057"/>
                        <a:pt x="297" y="1050"/>
                        <a:pt x="272" y="1054"/>
                      </a:cubicBezTo>
                      <a:cubicBezTo>
                        <a:pt x="178" y="1068"/>
                        <a:pt x="80" y="1048"/>
                        <a:pt x="0" y="997"/>
                      </a:cubicBezTo>
                      <a:cubicBezTo>
                        <a:pt x="56" y="990"/>
                        <a:pt x="108" y="962"/>
                        <a:pt x="147" y="922"/>
                      </a:cubicBezTo>
                      <a:cubicBezTo>
                        <a:pt x="170" y="898"/>
                        <a:pt x="178" y="862"/>
                        <a:pt x="166" y="831"/>
                      </a:cubicBezTo>
                      <a:cubicBezTo>
                        <a:pt x="112" y="691"/>
                        <a:pt x="113" y="530"/>
                        <a:pt x="185" y="381"/>
                      </a:cubicBezTo>
                      <a:cubicBezTo>
                        <a:pt x="306" y="127"/>
                        <a:pt x="601" y="0"/>
                        <a:pt x="869" y="8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1513;p43">
                  <a:extLst>
                    <a:ext uri="{FF2B5EF4-FFF2-40B4-BE49-F238E27FC236}">
                      <a16:creationId xmlns:a16="http://schemas.microsoft.com/office/drawing/2014/main" id="{60EEBB4D-E51A-5ABB-4D4D-728FC05871FE}"/>
                    </a:ext>
                  </a:extLst>
                </p:cNvPr>
                <p:cNvSpPr/>
                <p:nvPr/>
              </p:nvSpPr>
              <p:spPr>
                <a:xfrm>
                  <a:off x="2259200" y="3823975"/>
                  <a:ext cx="141287" cy="1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310" extrusionOk="0">
                      <a:moveTo>
                        <a:pt x="21" y="309"/>
                      </a:moveTo>
                      <a:cubicBezTo>
                        <a:pt x="19" y="309"/>
                        <a:pt x="17" y="309"/>
                        <a:pt x="15" y="308"/>
                      </a:cubicBezTo>
                      <a:cubicBezTo>
                        <a:pt x="5" y="304"/>
                        <a:pt x="0" y="293"/>
                        <a:pt x="3" y="283"/>
                      </a:cubicBezTo>
                      <a:cubicBezTo>
                        <a:pt x="58" y="130"/>
                        <a:pt x="209" y="13"/>
                        <a:pt x="372" y="1"/>
                      </a:cubicBezTo>
                      <a:cubicBezTo>
                        <a:pt x="382" y="0"/>
                        <a:pt x="392" y="8"/>
                        <a:pt x="393" y="18"/>
                      </a:cubicBezTo>
                      <a:cubicBezTo>
                        <a:pt x="393" y="29"/>
                        <a:pt x="385" y="38"/>
                        <a:pt x="375" y="39"/>
                      </a:cubicBezTo>
                      <a:cubicBezTo>
                        <a:pt x="227" y="51"/>
                        <a:pt x="89" y="157"/>
                        <a:pt x="40" y="296"/>
                      </a:cubicBezTo>
                      <a:cubicBezTo>
                        <a:pt x="37" y="304"/>
                        <a:pt x="29" y="309"/>
                        <a:pt x="21" y="3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514;p43">
                  <a:extLst>
                    <a:ext uri="{FF2B5EF4-FFF2-40B4-BE49-F238E27FC236}">
                      <a16:creationId xmlns:a16="http://schemas.microsoft.com/office/drawing/2014/main" id="{CD2589E3-7ABF-A24C-D800-C0056FFFC416}"/>
                    </a:ext>
                  </a:extLst>
                </p:cNvPr>
                <p:cNvSpPr/>
                <p:nvPr/>
              </p:nvSpPr>
              <p:spPr>
                <a:xfrm>
                  <a:off x="2417950" y="3681100"/>
                  <a:ext cx="196849" cy="32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908" extrusionOk="0">
                      <a:moveTo>
                        <a:pt x="372" y="19"/>
                      </a:moveTo>
                      <a:cubicBezTo>
                        <a:pt x="484" y="43"/>
                        <a:pt x="545" y="165"/>
                        <a:pt x="496" y="269"/>
                      </a:cubicBezTo>
                      <a:lnTo>
                        <a:pt x="230" y="828"/>
                      </a:lnTo>
                      <a:cubicBezTo>
                        <a:pt x="205" y="881"/>
                        <a:pt x="144" y="907"/>
                        <a:pt x="89" y="888"/>
                      </a:cubicBezTo>
                      <a:cubicBezTo>
                        <a:pt x="32" y="868"/>
                        <a:pt x="0" y="809"/>
                        <a:pt x="14" y="751"/>
                      </a:cubicBezTo>
                      <a:lnTo>
                        <a:pt x="163" y="150"/>
                      </a:lnTo>
                      <a:cubicBezTo>
                        <a:pt x="164" y="145"/>
                        <a:pt x="166" y="140"/>
                        <a:pt x="168" y="135"/>
                      </a:cubicBezTo>
                      <a:cubicBezTo>
                        <a:pt x="197" y="51"/>
                        <a:pt x="284" y="0"/>
                        <a:pt x="372" y="1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515;p43">
                  <a:extLst>
                    <a:ext uri="{FF2B5EF4-FFF2-40B4-BE49-F238E27FC236}">
                      <a16:creationId xmlns:a16="http://schemas.microsoft.com/office/drawing/2014/main" id="{A8AE9870-C754-E9D7-78DF-30868D2A911C}"/>
                    </a:ext>
                  </a:extLst>
                </p:cNvPr>
                <p:cNvSpPr/>
                <p:nvPr/>
              </p:nvSpPr>
              <p:spPr>
                <a:xfrm>
                  <a:off x="2368737" y="4016062"/>
                  <a:ext cx="111125" cy="1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308" extrusionOk="0">
                      <a:moveTo>
                        <a:pt x="198" y="24"/>
                      </a:moveTo>
                      <a:cubicBezTo>
                        <a:pt x="269" y="49"/>
                        <a:pt x="307" y="127"/>
                        <a:pt x="283" y="198"/>
                      </a:cubicBezTo>
                      <a:cubicBezTo>
                        <a:pt x="258" y="269"/>
                        <a:pt x="180" y="307"/>
                        <a:pt x="109" y="282"/>
                      </a:cubicBezTo>
                      <a:cubicBezTo>
                        <a:pt x="38" y="258"/>
                        <a:pt x="0" y="180"/>
                        <a:pt x="25" y="109"/>
                      </a:cubicBezTo>
                      <a:cubicBezTo>
                        <a:pt x="49" y="38"/>
                        <a:pt x="127" y="0"/>
                        <a:pt x="198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516;p43">
                  <a:extLst>
                    <a:ext uri="{FF2B5EF4-FFF2-40B4-BE49-F238E27FC236}">
                      <a16:creationId xmlns:a16="http://schemas.microsoft.com/office/drawing/2014/main" id="{523D4E95-A2B6-7CEE-5328-686873FBB33A}"/>
                    </a:ext>
                  </a:extLst>
                </p:cNvPr>
                <p:cNvSpPr/>
                <p:nvPr/>
              </p:nvSpPr>
              <p:spPr>
                <a:xfrm>
                  <a:off x="2216337" y="3681100"/>
                  <a:ext cx="69850" cy="106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297" extrusionOk="0">
                      <a:moveTo>
                        <a:pt x="171" y="296"/>
                      </a:moveTo>
                      <a:cubicBezTo>
                        <a:pt x="164" y="296"/>
                        <a:pt x="158" y="292"/>
                        <a:pt x="154" y="287"/>
                      </a:cubicBezTo>
                      <a:cubicBezTo>
                        <a:pt x="102" y="204"/>
                        <a:pt x="52" y="118"/>
                        <a:pt x="6" y="32"/>
                      </a:cubicBezTo>
                      <a:cubicBezTo>
                        <a:pt x="0" y="22"/>
                        <a:pt x="4" y="10"/>
                        <a:pt x="13" y="5"/>
                      </a:cubicBezTo>
                      <a:cubicBezTo>
                        <a:pt x="23" y="0"/>
                        <a:pt x="35" y="4"/>
                        <a:pt x="40" y="13"/>
                      </a:cubicBezTo>
                      <a:cubicBezTo>
                        <a:pt x="85" y="99"/>
                        <a:pt x="135" y="184"/>
                        <a:pt x="187" y="266"/>
                      </a:cubicBezTo>
                      <a:cubicBezTo>
                        <a:pt x="193" y="275"/>
                        <a:pt x="190" y="287"/>
                        <a:pt x="181" y="293"/>
                      </a:cubicBezTo>
                      <a:cubicBezTo>
                        <a:pt x="178" y="295"/>
                        <a:pt x="174" y="296"/>
                        <a:pt x="171" y="29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1517;p43">
                  <a:extLst>
                    <a:ext uri="{FF2B5EF4-FFF2-40B4-BE49-F238E27FC236}">
                      <a16:creationId xmlns:a16="http://schemas.microsoft.com/office/drawing/2014/main" id="{34A2D3A9-D59D-DFEE-29AE-708DA10B71B4}"/>
                    </a:ext>
                  </a:extLst>
                </p:cNvPr>
                <p:cNvSpPr/>
                <p:nvPr/>
              </p:nvSpPr>
              <p:spPr>
                <a:xfrm>
                  <a:off x="2163950" y="3747775"/>
                  <a:ext cx="85725" cy="65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182" extrusionOk="0">
                      <a:moveTo>
                        <a:pt x="213" y="181"/>
                      </a:moveTo>
                      <a:cubicBezTo>
                        <a:pt x="209" y="181"/>
                        <a:pt x="205" y="180"/>
                        <a:pt x="201" y="178"/>
                      </a:cubicBezTo>
                      <a:lnTo>
                        <a:pt x="10" y="38"/>
                      </a:lnTo>
                      <a:cubicBezTo>
                        <a:pt x="2" y="32"/>
                        <a:pt x="0" y="19"/>
                        <a:pt x="6" y="11"/>
                      </a:cubicBezTo>
                      <a:cubicBezTo>
                        <a:pt x="13" y="2"/>
                        <a:pt x="25" y="0"/>
                        <a:pt x="33" y="7"/>
                      </a:cubicBezTo>
                      <a:lnTo>
                        <a:pt x="224" y="146"/>
                      </a:lnTo>
                      <a:cubicBezTo>
                        <a:pt x="233" y="153"/>
                        <a:pt x="235" y="165"/>
                        <a:pt x="228" y="173"/>
                      </a:cubicBezTo>
                      <a:cubicBezTo>
                        <a:pt x="224" y="179"/>
                        <a:pt x="218" y="181"/>
                        <a:pt x="213" y="18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1518;p43">
                  <a:extLst>
                    <a:ext uri="{FF2B5EF4-FFF2-40B4-BE49-F238E27FC236}">
                      <a16:creationId xmlns:a16="http://schemas.microsoft.com/office/drawing/2014/main" id="{7890C900-03FD-7A72-EA6A-C3E0C8B2D42F}"/>
                    </a:ext>
                  </a:extLst>
                </p:cNvPr>
                <p:cNvSpPr/>
                <p:nvPr/>
              </p:nvSpPr>
              <p:spPr>
                <a:xfrm>
                  <a:off x="2151250" y="3812862"/>
                  <a:ext cx="74612" cy="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" h="95" extrusionOk="0">
                      <a:moveTo>
                        <a:pt x="185" y="94"/>
                      </a:moveTo>
                      <a:cubicBezTo>
                        <a:pt x="183" y="94"/>
                        <a:pt x="181" y="93"/>
                        <a:pt x="179" y="93"/>
                      </a:cubicBezTo>
                      <a:lnTo>
                        <a:pt x="16" y="40"/>
                      </a:lnTo>
                      <a:cubicBezTo>
                        <a:pt x="6" y="37"/>
                        <a:pt x="0" y="26"/>
                        <a:pt x="3" y="16"/>
                      </a:cubicBezTo>
                      <a:cubicBezTo>
                        <a:pt x="7" y="5"/>
                        <a:pt x="17" y="0"/>
                        <a:pt x="28" y="3"/>
                      </a:cubicBezTo>
                      <a:lnTo>
                        <a:pt x="191" y="56"/>
                      </a:lnTo>
                      <a:cubicBezTo>
                        <a:pt x="201" y="59"/>
                        <a:pt x="206" y="70"/>
                        <a:pt x="203" y="80"/>
                      </a:cubicBezTo>
                      <a:cubicBezTo>
                        <a:pt x="200" y="88"/>
                        <a:pt x="193" y="94"/>
                        <a:pt x="185" y="9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1519;p43">
                  <a:extLst>
                    <a:ext uri="{FF2B5EF4-FFF2-40B4-BE49-F238E27FC236}">
                      <a16:creationId xmlns:a16="http://schemas.microsoft.com/office/drawing/2014/main" id="{15F09393-F464-9A3C-CCC3-4CB4463F7A8F}"/>
                    </a:ext>
                  </a:extLst>
                </p:cNvPr>
                <p:cNvSpPr/>
                <p:nvPr/>
              </p:nvSpPr>
              <p:spPr>
                <a:xfrm>
                  <a:off x="2311587" y="3696975"/>
                  <a:ext cx="15875" cy="8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230" extrusionOk="0">
                      <a:moveTo>
                        <a:pt x="24" y="229"/>
                      </a:moveTo>
                      <a:cubicBezTo>
                        <a:pt x="14" y="229"/>
                        <a:pt x="5" y="220"/>
                        <a:pt x="5" y="210"/>
                      </a:cubicBezTo>
                      <a:lnTo>
                        <a:pt x="0" y="20"/>
                      </a:lnTo>
                      <a:cubicBezTo>
                        <a:pt x="0" y="9"/>
                        <a:pt x="9" y="0"/>
                        <a:pt x="19" y="0"/>
                      </a:cubicBezTo>
                      <a:cubicBezTo>
                        <a:pt x="32" y="0"/>
                        <a:pt x="39" y="8"/>
                        <a:pt x="39" y="19"/>
                      </a:cubicBezTo>
                      <a:lnTo>
                        <a:pt x="44" y="209"/>
                      </a:lnTo>
                      <a:cubicBezTo>
                        <a:pt x="44" y="219"/>
                        <a:pt x="36" y="228"/>
                        <a:pt x="25" y="229"/>
                      </a:cubicBezTo>
                      <a:cubicBezTo>
                        <a:pt x="25" y="229"/>
                        <a:pt x="25" y="229"/>
                        <a:pt x="24" y="2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1520;p43">
                  <a:extLst>
                    <a:ext uri="{FF2B5EF4-FFF2-40B4-BE49-F238E27FC236}">
                      <a16:creationId xmlns:a16="http://schemas.microsoft.com/office/drawing/2014/main" id="{108189AA-F1D3-7EEC-E82B-103F5005F39E}"/>
                    </a:ext>
                  </a:extLst>
                </p:cNvPr>
                <p:cNvSpPr/>
                <p:nvPr/>
              </p:nvSpPr>
              <p:spPr>
                <a:xfrm>
                  <a:off x="2344925" y="3717612"/>
                  <a:ext cx="36512" cy="65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183" extrusionOk="0">
                      <a:moveTo>
                        <a:pt x="22" y="182"/>
                      </a:moveTo>
                      <a:cubicBezTo>
                        <a:pt x="19" y="182"/>
                        <a:pt x="17" y="181"/>
                        <a:pt x="14" y="180"/>
                      </a:cubicBezTo>
                      <a:cubicBezTo>
                        <a:pt x="4" y="176"/>
                        <a:pt x="0" y="165"/>
                        <a:pt x="4" y="155"/>
                      </a:cubicBezTo>
                      <a:lnTo>
                        <a:pt x="61" y="15"/>
                      </a:lnTo>
                      <a:cubicBezTo>
                        <a:pt x="65" y="5"/>
                        <a:pt x="76" y="0"/>
                        <a:pt x="86" y="4"/>
                      </a:cubicBezTo>
                      <a:cubicBezTo>
                        <a:pt x="96" y="8"/>
                        <a:pt x="101" y="20"/>
                        <a:pt x="97" y="29"/>
                      </a:cubicBezTo>
                      <a:lnTo>
                        <a:pt x="40" y="169"/>
                      </a:lnTo>
                      <a:cubicBezTo>
                        <a:pt x="36" y="177"/>
                        <a:pt x="29" y="182"/>
                        <a:pt x="22" y="18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" name="Google Shape;1521;p43">
              <a:extLst>
                <a:ext uri="{FF2B5EF4-FFF2-40B4-BE49-F238E27FC236}">
                  <a16:creationId xmlns:a16="http://schemas.microsoft.com/office/drawing/2014/main" id="{B7E77145-248F-CB96-6174-D0DD70D60F69}"/>
                </a:ext>
              </a:extLst>
            </p:cNvPr>
            <p:cNvGrpSpPr/>
            <p:nvPr/>
          </p:nvGrpSpPr>
          <p:grpSpPr>
            <a:xfrm rot="5400000">
              <a:off x="3085720" y="3729943"/>
              <a:ext cx="311529" cy="578250"/>
              <a:chOff x="1196975" y="5856287"/>
              <a:chExt cx="231775" cy="430213"/>
            </a:xfrm>
          </p:grpSpPr>
          <p:sp>
            <p:nvSpPr>
              <p:cNvPr id="5" name="Google Shape;1522;p43">
                <a:extLst>
                  <a:ext uri="{FF2B5EF4-FFF2-40B4-BE49-F238E27FC236}">
                    <a16:creationId xmlns:a16="http://schemas.microsoft.com/office/drawing/2014/main" id="{5A8038A0-2B41-F9B7-7AB4-F074848D0A9C}"/>
                  </a:ext>
                </a:extLst>
              </p:cNvPr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" name="Google Shape;1523;p43">
                <a:extLst>
                  <a:ext uri="{FF2B5EF4-FFF2-40B4-BE49-F238E27FC236}">
                    <a16:creationId xmlns:a16="http://schemas.microsoft.com/office/drawing/2014/main" id="{82AED7FB-BEB0-4DC7-A50B-DEAC377854D8}"/>
                  </a:ext>
                </a:extLst>
              </p:cNvPr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1524;p43">
                <a:extLst>
                  <a:ext uri="{FF2B5EF4-FFF2-40B4-BE49-F238E27FC236}">
                    <a16:creationId xmlns:a16="http://schemas.microsoft.com/office/drawing/2014/main" id="{BB346521-E71D-95E7-85D9-4DC5CFD3FC93}"/>
                  </a:ext>
                </a:extLst>
              </p:cNvPr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1525;p43">
                <a:extLst>
                  <a:ext uri="{FF2B5EF4-FFF2-40B4-BE49-F238E27FC236}">
                    <a16:creationId xmlns:a16="http://schemas.microsoft.com/office/drawing/2014/main" id="{FAB0B498-C0F9-5DD3-13DF-5A7F5F4692C9}"/>
                  </a:ext>
                </a:extLst>
              </p:cNvPr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1526;p43">
                <a:extLst>
                  <a:ext uri="{FF2B5EF4-FFF2-40B4-BE49-F238E27FC236}">
                    <a16:creationId xmlns:a16="http://schemas.microsoft.com/office/drawing/2014/main" id="{2CF81A9E-4BFC-B95E-3FBA-F6D4A1237653}"/>
                  </a:ext>
                </a:extLst>
              </p:cNvPr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527;p43">
                <a:extLst>
                  <a:ext uri="{FF2B5EF4-FFF2-40B4-BE49-F238E27FC236}">
                    <a16:creationId xmlns:a16="http://schemas.microsoft.com/office/drawing/2014/main" id="{78A27766-8EE6-FD04-0B64-2877C0B87FD2}"/>
                  </a:ext>
                </a:extLst>
              </p:cNvPr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528;p43">
                <a:extLst>
                  <a:ext uri="{FF2B5EF4-FFF2-40B4-BE49-F238E27FC236}">
                    <a16:creationId xmlns:a16="http://schemas.microsoft.com/office/drawing/2014/main" id="{6EA44DA6-F8DD-34CB-EF54-D7604757C62F}"/>
                  </a:ext>
                </a:extLst>
              </p:cNvPr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3" name="5 Minute Countdown Timer  Flip Clock with Simple Beeps ">
            <a:hlinkClick r:id="" action="ppaction://media"/>
            <a:extLst>
              <a:ext uri="{FF2B5EF4-FFF2-40B4-BE49-F238E27FC236}">
                <a16:creationId xmlns:a16="http://schemas.microsoft.com/office/drawing/2014/main" id="{EE26A5F1-1CE7-4DCA-3194-8D18A2B9DA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41499" y="3425697"/>
            <a:ext cx="3002501" cy="168890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147B3A3-594F-B235-EBE5-F0EDFF7A8D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469" y="1550797"/>
            <a:ext cx="8626893" cy="187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741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>
          <a:extLst>
            <a:ext uri="{FF2B5EF4-FFF2-40B4-BE49-F238E27FC236}">
              <a16:creationId xmlns:a16="http://schemas.microsoft.com/office/drawing/2014/main" id="{EA2A0A5F-CF78-5BAA-EE42-D298382B5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38">
            <a:extLst>
              <a:ext uri="{FF2B5EF4-FFF2-40B4-BE49-F238E27FC236}">
                <a16:creationId xmlns:a16="http://schemas.microsoft.com/office/drawing/2014/main" id="{27E8FFD2-9AF9-ADB8-596E-7555CCABA7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8142" y="537616"/>
            <a:ext cx="3705133" cy="6276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BT1</a:t>
            </a:r>
            <a:endParaRPr sz="3000" dirty="0"/>
          </a:p>
        </p:txBody>
      </p:sp>
      <p:grpSp>
        <p:nvGrpSpPr>
          <p:cNvPr id="1063" name="Google Shape;1063;p38">
            <a:extLst>
              <a:ext uri="{FF2B5EF4-FFF2-40B4-BE49-F238E27FC236}">
                <a16:creationId xmlns:a16="http://schemas.microsoft.com/office/drawing/2014/main" id="{E74EE857-F9CA-C74F-0E51-B406989AD1EA}"/>
              </a:ext>
            </a:extLst>
          </p:cNvPr>
          <p:cNvGrpSpPr/>
          <p:nvPr/>
        </p:nvGrpSpPr>
        <p:grpSpPr>
          <a:xfrm>
            <a:off x="633182" y="3385279"/>
            <a:ext cx="793665" cy="858011"/>
            <a:chOff x="633182" y="3385279"/>
            <a:chExt cx="793665" cy="858011"/>
          </a:xfrm>
        </p:grpSpPr>
        <p:sp>
          <p:nvSpPr>
            <p:cNvPr id="1064" name="Google Shape;1064;p38">
              <a:extLst>
                <a:ext uri="{FF2B5EF4-FFF2-40B4-BE49-F238E27FC236}">
                  <a16:creationId xmlns:a16="http://schemas.microsoft.com/office/drawing/2014/main" id="{285E74A8-D842-734C-908A-ED9B3A2CD0D7}"/>
                </a:ext>
              </a:extLst>
            </p:cNvPr>
            <p:cNvSpPr/>
            <p:nvPr/>
          </p:nvSpPr>
          <p:spPr>
            <a:xfrm>
              <a:off x="633182" y="3942057"/>
              <a:ext cx="280228" cy="301233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5" name="Google Shape;1065;p38">
              <a:extLst>
                <a:ext uri="{FF2B5EF4-FFF2-40B4-BE49-F238E27FC236}">
                  <a16:creationId xmlns:a16="http://schemas.microsoft.com/office/drawing/2014/main" id="{ED1E31F5-6B13-5DBA-B3DC-773D132F9B50}"/>
                </a:ext>
              </a:extLst>
            </p:cNvPr>
            <p:cNvGrpSpPr/>
            <p:nvPr/>
          </p:nvGrpSpPr>
          <p:grpSpPr>
            <a:xfrm rot="5400000">
              <a:off x="981957" y="3251918"/>
              <a:ext cx="311529" cy="578250"/>
              <a:chOff x="1196975" y="5856287"/>
              <a:chExt cx="231775" cy="430213"/>
            </a:xfrm>
          </p:grpSpPr>
          <p:sp>
            <p:nvSpPr>
              <p:cNvPr id="1066" name="Google Shape;1066;p38">
                <a:extLst>
                  <a:ext uri="{FF2B5EF4-FFF2-40B4-BE49-F238E27FC236}">
                    <a16:creationId xmlns:a16="http://schemas.microsoft.com/office/drawing/2014/main" id="{6EEC3675-F528-4189-A682-E8538D16FEDE}"/>
                  </a:ext>
                </a:extLst>
              </p:cNvPr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8">
                <a:extLst>
                  <a:ext uri="{FF2B5EF4-FFF2-40B4-BE49-F238E27FC236}">
                    <a16:creationId xmlns:a16="http://schemas.microsoft.com/office/drawing/2014/main" id="{74162D9A-E0B5-F746-36DA-DCF6183A18D0}"/>
                  </a:ext>
                </a:extLst>
              </p:cNvPr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8">
                <a:extLst>
                  <a:ext uri="{FF2B5EF4-FFF2-40B4-BE49-F238E27FC236}">
                    <a16:creationId xmlns:a16="http://schemas.microsoft.com/office/drawing/2014/main" id="{9BC81745-292C-0729-E904-1950503DDA0D}"/>
                  </a:ext>
                </a:extLst>
              </p:cNvPr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38">
                <a:extLst>
                  <a:ext uri="{FF2B5EF4-FFF2-40B4-BE49-F238E27FC236}">
                    <a16:creationId xmlns:a16="http://schemas.microsoft.com/office/drawing/2014/main" id="{6CDC74C2-FF21-D563-9971-920B039F65DF}"/>
                  </a:ext>
                </a:extLst>
              </p:cNvPr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38">
                <a:extLst>
                  <a:ext uri="{FF2B5EF4-FFF2-40B4-BE49-F238E27FC236}">
                    <a16:creationId xmlns:a16="http://schemas.microsoft.com/office/drawing/2014/main" id="{CB95C6CF-8745-84A5-427A-4EEE1252952C}"/>
                  </a:ext>
                </a:extLst>
              </p:cNvPr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38">
                <a:extLst>
                  <a:ext uri="{FF2B5EF4-FFF2-40B4-BE49-F238E27FC236}">
                    <a16:creationId xmlns:a16="http://schemas.microsoft.com/office/drawing/2014/main" id="{A9E3C8C9-81C3-8B09-B85A-C6B371E18C8E}"/>
                  </a:ext>
                </a:extLst>
              </p:cNvPr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38">
                <a:extLst>
                  <a:ext uri="{FF2B5EF4-FFF2-40B4-BE49-F238E27FC236}">
                    <a16:creationId xmlns:a16="http://schemas.microsoft.com/office/drawing/2014/main" id="{A4DD4AE8-7440-9523-151B-305FE6A234C6}"/>
                  </a:ext>
                </a:extLst>
              </p:cNvPr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8" name="Google Shape;1158;p38">
            <a:extLst>
              <a:ext uri="{FF2B5EF4-FFF2-40B4-BE49-F238E27FC236}">
                <a16:creationId xmlns:a16="http://schemas.microsoft.com/office/drawing/2014/main" id="{245BED82-2AB3-FDCF-E97F-C74E9CA30022}"/>
              </a:ext>
            </a:extLst>
          </p:cNvPr>
          <p:cNvGrpSpPr/>
          <p:nvPr/>
        </p:nvGrpSpPr>
        <p:grpSpPr>
          <a:xfrm>
            <a:off x="4226526" y="4"/>
            <a:ext cx="2601571" cy="859883"/>
            <a:chOff x="4185150" y="362894"/>
            <a:chExt cx="2361415" cy="780506"/>
          </a:xfrm>
        </p:grpSpPr>
        <p:sp>
          <p:nvSpPr>
            <p:cNvPr id="1159" name="Google Shape;1159;p38">
              <a:extLst>
                <a:ext uri="{FF2B5EF4-FFF2-40B4-BE49-F238E27FC236}">
                  <a16:creationId xmlns:a16="http://schemas.microsoft.com/office/drawing/2014/main" id="{34683A32-E0D1-FC76-E0CC-A7ECC4684AE9}"/>
                </a:ext>
              </a:extLst>
            </p:cNvPr>
            <p:cNvSpPr/>
            <p:nvPr/>
          </p:nvSpPr>
          <p:spPr>
            <a:xfrm flipH="1">
              <a:off x="4995518" y="707352"/>
              <a:ext cx="45794" cy="51768"/>
            </a:xfrm>
            <a:custGeom>
              <a:avLst/>
              <a:gdLst/>
              <a:ahLst/>
              <a:cxnLst/>
              <a:rect l="l" t="t" r="r" b="b"/>
              <a:pathLst>
                <a:path w="102" h="113" extrusionOk="0">
                  <a:moveTo>
                    <a:pt x="82" y="112"/>
                  </a:moveTo>
                  <a:lnTo>
                    <a:pt x="82" y="112"/>
                  </a:lnTo>
                  <a:cubicBezTo>
                    <a:pt x="77" y="112"/>
                    <a:pt x="70" y="109"/>
                    <a:pt x="68" y="104"/>
                  </a:cubicBezTo>
                  <a:lnTo>
                    <a:pt x="68" y="104"/>
                  </a:lnTo>
                  <a:cubicBezTo>
                    <a:pt x="50" y="77"/>
                    <a:pt x="31" y="53"/>
                    <a:pt x="6" y="30"/>
                  </a:cubicBezTo>
                  <a:lnTo>
                    <a:pt x="6" y="30"/>
                  </a:lnTo>
                  <a:cubicBezTo>
                    <a:pt x="1" y="25"/>
                    <a:pt x="0" y="14"/>
                    <a:pt x="5" y="7"/>
                  </a:cubicBezTo>
                  <a:lnTo>
                    <a:pt x="5" y="7"/>
                  </a:lnTo>
                  <a:cubicBezTo>
                    <a:pt x="12" y="0"/>
                    <a:pt x="22" y="0"/>
                    <a:pt x="30" y="7"/>
                  </a:cubicBezTo>
                  <a:lnTo>
                    <a:pt x="30" y="7"/>
                  </a:lnTo>
                  <a:cubicBezTo>
                    <a:pt x="55" y="29"/>
                    <a:pt x="78" y="56"/>
                    <a:pt x="96" y="86"/>
                  </a:cubicBezTo>
                  <a:lnTo>
                    <a:pt x="96" y="86"/>
                  </a:lnTo>
                  <a:cubicBezTo>
                    <a:pt x="101" y="94"/>
                    <a:pt x="98" y="105"/>
                    <a:pt x="90" y="109"/>
                  </a:cubicBezTo>
                  <a:lnTo>
                    <a:pt x="90" y="109"/>
                  </a:lnTo>
                  <a:cubicBezTo>
                    <a:pt x="87" y="111"/>
                    <a:pt x="85" y="112"/>
                    <a:pt x="82" y="11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8">
              <a:extLst>
                <a:ext uri="{FF2B5EF4-FFF2-40B4-BE49-F238E27FC236}">
                  <a16:creationId xmlns:a16="http://schemas.microsoft.com/office/drawing/2014/main" id="{65214304-3A27-FA1A-0B01-5FEBA5C5261C}"/>
                </a:ext>
              </a:extLst>
            </p:cNvPr>
            <p:cNvSpPr/>
            <p:nvPr/>
          </p:nvSpPr>
          <p:spPr>
            <a:xfrm flipH="1">
              <a:off x="5105026" y="362894"/>
              <a:ext cx="1441539" cy="469898"/>
            </a:xfrm>
            <a:custGeom>
              <a:avLst/>
              <a:gdLst/>
              <a:ahLst/>
              <a:cxnLst/>
              <a:rect l="l" t="t" r="r" b="b"/>
              <a:pathLst>
                <a:path w="3192" h="1040" extrusionOk="0">
                  <a:moveTo>
                    <a:pt x="1900" y="1039"/>
                  </a:moveTo>
                  <a:lnTo>
                    <a:pt x="1900" y="1039"/>
                  </a:lnTo>
                  <a:cubicBezTo>
                    <a:pt x="1880" y="1038"/>
                    <a:pt x="1857" y="1039"/>
                    <a:pt x="1835" y="1037"/>
                  </a:cubicBezTo>
                  <a:lnTo>
                    <a:pt x="1835" y="1037"/>
                  </a:lnTo>
                  <a:cubicBezTo>
                    <a:pt x="1826" y="1036"/>
                    <a:pt x="1819" y="1028"/>
                    <a:pt x="1820" y="1019"/>
                  </a:cubicBezTo>
                  <a:lnTo>
                    <a:pt x="1820" y="1019"/>
                  </a:lnTo>
                  <a:cubicBezTo>
                    <a:pt x="1820" y="1009"/>
                    <a:pt x="1829" y="1003"/>
                    <a:pt x="1838" y="1004"/>
                  </a:cubicBezTo>
                  <a:lnTo>
                    <a:pt x="1838" y="1004"/>
                  </a:lnTo>
                  <a:cubicBezTo>
                    <a:pt x="1858" y="1005"/>
                    <a:pt x="1880" y="1006"/>
                    <a:pt x="1900" y="1006"/>
                  </a:cubicBezTo>
                  <a:lnTo>
                    <a:pt x="1900" y="1006"/>
                  </a:lnTo>
                  <a:lnTo>
                    <a:pt x="1900" y="1006"/>
                  </a:lnTo>
                  <a:cubicBezTo>
                    <a:pt x="1945" y="1006"/>
                    <a:pt x="1991" y="1002"/>
                    <a:pt x="2034" y="995"/>
                  </a:cubicBezTo>
                  <a:lnTo>
                    <a:pt x="2034" y="995"/>
                  </a:lnTo>
                  <a:cubicBezTo>
                    <a:pt x="2044" y="994"/>
                    <a:pt x="2052" y="1000"/>
                    <a:pt x="2053" y="1009"/>
                  </a:cubicBezTo>
                  <a:lnTo>
                    <a:pt x="2053" y="1009"/>
                  </a:lnTo>
                  <a:cubicBezTo>
                    <a:pt x="2055" y="1018"/>
                    <a:pt x="2049" y="1026"/>
                    <a:pt x="2039" y="1028"/>
                  </a:cubicBezTo>
                  <a:lnTo>
                    <a:pt x="2039" y="1028"/>
                  </a:lnTo>
                  <a:cubicBezTo>
                    <a:pt x="1994" y="1036"/>
                    <a:pt x="1947" y="1039"/>
                    <a:pt x="1900" y="1039"/>
                  </a:cubicBezTo>
                  <a:close/>
                  <a:moveTo>
                    <a:pt x="1640" y="998"/>
                  </a:moveTo>
                  <a:lnTo>
                    <a:pt x="1640" y="998"/>
                  </a:lnTo>
                  <a:cubicBezTo>
                    <a:pt x="1638" y="998"/>
                    <a:pt x="1636" y="998"/>
                    <a:pt x="1634" y="998"/>
                  </a:cubicBezTo>
                  <a:lnTo>
                    <a:pt x="1634" y="998"/>
                  </a:lnTo>
                  <a:cubicBezTo>
                    <a:pt x="1628" y="995"/>
                    <a:pt x="1622" y="994"/>
                    <a:pt x="1614" y="990"/>
                  </a:cubicBezTo>
                  <a:lnTo>
                    <a:pt x="1614" y="990"/>
                  </a:lnTo>
                  <a:cubicBezTo>
                    <a:pt x="1554" y="969"/>
                    <a:pt x="1499" y="942"/>
                    <a:pt x="1451" y="907"/>
                  </a:cubicBezTo>
                  <a:lnTo>
                    <a:pt x="1451" y="907"/>
                  </a:lnTo>
                  <a:cubicBezTo>
                    <a:pt x="1443" y="902"/>
                    <a:pt x="1441" y="892"/>
                    <a:pt x="1446" y="885"/>
                  </a:cubicBezTo>
                  <a:lnTo>
                    <a:pt x="1446" y="885"/>
                  </a:lnTo>
                  <a:cubicBezTo>
                    <a:pt x="1452" y="877"/>
                    <a:pt x="1461" y="875"/>
                    <a:pt x="1469" y="880"/>
                  </a:cubicBezTo>
                  <a:lnTo>
                    <a:pt x="1469" y="880"/>
                  </a:lnTo>
                  <a:cubicBezTo>
                    <a:pt x="1516" y="912"/>
                    <a:pt x="1568" y="938"/>
                    <a:pt x="1626" y="960"/>
                  </a:cubicBezTo>
                  <a:lnTo>
                    <a:pt x="1626" y="960"/>
                  </a:lnTo>
                  <a:cubicBezTo>
                    <a:pt x="1632" y="962"/>
                    <a:pt x="1638" y="964"/>
                    <a:pt x="1645" y="965"/>
                  </a:cubicBezTo>
                  <a:lnTo>
                    <a:pt x="1645" y="965"/>
                  </a:lnTo>
                  <a:cubicBezTo>
                    <a:pt x="1653" y="968"/>
                    <a:pt x="1658" y="978"/>
                    <a:pt x="1655" y="987"/>
                  </a:cubicBezTo>
                  <a:lnTo>
                    <a:pt x="1655" y="987"/>
                  </a:lnTo>
                  <a:cubicBezTo>
                    <a:pt x="1653" y="994"/>
                    <a:pt x="1647" y="998"/>
                    <a:pt x="1640" y="998"/>
                  </a:cubicBezTo>
                  <a:close/>
                  <a:moveTo>
                    <a:pt x="1141" y="989"/>
                  </a:moveTo>
                  <a:lnTo>
                    <a:pt x="1141" y="989"/>
                  </a:lnTo>
                  <a:cubicBezTo>
                    <a:pt x="1132" y="989"/>
                    <a:pt x="1125" y="983"/>
                    <a:pt x="1124" y="974"/>
                  </a:cubicBezTo>
                  <a:lnTo>
                    <a:pt x="1124" y="974"/>
                  </a:lnTo>
                  <a:cubicBezTo>
                    <a:pt x="1123" y="965"/>
                    <a:pt x="1130" y="956"/>
                    <a:pt x="1139" y="956"/>
                  </a:cubicBezTo>
                  <a:lnTo>
                    <a:pt x="1139" y="956"/>
                  </a:lnTo>
                  <a:cubicBezTo>
                    <a:pt x="1205" y="948"/>
                    <a:pt x="1269" y="934"/>
                    <a:pt x="1331" y="911"/>
                  </a:cubicBezTo>
                  <a:lnTo>
                    <a:pt x="1331" y="911"/>
                  </a:lnTo>
                  <a:cubicBezTo>
                    <a:pt x="1339" y="907"/>
                    <a:pt x="1349" y="912"/>
                    <a:pt x="1351" y="920"/>
                  </a:cubicBezTo>
                  <a:lnTo>
                    <a:pt x="1351" y="920"/>
                  </a:lnTo>
                  <a:cubicBezTo>
                    <a:pt x="1355" y="930"/>
                    <a:pt x="1351" y="939"/>
                    <a:pt x="1341" y="943"/>
                  </a:cubicBezTo>
                  <a:lnTo>
                    <a:pt x="1341" y="943"/>
                  </a:lnTo>
                  <a:cubicBezTo>
                    <a:pt x="1278" y="965"/>
                    <a:pt x="1211" y="981"/>
                    <a:pt x="1142" y="988"/>
                  </a:cubicBezTo>
                  <a:lnTo>
                    <a:pt x="1142" y="988"/>
                  </a:lnTo>
                  <a:cubicBezTo>
                    <a:pt x="1141" y="988"/>
                    <a:pt x="1141" y="989"/>
                    <a:pt x="1141" y="989"/>
                  </a:cubicBezTo>
                  <a:close/>
                  <a:moveTo>
                    <a:pt x="940" y="987"/>
                  </a:moveTo>
                  <a:lnTo>
                    <a:pt x="940" y="987"/>
                  </a:lnTo>
                  <a:cubicBezTo>
                    <a:pt x="939" y="987"/>
                    <a:pt x="938" y="987"/>
                    <a:pt x="938" y="987"/>
                  </a:cubicBezTo>
                  <a:lnTo>
                    <a:pt x="938" y="987"/>
                  </a:lnTo>
                  <a:cubicBezTo>
                    <a:pt x="910" y="984"/>
                    <a:pt x="881" y="979"/>
                    <a:pt x="853" y="973"/>
                  </a:cubicBezTo>
                  <a:lnTo>
                    <a:pt x="853" y="973"/>
                  </a:lnTo>
                  <a:cubicBezTo>
                    <a:pt x="815" y="964"/>
                    <a:pt x="777" y="953"/>
                    <a:pt x="739" y="938"/>
                  </a:cubicBezTo>
                  <a:lnTo>
                    <a:pt x="739" y="938"/>
                  </a:lnTo>
                  <a:cubicBezTo>
                    <a:pt x="730" y="936"/>
                    <a:pt x="727" y="926"/>
                    <a:pt x="730" y="917"/>
                  </a:cubicBezTo>
                  <a:lnTo>
                    <a:pt x="730" y="917"/>
                  </a:lnTo>
                  <a:cubicBezTo>
                    <a:pt x="733" y="909"/>
                    <a:pt x="743" y="905"/>
                    <a:pt x="751" y="907"/>
                  </a:cubicBezTo>
                  <a:lnTo>
                    <a:pt x="751" y="907"/>
                  </a:lnTo>
                  <a:cubicBezTo>
                    <a:pt x="787" y="920"/>
                    <a:pt x="823" y="931"/>
                    <a:pt x="860" y="939"/>
                  </a:cubicBezTo>
                  <a:lnTo>
                    <a:pt x="860" y="939"/>
                  </a:lnTo>
                  <a:cubicBezTo>
                    <a:pt x="886" y="946"/>
                    <a:pt x="915" y="951"/>
                    <a:pt x="942" y="955"/>
                  </a:cubicBezTo>
                  <a:lnTo>
                    <a:pt x="942" y="955"/>
                  </a:lnTo>
                  <a:cubicBezTo>
                    <a:pt x="951" y="956"/>
                    <a:pt x="957" y="964"/>
                    <a:pt x="956" y="973"/>
                  </a:cubicBezTo>
                  <a:lnTo>
                    <a:pt x="956" y="973"/>
                  </a:lnTo>
                  <a:cubicBezTo>
                    <a:pt x="955" y="981"/>
                    <a:pt x="949" y="987"/>
                    <a:pt x="940" y="987"/>
                  </a:cubicBezTo>
                  <a:close/>
                  <a:moveTo>
                    <a:pt x="2229" y="974"/>
                  </a:moveTo>
                  <a:lnTo>
                    <a:pt x="2229" y="974"/>
                  </a:lnTo>
                  <a:cubicBezTo>
                    <a:pt x="2223" y="974"/>
                    <a:pt x="2217" y="970"/>
                    <a:pt x="2215" y="963"/>
                  </a:cubicBezTo>
                  <a:lnTo>
                    <a:pt x="2215" y="963"/>
                  </a:lnTo>
                  <a:cubicBezTo>
                    <a:pt x="2211" y="955"/>
                    <a:pt x="2216" y="945"/>
                    <a:pt x="2224" y="942"/>
                  </a:cubicBezTo>
                  <a:lnTo>
                    <a:pt x="2224" y="942"/>
                  </a:lnTo>
                  <a:cubicBezTo>
                    <a:pt x="2289" y="917"/>
                    <a:pt x="2352" y="886"/>
                    <a:pt x="2405" y="859"/>
                  </a:cubicBezTo>
                  <a:lnTo>
                    <a:pt x="2405" y="859"/>
                  </a:lnTo>
                  <a:cubicBezTo>
                    <a:pt x="2413" y="855"/>
                    <a:pt x="2424" y="858"/>
                    <a:pt x="2427" y="867"/>
                  </a:cubicBezTo>
                  <a:lnTo>
                    <a:pt x="2427" y="867"/>
                  </a:lnTo>
                  <a:cubicBezTo>
                    <a:pt x="2431" y="875"/>
                    <a:pt x="2429" y="885"/>
                    <a:pt x="2420" y="889"/>
                  </a:cubicBezTo>
                  <a:lnTo>
                    <a:pt x="2420" y="889"/>
                  </a:lnTo>
                  <a:cubicBezTo>
                    <a:pt x="2366" y="916"/>
                    <a:pt x="2303" y="946"/>
                    <a:pt x="2236" y="973"/>
                  </a:cubicBezTo>
                  <a:lnTo>
                    <a:pt x="2236" y="973"/>
                  </a:lnTo>
                  <a:cubicBezTo>
                    <a:pt x="2234" y="974"/>
                    <a:pt x="2232" y="974"/>
                    <a:pt x="2229" y="974"/>
                  </a:cubicBezTo>
                  <a:close/>
                  <a:moveTo>
                    <a:pt x="565" y="852"/>
                  </a:moveTo>
                  <a:lnTo>
                    <a:pt x="565" y="852"/>
                  </a:lnTo>
                  <a:cubicBezTo>
                    <a:pt x="562" y="852"/>
                    <a:pt x="558" y="851"/>
                    <a:pt x="556" y="848"/>
                  </a:cubicBezTo>
                  <a:lnTo>
                    <a:pt x="556" y="848"/>
                  </a:lnTo>
                  <a:cubicBezTo>
                    <a:pt x="500" y="813"/>
                    <a:pt x="445" y="772"/>
                    <a:pt x="393" y="726"/>
                  </a:cubicBezTo>
                  <a:lnTo>
                    <a:pt x="393" y="726"/>
                  </a:lnTo>
                  <a:cubicBezTo>
                    <a:pt x="387" y="720"/>
                    <a:pt x="386" y="709"/>
                    <a:pt x="392" y="701"/>
                  </a:cubicBezTo>
                  <a:lnTo>
                    <a:pt x="392" y="701"/>
                  </a:lnTo>
                  <a:cubicBezTo>
                    <a:pt x="399" y="695"/>
                    <a:pt x="410" y="694"/>
                    <a:pt x="415" y="701"/>
                  </a:cubicBezTo>
                  <a:lnTo>
                    <a:pt x="415" y="701"/>
                  </a:lnTo>
                  <a:cubicBezTo>
                    <a:pt x="465" y="746"/>
                    <a:pt x="519" y="786"/>
                    <a:pt x="574" y="819"/>
                  </a:cubicBezTo>
                  <a:lnTo>
                    <a:pt x="574" y="819"/>
                  </a:lnTo>
                  <a:cubicBezTo>
                    <a:pt x="582" y="826"/>
                    <a:pt x="584" y="836"/>
                    <a:pt x="578" y="843"/>
                  </a:cubicBezTo>
                  <a:lnTo>
                    <a:pt x="578" y="843"/>
                  </a:lnTo>
                  <a:cubicBezTo>
                    <a:pt x="575" y="848"/>
                    <a:pt x="570" y="852"/>
                    <a:pt x="565" y="852"/>
                  </a:cubicBezTo>
                  <a:close/>
                  <a:moveTo>
                    <a:pt x="1514" y="851"/>
                  </a:moveTo>
                  <a:lnTo>
                    <a:pt x="1514" y="851"/>
                  </a:lnTo>
                  <a:cubicBezTo>
                    <a:pt x="1508" y="851"/>
                    <a:pt x="1504" y="848"/>
                    <a:pt x="1501" y="844"/>
                  </a:cubicBezTo>
                  <a:lnTo>
                    <a:pt x="1501" y="844"/>
                  </a:lnTo>
                  <a:cubicBezTo>
                    <a:pt x="1496" y="837"/>
                    <a:pt x="1497" y="827"/>
                    <a:pt x="1504" y="821"/>
                  </a:cubicBezTo>
                  <a:lnTo>
                    <a:pt x="1504" y="821"/>
                  </a:lnTo>
                  <a:cubicBezTo>
                    <a:pt x="1538" y="798"/>
                    <a:pt x="1569" y="771"/>
                    <a:pt x="1598" y="743"/>
                  </a:cubicBezTo>
                  <a:lnTo>
                    <a:pt x="1598" y="743"/>
                  </a:lnTo>
                  <a:cubicBezTo>
                    <a:pt x="1616" y="724"/>
                    <a:pt x="1632" y="704"/>
                    <a:pt x="1647" y="686"/>
                  </a:cubicBezTo>
                  <a:lnTo>
                    <a:pt x="1647" y="686"/>
                  </a:lnTo>
                  <a:cubicBezTo>
                    <a:pt x="1653" y="680"/>
                    <a:pt x="1662" y="679"/>
                    <a:pt x="1671" y="683"/>
                  </a:cubicBezTo>
                  <a:lnTo>
                    <a:pt x="1671" y="683"/>
                  </a:lnTo>
                  <a:cubicBezTo>
                    <a:pt x="1677" y="689"/>
                    <a:pt x="1679" y="700"/>
                    <a:pt x="1673" y="707"/>
                  </a:cubicBezTo>
                  <a:lnTo>
                    <a:pt x="1673" y="707"/>
                  </a:lnTo>
                  <a:cubicBezTo>
                    <a:pt x="1657" y="727"/>
                    <a:pt x="1641" y="747"/>
                    <a:pt x="1621" y="766"/>
                  </a:cubicBezTo>
                  <a:lnTo>
                    <a:pt x="1621" y="766"/>
                  </a:lnTo>
                  <a:cubicBezTo>
                    <a:pt x="1591" y="796"/>
                    <a:pt x="1559" y="823"/>
                    <a:pt x="1523" y="848"/>
                  </a:cubicBezTo>
                  <a:lnTo>
                    <a:pt x="1523" y="848"/>
                  </a:lnTo>
                  <a:cubicBezTo>
                    <a:pt x="1521" y="851"/>
                    <a:pt x="1517" y="851"/>
                    <a:pt x="1514" y="851"/>
                  </a:cubicBezTo>
                  <a:close/>
                  <a:moveTo>
                    <a:pt x="2593" y="799"/>
                  </a:moveTo>
                  <a:lnTo>
                    <a:pt x="2593" y="799"/>
                  </a:lnTo>
                  <a:cubicBezTo>
                    <a:pt x="2586" y="799"/>
                    <a:pt x="2581" y="797"/>
                    <a:pt x="2577" y="790"/>
                  </a:cubicBezTo>
                  <a:lnTo>
                    <a:pt x="2577" y="790"/>
                  </a:lnTo>
                  <a:cubicBezTo>
                    <a:pt x="2574" y="782"/>
                    <a:pt x="2577" y="772"/>
                    <a:pt x="2586" y="768"/>
                  </a:cubicBezTo>
                  <a:lnTo>
                    <a:pt x="2586" y="768"/>
                  </a:lnTo>
                  <a:cubicBezTo>
                    <a:pt x="2657" y="734"/>
                    <a:pt x="2716" y="709"/>
                    <a:pt x="2773" y="691"/>
                  </a:cubicBezTo>
                  <a:lnTo>
                    <a:pt x="2773" y="691"/>
                  </a:lnTo>
                  <a:cubicBezTo>
                    <a:pt x="2782" y="688"/>
                    <a:pt x="2791" y="692"/>
                    <a:pt x="2794" y="701"/>
                  </a:cubicBezTo>
                  <a:lnTo>
                    <a:pt x="2794" y="701"/>
                  </a:lnTo>
                  <a:cubicBezTo>
                    <a:pt x="2797" y="710"/>
                    <a:pt x="2792" y="720"/>
                    <a:pt x="2784" y="722"/>
                  </a:cubicBezTo>
                  <a:lnTo>
                    <a:pt x="2784" y="722"/>
                  </a:lnTo>
                  <a:cubicBezTo>
                    <a:pt x="2728" y="741"/>
                    <a:pt x="2670" y="765"/>
                    <a:pt x="2600" y="799"/>
                  </a:cubicBezTo>
                  <a:lnTo>
                    <a:pt x="2600" y="799"/>
                  </a:lnTo>
                  <a:cubicBezTo>
                    <a:pt x="2597" y="799"/>
                    <a:pt x="2595" y="799"/>
                    <a:pt x="2593" y="799"/>
                  </a:cubicBezTo>
                  <a:close/>
                  <a:moveTo>
                    <a:pt x="1320" y="767"/>
                  </a:moveTo>
                  <a:lnTo>
                    <a:pt x="1320" y="767"/>
                  </a:lnTo>
                  <a:cubicBezTo>
                    <a:pt x="1315" y="767"/>
                    <a:pt x="1310" y="765"/>
                    <a:pt x="1306" y="760"/>
                  </a:cubicBezTo>
                  <a:lnTo>
                    <a:pt x="1306" y="760"/>
                  </a:lnTo>
                  <a:cubicBezTo>
                    <a:pt x="1301" y="751"/>
                    <a:pt x="1296" y="744"/>
                    <a:pt x="1292" y="735"/>
                  </a:cubicBezTo>
                  <a:lnTo>
                    <a:pt x="1292" y="735"/>
                  </a:lnTo>
                  <a:cubicBezTo>
                    <a:pt x="1263" y="682"/>
                    <a:pt x="1248" y="621"/>
                    <a:pt x="1247" y="559"/>
                  </a:cubicBezTo>
                  <a:lnTo>
                    <a:pt x="1247" y="559"/>
                  </a:lnTo>
                  <a:cubicBezTo>
                    <a:pt x="1247" y="550"/>
                    <a:pt x="1253" y="543"/>
                    <a:pt x="1263" y="543"/>
                  </a:cubicBezTo>
                  <a:lnTo>
                    <a:pt x="1263" y="543"/>
                  </a:lnTo>
                  <a:cubicBezTo>
                    <a:pt x="1274" y="542"/>
                    <a:pt x="1279" y="550"/>
                    <a:pt x="1279" y="558"/>
                  </a:cubicBezTo>
                  <a:lnTo>
                    <a:pt x="1279" y="558"/>
                  </a:lnTo>
                  <a:cubicBezTo>
                    <a:pt x="1281" y="616"/>
                    <a:pt x="1295" y="671"/>
                    <a:pt x="1321" y="720"/>
                  </a:cubicBezTo>
                  <a:lnTo>
                    <a:pt x="1321" y="720"/>
                  </a:lnTo>
                  <a:cubicBezTo>
                    <a:pt x="1325" y="727"/>
                    <a:pt x="1330" y="734"/>
                    <a:pt x="1333" y="742"/>
                  </a:cubicBezTo>
                  <a:lnTo>
                    <a:pt x="1333" y="742"/>
                  </a:lnTo>
                  <a:cubicBezTo>
                    <a:pt x="1339" y="750"/>
                    <a:pt x="1337" y="760"/>
                    <a:pt x="1328" y="765"/>
                  </a:cubicBezTo>
                  <a:lnTo>
                    <a:pt x="1328" y="765"/>
                  </a:lnTo>
                  <a:cubicBezTo>
                    <a:pt x="1326" y="767"/>
                    <a:pt x="1323" y="767"/>
                    <a:pt x="1320" y="767"/>
                  </a:cubicBezTo>
                  <a:close/>
                  <a:moveTo>
                    <a:pt x="3172" y="702"/>
                  </a:moveTo>
                  <a:lnTo>
                    <a:pt x="3172" y="702"/>
                  </a:lnTo>
                  <a:cubicBezTo>
                    <a:pt x="3171" y="702"/>
                    <a:pt x="3170" y="701"/>
                    <a:pt x="3169" y="701"/>
                  </a:cubicBezTo>
                  <a:lnTo>
                    <a:pt x="3169" y="701"/>
                  </a:lnTo>
                  <a:cubicBezTo>
                    <a:pt x="3112" y="684"/>
                    <a:pt x="3051" y="677"/>
                    <a:pt x="2991" y="682"/>
                  </a:cubicBezTo>
                  <a:lnTo>
                    <a:pt x="2991" y="682"/>
                  </a:lnTo>
                  <a:cubicBezTo>
                    <a:pt x="2986" y="682"/>
                    <a:pt x="2980" y="682"/>
                    <a:pt x="2976" y="682"/>
                  </a:cubicBezTo>
                  <a:lnTo>
                    <a:pt x="2976" y="682"/>
                  </a:lnTo>
                  <a:cubicBezTo>
                    <a:pt x="2968" y="682"/>
                    <a:pt x="2958" y="676"/>
                    <a:pt x="2958" y="666"/>
                  </a:cubicBezTo>
                  <a:lnTo>
                    <a:pt x="2958" y="666"/>
                  </a:lnTo>
                  <a:cubicBezTo>
                    <a:pt x="2957" y="657"/>
                    <a:pt x="2965" y="650"/>
                    <a:pt x="2973" y="648"/>
                  </a:cubicBezTo>
                  <a:lnTo>
                    <a:pt x="2973" y="648"/>
                  </a:lnTo>
                  <a:cubicBezTo>
                    <a:pt x="2978" y="648"/>
                    <a:pt x="2983" y="647"/>
                    <a:pt x="2989" y="647"/>
                  </a:cubicBezTo>
                  <a:lnTo>
                    <a:pt x="2989" y="647"/>
                  </a:lnTo>
                  <a:cubicBezTo>
                    <a:pt x="3053" y="644"/>
                    <a:pt x="3117" y="652"/>
                    <a:pt x="3179" y="670"/>
                  </a:cubicBezTo>
                  <a:lnTo>
                    <a:pt x="3179" y="670"/>
                  </a:lnTo>
                  <a:cubicBezTo>
                    <a:pt x="3187" y="672"/>
                    <a:pt x="3191" y="682"/>
                    <a:pt x="3189" y="690"/>
                  </a:cubicBezTo>
                  <a:lnTo>
                    <a:pt x="3189" y="690"/>
                  </a:lnTo>
                  <a:cubicBezTo>
                    <a:pt x="3188" y="697"/>
                    <a:pt x="3180" y="702"/>
                    <a:pt x="3172" y="702"/>
                  </a:cubicBezTo>
                  <a:close/>
                  <a:moveTo>
                    <a:pt x="268" y="582"/>
                  </a:moveTo>
                  <a:lnTo>
                    <a:pt x="268" y="582"/>
                  </a:lnTo>
                  <a:cubicBezTo>
                    <a:pt x="264" y="582"/>
                    <a:pt x="259" y="580"/>
                    <a:pt x="255" y="575"/>
                  </a:cubicBezTo>
                  <a:lnTo>
                    <a:pt x="255" y="575"/>
                  </a:lnTo>
                  <a:cubicBezTo>
                    <a:pt x="236" y="550"/>
                    <a:pt x="218" y="524"/>
                    <a:pt x="200" y="498"/>
                  </a:cubicBezTo>
                  <a:lnTo>
                    <a:pt x="200" y="498"/>
                  </a:lnTo>
                  <a:cubicBezTo>
                    <a:pt x="180" y="467"/>
                    <a:pt x="162" y="436"/>
                    <a:pt x="144" y="404"/>
                  </a:cubicBezTo>
                  <a:lnTo>
                    <a:pt x="144" y="404"/>
                  </a:lnTo>
                  <a:cubicBezTo>
                    <a:pt x="140" y="396"/>
                    <a:pt x="143" y="385"/>
                    <a:pt x="151" y="381"/>
                  </a:cubicBezTo>
                  <a:lnTo>
                    <a:pt x="151" y="381"/>
                  </a:lnTo>
                  <a:cubicBezTo>
                    <a:pt x="159" y="377"/>
                    <a:pt x="168" y="379"/>
                    <a:pt x="174" y="388"/>
                  </a:cubicBezTo>
                  <a:lnTo>
                    <a:pt x="174" y="388"/>
                  </a:lnTo>
                  <a:cubicBezTo>
                    <a:pt x="191" y="418"/>
                    <a:pt x="209" y="449"/>
                    <a:pt x="228" y="479"/>
                  </a:cubicBezTo>
                  <a:lnTo>
                    <a:pt x="228" y="479"/>
                  </a:lnTo>
                  <a:cubicBezTo>
                    <a:pt x="244" y="505"/>
                    <a:pt x="264" y="530"/>
                    <a:pt x="281" y="555"/>
                  </a:cubicBezTo>
                  <a:lnTo>
                    <a:pt x="281" y="555"/>
                  </a:lnTo>
                  <a:cubicBezTo>
                    <a:pt x="287" y="562"/>
                    <a:pt x="286" y="573"/>
                    <a:pt x="279" y="577"/>
                  </a:cubicBezTo>
                  <a:lnTo>
                    <a:pt x="279" y="577"/>
                  </a:lnTo>
                  <a:cubicBezTo>
                    <a:pt x="276" y="581"/>
                    <a:pt x="272" y="582"/>
                    <a:pt x="268" y="582"/>
                  </a:cubicBezTo>
                  <a:close/>
                  <a:moveTo>
                    <a:pt x="1737" y="530"/>
                  </a:moveTo>
                  <a:lnTo>
                    <a:pt x="1737" y="530"/>
                  </a:lnTo>
                  <a:cubicBezTo>
                    <a:pt x="1736" y="530"/>
                    <a:pt x="1736" y="530"/>
                    <a:pt x="1735" y="529"/>
                  </a:cubicBezTo>
                  <a:lnTo>
                    <a:pt x="1735" y="529"/>
                  </a:lnTo>
                  <a:cubicBezTo>
                    <a:pt x="1727" y="529"/>
                    <a:pt x="1719" y="520"/>
                    <a:pt x="1720" y="511"/>
                  </a:cubicBezTo>
                  <a:lnTo>
                    <a:pt x="1720" y="511"/>
                  </a:lnTo>
                  <a:cubicBezTo>
                    <a:pt x="1721" y="504"/>
                    <a:pt x="1721" y="496"/>
                    <a:pt x="1721" y="489"/>
                  </a:cubicBezTo>
                  <a:lnTo>
                    <a:pt x="1721" y="489"/>
                  </a:lnTo>
                  <a:cubicBezTo>
                    <a:pt x="1721" y="440"/>
                    <a:pt x="1708" y="396"/>
                    <a:pt x="1682" y="362"/>
                  </a:cubicBezTo>
                  <a:lnTo>
                    <a:pt x="1682" y="362"/>
                  </a:lnTo>
                  <a:cubicBezTo>
                    <a:pt x="1677" y="353"/>
                    <a:pt x="1671" y="346"/>
                    <a:pt x="1664" y="340"/>
                  </a:cubicBezTo>
                  <a:lnTo>
                    <a:pt x="1664" y="340"/>
                  </a:lnTo>
                  <a:cubicBezTo>
                    <a:pt x="1657" y="333"/>
                    <a:pt x="1657" y="322"/>
                    <a:pt x="1664" y="315"/>
                  </a:cubicBezTo>
                  <a:lnTo>
                    <a:pt x="1664" y="315"/>
                  </a:lnTo>
                  <a:cubicBezTo>
                    <a:pt x="1671" y="309"/>
                    <a:pt x="1680" y="309"/>
                    <a:pt x="1687" y="315"/>
                  </a:cubicBezTo>
                  <a:lnTo>
                    <a:pt x="1687" y="315"/>
                  </a:lnTo>
                  <a:cubicBezTo>
                    <a:pt x="1695" y="323"/>
                    <a:pt x="1703" y="332"/>
                    <a:pt x="1710" y="341"/>
                  </a:cubicBezTo>
                  <a:lnTo>
                    <a:pt x="1710" y="341"/>
                  </a:lnTo>
                  <a:cubicBezTo>
                    <a:pt x="1739" y="382"/>
                    <a:pt x="1754" y="432"/>
                    <a:pt x="1754" y="489"/>
                  </a:cubicBezTo>
                  <a:lnTo>
                    <a:pt x="1754" y="489"/>
                  </a:lnTo>
                  <a:cubicBezTo>
                    <a:pt x="1754" y="497"/>
                    <a:pt x="1754" y="506"/>
                    <a:pt x="1753" y="514"/>
                  </a:cubicBezTo>
                  <a:lnTo>
                    <a:pt x="1753" y="514"/>
                  </a:lnTo>
                  <a:cubicBezTo>
                    <a:pt x="1753" y="523"/>
                    <a:pt x="1745" y="530"/>
                    <a:pt x="1737" y="530"/>
                  </a:cubicBezTo>
                  <a:close/>
                  <a:moveTo>
                    <a:pt x="1320" y="386"/>
                  </a:moveTo>
                  <a:lnTo>
                    <a:pt x="1320" y="386"/>
                  </a:lnTo>
                  <a:cubicBezTo>
                    <a:pt x="1315" y="386"/>
                    <a:pt x="1313" y="385"/>
                    <a:pt x="1310" y="383"/>
                  </a:cubicBezTo>
                  <a:lnTo>
                    <a:pt x="1310" y="383"/>
                  </a:lnTo>
                  <a:cubicBezTo>
                    <a:pt x="1302" y="377"/>
                    <a:pt x="1301" y="366"/>
                    <a:pt x="1306" y="359"/>
                  </a:cubicBezTo>
                  <a:lnTo>
                    <a:pt x="1306" y="359"/>
                  </a:lnTo>
                  <a:cubicBezTo>
                    <a:pt x="1313" y="349"/>
                    <a:pt x="1320" y="341"/>
                    <a:pt x="1327" y="333"/>
                  </a:cubicBezTo>
                  <a:lnTo>
                    <a:pt x="1327" y="333"/>
                  </a:lnTo>
                  <a:cubicBezTo>
                    <a:pt x="1367" y="291"/>
                    <a:pt x="1424" y="262"/>
                    <a:pt x="1487" y="255"/>
                  </a:cubicBezTo>
                  <a:lnTo>
                    <a:pt x="1487" y="255"/>
                  </a:lnTo>
                  <a:cubicBezTo>
                    <a:pt x="1496" y="254"/>
                    <a:pt x="1505" y="260"/>
                    <a:pt x="1506" y="270"/>
                  </a:cubicBezTo>
                  <a:lnTo>
                    <a:pt x="1506" y="270"/>
                  </a:lnTo>
                  <a:cubicBezTo>
                    <a:pt x="1507" y="278"/>
                    <a:pt x="1501" y="286"/>
                    <a:pt x="1491" y="288"/>
                  </a:cubicBezTo>
                  <a:lnTo>
                    <a:pt x="1491" y="288"/>
                  </a:lnTo>
                  <a:cubicBezTo>
                    <a:pt x="1436" y="295"/>
                    <a:pt x="1386" y="320"/>
                    <a:pt x="1351" y="357"/>
                  </a:cubicBezTo>
                  <a:lnTo>
                    <a:pt x="1351" y="357"/>
                  </a:lnTo>
                  <a:cubicBezTo>
                    <a:pt x="1345" y="364"/>
                    <a:pt x="1339" y="371"/>
                    <a:pt x="1333" y="379"/>
                  </a:cubicBezTo>
                  <a:lnTo>
                    <a:pt x="1333" y="379"/>
                  </a:lnTo>
                  <a:cubicBezTo>
                    <a:pt x="1330" y="383"/>
                    <a:pt x="1325" y="386"/>
                    <a:pt x="1320" y="386"/>
                  </a:cubicBezTo>
                  <a:close/>
                  <a:moveTo>
                    <a:pt x="76" y="228"/>
                  </a:moveTo>
                  <a:lnTo>
                    <a:pt x="76" y="228"/>
                  </a:lnTo>
                  <a:cubicBezTo>
                    <a:pt x="69" y="228"/>
                    <a:pt x="63" y="224"/>
                    <a:pt x="60" y="218"/>
                  </a:cubicBezTo>
                  <a:lnTo>
                    <a:pt x="60" y="218"/>
                  </a:lnTo>
                  <a:cubicBezTo>
                    <a:pt x="36" y="155"/>
                    <a:pt x="17" y="90"/>
                    <a:pt x="2" y="22"/>
                  </a:cubicBezTo>
                  <a:lnTo>
                    <a:pt x="2" y="22"/>
                  </a:lnTo>
                  <a:cubicBezTo>
                    <a:pt x="0" y="12"/>
                    <a:pt x="6" y="4"/>
                    <a:pt x="14" y="2"/>
                  </a:cubicBezTo>
                  <a:lnTo>
                    <a:pt x="14" y="2"/>
                  </a:lnTo>
                  <a:cubicBezTo>
                    <a:pt x="24" y="0"/>
                    <a:pt x="32" y="5"/>
                    <a:pt x="34" y="15"/>
                  </a:cubicBezTo>
                  <a:lnTo>
                    <a:pt x="34" y="15"/>
                  </a:lnTo>
                  <a:cubicBezTo>
                    <a:pt x="50" y="80"/>
                    <a:pt x="69" y="144"/>
                    <a:pt x="91" y="206"/>
                  </a:cubicBezTo>
                  <a:lnTo>
                    <a:pt x="91" y="206"/>
                  </a:lnTo>
                  <a:cubicBezTo>
                    <a:pt x="95" y="214"/>
                    <a:pt x="90" y="224"/>
                    <a:pt x="81" y="227"/>
                  </a:cubicBezTo>
                  <a:lnTo>
                    <a:pt x="81" y="227"/>
                  </a:lnTo>
                  <a:cubicBezTo>
                    <a:pt x="79" y="228"/>
                    <a:pt x="78" y="228"/>
                    <a:pt x="76" y="2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8">
              <a:extLst>
                <a:ext uri="{FF2B5EF4-FFF2-40B4-BE49-F238E27FC236}">
                  <a16:creationId xmlns:a16="http://schemas.microsoft.com/office/drawing/2014/main" id="{F128E871-07F4-D982-820C-66062738DE88}"/>
                </a:ext>
              </a:extLst>
            </p:cNvPr>
            <p:cNvSpPr/>
            <p:nvPr/>
          </p:nvSpPr>
          <p:spPr>
            <a:xfrm flipH="1">
              <a:off x="4193113" y="852702"/>
              <a:ext cx="1097082" cy="282735"/>
            </a:xfrm>
            <a:custGeom>
              <a:avLst/>
              <a:gdLst/>
              <a:ahLst/>
              <a:cxnLst/>
              <a:rect l="l" t="t" r="r" b="b"/>
              <a:pathLst>
                <a:path w="2429" h="628" extrusionOk="0">
                  <a:moveTo>
                    <a:pt x="0" y="627"/>
                  </a:moveTo>
                  <a:lnTo>
                    <a:pt x="945" y="538"/>
                  </a:lnTo>
                  <a:lnTo>
                    <a:pt x="2428" y="399"/>
                  </a:lnTo>
                  <a:lnTo>
                    <a:pt x="868" y="66"/>
                  </a:lnTo>
                  <a:lnTo>
                    <a:pt x="558" y="0"/>
                  </a:lnTo>
                  <a:lnTo>
                    <a:pt x="0" y="62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8">
              <a:extLst>
                <a:ext uri="{FF2B5EF4-FFF2-40B4-BE49-F238E27FC236}">
                  <a16:creationId xmlns:a16="http://schemas.microsoft.com/office/drawing/2014/main" id="{7C72C7DA-C14D-9422-F62B-B331133BB019}"/>
                </a:ext>
              </a:extLst>
            </p:cNvPr>
            <p:cNvSpPr/>
            <p:nvPr/>
          </p:nvSpPr>
          <p:spPr>
            <a:xfrm flipH="1">
              <a:off x="4193115" y="1033891"/>
              <a:ext cx="670991" cy="109509"/>
            </a:xfrm>
            <a:custGeom>
              <a:avLst/>
              <a:gdLst/>
              <a:ahLst/>
              <a:cxnLst/>
              <a:rect l="l" t="t" r="r" b="b"/>
              <a:pathLst>
                <a:path w="1484" h="242" extrusionOk="0">
                  <a:moveTo>
                    <a:pt x="1" y="147"/>
                  </a:moveTo>
                  <a:lnTo>
                    <a:pt x="26" y="241"/>
                  </a:lnTo>
                  <a:lnTo>
                    <a:pt x="1483" y="0"/>
                  </a:lnTo>
                  <a:lnTo>
                    <a:pt x="0" y="139"/>
                  </a:lnTo>
                  <a:lnTo>
                    <a:pt x="1" y="1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8">
              <a:extLst>
                <a:ext uri="{FF2B5EF4-FFF2-40B4-BE49-F238E27FC236}">
                  <a16:creationId xmlns:a16="http://schemas.microsoft.com/office/drawing/2014/main" id="{D49882FF-4114-EBF1-E0FA-965C00D36C4C}"/>
                </a:ext>
              </a:extLst>
            </p:cNvPr>
            <p:cNvSpPr/>
            <p:nvPr/>
          </p:nvSpPr>
          <p:spPr>
            <a:xfrm flipH="1">
              <a:off x="4195106" y="729255"/>
              <a:ext cx="724749" cy="304636"/>
            </a:xfrm>
            <a:custGeom>
              <a:avLst/>
              <a:gdLst/>
              <a:ahLst/>
              <a:cxnLst/>
              <a:rect l="l" t="t" r="r" b="b"/>
              <a:pathLst>
                <a:path w="1607" h="675" extrusionOk="0">
                  <a:moveTo>
                    <a:pt x="0" y="0"/>
                  </a:moveTo>
                  <a:lnTo>
                    <a:pt x="46" y="341"/>
                  </a:lnTo>
                  <a:lnTo>
                    <a:pt x="1606" y="674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8">
              <a:extLst>
                <a:ext uri="{FF2B5EF4-FFF2-40B4-BE49-F238E27FC236}">
                  <a16:creationId xmlns:a16="http://schemas.microsoft.com/office/drawing/2014/main" id="{903FCE0E-1827-7CC2-E0FE-66E50840B609}"/>
                </a:ext>
              </a:extLst>
            </p:cNvPr>
            <p:cNvSpPr/>
            <p:nvPr/>
          </p:nvSpPr>
          <p:spPr>
            <a:xfrm flipH="1">
              <a:off x="4195106" y="476386"/>
              <a:ext cx="724749" cy="557504"/>
            </a:xfrm>
            <a:custGeom>
              <a:avLst/>
              <a:gdLst/>
              <a:ahLst/>
              <a:cxnLst/>
              <a:rect l="l" t="t" r="r" b="b"/>
              <a:pathLst>
                <a:path w="1607" h="1233" extrusionOk="0">
                  <a:moveTo>
                    <a:pt x="0" y="558"/>
                  </a:moveTo>
                  <a:lnTo>
                    <a:pt x="1606" y="1232"/>
                  </a:lnTo>
                  <a:lnTo>
                    <a:pt x="375" y="0"/>
                  </a:lnTo>
                  <a:lnTo>
                    <a:pt x="0" y="558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8">
              <a:extLst>
                <a:ext uri="{FF2B5EF4-FFF2-40B4-BE49-F238E27FC236}">
                  <a16:creationId xmlns:a16="http://schemas.microsoft.com/office/drawing/2014/main" id="{196D39C8-E1FC-34C7-60A6-AF1CB49680C2}"/>
                </a:ext>
              </a:extLst>
            </p:cNvPr>
            <p:cNvSpPr/>
            <p:nvPr/>
          </p:nvSpPr>
          <p:spPr>
            <a:xfrm flipH="1">
              <a:off x="4185153" y="719299"/>
              <a:ext cx="864123" cy="324547"/>
            </a:xfrm>
            <a:custGeom>
              <a:avLst/>
              <a:gdLst/>
              <a:ahLst/>
              <a:cxnLst/>
              <a:rect l="l" t="t" r="r" b="b"/>
              <a:pathLst>
                <a:path w="1914" h="718" extrusionOk="0">
                  <a:moveTo>
                    <a:pt x="1891" y="717"/>
                  </a:moveTo>
                  <a:lnTo>
                    <a:pt x="1891" y="717"/>
                  </a:lnTo>
                  <a:cubicBezTo>
                    <a:pt x="1890" y="717"/>
                    <a:pt x="1888" y="717"/>
                    <a:pt x="1886" y="715"/>
                  </a:cubicBezTo>
                  <a:lnTo>
                    <a:pt x="18" y="318"/>
                  </a:lnTo>
                  <a:lnTo>
                    <a:pt x="18" y="318"/>
                  </a:lnTo>
                  <a:cubicBezTo>
                    <a:pt x="6" y="315"/>
                    <a:pt x="0" y="305"/>
                    <a:pt x="1" y="294"/>
                  </a:cubicBezTo>
                  <a:lnTo>
                    <a:pt x="1" y="294"/>
                  </a:lnTo>
                  <a:cubicBezTo>
                    <a:pt x="4" y="282"/>
                    <a:pt x="16" y="275"/>
                    <a:pt x="26" y="277"/>
                  </a:cubicBezTo>
                  <a:lnTo>
                    <a:pt x="1677" y="629"/>
                  </a:lnTo>
                  <a:lnTo>
                    <a:pt x="277" y="41"/>
                  </a:lnTo>
                  <a:lnTo>
                    <a:pt x="277" y="41"/>
                  </a:lnTo>
                  <a:cubicBezTo>
                    <a:pt x="267" y="38"/>
                    <a:pt x="262" y="25"/>
                    <a:pt x="266" y="15"/>
                  </a:cubicBezTo>
                  <a:lnTo>
                    <a:pt x="266" y="15"/>
                  </a:lnTo>
                  <a:cubicBezTo>
                    <a:pt x="270" y="4"/>
                    <a:pt x="283" y="0"/>
                    <a:pt x="293" y="3"/>
                  </a:cubicBezTo>
                  <a:lnTo>
                    <a:pt x="1899" y="676"/>
                  </a:lnTo>
                  <a:lnTo>
                    <a:pt x="1899" y="676"/>
                  </a:lnTo>
                  <a:cubicBezTo>
                    <a:pt x="1909" y="681"/>
                    <a:pt x="1913" y="691"/>
                    <a:pt x="1910" y="702"/>
                  </a:cubicBezTo>
                  <a:lnTo>
                    <a:pt x="1910" y="702"/>
                  </a:lnTo>
                  <a:cubicBezTo>
                    <a:pt x="1909" y="710"/>
                    <a:pt x="1900" y="717"/>
                    <a:pt x="1891" y="71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8">
              <a:extLst>
                <a:ext uri="{FF2B5EF4-FFF2-40B4-BE49-F238E27FC236}">
                  <a16:creationId xmlns:a16="http://schemas.microsoft.com/office/drawing/2014/main" id="{A94A206D-0B6D-EB42-02D3-F992D4EE3CA2}"/>
                </a:ext>
              </a:extLst>
            </p:cNvPr>
            <p:cNvSpPr/>
            <p:nvPr/>
          </p:nvSpPr>
          <p:spPr>
            <a:xfrm flipH="1">
              <a:off x="4185150" y="1023936"/>
              <a:ext cx="810366" cy="93581"/>
            </a:xfrm>
            <a:custGeom>
              <a:avLst/>
              <a:gdLst/>
              <a:ahLst/>
              <a:cxnLst/>
              <a:rect l="l" t="t" r="r" b="b"/>
              <a:pathLst>
                <a:path w="1795" h="209" extrusionOk="0">
                  <a:moveTo>
                    <a:pt x="22" y="208"/>
                  </a:moveTo>
                  <a:lnTo>
                    <a:pt x="22" y="208"/>
                  </a:lnTo>
                  <a:cubicBezTo>
                    <a:pt x="11" y="208"/>
                    <a:pt x="1" y="199"/>
                    <a:pt x="0" y="188"/>
                  </a:cubicBezTo>
                  <a:lnTo>
                    <a:pt x="0" y="188"/>
                  </a:lnTo>
                  <a:cubicBezTo>
                    <a:pt x="0" y="178"/>
                    <a:pt x="8" y="167"/>
                    <a:pt x="19" y="166"/>
                  </a:cubicBezTo>
                  <a:lnTo>
                    <a:pt x="1770" y="1"/>
                  </a:lnTo>
                  <a:lnTo>
                    <a:pt x="1770" y="1"/>
                  </a:lnTo>
                  <a:cubicBezTo>
                    <a:pt x="1782" y="0"/>
                    <a:pt x="1792" y="8"/>
                    <a:pt x="1793" y="20"/>
                  </a:cubicBezTo>
                  <a:lnTo>
                    <a:pt x="1793" y="20"/>
                  </a:lnTo>
                  <a:cubicBezTo>
                    <a:pt x="1794" y="31"/>
                    <a:pt x="1786" y="41"/>
                    <a:pt x="1774" y="43"/>
                  </a:cubicBezTo>
                  <a:lnTo>
                    <a:pt x="24" y="208"/>
                  </a:lnTo>
                  <a:lnTo>
                    <a:pt x="24" y="208"/>
                  </a:lnTo>
                  <a:cubicBezTo>
                    <a:pt x="23" y="208"/>
                    <a:pt x="23" y="208"/>
                    <a:pt x="22" y="208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1480;p43">
            <a:extLst>
              <a:ext uri="{FF2B5EF4-FFF2-40B4-BE49-F238E27FC236}">
                <a16:creationId xmlns:a16="http://schemas.microsoft.com/office/drawing/2014/main" id="{25447940-CE3D-5970-A469-785A404F9C09}"/>
              </a:ext>
            </a:extLst>
          </p:cNvPr>
          <p:cNvGrpSpPr/>
          <p:nvPr/>
        </p:nvGrpSpPr>
        <p:grpSpPr>
          <a:xfrm>
            <a:off x="-338301" y="3766972"/>
            <a:ext cx="3494022" cy="1898228"/>
            <a:chOff x="124898" y="3430333"/>
            <a:chExt cx="3494022" cy="1898228"/>
          </a:xfrm>
        </p:grpSpPr>
        <p:grpSp>
          <p:nvGrpSpPr>
            <p:cNvPr id="3" name="Google Shape;1481;p43">
              <a:extLst>
                <a:ext uri="{FF2B5EF4-FFF2-40B4-BE49-F238E27FC236}">
                  <a16:creationId xmlns:a16="http://schemas.microsoft.com/office/drawing/2014/main" id="{69BA3AE9-0E03-C1CC-22BC-C8458D52EF96}"/>
                </a:ext>
              </a:extLst>
            </p:cNvPr>
            <p:cNvGrpSpPr/>
            <p:nvPr/>
          </p:nvGrpSpPr>
          <p:grpSpPr>
            <a:xfrm>
              <a:off x="124898" y="3430333"/>
              <a:ext cx="3494022" cy="1898228"/>
              <a:chOff x="93523" y="3376358"/>
              <a:chExt cx="3494022" cy="1898228"/>
            </a:xfrm>
          </p:grpSpPr>
          <p:grpSp>
            <p:nvGrpSpPr>
              <p:cNvPr id="12" name="Google Shape;1482;p43">
                <a:extLst>
                  <a:ext uri="{FF2B5EF4-FFF2-40B4-BE49-F238E27FC236}">
                    <a16:creationId xmlns:a16="http://schemas.microsoft.com/office/drawing/2014/main" id="{36E46C4C-5659-E6D1-8124-EBDDD4D483BF}"/>
                  </a:ext>
                </a:extLst>
              </p:cNvPr>
              <p:cNvGrpSpPr/>
              <p:nvPr/>
            </p:nvGrpSpPr>
            <p:grpSpPr>
              <a:xfrm rot="981574">
                <a:off x="277949" y="3560781"/>
                <a:ext cx="1529363" cy="1529381"/>
                <a:chOff x="623148" y="2489416"/>
                <a:chExt cx="2286450" cy="2286477"/>
              </a:xfrm>
            </p:grpSpPr>
            <p:sp>
              <p:nvSpPr>
                <p:cNvPr id="45" name="Google Shape;1483;p43">
                  <a:extLst>
                    <a:ext uri="{FF2B5EF4-FFF2-40B4-BE49-F238E27FC236}">
                      <a16:creationId xmlns:a16="http://schemas.microsoft.com/office/drawing/2014/main" id="{FF5DFD4A-1A45-A5AA-3C4D-B533850F486B}"/>
                    </a:ext>
                  </a:extLst>
                </p:cNvPr>
                <p:cNvSpPr/>
                <p:nvPr/>
              </p:nvSpPr>
              <p:spPr>
                <a:xfrm>
                  <a:off x="623148" y="2489416"/>
                  <a:ext cx="2286450" cy="228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7" h="2637" extrusionOk="0">
                      <a:moveTo>
                        <a:pt x="1687" y="204"/>
                      </a:moveTo>
                      <a:cubicBezTo>
                        <a:pt x="2302" y="408"/>
                        <a:pt x="2636" y="1072"/>
                        <a:pt x="2432" y="1687"/>
                      </a:cubicBezTo>
                      <a:cubicBezTo>
                        <a:pt x="2228" y="2303"/>
                        <a:pt x="1564" y="2636"/>
                        <a:pt x="948" y="2433"/>
                      </a:cubicBezTo>
                      <a:cubicBezTo>
                        <a:pt x="333" y="2229"/>
                        <a:pt x="0" y="1565"/>
                        <a:pt x="203" y="949"/>
                      </a:cubicBezTo>
                      <a:cubicBezTo>
                        <a:pt x="407" y="334"/>
                        <a:pt x="1071" y="0"/>
                        <a:pt x="1687" y="20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1484;p43">
                  <a:extLst>
                    <a:ext uri="{FF2B5EF4-FFF2-40B4-BE49-F238E27FC236}">
                      <a16:creationId xmlns:a16="http://schemas.microsoft.com/office/drawing/2014/main" id="{3007AFC7-26E6-8CD2-A2DC-CB82D44DA2A5}"/>
                    </a:ext>
                  </a:extLst>
                </p:cNvPr>
                <p:cNvSpPr/>
                <p:nvPr/>
              </p:nvSpPr>
              <p:spPr>
                <a:xfrm>
                  <a:off x="1013144" y="2646182"/>
                  <a:ext cx="990284" cy="168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" h="1946" extrusionOk="0">
                      <a:moveTo>
                        <a:pt x="11" y="1945"/>
                      </a:moveTo>
                      <a:lnTo>
                        <a:pt x="11" y="1945"/>
                      </a:lnTo>
                      <a:cubicBezTo>
                        <a:pt x="5" y="1945"/>
                        <a:pt x="0" y="1940"/>
                        <a:pt x="0" y="1934"/>
                      </a:cubicBezTo>
                      <a:cubicBezTo>
                        <a:pt x="10" y="1544"/>
                        <a:pt x="118" y="1160"/>
                        <a:pt x="314" y="824"/>
                      </a:cubicBezTo>
                      <a:cubicBezTo>
                        <a:pt x="510" y="487"/>
                        <a:pt x="791" y="203"/>
                        <a:pt x="1125" y="3"/>
                      </a:cubicBezTo>
                      <a:cubicBezTo>
                        <a:pt x="1130" y="0"/>
                        <a:pt x="1137" y="1"/>
                        <a:pt x="1140" y="6"/>
                      </a:cubicBezTo>
                      <a:cubicBezTo>
                        <a:pt x="1143" y="12"/>
                        <a:pt x="1141" y="18"/>
                        <a:pt x="1136" y="21"/>
                      </a:cubicBezTo>
                      <a:cubicBezTo>
                        <a:pt x="805" y="220"/>
                        <a:pt x="527" y="501"/>
                        <a:pt x="333" y="835"/>
                      </a:cubicBezTo>
                      <a:cubicBezTo>
                        <a:pt x="139" y="1168"/>
                        <a:pt x="31" y="1549"/>
                        <a:pt x="22" y="1934"/>
                      </a:cubicBezTo>
                      <a:cubicBezTo>
                        <a:pt x="22" y="1940"/>
                        <a:pt x="17" y="1945"/>
                        <a:pt x="11" y="1945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1485;p43">
                  <a:extLst>
                    <a:ext uri="{FF2B5EF4-FFF2-40B4-BE49-F238E27FC236}">
                      <a16:creationId xmlns:a16="http://schemas.microsoft.com/office/drawing/2014/main" id="{D23EAC75-F388-F44B-DDDB-D084073F6029}"/>
                    </a:ext>
                  </a:extLst>
                </p:cNvPr>
                <p:cNvSpPr/>
                <p:nvPr/>
              </p:nvSpPr>
              <p:spPr>
                <a:xfrm>
                  <a:off x="1143142" y="2776182"/>
                  <a:ext cx="1525568" cy="539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620" extrusionOk="0">
                      <a:moveTo>
                        <a:pt x="456" y="619"/>
                      </a:moveTo>
                      <a:cubicBezTo>
                        <a:pt x="352" y="619"/>
                        <a:pt x="267" y="600"/>
                        <a:pt x="198" y="560"/>
                      </a:cubicBezTo>
                      <a:cubicBezTo>
                        <a:pt x="105" y="506"/>
                        <a:pt x="38" y="411"/>
                        <a:pt x="19" y="306"/>
                      </a:cubicBezTo>
                      <a:cubicBezTo>
                        <a:pt x="0" y="200"/>
                        <a:pt x="30" y="88"/>
                        <a:pt x="98" y="6"/>
                      </a:cubicBezTo>
                      <a:cubicBezTo>
                        <a:pt x="102" y="1"/>
                        <a:pt x="109" y="0"/>
                        <a:pt x="114" y="4"/>
                      </a:cubicBezTo>
                      <a:cubicBezTo>
                        <a:pt x="118" y="8"/>
                        <a:pt x="119" y="15"/>
                        <a:pt x="115" y="20"/>
                      </a:cubicBezTo>
                      <a:cubicBezTo>
                        <a:pt x="51" y="97"/>
                        <a:pt x="23" y="203"/>
                        <a:pt x="41" y="302"/>
                      </a:cubicBezTo>
                      <a:cubicBezTo>
                        <a:pt x="59" y="401"/>
                        <a:pt x="122" y="491"/>
                        <a:pt x="209" y="541"/>
                      </a:cubicBezTo>
                      <a:cubicBezTo>
                        <a:pt x="288" y="587"/>
                        <a:pt x="390" y="604"/>
                        <a:pt x="522" y="595"/>
                      </a:cubicBezTo>
                      <a:cubicBezTo>
                        <a:pt x="675" y="584"/>
                        <a:pt x="826" y="543"/>
                        <a:pt x="972" y="504"/>
                      </a:cubicBezTo>
                      <a:cubicBezTo>
                        <a:pt x="1023" y="490"/>
                        <a:pt x="1076" y="476"/>
                        <a:pt x="1128" y="463"/>
                      </a:cubicBezTo>
                      <a:cubicBezTo>
                        <a:pt x="1305" y="420"/>
                        <a:pt x="1535" y="379"/>
                        <a:pt x="1750" y="442"/>
                      </a:cubicBezTo>
                      <a:cubicBezTo>
                        <a:pt x="1755" y="444"/>
                        <a:pt x="1759" y="450"/>
                        <a:pt x="1757" y="456"/>
                      </a:cubicBezTo>
                      <a:cubicBezTo>
                        <a:pt x="1755" y="461"/>
                        <a:pt x="1749" y="465"/>
                        <a:pt x="1743" y="463"/>
                      </a:cubicBezTo>
                      <a:cubicBezTo>
                        <a:pt x="1534" y="401"/>
                        <a:pt x="1307" y="442"/>
                        <a:pt x="1133" y="484"/>
                      </a:cubicBezTo>
                      <a:cubicBezTo>
                        <a:pt x="1081" y="497"/>
                        <a:pt x="1029" y="511"/>
                        <a:pt x="978" y="525"/>
                      </a:cubicBezTo>
                      <a:cubicBezTo>
                        <a:pt x="830" y="565"/>
                        <a:pt x="678" y="605"/>
                        <a:pt x="523" y="617"/>
                      </a:cubicBezTo>
                      <a:cubicBezTo>
                        <a:pt x="500" y="618"/>
                        <a:pt x="477" y="619"/>
                        <a:pt x="456" y="619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1486;p43">
                  <a:extLst>
                    <a:ext uri="{FF2B5EF4-FFF2-40B4-BE49-F238E27FC236}">
                      <a16:creationId xmlns:a16="http://schemas.microsoft.com/office/drawing/2014/main" id="{D6918FC0-2118-DB36-3C97-E5DE629195E8}"/>
                    </a:ext>
                  </a:extLst>
                </p:cNvPr>
                <p:cNvSpPr/>
                <p:nvPr/>
              </p:nvSpPr>
              <p:spPr>
                <a:xfrm>
                  <a:off x="787557" y="3816182"/>
                  <a:ext cx="1322926" cy="791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914" extrusionOk="0">
                      <a:moveTo>
                        <a:pt x="1512" y="913"/>
                      </a:moveTo>
                      <a:cubicBezTo>
                        <a:pt x="1511" y="913"/>
                        <a:pt x="1510" y="913"/>
                        <a:pt x="1509" y="913"/>
                      </a:cubicBezTo>
                      <a:cubicBezTo>
                        <a:pt x="1162" y="828"/>
                        <a:pt x="847" y="627"/>
                        <a:pt x="623" y="347"/>
                      </a:cubicBezTo>
                      <a:cubicBezTo>
                        <a:pt x="607" y="327"/>
                        <a:pt x="592" y="307"/>
                        <a:pt x="577" y="287"/>
                      </a:cubicBezTo>
                      <a:cubicBezTo>
                        <a:pt x="539" y="237"/>
                        <a:pt x="499" y="186"/>
                        <a:pt x="454" y="142"/>
                      </a:cubicBezTo>
                      <a:cubicBezTo>
                        <a:pt x="404" y="93"/>
                        <a:pt x="323" y="33"/>
                        <a:pt x="226" y="27"/>
                      </a:cubicBezTo>
                      <a:cubicBezTo>
                        <a:pt x="136" y="22"/>
                        <a:pt x="49" y="74"/>
                        <a:pt x="23" y="148"/>
                      </a:cubicBezTo>
                      <a:cubicBezTo>
                        <a:pt x="21" y="154"/>
                        <a:pt x="15" y="157"/>
                        <a:pt x="9" y="155"/>
                      </a:cubicBezTo>
                      <a:cubicBezTo>
                        <a:pt x="4" y="153"/>
                        <a:pt x="0" y="147"/>
                        <a:pt x="2" y="141"/>
                      </a:cubicBezTo>
                      <a:cubicBezTo>
                        <a:pt x="32" y="57"/>
                        <a:pt x="126" y="0"/>
                        <a:pt x="228" y="6"/>
                      </a:cubicBezTo>
                      <a:cubicBezTo>
                        <a:pt x="331" y="12"/>
                        <a:pt x="416" y="74"/>
                        <a:pt x="469" y="126"/>
                      </a:cubicBezTo>
                      <a:cubicBezTo>
                        <a:pt x="516" y="171"/>
                        <a:pt x="556" y="223"/>
                        <a:pt x="594" y="274"/>
                      </a:cubicBezTo>
                      <a:cubicBezTo>
                        <a:pt x="609" y="294"/>
                        <a:pt x="625" y="314"/>
                        <a:pt x="640" y="334"/>
                      </a:cubicBezTo>
                      <a:cubicBezTo>
                        <a:pt x="861" y="610"/>
                        <a:pt x="1171" y="808"/>
                        <a:pt x="1515" y="892"/>
                      </a:cubicBezTo>
                      <a:cubicBezTo>
                        <a:pt x="1521" y="893"/>
                        <a:pt x="1524" y="899"/>
                        <a:pt x="1523" y="905"/>
                      </a:cubicBezTo>
                      <a:cubicBezTo>
                        <a:pt x="1521" y="910"/>
                        <a:pt x="1517" y="913"/>
                        <a:pt x="1512" y="913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1487;p43">
                  <a:extLst>
                    <a:ext uri="{FF2B5EF4-FFF2-40B4-BE49-F238E27FC236}">
                      <a16:creationId xmlns:a16="http://schemas.microsoft.com/office/drawing/2014/main" id="{5B55139D-FDD0-8B8D-8A7A-CF13E6B185C5}"/>
                    </a:ext>
                  </a:extLst>
                </p:cNvPr>
                <p:cNvSpPr/>
                <p:nvPr/>
              </p:nvSpPr>
              <p:spPr>
                <a:xfrm>
                  <a:off x="776087" y="3338240"/>
                  <a:ext cx="1965278" cy="58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5" h="674" extrusionOk="0">
                      <a:moveTo>
                        <a:pt x="1984" y="642"/>
                      </a:moveTo>
                      <a:cubicBezTo>
                        <a:pt x="1285" y="642"/>
                        <a:pt x="577" y="422"/>
                        <a:pt x="6" y="22"/>
                      </a:cubicBezTo>
                      <a:cubicBezTo>
                        <a:pt x="1" y="18"/>
                        <a:pt x="0" y="12"/>
                        <a:pt x="3" y="7"/>
                      </a:cubicBezTo>
                      <a:cubicBezTo>
                        <a:pt x="7" y="2"/>
                        <a:pt x="13" y="0"/>
                        <a:pt x="18" y="4"/>
                      </a:cubicBezTo>
                      <a:cubicBezTo>
                        <a:pt x="658" y="453"/>
                        <a:pt x="1472" y="673"/>
                        <a:pt x="2251" y="609"/>
                      </a:cubicBezTo>
                      <a:cubicBezTo>
                        <a:pt x="2257" y="609"/>
                        <a:pt x="2263" y="613"/>
                        <a:pt x="2263" y="619"/>
                      </a:cubicBezTo>
                      <a:cubicBezTo>
                        <a:pt x="2264" y="625"/>
                        <a:pt x="2259" y="630"/>
                        <a:pt x="2253" y="631"/>
                      </a:cubicBezTo>
                      <a:cubicBezTo>
                        <a:pt x="2164" y="638"/>
                        <a:pt x="2074" y="642"/>
                        <a:pt x="1984" y="642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1488;p43">
                  <a:extLst>
                    <a:ext uri="{FF2B5EF4-FFF2-40B4-BE49-F238E27FC236}">
                      <a16:creationId xmlns:a16="http://schemas.microsoft.com/office/drawing/2014/main" id="{3880B968-63A5-78B0-25B4-2F7F9187CB90}"/>
                    </a:ext>
                  </a:extLst>
                </p:cNvPr>
                <p:cNvSpPr/>
                <p:nvPr/>
              </p:nvSpPr>
              <p:spPr>
                <a:xfrm>
                  <a:off x="837263" y="2982653"/>
                  <a:ext cx="256172" cy="344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" h="395" extrusionOk="0">
                      <a:moveTo>
                        <a:pt x="12" y="394"/>
                      </a:moveTo>
                      <a:cubicBezTo>
                        <a:pt x="11" y="394"/>
                        <a:pt x="9" y="393"/>
                        <a:pt x="8" y="393"/>
                      </a:cubicBezTo>
                      <a:cubicBezTo>
                        <a:pt x="2" y="391"/>
                        <a:pt x="0" y="385"/>
                        <a:pt x="2" y="379"/>
                      </a:cubicBezTo>
                      <a:cubicBezTo>
                        <a:pt x="56" y="231"/>
                        <a:pt x="151" y="101"/>
                        <a:pt x="274" y="3"/>
                      </a:cubicBezTo>
                      <a:cubicBezTo>
                        <a:pt x="279" y="0"/>
                        <a:pt x="286" y="0"/>
                        <a:pt x="289" y="5"/>
                      </a:cubicBezTo>
                      <a:cubicBezTo>
                        <a:pt x="293" y="10"/>
                        <a:pt x="292" y="17"/>
                        <a:pt x="288" y="21"/>
                      </a:cubicBezTo>
                      <a:cubicBezTo>
                        <a:pt x="167" y="116"/>
                        <a:pt x="75" y="242"/>
                        <a:pt x="22" y="386"/>
                      </a:cubicBezTo>
                      <a:cubicBezTo>
                        <a:pt x="21" y="391"/>
                        <a:pt x="16" y="394"/>
                        <a:pt x="12" y="394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" name="Google Shape;1489;p43">
                <a:extLst>
                  <a:ext uri="{FF2B5EF4-FFF2-40B4-BE49-F238E27FC236}">
                    <a16:creationId xmlns:a16="http://schemas.microsoft.com/office/drawing/2014/main" id="{419C680D-A871-A1D9-FDD0-80DB16D8DA02}"/>
                  </a:ext>
                </a:extLst>
              </p:cNvPr>
              <p:cNvGrpSpPr/>
              <p:nvPr/>
            </p:nvGrpSpPr>
            <p:grpSpPr>
              <a:xfrm rot="159944">
                <a:off x="586864" y="4080346"/>
                <a:ext cx="2981826" cy="880201"/>
                <a:chOff x="4516400" y="3556732"/>
                <a:chExt cx="3830996" cy="1130866"/>
              </a:xfrm>
            </p:grpSpPr>
            <p:sp>
              <p:nvSpPr>
                <p:cNvPr id="24" name="Google Shape;1490;p43">
                  <a:extLst>
                    <a:ext uri="{FF2B5EF4-FFF2-40B4-BE49-F238E27FC236}">
                      <a16:creationId xmlns:a16="http://schemas.microsoft.com/office/drawing/2014/main" id="{5C5C2067-6597-EC96-9F07-9BD89D729ED2}"/>
                    </a:ext>
                  </a:extLst>
                </p:cNvPr>
                <p:cNvSpPr/>
                <p:nvPr/>
              </p:nvSpPr>
              <p:spPr>
                <a:xfrm>
                  <a:off x="5017459" y="4341378"/>
                  <a:ext cx="339257" cy="22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571" extrusionOk="0">
                      <a:moveTo>
                        <a:pt x="859" y="82"/>
                      </a:moveTo>
                      <a:lnTo>
                        <a:pt x="831" y="444"/>
                      </a:lnTo>
                      <a:cubicBezTo>
                        <a:pt x="461" y="570"/>
                        <a:pt x="0" y="363"/>
                        <a:pt x="0" y="363"/>
                      </a:cubicBezTo>
                      <a:lnTo>
                        <a:pt x="40" y="0"/>
                      </a:lnTo>
                      <a:cubicBezTo>
                        <a:pt x="81" y="16"/>
                        <a:pt x="456" y="154"/>
                        <a:pt x="859" y="82"/>
                      </a:cubicBezTo>
                    </a:path>
                  </a:pathLst>
                </a:custGeom>
                <a:solidFill>
                  <a:srgbClr val="EC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1491;p43">
                  <a:extLst>
                    <a:ext uri="{FF2B5EF4-FFF2-40B4-BE49-F238E27FC236}">
                      <a16:creationId xmlns:a16="http://schemas.microsoft.com/office/drawing/2014/main" id="{9E96362A-B96E-4098-3A5C-19C6A4793277}"/>
                    </a:ext>
                  </a:extLst>
                </p:cNvPr>
                <p:cNvSpPr/>
                <p:nvPr/>
              </p:nvSpPr>
              <p:spPr>
                <a:xfrm>
                  <a:off x="5033117" y="4236990"/>
                  <a:ext cx="332298" cy="165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417" extrusionOk="0">
                      <a:moveTo>
                        <a:pt x="840" y="81"/>
                      </a:moveTo>
                      <a:lnTo>
                        <a:pt x="819" y="344"/>
                      </a:lnTo>
                      <a:cubicBezTo>
                        <a:pt x="416" y="416"/>
                        <a:pt x="41" y="278"/>
                        <a:pt x="0" y="262"/>
                      </a:cubicBezTo>
                      <a:lnTo>
                        <a:pt x="29" y="0"/>
                      </a:lnTo>
                      <a:cubicBezTo>
                        <a:pt x="81" y="20"/>
                        <a:pt x="446" y="150"/>
                        <a:pt x="840" y="81"/>
                      </a:cubicBezTo>
                    </a:path>
                  </a:pathLst>
                </a:custGeom>
                <a:solidFill>
                  <a:srgbClr val="5622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1492;p43">
                  <a:extLst>
                    <a:ext uri="{FF2B5EF4-FFF2-40B4-BE49-F238E27FC236}">
                      <a16:creationId xmlns:a16="http://schemas.microsoft.com/office/drawing/2014/main" id="{84BEF570-50B0-0B40-A03B-3AF66318D9C0}"/>
                    </a:ext>
                  </a:extLst>
                </p:cNvPr>
                <p:cNvSpPr/>
                <p:nvPr/>
              </p:nvSpPr>
              <p:spPr>
                <a:xfrm>
                  <a:off x="6431905" y="4069970"/>
                  <a:ext cx="1779804" cy="499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2" h="1264" extrusionOk="0">
                      <a:moveTo>
                        <a:pt x="4511" y="1263"/>
                      </a:moveTo>
                      <a:lnTo>
                        <a:pt x="268" y="1263"/>
                      </a:lnTo>
                      <a:cubicBezTo>
                        <a:pt x="268" y="1263"/>
                        <a:pt x="348" y="985"/>
                        <a:pt x="0" y="821"/>
                      </a:cubicBezTo>
                      <a:cubicBezTo>
                        <a:pt x="0" y="821"/>
                        <a:pt x="1" y="821"/>
                        <a:pt x="1" y="820"/>
                      </a:cubicBezTo>
                      <a:cubicBezTo>
                        <a:pt x="60" y="802"/>
                        <a:pt x="2726" y="0"/>
                        <a:pt x="4326" y="689"/>
                      </a:cubicBezTo>
                      <a:cubicBezTo>
                        <a:pt x="4326" y="689"/>
                        <a:pt x="4411" y="817"/>
                        <a:pt x="4467" y="1012"/>
                      </a:cubicBezTo>
                      <a:cubicBezTo>
                        <a:pt x="4488" y="1087"/>
                        <a:pt x="4505" y="1171"/>
                        <a:pt x="4511" y="1263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1493;p43">
                  <a:extLst>
                    <a:ext uri="{FF2B5EF4-FFF2-40B4-BE49-F238E27FC236}">
                      <a16:creationId xmlns:a16="http://schemas.microsoft.com/office/drawing/2014/main" id="{61FF5B96-A30E-C5AD-A6E4-E19C23608AE4}"/>
                    </a:ext>
                  </a:extLst>
                </p:cNvPr>
                <p:cNvSpPr/>
                <p:nvPr/>
              </p:nvSpPr>
              <p:spPr>
                <a:xfrm>
                  <a:off x="6431905" y="4022996"/>
                  <a:ext cx="1706737" cy="372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6" h="942" extrusionOk="0">
                      <a:moveTo>
                        <a:pt x="4010" y="342"/>
                      </a:moveTo>
                      <a:lnTo>
                        <a:pt x="4325" y="810"/>
                      </a:lnTo>
                      <a:cubicBezTo>
                        <a:pt x="2725" y="121"/>
                        <a:pt x="59" y="923"/>
                        <a:pt x="0" y="941"/>
                      </a:cubicBezTo>
                      <a:cubicBezTo>
                        <a:pt x="2103" y="0"/>
                        <a:pt x="3388" y="143"/>
                        <a:pt x="4010" y="34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1494;p43">
                  <a:extLst>
                    <a:ext uri="{FF2B5EF4-FFF2-40B4-BE49-F238E27FC236}">
                      <a16:creationId xmlns:a16="http://schemas.microsoft.com/office/drawing/2014/main" id="{1B1EA0E4-07FE-9FF0-F6CF-A7449B5BEDB1}"/>
                    </a:ext>
                  </a:extLst>
                </p:cNvPr>
                <p:cNvSpPr/>
                <p:nvPr/>
              </p:nvSpPr>
              <p:spPr>
                <a:xfrm>
                  <a:off x="6351875" y="4452725"/>
                  <a:ext cx="160060" cy="177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" h="450" extrusionOk="0">
                      <a:moveTo>
                        <a:pt x="182" y="438"/>
                      </a:moveTo>
                      <a:cubicBezTo>
                        <a:pt x="141" y="434"/>
                        <a:pt x="48" y="410"/>
                        <a:pt x="27" y="274"/>
                      </a:cubicBezTo>
                      <a:cubicBezTo>
                        <a:pt x="0" y="97"/>
                        <a:pt x="202" y="1"/>
                        <a:pt x="202" y="1"/>
                      </a:cubicBezTo>
                      <a:lnTo>
                        <a:pt x="203" y="0"/>
                      </a:lnTo>
                      <a:cubicBezTo>
                        <a:pt x="214" y="5"/>
                        <a:pt x="404" y="101"/>
                        <a:pt x="377" y="272"/>
                      </a:cubicBezTo>
                      <a:cubicBezTo>
                        <a:pt x="351" y="449"/>
                        <a:pt x="202" y="437"/>
                        <a:pt x="202" y="437"/>
                      </a:cubicBezTo>
                      <a:lnTo>
                        <a:pt x="182" y="438"/>
                      </a:ln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1495;p43">
                  <a:extLst>
                    <a:ext uri="{FF2B5EF4-FFF2-40B4-BE49-F238E27FC236}">
                      <a16:creationId xmlns:a16="http://schemas.microsoft.com/office/drawing/2014/main" id="{AE9F0948-F54A-3163-8FC9-23605C0026D4}"/>
                    </a:ext>
                  </a:extLst>
                </p:cNvPr>
                <p:cNvSpPr/>
                <p:nvPr/>
              </p:nvSpPr>
              <p:spPr>
                <a:xfrm>
                  <a:off x="6431905" y="3556732"/>
                  <a:ext cx="1762403" cy="83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8" h="2123" extrusionOk="0">
                      <a:moveTo>
                        <a:pt x="1" y="2121"/>
                      </a:moveTo>
                      <a:cubicBezTo>
                        <a:pt x="1" y="2122"/>
                        <a:pt x="0" y="2122"/>
                        <a:pt x="0" y="2122"/>
                      </a:cubicBezTo>
                      <a:lnTo>
                        <a:pt x="0" y="1765"/>
                      </a:lnTo>
                      <a:lnTo>
                        <a:pt x="0" y="1764"/>
                      </a:lnTo>
                      <a:cubicBezTo>
                        <a:pt x="0" y="1764"/>
                        <a:pt x="2264" y="0"/>
                        <a:pt x="3771" y="955"/>
                      </a:cubicBezTo>
                      <a:lnTo>
                        <a:pt x="4467" y="1736"/>
                      </a:lnTo>
                      <a:cubicBezTo>
                        <a:pt x="4467" y="1736"/>
                        <a:pt x="4321" y="1623"/>
                        <a:pt x="4011" y="1522"/>
                      </a:cubicBezTo>
                      <a:cubicBezTo>
                        <a:pt x="3389" y="1323"/>
                        <a:pt x="2104" y="1180"/>
                        <a:pt x="1" y="212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1496;p43">
                  <a:extLst>
                    <a:ext uri="{FF2B5EF4-FFF2-40B4-BE49-F238E27FC236}">
                      <a16:creationId xmlns:a16="http://schemas.microsoft.com/office/drawing/2014/main" id="{A0AC65E0-D395-F1DE-E562-ECDD955F883D}"/>
                    </a:ext>
                  </a:extLst>
                </p:cNvPr>
                <p:cNvSpPr/>
                <p:nvPr/>
              </p:nvSpPr>
              <p:spPr>
                <a:xfrm>
                  <a:off x="4669502" y="3556732"/>
                  <a:ext cx="1762410" cy="83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7" h="2123" extrusionOk="0">
                      <a:moveTo>
                        <a:pt x="4466" y="2122"/>
                      </a:moveTo>
                      <a:cubicBezTo>
                        <a:pt x="4466" y="2122"/>
                        <a:pt x="4466" y="2122"/>
                        <a:pt x="4465" y="2122"/>
                      </a:cubicBezTo>
                      <a:cubicBezTo>
                        <a:pt x="2362" y="1180"/>
                        <a:pt x="1077" y="1323"/>
                        <a:pt x="455" y="1523"/>
                      </a:cubicBezTo>
                      <a:cubicBezTo>
                        <a:pt x="145" y="1623"/>
                        <a:pt x="0" y="1736"/>
                        <a:pt x="0" y="1736"/>
                      </a:cubicBezTo>
                      <a:lnTo>
                        <a:pt x="695" y="955"/>
                      </a:lnTo>
                      <a:cubicBezTo>
                        <a:pt x="2202" y="0"/>
                        <a:pt x="4466" y="1764"/>
                        <a:pt x="4466" y="1764"/>
                      </a:cubicBezTo>
                      <a:lnTo>
                        <a:pt x="4466" y="2121"/>
                      </a:lnTo>
                      <a:lnTo>
                        <a:pt x="4466" y="2122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1497;p43">
                  <a:extLst>
                    <a:ext uri="{FF2B5EF4-FFF2-40B4-BE49-F238E27FC236}">
                      <a16:creationId xmlns:a16="http://schemas.microsoft.com/office/drawing/2014/main" id="{F416C351-78C0-CBF3-73C0-186EC43CAADB}"/>
                    </a:ext>
                  </a:extLst>
                </p:cNvPr>
                <p:cNvSpPr/>
                <p:nvPr/>
              </p:nvSpPr>
              <p:spPr>
                <a:xfrm>
                  <a:off x="4652104" y="4071710"/>
                  <a:ext cx="1779804" cy="497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2" h="1263" extrusionOk="0">
                      <a:moveTo>
                        <a:pt x="4510" y="820"/>
                      </a:moveTo>
                      <a:cubicBezTo>
                        <a:pt x="4511" y="820"/>
                        <a:pt x="4511" y="820"/>
                        <a:pt x="4511" y="820"/>
                      </a:cubicBezTo>
                      <a:cubicBezTo>
                        <a:pt x="4163" y="985"/>
                        <a:pt x="4243" y="1262"/>
                        <a:pt x="4243" y="1262"/>
                      </a:cubicBezTo>
                      <a:lnTo>
                        <a:pt x="0" y="1262"/>
                      </a:lnTo>
                      <a:cubicBezTo>
                        <a:pt x="6" y="1171"/>
                        <a:pt x="23" y="1087"/>
                        <a:pt x="44" y="1012"/>
                      </a:cubicBezTo>
                      <a:lnTo>
                        <a:pt x="45" y="1012"/>
                      </a:lnTo>
                      <a:cubicBezTo>
                        <a:pt x="100" y="816"/>
                        <a:pt x="185" y="688"/>
                        <a:pt x="185" y="688"/>
                      </a:cubicBezTo>
                      <a:cubicBezTo>
                        <a:pt x="1785" y="0"/>
                        <a:pt x="4452" y="802"/>
                        <a:pt x="4510" y="82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1498;p43">
                  <a:extLst>
                    <a:ext uri="{FF2B5EF4-FFF2-40B4-BE49-F238E27FC236}">
                      <a16:creationId xmlns:a16="http://schemas.microsoft.com/office/drawing/2014/main" id="{B882B173-D2CE-19F0-665F-10F4597CE509}"/>
                    </a:ext>
                  </a:extLst>
                </p:cNvPr>
                <p:cNvSpPr/>
                <p:nvPr/>
              </p:nvSpPr>
              <p:spPr>
                <a:xfrm>
                  <a:off x="4725175" y="4022996"/>
                  <a:ext cx="1706737" cy="372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6" h="943" extrusionOk="0">
                      <a:moveTo>
                        <a:pt x="315" y="343"/>
                      </a:moveTo>
                      <a:cubicBezTo>
                        <a:pt x="937" y="143"/>
                        <a:pt x="2222" y="0"/>
                        <a:pt x="4325" y="942"/>
                      </a:cubicBezTo>
                      <a:cubicBezTo>
                        <a:pt x="4267" y="924"/>
                        <a:pt x="1600" y="122"/>
                        <a:pt x="0" y="810"/>
                      </a:cubicBezTo>
                      <a:lnTo>
                        <a:pt x="315" y="343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1499;p43">
                  <a:extLst>
                    <a:ext uri="{FF2B5EF4-FFF2-40B4-BE49-F238E27FC236}">
                      <a16:creationId xmlns:a16="http://schemas.microsoft.com/office/drawing/2014/main" id="{6580A72F-1091-8FF7-0337-1A546FACE0E3}"/>
                    </a:ext>
                  </a:extLst>
                </p:cNvPr>
                <p:cNvSpPr/>
                <p:nvPr/>
              </p:nvSpPr>
              <p:spPr>
                <a:xfrm>
                  <a:off x="4516400" y="4393572"/>
                  <a:ext cx="3830996" cy="29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2" h="745" extrusionOk="0">
                      <a:moveTo>
                        <a:pt x="4855" y="147"/>
                      </a:moveTo>
                      <a:cubicBezTo>
                        <a:pt x="4855" y="147"/>
                        <a:pt x="4653" y="243"/>
                        <a:pt x="4680" y="420"/>
                      </a:cubicBezTo>
                      <a:cubicBezTo>
                        <a:pt x="4701" y="556"/>
                        <a:pt x="4794" y="580"/>
                        <a:pt x="4835" y="584"/>
                      </a:cubicBezTo>
                      <a:lnTo>
                        <a:pt x="4855" y="583"/>
                      </a:lnTo>
                      <a:cubicBezTo>
                        <a:pt x="4855" y="583"/>
                        <a:pt x="5004" y="595"/>
                        <a:pt x="5030" y="418"/>
                      </a:cubicBezTo>
                      <a:cubicBezTo>
                        <a:pt x="5057" y="247"/>
                        <a:pt x="4867" y="151"/>
                        <a:pt x="4856" y="146"/>
                      </a:cubicBezTo>
                      <a:lnTo>
                        <a:pt x="4855" y="147"/>
                      </a:lnTo>
                      <a:close/>
                      <a:moveTo>
                        <a:pt x="4855" y="1"/>
                      </a:moveTo>
                      <a:lnTo>
                        <a:pt x="4855" y="0"/>
                      </a:lnTo>
                      <a:cubicBezTo>
                        <a:pt x="5203" y="164"/>
                        <a:pt x="5123" y="442"/>
                        <a:pt x="5123" y="442"/>
                      </a:cubicBezTo>
                      <a:lnTo>
                        <a:pt x="9366" y="442"/>
                      </a:lnTo>
                      <a:cubicBezTo>
                        <a:pt x="9360" y="350"/>
                        <a:pt x="9343" y="266"/>
                        <a:pt x="9322" y="191"/>
                      </a:cubicBezTo>
                      <a:lnTo>
                        <a:pt x="9711" y="639"/>
                      </a:lnTo>
                      <a:lnTo>
                        <a:pt x="5097" y="639"/>
                      </a:lnTo>
                      <a:cubicBezTo>
                        <a:pt x="5097" y="639"/>
                        <a:pt x="4986" y="743"/>
                        <a:pt x="4855" y="743"/>
                      </a:cubicBezTo>
                      <a:lnTo>
                        <a:pt x="4855" y="744"/>
                      </a:lnTo>
                      <a:cubicBezTo>
                        <a:pt x="4724" y="744"/>
                        <a:pt x="4613" y="641"/>
                        <a:pt x="4613" y="641"/>
                      </a:cubicBezTo>
                      <a:lnTo>
                        <a:pt x="0" y="641"/>
                      </a:lnTo>
                      <a:lnTo>
                        <a:pt x="388" y="193"/>
                      </a:lnTo>
                      <a:cubicBezTo>
                        <a:pt x="367" y="268"/>
                        <a:pt x="350" y="352"/>
                        <a:pt x="344" y="443"/>
                      </a:cubicBezTo>
                      <a:lnTo>
                        <a:pt x="4587" y="443"/>
                      </a:lnTo>
                      <a:cubicBezTo>
                        <a:pt x="4587" y="443"/>
                        <a:pt x="4507" y="166"/>
                        <a:pt x="48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1500;p43">
                  <a:extLst>
                    <a:ext uri="{FF2B5EF4-FFF2-40B4-BE49-F238E27FC236}">
                      <a16:creationId xmlns:a16="http://schemas.microsoft.com/office/drawing/2014/main" id="{13E11E7B-C88D-E426-B9FB-AF21E8FED162}"/>
                    </a:ext>
                  </a:extLst>
                </p:cNvPr>
                <p:cNvSpPr/>
                <p:nvPr/>
              </p:nvSpPr>
              <p:spPr>
                <a:xfrm>
                  <a:off x="4836521" y="3915129"/>
                  <a:ext cx="1607557" cy="49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5" h="1243" extrusionOk="0">
                      <a:moveTo>
                        <a:pt x="4042" y="1242"/>
                      </a:moveTo>
                      <a:cubicBezTo>
                        <a:pt x="4038" y="1242"/>
                        <a:pt x="4034" y="1241"/>
                        <a:pt x="4030" y="1239"/>
                      </a:cubicBezTo>
                      <a:cubicBezTo>
                        <a:pt x="1721" y="59"/>
                        <a:pt x="57" y="637"/>
                        <a:pt x="41" y="643"/>
                      </a:cubicBezTo>
                      <a:cubicBezTo>
                        <a:pt x="27" y="648"/>
                        <a:pt x="11" y="641"/>
                        <a:pt x="5" y="626"/>
                      </a:cubicBezTo>
                      <a:cubicBezTo>
                        <a:pt x="0" y="612"/>
                        <a:pt x="8" y="596"/>
                        <a:pt x="22" y="591"/>
                      </a:cubicBezTo>
                      <a:cubicBezTo>
                        <a:pt x="39" y="585"/>
                        <a:pt x="1725" y="0"/>
                        <a:pt x="4055" y="1190"/>
                      </a:cubicBezTo>
                      <a:cubicBezTo>
                        <a:pt x="4068" y="1197"/>
                        <a:pt x="4074" y="1214"/>
                        <a:pt x="4067" y="1227"/>
                      </a:cubicBezTo>
                      <a:cubicBezTo>
                        <a:pt x="4062" y="1237"/>
                        <a:pt x="4052" y="1242"/>
                        <a:pt x="4042" y="124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1501;p43">
                  <a:extLst>
                    <a:ext uri="{FF2B5EF4-FFF2-40B4-BE49-F238E27FC236}">
                      <a16:creationId xmlns:a16="http://schemas.microsoft.com/office/drawing/2014/main" id="{C1BB2F13-2A9C-E0BA-6089-FCC71C343780}"/>
                    </a:ext>
                  </a:extLst>
                </p:cNvPr>
                <p:cNvSpPr/>
                <p:nvPr/>
              </p:nvSpPr>
              <p:spPr>
                <a:xfrm>
                  <a:off x="4712996" y="4071710"/>
                  <a:ext cx="1731087" cy="334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9" h="845" extrusionOk="0">
                      <a:moveTo>
                        <a:pt x="4357" y="844"/>
                      </a:moveTo>
                      <a:cubicBezTo>
                        <a:pt x="4355" y="844"/>
                        <a:pt x="4352" y="844"/>
                        <a:pt x="4350" y="843"/>
                      </a:cubicBezTo>
                      <a:cubicBezTo>
                        <a:pt x="1657" y="59"/>
                        <a:pt x="58" y="705"/>
                        <a:pt x="42" y="712"/>
                      </a:cubicBezTo>
                      <a:cubicBezTo>
                        <a:pt x="28" y="717"/>
                        <a:pt x="12" y="711"/>
                        <a:pt x="6" y="697"/>
                      </a:cubicBezTo>
                      <a:cubicBezTo>
                        <a:pt x="0" y="683"/>
                        <a:pt x="6" y="667"/>
                        <a:pt x="21" y="661"/>
                      </a:cubicBezTo>
                      <a:cubicBezTo>
                        <a:pt x="36" y="654"/>
                        <a:pt x="1654" y="0"/>
                        <a:pt x="4365" y="790"/>
                      </a:cubicBezTo>
                      <a:cubicBezTo>
                        <a:pt x="4380" y="794"/>
                        <a:pt x="4388" y="810"/>
                        <a:pt x="4384" y="824"/>
                      </a:cubicBezTo>
                      <a:cubicBezTo>
                        <a:pt x="4380" y="836"/>
                        <a:pt x="4369" y="844"/>
                        <a:pt x="4357" y="84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1502;p43">
                  <a:extLst>
                    <a:ext uri="{FF2B5EF4-FFF2-40B4-BE49-F238E27FC236}">
                      <a16:creationId xmlns:a16="http://schemas.microsoft.com/office/drawing/2014/main" id="{A937F8E8-0C9E-4D24-1522-F8D74D394939}"/>
                    </a:ext>
                  </a:extLst>
                </p:cNvPr>
                <p:cNvSpPr/>
                <p:nvPr/>
              </p:nvSpPr>
              <p:spPr>
                <a:xfrm>
                  <a:off x="4672981" y="4317021"/>
                  <a:ext cx="1685846" cy="158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5" h="401" extrusionOk="0">
                      <a:moveTo>
                        <a:pt x="4243" y="400"/>
                      </a:moveTo>
                      <a:cubicBezTo>
                        <a:pt x="4240" y="400"/>
                        <a:pt x="4237" y="400"/>
                        <a:pt x="4234" y="399"/>
                      </a:cubicBezTo>
                      <a:cubicBezTo>
                        <a:pt x="4225" y="396"/>
                        <a:pt x="3302" y="97"/>
                        <a:pt x="2333" y="77"/>
                      </a:cubicBezTo>
                      <a:cubicBezTo>
                        <a:pt x="1364" y="56"/>
                        <a:pt x="48" y="301"/>
                        <a:pt x="35" y="304"/>
                      </a:cubicBezTo>
                      <a:cubicBezTo>
                        <a:pt x="20" y="306"/>
                        <a:pt x="6" y="297"/>
                        <a:pt x="3" y="282"/>
                      </a:cubicBezTo>
                      <a:cubicBezTo>
                        <a:pt x="0" y="267"/>
                        <a:pt x="10" y="252"/>
                        <a:pt x="25" y="249"/>
                      </a:cubicBezTo>
                      <a:cubicBezTo>
                        <a:pt x="38" y="247"/>
                        <a:pt x="1358" y="0"/>
                        <a:pt x="2334" y="21"/>
                      </a:cubicBezTo>
                      <a:cubicBezTo>
                        <a:pt x="3311" y="42"/>
                        <a:pt x="4242" y="343"/>
                        <a:pt x="4252" y="346"/>
                      </a:cubicBezTo>
                      <a:cubicBezTo>
                        <a:pt x="4266" y="351"/>
                        <a:pt x="4274" y="367"/>
                        <a:pt x="4269" y="381"/>
                      </a:cubicBezTo>
                      <a:cubicBezTo>
                        <a:pt x="4265" y="393"/>
                        <a:pt x="4255" y="400"/>
                        <a:pt x="4243" y="40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1503;p43">
                  <a:extLst>
                    <a:ext uri="{FF2B5EF4-FFF2-40B4-BE49-F238E27FC236}">
                      <a16:creationId xmlns:a16="http://schemas.microsoft.com/office/drawing/2014/main" id="{C1F7574E-5A49-673F-F88C-83C4029D8BBE}"/>
                    </a:ext>
                  </a:extLst>
                </p:cNvPr>
                <p:cNvSpPr/>
                <p:nvPr/>
              </p:nvSpPr>
              <p:spPr>
                <a:xfrm>
                  <a:off x="4639925" y="4431847"/>
                  <a:ext cx="1694549" cy="120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5" h="306" extrusionOk="0">
                      <a:moveTo>
                        <a:pt x="4264" y="305"/>
                      </a:moveTo>
                      <a:cubicBezTo>
                        <a:pt x="4262" y="305"/>
                        <a:pt x="4261" y="304"/>
                        <a:pt x="4259" y="304"/>
                      </a:cubicBezTo>
                      <a:cubicBezTo>
                        <a:pt x="4247" y="302"/>
                        <a:pt x="3043" y="56"/>
                        <a:pt x="2309" y="109"/>
                      </a:cubicBezTo>
                      <a:cubicBezTo>
                        <a:pt x="1571" y="162"/>
                        <a:pt x="47" y="296"/>
                        <a:pt x="32" y="297"/>
                      </a:cubicBezTo>
                      <a:cubicBezTo>
                        <a:pt x="16" y="299"/>
                        <a:pt x="3" y="288"/>
                        <a:pt x="2" y="272"/>
                      </a:cubicBezTo>
                      <a:cubicBezTo>
                        <a:pt x="0" y="257"/>
                        <a:pt x="12" y="244"/>
                        <a:pt x="27" y="242"/>
                      </a:cubicBezTo>
                      <a:cubicBezTo>
                        <a:pt x="42" y="241"/>
                        <a:pt x="1567" y="107"/>
                        <a:pt x="2305" y="54"/>
                      </a:cubicBezTo>
                      <a:cubicBezTo>
                        <a:pt x="3047" y="0"/>
                        <a:pt x="4258" y="248"/>
                        <a:pt x="4270" y="250"/>
                      </a:cubicBezTo>
                      <a:cubicBezTo>
                        <a:pt x="4285" y="253"/>
                        <a:pt x="4294" y="268"/>
                        <a:pt x="4291" y="283"/>
                      </a:cubicBezTo>
                      <a:cubicBezTo>
                        <a:pt x="4289" y="296"/>
                        <a:pt x="4277" y="305"/>
                        <a:pt x="4264" y="30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1504;p43">
                  <a:extLst>
                    <a:ext uri="{FF2B5EF4-FFF2-40B4-BE49-F238E27FC236}">
                      <a16:creationId xmlns:a16="http://schemas.microsoft.com/office/drawing/2014/main" id="{3F11532F-A6B6-A022-BA8D-31E9E7ECE05F}"/>
                    </a:ext>
                  </a:extLst>
                </p:cNvPr>
                <p:cNvSpPr/>
                <p:nvPr/>
              </p:nvSpPr>
              <p:spPr>
                <a:xfrm>
                  <a:off x="4561635" y="4558853"/>
                  <a:ext cx="1776320" cy="78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197" extrusionOk="0">
                      <a:moveTo>
                        <a:pt x="4463" y="196"/>
                      </a:moveTo>
                      <a:lnTo>
                        <a:pt x="28" y="196"/>
                      </a:lnTo>
                      <a:cubicBezTo>
                        <a:pt x="13" y="196"/>
                        <a:pt x="0" y="183"/>
                        <a:pt x="0" y="168"/>
                      </a:cubicBezTo>
                      <a:cubicBezTo>
                        <a:pt x="0" y="153"/>
                        <a:pt x="13" y="140"/>
                        <a:pt x="28" y="140"/>
                      </a:cubicBezTo>
                      <a:lnTo>
                        <a:pt x="4437" y="140"/>
                      </a:lnTo>
                      <a:lnTo>
                        <a:pt x="4444" y="26"/>
                      </a:lnTo>
                      <a:cubicBezTo>
                        <a:pt x="4445" y="11"/>
                        <a:pt x="4456" y="0"/>
                        <a:pt x="4473" y="0"/>
                      </a:cubicBezTo>
                      <a:cubicBezTo>
                        <a:pt x="4488" y="1"/>
                        <a:pt x="4500" y="14"/>
                        <a:pt x="4499" y="29"/>
                      </a:cubicBezTo>
                      <a:lnTo>
                        <a:pt x="4491" y="170"/>
                      </a:lnTo>
                      <a:cubicBezTo>
                        <a:pt x="4490" y="184"/>
                        <a:pt x="4478" y="196"/>
                        <a:pt x="4463" y="19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1505;p43">
                  <a:extLst>
                    <a:ext uri="{FF2B5EF4-FFF2-40B4-BE49-F238E27FC236}">
                      <a16:creationId xmlns:a16="http://schemas.microsoft.com/office/drawing/2014/main" id="{C2443310-B723-515F-4E91-8712A4B7DE42}"/>
                    </a:ext>
                  </a:extLst>
                </p:cNvPr>
                <p:cNvSpPr/>
                <p:nvPr/>
              </p:nvSpPr>
              <p:spPr>
                <a:xfrm>
                  <a:off x="6419728" y="3916868"/>
                  <a:ext cx="1607570" cy="49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4" h="1243" extrusionOk="0">
                      <a:moveTo>
                        <a:pt x="31" y="1242"/>
                      </a:moveTo>
                      <a:cubicBezTo>
                        <a:pt x="21" y="1242"/>
                        <a:pt x="12" y="1237"/>
                        <a:pt x="7" y="1227"/>
                      </a:cubicBezTo>
                      <a:cubicBezTo>
                        <a:pt x="0" y="1214"/>
                        <a:pt x="5" y="1197"/>
                        <a:pt x="19" y="1190"/>
                      </a:cubicBezTo>
                      <a:cubicBezTo>
                        <a:pt x="2349" y="0"/>
                        <a:pt x="4035" y="585"/>
                        <a:pt x="4051" y="591"/>
                      </a:cubicBezTo>
                      <a:cubicBezTo>
                        <a:pt x="4066" y="596"/>
                        <a:pt x="4073" y="612"/>
                        <a:pt x="4068" y="626"/>
                      </a:cubicBezTo>
                      <a:cubicBezTo>
                        <a:pt x="4063" y="641"/>
                        <a:pt x="4047" y="648"/>
                        <a:pt x="4033" y="643"/>
                      </a:cubicBezTo>
                      <a:cubicBezTo>
                        <a:pt x="4016" y="637"/>
                        <a:pt x="2351" y="60"/>
                        <a:pt x="44" y="1239"/>
                      </a:cubicBezTo>
                      <a:cubicBezTo>
                        <a:pt x="40" y="1241"/>
                        <a:pt x="36" y="1242"/>
                        <a:pt x="31" y="124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1506;p43">
                  <a:extLst>
                    <a:ext uri="{FF2B5EF4-FFF2-40B4-BE49-F238E27FC236}">
                      <a16:creationId xmlns:a16="http://schemas.microsoft.com/office/drawing/2014/main" id="{F9FC4910-8AA6-7638-F15D-CF64D51FA558}"/>
                    </a:ext>
                  </a:extLst>
                </p:cNvPr>
                <p:cNvSpPr/>
                <p:nvPr/>
              </p:nvSpPr>
              <p:spPr>
                <a:xfrm>
                  <a:off x="6419728" y="4073450"/>
                  <a:ext cx="1731087" cy="33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9" h="844" extrusionOk="0">
                      <a:moveTo>
                        <a:pt x="30" y="843"/>
                      </a:moveTo>
                      <a:cubicBezTo>
                        <a:pt x="18" y="843"/>
                        <a:pt x="7" y="835"/>
                        <a:pt x="4" y="823"/>
                      </a:cubicBezTo>
                      <a:cubicBezTo>
                        <a:pt x="0" y="809"/>
                        <a:pt x="8" y="793"/>
                        <a:pt x="23" y="789"/>
                      </a:cubicBezTo>
                      <a:cubicBezTo>
                        <a:pt x="2733" y="0"/>
                        <a:pt x="4351" y="653"/>
                        <a:pt x="4367" y="660"/>
                      </a:cubicBezTo>
                      <a:cubicBezTo>
                        <a:pt x="4381" y="666"/>
                        <a:pt x="4388" y="682"/>
                        <a:pt x="4382" y="696"/>
                      </a:cubicBezTo>
                      <a:cubicBezTo>
                        <a:pt x="4376" y="710"/>
                        <a:pt x="4360" y="716"/>
                        <a:pt x="4346" y="711"/>
                      </a:cubicBezTo>
                      <a:cubicBezTo>
                        <a:pt x="4330" y="704"/>
                        <a:pt x="2728" y="58"/>
                        <a:pt x="38" y="842"/>
                      </a:cubicBezTo>
                      <a:cubicBezTo>
                        <a:pt x="35" y="843"/>
                        <a:pt x="33" y="843"/>
                        <a:pt x="30" y="84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1507;p43">
                  <a:extLst>
                    <a:ext uri="{FF2B5EF4-FFF2-40B4-BE49-F238E27FC236}">
                      <a16:creationId xmlns:a16="http://schemas.microsoft.com/office/drawing/2014/main" id="{7DB71A02-FD2F-00C4-8127-D72B1BF55260}"/>
                    </a:ext>
                  </a:extLst>
                </p:cNvPr>
                <p:cNvSpPr/>
                <p:nvPr/>
              </p:nvSpPr>
              <p:spPr>
                <a:xfrm>
                  <a:off x="6504977" y="4318761"/>
                  <a:ext cx="1685858" cy="158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4" h="401" extrusionOk="0">
                      <a:moveTo>
                        <a:pt x="31" y="400"/>
                      </a:moveTo>
                      <a:cubicBezTo>
                        <a:pt x="19" y="400"/>
                        <a:pt x="8" y="393"/>
                        <a:pt x="4" y="381"/>
                      </a:cubicBezTo>
                      <a:cubicBezTo>
                        <a:pt x="0" y="367"/>
                        <a:pt x="8" y="351"/>
                        <a:pt x="22" y="346"/>
                      </a:cubicBezTo>
                      <a:cubicBezTo>
                        <a:pt x="31" y="343"/>
                        <a:pt x="962" y="42"/>
                        <a:pt x="1940" y="21"/>
                      </a:cubicBezTo>
                      <a:cubicBezTo>
                        <a:pt x="2916" y="0"/>
                        <a:pt x="4235" y="247"/>
                        <a:pt x="4248" y="249"/>
                      </a:cubicBezTo>
                      <a:cubicBezTo>
                        <a:pt x="4263" y="252"/>
                        <a:pt x="4273" y="267"/>
                        <a:pt x="4270" y="282"/>
                      </a:cubicBezTo>
                      <a:cubicBezTo>
                        <a:pt x="4268" y="297"/>
                        <a:pt x="4253" y="306"/>
                        <a:pt x="4238" y="304"/>
                      </a:cubicBezTo>
                      <a:cubicBezTo>
                        <a:pt x="4225" y="301"/>
                        <a:pt x="2910" y="56"/>
                        <a:pt x="1941" y="77"/>
                      </a:cubicBezTo>
                      <a:cubicBezTo>
                        <a:pt x="972" y="97"/>
                        <a:pt x="48" y="396"/>
                        <a:pt x="39" y="399"/>
                      </a:cubicBezTo>
                      <a:cubicBezTo>
                        <a:pt x="36" y="400"/>
                        <a:pt x="33" y="400"/>
                        <a:pt x="31" y="40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1508;p43">
                  <a:extLst>
                    <a:ext uri="{FF2B5EF4-FFF2-40B4-BE49-F238E27FC236}">
                      <a16:creationId xmlns:a16="http://schemas.microsoft.com/office/drawing/2014/main" id="{37C0816B-3B0B-A748-58A3-AAF5C280A4D5}"/>
                    </a:ext>
                  </a:extLst>
                </p:cNvPr>
                <p:cNvSpPr/>
                <p:nvPr/>
              </p:nvSpPr>
              <p:spPr>
                <a:xfrm>
                  <a:off x="6529334" y="4433588"/>
                  <a:ext cx="1694549" cy="120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5" h="306" extrusionOk="0">
                      <a:moveTo>
                        <a:pt x="30" y="305"/>
                      </a:moveTo>
                      <a:cubicBezTo>
                        <a:pt x="17" y="305"/>
                        <a:pt x="6" y="296"/>
                        <a:pt x="3" y="283"/>
                      </a:cubicBezTo>
                      <a:cubicBezTo>
                        <a:pt x="0" y="268"/>
                        <a:pt x="10" y="253"/>
                        <a:pt x="25" y="250"/>
                      </a:cubicBezTo>
                      <a:cubicBezTo>
                        <a:pt x="37" y="248"/>
                        <a:pt x="1247" y="0"/>
                        <a:pt x="1989" y="54"/>
                      </a:cubicBezTo>
                      <a:cubicBezTo>
                        <a:pt x="2728" y="107"/>
                        <a:pt x="4252" y="241"/>
                        <a:pt x="4268" y="242"/>
                      </a:cubicBezTo>
                      <a:cubicBezTo>
                        <a:pt x="4283" y="244"/>
                        <a:pt x="4294" y="257"/>
                        <a:pt x="4293" y="272"/>
                      </a:cubicBezTo>
                      <a:cubicBezTo>
                        <a:pt x="4291" y="288"/>
                        <a:pt x="4278" y="299"/>
                        <a:pt x="4263" y="297"/>
                      </a:cubicBezTo>
                      <a:cubicBezTo>
                        <a:pt x="4248" y="296"/>
                        <a:pt x="2723" y="162"/>
                        <a:pt x="1985" y="109"/>
                      </a:cubicBezTo>
                      <a:cubicBezTo>
                        <a:pt x="1251" y="56"/>
                        <a:pt x="48" y="302"/>
                        <a:pt x="36" y="304"/>
                      </a:cubicBezTo>
                      <a:cubicBezTo>
                        <a:pt x="34" y="304"/>
                        <a:pt x="32" y="305"/>
                        <a:pt x="30" y="30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1509;p43">
                  <a:extLst>
                    <a:ext uri="{FF2B5EF4-FFF2-40B4-BE49-F238E27FC236}">
                      <a16:creationId xmlns:a16="http://schemas.microsoft.com/office/drawing/2014/main" id="{95B271F1-B455-DFBD-A044-F712F00FFD5B}"/>
                    </a:ext>
                  </a:extLst>
                </p:cNvPr>
                <p:cNvSpPr/>
                <p:nvPr/>
              </p:nvSpPr>
              <p:spPr>
                <a:xfrm>
                  <a:off x="6527594" y="4558853"/>
                  <a:ext cx="1774575" cy="78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0" h="198" extrusionOk="0">
                      <a:moveTo>
                        <a:pt x="4472" y="197"/>
                      </a:moveTo>
                      <a:lnTo>
                        <a:pt x="36" y="197"/>
                      </a:lnTo>
                      <a:cubicBezTo>
                        <a:pt x="22" y="197"/>
                        <a:pt x="9" y="185"/>
                        <a:pt x="9" y="171"/>
                      </a:cubicBezTo>
                      <a:lnTo>
                        <a:pt x="1" y="30"/>
                      </a:lnTo>
                      <a:cubicBezTo>
                        <a:pt x="0" y="15"/>
                        <a:pt x="12" y="2"/>
                        <a:pt x="27" y="1"/>
                      </a:cubicBezTo>
                      <a:cubicBezTo>
                        <a:pt x="43" y="0"/>
                        <a:pt x="55" y="12"/>
                        <a:pt x="56" y="27"/>
                      </a:cubicBezTo>
                      <a:lnTo>
                        <a:pt x="62" y="141"/>
                      </a:lnTo>
                      <a:lnTo>
                        <a:pt x="4472" y="141"/>
                      </a:lnTo>
                      <a:cubicBezTo>
                        <a:pt x="4487" y="141"/>
                        <a:pt x="4499" y="154"/>
                        <a:pt x="4499" y="169"/>
                      </a:cubicBezTo>
                      <a:cubicBezTo>
                        <a:pt x="4499" y="184"/>
                        <a:pt x="4487" y="197"/>
                        <a:pt x="4472" y="19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1510;p43">
                  <a:extLst>
                    <a:ext uri="{FF2B5EF4-FFF2-40B4-BE49-F238E27FC236}">
                      <a16:creationId xmlns:a16="http://schemas.microsoft.com/office/drawing/2014/main" id="{6DF02C53-5FA5-B34D-FB55-3D92FBAE346F}"/>
                    </a:ext>
                  </a:extLst>
                </p:cNvPr>
                <p:cNvSpPr/>
                <p:nvPr/>
              </p:nvSpPr>
              <p:spPr>
                <a:xfrm>
                  <a:off x="6421467" y="4242210"/>
                  <a:ext cx="22617" cy="163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413" extrusionOk="0">
                      <a:moveTo>
                        <a:pt x="27" y="412"/>
                      </a:moveTo>
                      <a:cubicBezTo>
                        <a:pt x="12" y="412"/>
                        <a:pt x="0" y="400"/>
                        <a:pt x="0" y="385"/>
                      </a:cubicBezTo>
                      <a:lnTo>
                        <a:pt x="0" y="27"/>
                      </a:lnTo>
                      <a:cubicBezTo>
                        <a:pt x="0" y="12"/>
                        <a:pt x="12" y="0"/>
                        <a:pt x="27" y="0"/>
                      </a:cubicBezTo>
                      <a:cubicBezTo>
                        <a:pt x="42" y="0"/>
                        <a:pt x="55" y="12"/>
                        <a:pt x="55" y="27"/>
                      </a:cubicBezTo>
                      <a:lnTo>
                        <a:pt x="55" y="385"/>
                      </a:lnTo>
                      <a:cubicBezTo>
                        <a:pt x="55" y="400"/>
                        <a:pt x="42" y="412"/>
                        <a:pt x="27" y="4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" name="Google Shape;1511;p43">
                <a:extLst>
                  <a:ext uri="{FF2B5EF4-FFF2-40B4-BE49-F238E27FC236}">
                    <a16:creationId xmlns:a16="http://schemas.microsoft.com/office/drawing/2014/main" id="{F11CED96-655C-1A57-7EE3-7C7AA3269BDC}"/>
                  </a:ext>
                </a:extLst>
              </p:cNvPr>
              <p:cNvGrpSpPr/>
              <p:nvPr/>
            </p:nvGrpSpPr>
            <p:grpSpPr>
              <a:xfrm>
                <a:off x="2151250" y="3681100"/>
                <a:ext cx="503237" cy="561976"/>
                <a:chOff x="2151250" y="3681100"/>
                <a:chExt cx="503237" cy="561976"/>
              </a:xfrm>
            </p:grpSpPr>
            <p:sp>
              <p:nvSpPr>
                <p:cNvPr id="15" name="Google Shape;1512;p43">
                  <a:extLst>
                    <a:ext uri="{FF2B5EF4-FFF2-40B4-BE49-F238E27FC236}">
                      <a16:creationId xmlns:a16="http://schemas.microsoft.com/office/drawing/2014/main" id="{4A637A7D-6276-AD0B-7669-EB4BFA811934}"/>
                    </a:ext>
                  </a:extLst>
                </p:cNvPr>
                <p:cNvSpPr/>
                <p:nvPr/>
              </p:nvSpPr>
              <p:spPr>
                <a:xfrm>
                  <a:off x="2167125" y="3789050"/>
                  <a:ext cx="487362" cy="454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2" h="1263" extrusionOk="0">
                      <a:moveTo>
                        <a:pt x="869" y="86"/>
                      </a:moveTo>
                      <a:cubicBezTo>
                        <a:pt x="1190" y="188"/>
                        <a:pt x="1351" y="543"/>
                        <a:pt x="1220" y="850"/>
                      </a:cubicBezTo>
                      <a:cubicBezTo>
                        <a:pt x="1105" y="1123"/>
                        <a:pt x="792" y="1262"/>
                        <a:pt x="511" y="1165"/>
                      </a:cubicBezTo>
                      <a:cubicBezTo>
                        <a:pt x="448" y="1143"/>
                        <a:pt x="391" y="1112"/>
                        <a:pt x="342" y="1072"/>
                      </a:cubicBezTo>
                      <a:cubicBezTo>
                        <a:pt x="322" y="1057"/>
                        <a:pt x="297" y="1050"/>
                        <a:pt x="272" y="1054"/>
                      </a:cubicBezTo>
                      <a:cubicBezTo>
                        <a:pt x="178" y="1068"/>
                        <a:pt x="80" y="1048"/>
                        <a:pt x="0" y="997"/>
                      </a:cubicBezTo>
                      <a:cubicBezTo>
                        <a:pt x="56" y="990"/>
                        <a:pt x="108" y="962"/>
                        <a:pt x="147" y="922"/>
                      </a:cubicBezTo>
                      <a:cubicBezTo>
                        <a:pt x="170" y="898"/>
                        <a:pt x="178" y="862"/>
                        <a:pt x="166" y="831"/>
                      </a:cubicBezTo>
                      <a:cubicBezTo>
                        <a:pt x="112" y="691"/>
                        <a:pt x="113" y="530"/>
                        <a:pt x="185" y="381"/>
                      </a:cubicBezTo>
                      <a:cubicBezTo>
                        <a:pt x="306" y="127"/>
                        <a:pt x="601" y="0"/>
                        <a:pt x="869" y="8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1513;p43">
                  <a:extLst>
                    <a:ext uri="{FF2B5EF4-FFF2-40B4-BE49-F238E27FC236}">
                      <a16:creationId xmlns:a16="http://schemas.microsoft.com/office/drawing/2014/main" id="{60EEBB4D-E51A-5ABB-4D4D-728FC05871FE}"/>
                    </a:ext>
                  </a:extLst>
                </p:cNvPr>
                <p:cNvSpPr/>
                <p:nvPr/>
              </p:nvSpPr>
              <p:spPr>
                <a:xfrm>
                  <a:off x="2259200" y="3823975"/>
                  <a:ext cx="141287" cy="1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310" extrusionOk="0">
                      <a:moveTo>
                        <a:pt x="21" y="309"/>
                      </a:moveTo>
                      <a:cubicBezTo>
                        <a:pt x="19" y="309"/>
                        <a:pt x="17" y="309"/>
                        <a:pt x="15" y="308"/>
                      </a:cubicBezTo>
                      <a:cubicBezTo>
                        <a:pt x="5" y="304"/>
                        <a:pt x="0" y="293"/>
                        <a:pt x="3" y="283"/>
                      </a:cubicBezTo>
                      <a:cubicBezTo>
                        <a:pt x="58" y="130"/>
                        <a:pt x="209" y="13"/>
                        <a:pt x="372" y="1"/>
                      </a:cubicBezTo>
                      <a:cubicBezTo>
                        <a:pt x="382" y="0"/>
                        <a:pt x="392" y="8"/>
                        <a:pt x="393" y="18"/>
                      </a:cubicBezTo>
                      <a:cubicBezTo>
                        <a:pt x="393" y="29"/>
                        <a:pt x="385" y="38"/>
                        <a:pt x="375" y="39"/>
                      </a:cubicBezTo>
                      <a:cubicBezTo>
                        <a:pt x="227" y="51"/>
                        <a:pt x="89" y="157"/>
                        <a:pt x="40" y="296"/>
                      </a:cubicBezTo>
                      <a:cubicBezTo>
                        <a:pt x="37" y="304"/>
                        <a:pt x="29" y="309"/>
                        <a:pt x="21" y="3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514;p43">
                  <a:extLst>
                    <a:ext uri="{FF2B5EF4-FFF2-40B4-BE49-F238E27FC236}">
                      <a16:creationId xmlns:a16="http://schemas.microsoft.com/office/drawing/2014/main" id="{CD2589E3-7ABF-A24C-D800-C0056FFFC416}"/>
                    </a:ext>
                  </a:extLst>
                </p:cNvPr>
                <p:cNvSpPr/>
                <p:nvPr/>
              </p:nvSpPr>
              <p:spPr>
                <a:xfrm>
                  <a:off x="2417950" y="3681100"/>
                  <a:ext cx="196849" cy="32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908" extrusionOk="0">
                      <a:moveTo>
                        <a:pt x="372" y="19"/>
                      </a:moveTo>
                      <a:cubicBezTo>
                        <a:pt x="484" y="43"/>
                        <a:pt x="545" y="165"/>
                        <a:pt x="496" y="269"/>
                      </a:cubicBezTo>
                      <a:lnTo>
                        <a:pt x="230" y="828"/>
                      </a:lnTo>
                      <a:cubicBezTo>
                        <a:pt x="205" y="881"/>
                        <a:pt x="144" y="907"/>
                        <a:pt x="89" y="888"/>
                      </a:cubicBezTo>
                      <a:cubicBezTo>
                        <a:pt x="32" y="868"/>
                        <a:pt x="0" y="809"/>
                        <a:pt x="14" y="751"/>
                      </a:cubicBezTo>
                      <a:lnTo>
                        <a:pt x="163" y="150"/>
                      </a:lnTo>
                      <a:cubicBezTo>
                        <a:pt x="164" y="145"/>
                        <a:pt x="166" y="140"/>
                        <a:pt x="168" y="135"/>
                      </a:cubicBezTo>
                      <a:cubicBezTo>
                        <a:pt x="197" y="51"/>
                        <a:pt x="284" y="0"/>
                        <a:pt x="372" y="1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515;p43">
                  <a:extLst>
                    <a:ext uri="{FF2B5EF4-FFF2-40B4-BE49-F238E27FC236}">
                      <a16:creationId xmlns:a16="http://schemas.microsoft.com/office/drawing/2014/main" id="{A8AE9870-C754-E9D7-78DF-30868D2A911C}"/>
                    </a:ext>
                  </a:extLst>
                </p:cNvPr>
                <p:cNvSpPr/>
                <p:nvPr/>
              </p:nvSpPr>
              <p:spPr>
                <a:xfrm>
                  <a:off x="2368737" y="4016062"/>
                  <a:ext cx="111125" cy="1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308" extrusionOk="0">
                      <a:moveTo>
                        <a:pt x="198" y="24"/>
                      </a:moveTo>
                      <a:cubicBezTo>
                        <a:pt x="269" y="49"/>
                        <a:pt x="307" y="127"/>
                        <a:pt x="283" y="198"/>
                      </a:cubicBezTo>
                      <a:cubicBezTo>
                        <a:pt x="258" y="269"/>
                        <a:pt x="180" y="307"/>
                        <a:pt x="109" y="282"/>
                      </a:cubicBezTo>
                      <a:cubicBezTo>
                        <a:pt x="38" y="258"/>
                        <a:pt x="0" y="180"/>
                        <a:pt x="25" y="109"/>
                      </a:cubicBezTo>
                      <a:cubicBezTo>
                        <a:pt x="49" y="38"/>
                        <a:pt x="127" y="0"/>
                        <a:pt x="198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516;p43">
                  <a:extLst>
                    <a:ext uri="{FF2B5EF4-FFF2-40B4-BE49-F238E27FC236}">
                      <a16:creationId xmlns:a16="http://schemas.microsoft.com/office/drawing/2014/main" id="{523D4E95-A2B6-7CEE-5328-686873FBB33A}"/>
                    </a:ext>
                  </a:extLst>
                </p:cNvPr>
                <p:cNvSpPr/>
                <p:nvPr/>
              </p:nvSpPr>
              <p:spPr>
                <a:xfrm>
                  <a:off x="2216337" y="3681100"/>
                  <a:ext cx="69850" cy="106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297" extrusionOk="0">
                      <a:moveTo>
                        <a:pt x="171" y="296"/>
                      </a:moveTo>
                      <a:cubicBezTo>
                        <a:pt x="164" y="296"/>
                        <a:pt x="158" y="292"/>
                        <a:pt x="154" y="287"/>
                      </a:cubicBezTo>
                      <a:cubicBezTo>
                        <a:pt x="102" y="204"/>
                        <a:pt x="52" y="118"/>
                        <a:pt x="6" y="32"/>
                      </a:cubicBezTo>
                      <a:cubicBezTo>
                        <a:pt x="0" y="22"/>
                        <a:pt x="4" y="10"/>
                        <a:pt x="13" y="5"/>
                      </a:cubicBezTo>
                      <a:cubicBezTo>
                        <a:pt x="23" y="0"/>
                        <a:pt x="35" y="4"/>
                        <a:pt x="40" y="13"/>
                      </a:cubicBezTo>
                      <a:cubicBezTo>
                        <a:pt x="85" y="99"/>
                        <a:pt x="135" y="184"/>
                        <a:pt x="187" y="266"/>
                      </a:cubicBezTo>
                      <a:cubicBezTo>
                        <a:pt x="193" y="275"/>
                        <a:pt x="190" y="287"/>
                        <a:pt x="181" y="293"/>
                      </a:cubicBezTo>
                      <a:cubicBezTo>
                        <a:pt x="178" y="295"/>
                        <a:pt x="174" y="296"/>
                        <a:pt x="171" y="29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1517;p43">
                  <a:extLst>
                    <a:ext uri="{FF2B5EF4-FFF2-40B4-BE49-F238E27FC236}">
                      <a16:creationId xmlns:a16="http://schemas.microsoft.com/office/drawing/2014/main" id="{34A2D3A9-D59D-DFEE-29AE-708DA10B71B4}"/>
                    </a:ext>
                  </a:extLst>
                </p:cNvPr>
                <p:cNvSpPr/>
                <p:nvPr/>
              </p:nvSpPr>
              <p:spPr>
                <a:xfrm>
                  <a:off x="2163950" y="3747775"/>
                  <a:ext cx="85725" cy="65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182" extrusionOk="0">
                      <a:moveTo>
                        <a:pt x="213" y="181"/>
                      </a:moveTo>
                      <a:cubicBezTo>
                        <a:pt x="209" y="181"/>
                        <a:pt x="205" y="180"/>
                        <a:pt x="201" y="178"/>
                      </a:cubicBezTo>
                      <a:lnTo>
                        <a:pt x="10" y="38"/>
                      </a:lnTo>
                      <a:cubicBezTo>
                        <a:pt x="2" y="32"/>
                        <a:pt x="0" y="19"/>
                        <a:pt x="6" y="11"/>
                      </a:cubicBezTo>
                      <a:cubicBezTo>
                        <a:pt x="13" y="2"/>
                        <a:pt x="25" y="0"/>
                        <a:pt x="33" y="7"/>
                      </a:cubicBezTo>
                      <a:lnTo>
                        <a:pt x="224" y="146"/>
                      </a:lnTo>
                      <a:cubicBezTo>
                        <a:pt x="233" y="153"/>
                        <a:pt x="235" y="165"/>
                        <a:pt x="228" y="173"/>
                      </a:cubicBezTo>
                      <a:cubicBezTo>
                        <a:pt x="224" y="179"/>
                        <a:pt x="218" y="181"/>
                        <a:pt x="213" y="18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1518;p43">
                  <a:extLst>
                    <a:ext uri="{FF2B5EF4-FFF2-40B4-BE49-F238E27FC236}">
                      <a16:creationId xmlns:a16="http://schemas.microsoft.com/office/drawing/2014/main" id="{7890C900-03FD-7A72-EA6A-C3E0C8B2D42F}"/>
                    </a:ext>
                  </a:extLst>
                </p:cNvPr>
                <p:cNvSpPr/>
                <p:nvPr/>
              </p:nvSpPr>
              <p:spPr>
                <a:xfrm>
                  <a:off x="2151250" y="3812862"/>
                  <a:ext cx="74612" cy="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" h="95" extrusionOk="0">
                      <a:moveTo>
                        <a:pt x="185" y="94"/>
                      </a:moveTo>
                      <a:cubicBezTo>
                        <a:pt x="183" y="94"/>
                        <a:pt x="181" y="93"/>
                        <a:pt x="179" y="93"/>
                      </a:cubicBezTo>
                      <a:lnTo>
                        <a:pt x="16" y="40"/>
                      </a:lnTo>
                      <a:cubicBezTo>
                        <a:pt x="6" y="37"/>
                        <a:pt x="0" y="26"/>
                        <a:pt x="3" y="16"/>
                      </a:cubicBezTo>
                      <a:cubicBezTo>
                        <a:pt x="7" y="5"/>
                        <a:pt x="17" y="0"/>
                        <a:pt x="28" y="3"/>
                      </a:cubicBezTo>
                      <a:lnTo>
                        <a:pt x="191" y="56"/>
                      </a:lnTo>
                      <a:cubicBezTo>
                        <a:pt x="201" y="59"/>
                        <a:pt x="206" y="70"/>
                        <a:pt x="203" y="80"/>
                      </a:cubicBezTo>
                      <a:cubicBezTo>
                        <a:pt x="200" y="88"/>
                        <a:pt x="193" y="94"/>
                        <a:pt x="185" y="9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1519;p43">
                  <a:extLst>
                    <a:ext uri="{FF2B5EF4-FFF2-40B4-BE49-F238E27FC236}">
                      <a16:creationId xmlns:a16="http://schemas.microsoft.com/office/drawing/2014/main" id="{15F09393-F464-9A3C-CCC3-4CB4463F7A8F}"/>
                    </a:ext>
                  </a:extLst>
                </p:cNvPr>
                <p:cNvSpPr/>
                <p:nvPr/>
              </p:nvSpPr>
              <p:spPr>
                <a:xfrm>
                  <a:off x="2311587" y="3696975"/>
                  <a:ext cx="15875" cy="8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230" extrusionOk="0">
                      <a:moveTo>
                        <a:pt x="24" y="229"/>
                      </a:moveTo>
                      <a:cubicBezTo>
                        <a:pt x="14" y="229"/>
                        <a:pt x="5" y="220"/>
                        <a:pt x="5" y="210"/>
                      </a:cubicBezTo>
                      <a:lnTo>
                        <a:pt x="0" y="20"/>
                      </a:lnTo>
                      <a:cubicBezTo>
                        <a:pt x="0" y="9"/>
                        <a:pt x="9" y="0"/>
                        <a:pt x="19" y="0"/>
                      </a:cubicBezTo>
                      <a:cubicBezTo>
                        <a:pt x="32" y="0"/>
                        <a:pt x="39" y="8"/>
                        <a:pt x="39" y="19"/>
                      </a:cubicBezTo>
                      <a:lnTo>
                        <a:pt x="44" y="209"/>
                      </a:lnTo>
                      <a:cubicBezTo>
                        <a:pt x="44" y="219"/>
                        <a:pt x="36" y="228"/>
                        <a:pt x="25" y="229"/>
                      </a:cubicBezTo>
                      <a:cubicBezTo>
                        <a:pt x="25" y="229"/>
                        <a:pt x="25" y="229"/>
                        <a:pt x="24" y="2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1520;p43">
                  <a:extLst>
                    <a:ext uri="{FF2B5EF4-FFF2-40B4-BE49-F238E27FC236}">
                      <a16:creationId xmlns:a16="http://schemas.microsoft.com/office/drawing/2014/main" id="{108189AA-F1D3-7EEC-E82B-103F5005F39E}"/>
                    </a:ext>
                  </a:extLst>
                </p:cNvPr>
                <p:cNvSpPr/>
                <p:nvPr/>
              </p:nvSpPr>
              <p:spPr>
                <a:xfrm>
                  <a:off x="2344925" y="3717612"/>
                  <a:ext cx="36512" cy="65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183" extrusionOk="0">
                      <a:moveTo>
                        <a:pt x="22" y="182"/>
                      </a:moveTo>
                      <a:cubicBezTo>
                        <a:pt x="19" y="182"/>
                        <a:pt x="17" y="181"/>
                        <a:pt x="14" y="180"/>
                      </a:cubicBezTo>
                      <a:cubicBezTo>
                        <a:pt x="4" y="176"/>
                        <a:pt x="0" y="165"/>
                        <a:pt x="4" y="155"/>
                      </a:cubicBezTo>
                      <a:lnTo>
                        <a:pt x="61" y="15"/>
                      </a:lnTo>
                      <a:cubicBezTo>
                        <a:pt x="65" y="5"/>
                        <a:pt x="76" y="0"/>
                        <a:pt x="86" y="4"/>
                      </a:cubicBezTo>
                      <a:cubicBezTo>
                        <a:pt x="96" y="8"/>
                        <a:pt x="101" y="20"/>
                        <a:pt x="97" y="29"/>
                      </a:cubicBezTo>
                      <a:lnTo>
                        <a:pt x="40" y="169"/>
                      </a:lnTo>
                      <a:cubicBezTo>
                        <a:pt x="36" y="177"/>
                        <a:pt x="29" y="182"/>
                        <a:pt x="22" y="18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" name="Google Shape;1521;p43">
              <a:extLst>
                <a:ext uri="{FF2B5EF4-FFF2-40B4-BE49-F238E27FC236}">
                  <a16:creationId xmlns:a16="http://schemas.microsoft.com/office/drawing/2014/main" id="{B7E77145-248F-CB96-6174-D0DD70D60F69}"/>
                </a:ext>
              </a:extLst>
            </p:cNvPr>
            <p:cNvGrpSpPr/>
            <p:nvPr/>
          </p:nvGrpSpPr>
          <p:grpSpPr>
            <a:xfrm rot="5400000">
              <a:off x="3085720" y="3729943"/>
              <a:ext cx="311529" cy="578250"/>
              <a:chOff x="1196975" y="5856287"/>
              <a:chExt cx="231775" cy="430213"/>
            </a:xfrm>
          </p:grpSpPr>
          <p:sp>
            <p:nvSpPr>
              <p:cNvPr id="5" name="Google Shape;1522;p43">
                <a:extLst>
                  <a:ext uri="{FF2B5EF4-FFF2-40B4-BE49-F238E27FC236}">
                    <a16:creationId xmlns:a16="http://schemas.microsoft.com/office/drawing/2014/main" id="{5A8038A0-2B41-F9B7-7AB4-F074848D0A9C}"/>
                  </a:ext>
                </a:extLst>
              </p:cNvPr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" name="Google Shape;1523;p43">
                <a:extLst>
                  <a:ext uri="{FF2B5EF4-FFF2-40B4-BE49-F238E27FC236}">
                    <a16:creationId xmlns:a16="http://schemas.microsoft.com/office/drawing/2014/main" id="{82AED7FB-BEB0-4DC7-A50B-DEAC377854D8}"/>
                  </a:ext>
                </a:extLst>
              </p:cNvPr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1524;p43">
                <a:extLst>
                  <a:ext uri="{FF2B5EF4-FFF2-40B4-BE49-F238E27FC236}">
                    <a16:creationId xmlns:a16="http://schemas.microsoft.com/office/drawing/2014/main" id="{BB346521-E71D-95E7-85D9-4DC5CFD3FC93}"/>
                  </a:ext>
                </a:extLst>
              </p:cNvPr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1525;p43">
                <a:extLst>
                  <a:ext uri="{FF2B5EF4-FFF2-40B4-BE49-F238E27FC236}">
                    <a16:creationId xmlns:a16="http://schemas.microsoft.com/office/drawing/2014/main" id="{FAB0B498-C0F9-5DD3-13DF-5A7F5F4692C9}"/>
                  </a:ext>
                </a:extLst>
              </p:cNvPr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1526;p43">
                <a:extLst>
                  <a:ext uri="{FF2B5EF4-FFF2-40B4-BE49-F238E27FC236}">
                    <a16:creationId xmlns:a16="http://schemas.microsoft.com/office/drawing/2014/main" id="{2CF81A9E-4BFC-B95E-3FBA-F6D4A1237653}"/>
                  </a:ext>
                </a:extLst>
              </p:cNvPr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527;p43">
                <a:extLst>
                  <a:ext uri="{FF2B5EF4-FFF2-40B4-BE49-F238E27FC236}">
                    <a16:creationId xmlns:a16="http://schemas.microsoft.com/office/drawing/2014/main" id="{78A27766-8EE6-FD04-0B64-2877C0B87FD2}"/>
                  </a:ext>
                </a:extLst>
              </p:cNvPr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528;p43">
                <a:extLst>
                  <a:ext uri="{FF2B5EF4-FFF2-40B4-BE49-F238E27FC236}">
                    <a16:creationId xmlns:a16="http://schemas.microsoft.com/office/drawing/2014/main" id="{6EA44DA6-F8DD-34CB-EF54-D7604757C62F}"/>
                  </a:ext>
                </a:extLst>
              </p:cNvPr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7378860D-E8DF-8A10-BDB9-9C4A916A2006}"/>
              </a:ext>
            </a:extLst>
          </p:cNvPr>
          <p:cNvSpPr txBox="1"/>
          <p:nvPr/>
        </p:nvSpPr>
        <p:spPr>
          <a:xfrm>
            <a:off x="835274" y="1021551"/>
            <a:ext cx="74734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Viết các tập hợp sau bằng cách liệt kê các phần tử của tập hợp:</a:t>
            </a:r>
            <a:endParaRPr lang="en-US" sz="2400" dirty="0"/>
          </a:p>
          <a:p>
            <a:r>
              <a:rPr lang="en-US" sz="2400" dirty="0"/>
              <a:t>a) A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7.</a:t>
            </a:r>
          </a:p>
          <a:p>
            <a:r>
              <a:rPr lang="en-US" sz="2400" dirty="0"/>
              <a:t>b) B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21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26.</a:t>
            </a:r>
          </a:p>
          <a:p>
            <a:r>
              <a:rPr lang="en-US" sz="2400" dirty="0"/>
              <a:t>c) C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 chia </a:t>
            </a:r>
            <a:r>
              <a:rPr lang="en-US" sz="2400" dirty="0" err="1"/>
              <a:t>hết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5,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30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51.</a:t>
            </a:r>
          </a:p>
          <a:p>
            <a:endParaRPr lang="en-US" sz="2400" dirty="0"/>
          </a:p>
        </p:txBody>
      </p:sp>
      <p:pic>
        <p:nvPicPr>
          <p:cNvPr id="55" name="3 Minute Countdown Timer  Flip Clock with Simple Beeps  - YouTube">
            <a:hlinkClick r:id="" action="ppaction://media"/>
            <a:extLst>
              <a:ext uri="{FF2B5EF4-FFF2-40B4-BE49-F238E27FC236}">
                <a16:creationId xmlns:a16="http://schemas.microsoft.com/office/drawing/2014/main" id="{7322DCA6-C829-97F0-A90E-E09F96B2BA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2210" y="3630448"/>
            <a:ext cx="2651790" cy="149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350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>
          <a:extLst>
            <a:ext uri="{FF2B5EF4-FFF2-40B4-BE49-F238E27FC236}">
              <a16:creationId xmlns:a16="http://schemas.microsoft.com/office/drawing/2014/main" id="{EA2A0A5F-CF78-5BAA-EE42-D298382B5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38">
            <a:extLst>
              <a:ext uri="{FF2B5EF4-FFF2-40B4-BE49-F238E27FC236}">
                <a16:creationId xmlns:a16="http://schemas.microsoft.com/office/drawing/2014/main" id="{27E8FFD2-9AF9-ADB8-596E-7555CCABA7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8142" y="537616"/>
            <a:ext cx="3705133" cy="6276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BT2</a:t>
            </a:r>
            <a:endParaRPr sz="3000" dirty="0"/>
          </a:p>
        </p:txBody>
      </p:sp>
      <p:grpSp>
        <p:nvGrpSpPr>
          <p:cNvPr id="1063" name="Google Shape;1063;p38">
            <a:extLst>
              <a:ext uri="{FF2B5EF4-FFF2-40B4-BE49-F238E27FC236}">
                <a16:creationId xmlns:a16="http://schemas.microsoft.com/office/drawing/2014/main" id="{E74EE857-F9CA-C74F-0E51-B406989AD1EA}"/>
              </a:ext>
            </a:extLst>
          </p:cNvPr>
          <p:cNvGrpSpPr/>
          <p:nvPr/>
        </p:nvGrpSpPr>
        <p:grpSpPr>
          <a:xfrm>
            <a:off x="633182" y="3385279"/>
            <a:ext cx="793665" cy="858011"/>
            <a:chOff x="633182" y="3385279"/>
            <a:chExt cx="793665" cy="858011"/>
          </a:xfrm>
        </p:grpSpPr>
        <p:sp>
          <p:nvSpPr>
            <p:cNvPr id="1064" name="Google Shape;1064;p38">
              <a:extLst>
                <a:ext uri="{FF2B5EF4-FFF2-40B4-BE49-F238E27FC236}">
                  <a16:creationId xmlns:a16="http://schemas.microsoft.com/office/drawing/2014/main" id="{285E74A8-D842-734C-908A-ED9B3A2CD0D7}"/>
                </a:ext>
              </a:extLst>
            </p:cNvPr>
            <p:cNvSpPr/>
            <p:nvPr/>
          </p:nvSpPr>
          <p:spPr>
            <a:xfrm>
              <a:off x="633182" y="3942057"/>
              <a:ext cx="280228" cy="301233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5" name="Google Shape;1065;p38">
              <a:extLst>
                <a:ext uri="{FF2B5EF4-FFF2-40B4-BE49-F238E27FC236}">
                  <a16:creationId xmlns:a16="http://schemas.microsoft.com/office/drawing/2014/main" id="{ED1E31F5-6B13-5DBA-B3DC-773D132F9B50}"/>
                </a:ext>
              </a:extLst>
            </p:cNvPr>
            <p:cNvGrpSpPr/>
            <p:nvPr/>
          </p:nvGrpSpPr>
          <p:grpSpPr>
            <a:xfrm rot="5400000">
              <a:off x="981957" y="3251918"/>
              <a:ext cx="311529" cy="578250"/>
              <a:chOff x="1196975" y="5856287"/>
              <a:chExt cx="231775" cy="430213"/>
            </a:xfrm>
          </p:grpSpPr>
          <p:sp>
            <p:nvSpPr>
              <p:cNvPr id="1066" name="Google Shape;1066;p38">
                <a:extLst>
                  <a:ext uri="{FF2B5EF4-FFF2-40B4-BE49-F238E27FC236}">
                    <a16:creationId xmlns:a16="http://schemas.microsoft.com/office/drawing/2014/main" id="{6EEC3675-F528-4189-A682-E8538D16FEDE}"/>
                  </a:ext>
                </a:extLst>
              </p:cNvPr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8">
                <a:extLst>
                  <a:ext uri="{FF2B5EF4-FFF2-40B4-BE49-F238E27FC236}">
                    <a16:creationId xmlns:a16="http://schemas.microsoft.com/office/drawing/2014/main" id="{74162D9A-E0B5-F746-36DA-DCF6183A18D0}"/>
                  </a:ext>
                </a:extLst>
              </p:cNvPr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8">
                <a:extLst>
                  <a:ext uri="{FF2B5EF4-FFF2-40B4-BE49-F238E27FC236}">
                    <a16:creationId xmlns:a16="http://schemas.microsoft.com/office/drawing/2014/main" id="{9BC81745-292C-0729-E904-1950503DDA0D}"/>
                  </a:ext>
                </a:extLst>
              </p:cNvPr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38">
                <a:extLst>
                  <a:ext uri="{FF2B5EF4-FFF2-40B4-BE49-F238E27FC236}">
                    <a16:creationId xmlns:a16="http://schemas.microsoft.com/office/drawing/2014/main" id="{6CDC74C2-FF21-D563-9971-920B039F65DF}"/>
                  </a:ext>
                </a:extLst>
              </p:cNvPr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38">
                <a:extLst>
                  <a:ext uri="{FF2B5EF4-FFF2-40B4-BE49-F238E27FC236}">
                    <a16:creationId xmlns:a16="http://schemas.microsoft.com/office/drawing/2014/main" id="{CB95C6CF-8745-84A5-427A-4EEE1252952C}"/>
                  </a:ext>
                </a:extLst>
              </p:cNvPr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38">
                <a:extLst>
                  <a:ext uri="{FF2B5EF4-FFF2-40B4-BE49-F238E27FC236}">
                    <a16:creationId xmlns:a16="http://schemas.microsoft.com/office/drawing/2014/main" id="{A9E3C8C9-81C3-8B09-B85A-C6B371E18C8E}"/>
                  </a:ext>
                </a:extLst>
              </p:cNvPr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38">
                <a:extLst>
                  <a:ext uri="{FF2B5EF4-FFF2-40B4-BE49-F238E27FC236}">
                    <a16:creationId xmlns:a16="http://schemas.microsoft.com/office/drawing/2014/main" id="{A4DD4AE8-7440-9523-151B-305FE6A234C6}"/>
                  </a:ext>
                </a:extLst>
              </p:cNvPr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8" name="Google Shape;1158;p38">
            <a:extLst>
              <a:ext uri="{FF2B5EF4-FFF2-40B4-BE49-F238E27FC236}">
                <a16:creationId xmlns:a16="http://schemas.microsoft.com/office/drawing/2014/main" id="{245BED82-2AB3-FDCF-E97F-C74E9CA30022}"/>
              </a:ext>
            </a:extLst>
          </p:cNvPr>
          <p:cNvGrpSpPr/>
          <p:nvPr/>
        </p:nvGrpSpPr>
        <p:grpSpPr>
          <a:xfrm>
            <a:off x="4226526" y="4"/>
            <a:ext cx="2601571" cy="859883"/>
            <a:chOff x="4185150" y="362894"/>
            <a:chExt cx="2361415" cy="780506"/>
          </a:xfrm>
        </p:grpSpPr>
        <p:sp>
          <p:nvSpPr>
            <p:cNvPr id="1159" name="Google Shape;1159;p38">
              <a:extLst>
                <a:ext uri="{FF2B5EF4-FFF2-40B4-BE49-F238E27FC236}">
                  <a16:creationId xmlns:a16="http://schemas.microsoft.com/office/drawing/2014/main" id="{34683A32-E0D1-FC76-E0CC-A7ECC4684AE9}"/>
                </a:ext>
              </a:extLst>
            </p:cNvPr>
            <p:cNvSpPr/>
            <p:nvPr/>
          </p:nvSpPr>
          <p:spPr>
            <a:xfrm flipH="1">
              <a:off x="4995518" y="707352"/>
              <a:ext cx="45794" cy="51768"/>
            </a:xfrm>
            <a:custGeom>
              <a:avLst/>
              <a:gdLst/>
              <a:ahLst/>
              <a:cxnLst/>
              <a:rect l="l" t="t" r="r" b="b"/>
              <a:pathLst>
                <a:path w="102" h="113" extrusionOk="0">
                  <a:moveTo>
                    <a:pt x="82" y="112"/>
                  </a:moveTo>
                  <a:lnTo>
                    <a:pt x="82" y="112"/>
                  </a:lnTo>
                  <a:cubicBezTo>
                    <a:pt x="77" y="112"/>
                    <a:pt x="70" y="109"/>
                    <a:pt x="68" y="104"/>
                  </a:cubicBezTo>
                  <a:lnTo>
                    <a:pt x="68" y="104"/>
                  </a:lnTo>
                  <a:cubicBezTo>
                    <a:pt x="50" y="77"/>
                    <a:pt x="31" y="53"/>
                    <a:pt x="6" y="30"/>
                  </a:cubicBezTo>
                  <a:lnTo>
                    <a:pt x="6" y="30"/>
                  </a:lnTo>
                  <a:cubicBezTo>
                    <a:pt x="1" y="25"/>
                    <a:pt x="0" y="14"/>
                    <a:pt x="5" y="7"/>
                  </a:cubicBezTo>
                  <a:lnTo>
                    <a:pt x="5" y="7"/>
                  </a:lnTo>
                  <a:cubicBezTo>
                    <a:pt x="12" y="0"/>
                    <a:pt x="22" y="0"/>
                    <a:pt x="30" y="7"/>
                  </a:cubicBezTo>
                  <a:lnTo>
                    <a:pt x="30" y="7"/>
                  </a:lnTo>
                  <a:cubicBezTo>
                    <a:pt x="55" y="29"/>
                    <a:pt x="78" y="56"/>
                    <a:pt x="96" y="86"/>
                  </a:cubicBezTo>
                  <a:lnTo>
                    <a:pt x="96" y="86"/>
                  </a:lnTo>
                  <a:cubicBezTo>
                    <a:pt x="101" y="94"/>
                    <a:pt x="98" y="105"/>
                    <a:pt x="90" y="109"/>
                  </a:cubicBezTo>
                  <a:lnTo>
                    <a:pt x="90" y="109"/>
                  </a:lnTo>
                  <a:cubicBezTo>
                    <a:pt x="87" y="111"/>
                    <a:pt x="85" y="112"/>
                    <a:pt x="82" y="11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8">
              <a:extLst>
                <a:ext uri="{FF2B5EF4-FFF2-40B4-BE49-F238E27FC236}">
                  <a16:creationId xmlns:a16="http://schemas.microsoft.com/office/drawing/2014/main" id="{65214304-3A27-FA1A-0B01-5FEBA5C5261C}"/>
                </a:ext>
              </a:extLst>
            </p:cNvPr>
            <p:cNvSpPr/>
            <p:nvPr/>
          </p:nvSpPr>
          <p:spPr>
            <a:xfrm flipH="1">
              <a:off x="5105026" y="362894"/>
              <a:ext cx="1441539" cy="469898"/>
            </a:xfrm>
            <a:custGeom>
              <a:avLst/>
              <a:gdLst/>
              <a:ahLst/>
              <a:cxnLst/>
              <a:rect l="l" t="t" r="r" b="b"/>
              <a:pathLst>
                <a:path w="3192" h="1040" extrusionOk="0">
                  <a:moveTo>
                    <a:pt x="1900" y="1039"/>
                  </a:moveTo>
                  <a:lnTo>
                    <a:pt x="1900" y="1039"/>
                  </a:lnTo>
                  <a:cubicBezTo>
                    <a:pt x="1880" y="1038"/>
                    <a:pt x="1857" y="1039"/>
                    <a:pt x="1835" y="1037"/>
                  </a:cubicBezTo>
                  <a:lnTo>
                    <a:pt x="1835" y="1037"/>
                  </a:lnTo>
                  <a:cubicBezTo>
                    <a:pt x="1826" y="1036"/>
                    <a:pt x="1819" y="1028"/>
                    <a:pt x="1820" y="1019"/>
                  </a:cubicBezTo>
                  <a:lnTo>
                    <a:pt x="1820" y="1019"/>
                  </a:lnTo>
                  <a:cubicBezTo>
                    <a:pt x="1820" y="1009"/>
                    <a:pt x="1829" y="1003"/>
                    <a:pt x="1838" y="1004"/>
                  </a:cubicBezTo>
                  <a:lnTo>
                    <a:pt x="1838" y="1004"/>
                  </a:lnTo>
                  <a:cubicBezTo>
                    <a:pt x="1858" y="1005"/>
                    <a:pt x="1880" y="1006"/>
                    <a:pt x="1900" y="1006"/>
                  </a:cubicBezTo>
                  <a:lnTo>
                    <a:pt x="1900" y="1006"/>
                  </a:lnTo>
                  <a:lnTo>
                    <a:pt x="1900" y="1006"/>
                  </a:lnTo>
                  <a:cubicBezTo>
                    <a:pt x="1945" y="1006"/>
                    <a:pt x="1991" y="1002"/>
                    <a:pt x="2034" y="995"/>
                  </a:cubicBezTo>
                  <a:lnTo>
                    <a:pt x="2034" y="995"/>
                  </a:lnTo>
                  <a:cubicBezTo>
                    <a:pt x="2044" y="994"/>
                    <a:pt x="2052" y="1000"/>
                    <a:pt x="2053" y="1009"/>
                  </a:cubicBezTo>
                  <a:lnTo>
                    <a:pt x="2053" y="1009"/>
                  </a:lnTo>
                  <a:cubicBezTo>
                    <a:pt x="2055" y="1018"/>
                    <a:pt x="2049" y="1026"/>
                    <a:pt x="2039" y="1028"/>
                  </a:cubicBezTo>
                  <a:lnTo>
                    <a:pt x="2039" y="1028"/>
                  </a:lnTo>
                  <a:cubicBezTo>
                    <a:pt x="1994" y="1036"/>
                    <a:pt x="1947" y="1039"/>
                    <a:pt x="1900" y="1039"/>
                  </a:cubicBezTo>
                  <a:close/>
                  <a:moveTo>
                    <a:pt x="1640" y="998"/>
                  </a:moveTo>
                  <a:lnTo>
                    <a:pt x="1640" y="998"/>
                  </a:lnTo>
                  <a:cubicBezTo>
                    <a:pt x="1638" y="998"/>
                    <a:pt x="1636" y="998"/>
                    <a:pt x="1634" y="998"/>
                  </a:cubicBezTo>
                  <a:lnTo>
                    <a:pt x="1634" y="998"/>
                  </a:lnTo>
                  <a:cubicBezTo>
                    <a:pt x="1628" y="995"/>
                    <a:pt x="1622" y="994"/>
                    <a:pt x="1614" y="990"/>
                  </a:cubicBezTo>
                  <a:lnTo>
                    <a:pt x="1614" y="990"/>
                  </a:lnTo>
                  <a:cubicBezTo>
                    <a:pt x="1554" y="969"/>
                    <a:pt x="1499" y="942"/>
                    <a:pt x="1451" y="907"/>
                  </a:cubicBezTo>
                  <a:lnTo>
                    <a:pt x="1451" y="907"/>
                  </a:lnTo>
                  <a:cubicBezTo>
                    <a:pt x="1443" y="902"/>
                    <a:pt x="1441" y="892"/>
                    <a:pt x="1446" y="885"/>
                  </a:cubicBezTo>
                  <a:lnTo>
                    <a:pt x="1446" y="885"/>
                  </a:lnTo>
                  <a:cubicBezTo>
                    <a:pt x="1452" y="877"/>
                    <a:pt x="1461" y="875"/>
                    <a:pt x="1469" y="880"/>
                  </a:cubicBezTo>
                  <a:lnTo>
                    <a:pt x="1469" y="880"/>
                  </a:lnTo>
                  <a:cubicBezTo>
                    <a:pt x="1516" y="912"/>
                    <a:pt x="1568" y="938"/>
                    <a:pt x="1626" y="960"/>
                  </a:cubicBezTo>
                  <a:lnTo>
                    <a:pt x="1626" y="960"/>
                  </a:lnTo>
                  <a:cubicBezTo>
                    <a:pt x="1632" y="962"/>
                    <a:pt x="1638" y="964"/>
                    <a:pt x="1645" y="965"/>
                  </a:cubicBezTo>
                  <a:lnTo>
                    <a:pt x="1645" y="965"/>
                  </a:lnTo>
                  <a:cubicBezTo>
                    <a:pt x="1653" y="968"/>
                    <a:pt x="1658" y="978"/>
                    <a:pt x="1655" y="987"/>
                  </a:cubicBezTo>
                  <a:lnTo>
                    <a:pt x="1655" y="987"/>
                  </a:lnTo>
                  <a:cubicBezTo>
                    <a:pt x="1653" y="994"/>
                    <a:pt x="1647" y="998"/>
                    <a:pt x="1640" y="998"/>
                  </a:cubicBezTo>
                  <a:close/>
                  <a:moveTo>
                    <a:pt x="1141" y="989"/>
                  </a:moveTo>
                  <a:lnTo>
                    <a:pt x="1141" y="989"/>
                  </a:lnTo>
                  <a:cubicBezTo>
                    <a:pt x="1132" y="989"/>
                    <a:pt x="1125" y="983"/>
                    <a:pt x="1124" y="974"/>
                  </a:cubicBezTo>
                  <a:lnTo>
                    <a:pt x="1124" y="974"/>
                  </a:lnTo>
                  <a:cubicBezTo>
                    <a:pt x="1123" y="965"/>
                    <a:pt x="1130" y="956"/>
                    <a:pt x="1139" y="956"/>
                  </a:cubicBezTo>
                  <a:lnTo>
                    <a:pt x="1139" y="956"/>
                  </a:lnTo>
                  <a:cubicBezTo>
                    <a:pt x="1205" y="948"/>
                    <a:pt x="1269" y="934"/>
                    <a:pt x="1331" y="911"/>
                  </a:cubicBezTo>
                  <a:lnTo>
                    <a:pt x="1331" y="911"/>
                  </a:lnTo>
                  <a:cubicBezTo>
                    <a:pt x="1339" y="907"/>
                    <a:pt x="1349" y="912"/>
                    <a:pt x="1351" y="920"/>
                  </a:cubicBezTo>
                  <a:lnTo>
                    <a:pt x="1351" y="920"/>
                  </a:lnTo>
                  <a:cubicBezTo>
                    <a:pt x="1355" y="930"/>
                    <a:pt x="1351" y="939"/>
                    <a:pt x="1341" y="943"/>
                  </a:cubicBezTo>
                  <a:lnTo>
                    <a:pt x="1341" y="943"/>
                  </a:lnTo>
                  <a:cubicBezTo>
                    <a:pt x="1278" y="965"/>
                    <a:pt x="1211" y="981"/>
                    <a:pt x="1142" y="988"/>
                  </a:cubicBezTo>
                  <a:lnTo>
                    <a:pt x="1142" y="988"/>
                  </a:lnTo>
                  <a:cubicBezTo>
                    <a:pt x="1141" y="988"/>
                    <a:pt x="1141" y="989"/>
                    <a:pt x="1141" y="989"/>
                  </a:cubicBezTo>
                  <a:close/>
                  <a:moveTo>
                    <a:pt x="940" y="987"/>
                  </a:moveTo>
                  <a:lnTo>
                    <a:pt x="940" y="987"/>
                  </a:lnTo>
                  <a:cubicBezTo>
                    <a:pt x="939" y="987"/>
                    <a:pt x="938" y="987"/>
                    <a:pt x="938" y="987"/>
                  </a:cubicBezTo>
                  <a:lnTo>
                    <a:pt x="938" y="987"/>
                  </a:lnTo>
                  <a:cubicBezTo>
                    <a:pt x="910" y="984"/>
                    <a:pt x="881" y="979"/>
                    <a:pt x="853" y="973"/>
                  </a:cubicBezTo>
                  <a:lnTo>
                    <a:pt x="853" y="973"/>
                  </a:lnTo>
                  <a:cubicBezTo>
                    <a:pt x="815" y="964"/>
                    <a:pt x="777" y="953"/>
                    <a:pt x="739" y="938"/>
                  </a:cubicBezTo>
                  <a:lnTo>
                    <a:pt x="739" y="938"/>
                  </a:lnTo>
                  <a:cubicBezTo>
                    <a:pt x="730" y="936"/>
                    <a:pt x="727" y="926"/>
                    <a:pt x="730" y="917"/>
                  </a:cubicBezTo>
                  <a:lnTo>
                    <a:pt x="730" y="917"/>
                  </a:lnTo>
                  <a:cubicBezTo>
                    <a:pt x="733" y="909"/>
                    <a:pt x="743" y="905"/>
                    <a:pt x="751" y="907"/>
                  </a:cubicBezTo>
                  <a:lnTo>
                    <a:pt x="751" y="907"/>
                  </a:lnTo>
                  <a:cubicBezTo>
                    <a:pt x="787" y="920"/>
                    <a:pt x="823" y="931"/>
                    <a:pt x="860" y="939"/>
                  </a:cubicBezTo>
                  <a:lnTo>
                    <a:pt x="860" y="939"/>
                  </a:lnTo>
                  <a:cubicBezTo>
                    <a:pt x="886" y="946"/>
                    <a:pt x="915" y="951"/>
                    <a:pt x="942" y="955"/>
                  </a:cubicBezTo>
                  <a:lnTo>
                    <a:pt x="942" y="955"/>
                  </a:lnTo>
                  <a:cubicBezTo>
                    <a:pt x="951" y="956"/>
                    <a:pt x="957" y="964"/>
                    <a:pt x="956" y="973"/>
                  </a:cubicBezTo>
                  <a:lnTo>
                    <a:pt x="956" y="973"/>
                  </a:lnTo>
                  <a:cubicBezTo>
                    <a:pt x="955" y="981"/>
                    <a:pt x="949" y="987"/>
                    <a:pt x="940" y="987"/>
                  </a:cubicBezTo>
                  <a:close/>
                  <a:moveTo>
                    <a:pt x="2229" y="974"/>
                  </a:moveTo>
                  <a:lnTo>
                    <a:pt x="2229" y="974"/>
                  </a:lnTo>
                  <a:cubicBezTo>
                    <a:pt x="2223" y="974"/>
                    <a:pt x="2217" y="970"/>
                    <a:pt x="2215" y="963"/>
                  </a:cubicBezTo>
                  <a:lnTo>
                    <a:pt x="2215" y="963"/>
                  </a:lnTo>
                  <a:cubicBezTo>
                    <a:pt x="2211" y="955"/>
                    <a:pt x="2216" y="945"/>
                    <a:pt x="2224" y="942"/>
                  </a:cubicBezTo>
                  <a:lnTo>
                    <a:pt x="2224" y="942"/>
                  </a:lnTo>
                  <a:cubicBezTo>
                    <a:pt x="2289" y="917"/>
                    <a:pt x="2352" y="886"/>
                    <a:pt x="2405" y="859"/>
                  </a:cubicBezTo>
                  <a:lnTo>
                    <a:pt x="2405" y="859"/>
                  </a:lnTo>
                  <a:cubicBezTo>
                    <a:pt x="2413" y="855"/>
                    <a:pt x="2424" y="858"/>
                    <a:pt x="2427" y="867"/>
                  </a:cubicBezTo>
                  <a:lnTo>
                    <a:pt x="2427" y="867"/>
                  </a:lnTo>
                  <a:cubicBezTo>
                    <a:pt x="2431" y="875"/>
                    <a:pt x="2429" y="885"/>
                    <a:pt x="2420" y="889"/>
                  </a:cubicBezTo>
                  <a:lnTo>
                    <a:pt x="2420" y="889"/>
                  </a:lnTo>
                  <a:cubicBezTo>
                    <a:pt x="2366" y="916"/>
                    <a:pt x="2303" y="946"/>
                    <a:pt x="2236" y="973"/>
                  </a:cubicBezTo>
                  <a:lnTo>
                    <a:pt x="2236" y="973"/>
                  </a:lnTo>
                  <a:cubicBezTo>
                    <a:pt x="2234" y="974"/>
                    <a:pt x="2232" y="974"/>
                    <a:pt x="2229" y="974"/>
                  </a:cubicBezTo>
                  <a:close/>
                  <a:moveTo>
                    <a:pt x="565" y="852"/>
                  </a:moveTo>
                  <a:lnTo>
                    <a:pt x="565" y="852"/>
                  </a:lnTo>
                  <a:cubicBezTo>
                    <a:pt x="562" y="852"/>
                    <a:pt x="558" y="851"/>
                    <a:pt x="556" y="848"/>
                  </a:cubicBezTo>
                  <a:lnTo>
                    <a:pt x="556" y="848"/>
                  </a:lnTo>
                  <a:cubicBezTo>
                    <a:pt x="500" y="813"/>
                    <a:pt x="445" y="772"/>
                    <a:pt x="393" y="726"/>
                  </a:cubicBezTo>
                  <a:lnTo>
                    <a:pt x="393" y="726"/>
                  </a:lnTo>
                  <a:cubicBezTo>
                    <a:pt x="387" y="720"/>
                    <a:pt x="386" y="709"/>
                    <a:pt x="392" y="701"/>
                  </a:cubicBezTo>
                  <a:lnTo>
                    <a:pt x="392" y="701"/>
                  </a:lnTo>
                  <a:cubicBezTo>
                    <a:pt x="399" y="695"/>
                    <a:pt x="410" y="694"/>
                    <a:pt x="415" y="701"/>
                  </a:cubicBezTo>
                  <a:lnTo>
                    <a:pt x="415" y="701"/>
                  </a:lnTo>
                  <a:cubicBezTo>
                    <a:pt x="465" y="746"/>
                    <a:pt x="519" y="786"/>
                    <a:pt x="574" y="819"/>
                  </a:cubicBezTo>
                  <a:lnTo>
                    <a:pt x="574" y="819"/>
                  </a:lnTo>
                  <a:cubicBezTo>
                    <a:pt x="582" y="826"/>
                    <a:pt x="584" y="836"/>
                    <a:pt x="578" y="843"/>
                  </a:cubicBezTo>
                  <a:lnTo>
                    <a:pt x="578" y="843"/>
                  </a:lnTo>
                  <a:cubicBezTo>
                    <a:pt x="575" y="848"/>
                    <a:pt x="570" y="852"/>
                    <a:pt x="565" y="852"/>
                  </a:cubicBezTo>
                  <a:close/>
                  <a:moveTo>
                    <a:pt x="1514" y="851"/>
                  </a:moveTo>
                  <a:lnTo>
                    <a:pt x="1514" y="851"/>
                  </a:lnTo>
                  <a:cubicBezTo>
                    <a:pt x="1508" y="851"/>
                    <a:pt x="1504" y="848"/>
                    <a:pt x="1501" y="844"/>
                  </a:cubicBezTo>
                  <a:lnTo>
                    <a:pt x="1501" y="844"/>
                  </a:lnTo>
                  <a:cubicBezTo>
                    <a:pt x="1496" y="837"/>
                    <a:pt x="1497" y="827"/>
                    <a:pt x="1504" y="821"/>
                  </a:cubicBezTo>
                  <a:lnTo>
                    <a:pt x="1504" y="821"/>
                  </a:lnTo>
                  <a:cubicBezTo>
                    <a:pt x="1538" y="798"/>
                    <a:pt x="1569" y="771"/>
                    <a:pt x="1598" y="743"/>
                  </a:cubicBezTo>
                  <a:lnTo>
                    <a:pt x="1598" y="743"/>
                  </a:lnTo>
                  <a:cubicBezTo>
                    <a:pt x="1616" y="724"/>
                    <a:pt x="1632" y="704"/>
                    <a:pt x="1647" y="686"/>
                  </a:cubicBezTo>
                  <a:lnTo>
                    <a:pt x="1647" y="686"/>
                  </a:lnTo>
                  <a:cubicBezTo>
                    <a:pt x="1653" y="680"/>
                    <a:pt x="1662" y="679"/>
                    <a:pt x="1671" y="683"/>
                  </a:cubicBezTo>
                  <a:lnTo>
                    <a:pt x="1671" y="683"/>
                  </a:lnTo>
                  <a:cubicBezTo>
                    <a:pt x="1677" y="689"/>
                    <a:pt x="1679" y="700"/>
                    <a:pt x="1673" y="707"/>
                  </a:cubicBezTo>
                  <a:lnTo>
                    <a:pt x="1673" y="707"/>
                  </a:lnTo>
                  <a:cubicBezTo>
                    <a:pt x="1657" y="727"/>
                    <a:pt x="1641" y="747"/>
                    <a:pt x="1621" y="766"/>
                  </a:cubicBezTo>
                  <a:lnTo>
                    <a:pt x="1621" y="766"/>
                  </a:lnTo>
                  <a:cubicBezTo>
                    <a:pt x="1591" y="796"/>
                    <a:pt x="1559" y="823"/>
                    <a:pt x="1523" y="848"/>
                  </a:cubicBezTo>
                  <a:lnTo>
                    <a:pt x="1523" y="848"/>
                  </a:lnTo>
                  <a:cubicBezTo>
                    <a:pt x="1521" y="851"/>
                    <a:pt x="1517" y="851"/>
                    <a:pt x="1514" y="851"/>
                  </a:cubicBezTo>
                  <a:close/>
                  <a:moveTo>
                    <a:pt x="2593" y="799"/>
                  </a:moveTo>
                  <a:lnTo>
                    <a:pt x="2593" y="799"/>
                  </a:lnTo>
                  <a:cubicBezTo>
                    <a:pt x="2586" y="799"/>
                    <a:pt x="2581" y="797"/>
                    <a:pt x="2577" y="790"/>
                  </a:cubicBezTo>
                  <a:lnTo>
                    <a:pt x="2577" y="790"/>
                  </a:lnTo>
                  <a:cubicBezTo>
                    <a:pt x="2574" y="782"/>
                    <a:pt x="2577" y="772"/>
                    <a:pt x="2586" y="768"/>
                  </a:cubicBezTo>
                  <a:lnTo>
                    <a:pt x="2586" y="768"/>
                  </a:lnTo>
                  <a:cubicBezTo>
                    <a:pt x="2657" y="734"/>
                    <a:pt x="2716" y="709"/>
                    <a:pt x="2773" y="691"/>
                  </a:cubicBezTo>
                  <a:lnTo>
                    <a:pt x="2773" y="691"/>
                  </a:lnTo>
                  <a:cubicBezTo>
                    <a:pt x="2782" y="688"/>
                    <a:pt x="2791" y="692"/>
                    <a:pt x="2794" y="701"/>
                  </a:cubicBezTo>
                  <a:lnTo>
                    <a:pt x="2794" y="701"/>
                  </a:lnTo>
                  <a:cubicBezTo>
                    <a:pt x="2797" y="710"/>
                    <a:pt x="2792" y="720"/>
                    <a:pt x="2784" y="722"/>
                  </a:cubicBezTo>
                  <a:lnTo>
                    <a:pt x="2784" y="722"/>
                  </a:lnTo>
                  <a:cubicBezTo>
                    <a:pt x="2728" y="741"/>
                    <a:pt x="2670" y="765"/>
                    <a:pt x="2600" y="799"/>
                  </a:cubicBezTo>
                  <a:lnTo>
                    <a:pt x="2600" y="799"/>
                  </a:lnTo>
                  <a:cubicBezTo>
                    <a:pt x="2597" y="799"/>
                    <a:pt x="2595" y="799"/>
                    <a:pt x="2593" y="799"/>
                  </a:cubicBezTo>
                  <a:close/>
                  <a:moveTo>
                    <a:pt x="1320" y="767"/>
                  </a:moveTo>
                  <a:lnTo>
                    <a:pt x="1320" y="767"/>
                  </a:lnTo>
                  <a:cubicBezTo>
                    <a:pt x="1315" y="767"/>
                    <a:pt x="1310" y="765"/>
                    <a:pt x="1306" y="760"/>
                  </a:cubicBezTo>
                  <a:lnTo>
                    <a:pt x="1306" y="760"/>
                  </a:lnTo>
                  <a:cubicBezTo>
                    <a:pt x="1301" y="751"/>
                    <a:pt x="1296" y="744"/>
                    <a:pt x="1292" y="735"/>
                  </a:cubicBezTo>
                  <a:lnTo>
                    <a:pt x="1292" y="735"/>
                  </a:lnTo>
                  <a:cubicBezTo>
                    <a:pt x="1263" y="682"/>
                    <a:pt x="1248" y="621"/>
                    <a:pt x="1247" y="559"/>
                  </a:cubicBezTo>
                  <a:lnTo>
                    <a:pt x="1247" y="559"/>
                  </a:lnTo>
                  <a:cubicBezTo>
                    <a:pt x="1247" y="550"/>
                    <a:pt x="1253" y="543"/>
                    <a:pt x="1263" y="543"/>
                  </a:cubicBezTo>
                  <a:lnTo>
                    <a:pt x="1263" y="543"/>
                  </a:lnTo>
                  <a:cubicBezTo>
                    <a:pt x="1274" y="542"/>
                    <a:pt x="1279" y="550"/>
                    <a:pt x="1279" y="558"/>
                  </a:cubicBezTo>
                  <a:lnTo>
                    <a:pt x="1279" y="558"/>
                  </a:lnTo>
                  <a:cubicBezTo>
                    <a:pt x="1281" y="616"/>
                    <a:pt x="1295" y="671"/>
                    <a:pt x="1321" y="720"/>
                  </a:cubicBezTo>
                  <a:lnTo>
                    <a:pt x="1321" y="720"/>
                  </a:lnTo>
                  <a:cubicBezTo>
                    <a:pt x="1325" y="727"/>
                    <a:pt x="1330" y="734"/>
                    <a:pt x="1333" y="742"/>
                  </a:cubicBezTo>
                  <a:lnTo>
                    <a:pt x="1333" y="742"/>
                  </a:lnTo>
                  <a:cubicBezTo>
                    <a:pt x="1339" y="750"/>
                    <a:pt x="1337" y="760"/>
                    <a:pt x="1328" y="765"/>
                  </a:cubicBezTo>
                  <a:lnTo>
                    <a:pt x="1328" y="765"/>
                  </a:lnTo>
                  <a:cubicBezTo>
                    <a:pt x="1326" y="767"/>
                    <a:pt x="1323" y="767"/>
                    <a:pt x="1320" y="767"/>
                  </a:cubicBezTo>
                  <a:close/>
                  <a:moveTo>
                    <a:pt x="3172" y="702"/>
                  </a:moveTo>
                  <a:lnTo>
                    <a:pt x="3172" y="702"/>
                  </a:lnTo>
                  <a:cubicBezTo>
                    <a:pt x="3171" y="702"/>
                    <a:pt x="3170" y="701"/>
                    <a:pt x="3169" y="701"/>
                  </a:cubicBezTo>
                  <a:lnTo>
                    <a:pt x="3169" y="701"/>
                  </a:lnTo>
                  <a:cubicBezTo>
                    <a:pt x="3112" y="684"/>
                    <a:pt x="3051" y="677"/>
                    <a:pt x="2991" y="682"/>
                  </a:cubicBezTo>
                  <a:lnTo>
                    <a:pt x="2991" y="682"/>
                  </a:lnTo>
                  <a:cubicBezTo>
                    <a:pt x="2986" y="682"/>
                    <a:pt x="2980" y="682"/>
                    <a:pt x="2976" y="682"/>
                  </a:cubicBezTo>
                  <a:lnTo>
                    <a:pt x="2976" y="682"/>
                  </a:lnTo>
                  <a:cubicBezTo>
                    <a:pt x="2968" y="682"/>
                    <a:pt x="2958" y="676"/>
                    <a:pt x="2958" y="666"/>
                  </a:cubicBezTo>
                  <a:lnTo>
                    <a:pt x="2958" y="666"/>
                  </a:lnTo>
                  <a:cubicBezTo>
                    <a:pt x="2957" y="657"/>
                    <a:pt x="2965" y="650"/>
                    <a:pt x="2973" y="648"/>
                  </a:cubicBezTo>
                  <a:lnTo>
                    <a:pt x="2973" y="648"/>
                  </a:lnTo>
                  <a:cubicBezTo>
                    <a:pt x="2978" y="648"/>
                    <a:pt x="2983" y="647"/>
                    <a:pt x="2989" y="647"/>
                  </a:cubicBezTo>
                  <a:lnTo>
                    <a:pt x="2989" y="647"/>
                  </a:lnTo>
                  <a:cubicBezTo>
                    <a:pt x="3053" y="644"/>
                    <a:pt x="3117" y="652"/>
                    <a:pt x="3179" y="670"/>
                  </a:cubicBezTo>
                  <a:lnTo>
                    <a:pt x="3179" y="670"/>
                  </a:lnTo>
                  <a:cubicBezTo>
                    <a:pt x="3187" y="672"/>
                    <a:pt x="3191" y="682"/>
                    <a:pt x="3189" y="690"/>
                  </a:cubicBezTo>
                  <a:lnTo>
                    <a:pt x="3189" y="690"/>
                  </a:lnTo>
                  <a:cubicBezTo>
                    <a:pt x="3188" y="697"/>
                    <a:pt x="3180" y="702"/>
                    <a:pt x="3172" y="702"/>
                  </a:cubicBezTo>
                  <a:close/>
                  <a:moveTo>
                    <a:pt x="268" y="582"/>
                  </a:moveTo>
                  <a:lnTo>
                    <a:pt x="268" y="582"/>
                  </a:lnTo>
                  <a:cubicBezTo>
                    <a:pt x="264" y="582"/>
                    <a:pt x="259" y="580"/>
                    <a:pt x="255" y="575"/>
                  </a:cubicBezTo>
                  <a:lnTo>
                    <a:pt x="255" y="575"/>
                  </a:lnTo>
                  <a:cubicBezTo>
                    <a:pt x="236" y="550"/>
                    <a:pt x="218" y="524"/>
                    <a:pt x="200" y="498"/>
                  </a:cubicBezTo>
                  <a:lnTo>
                    <a:pt x="200" y="498"/>
                  </a:lnTo>
                  <a:cubicBezTo>
                    <a:pt x="180" y="467"/>
                    <a:pt x="162" y="436"/>
                    <a:pt x="144" y="404"/>
                  </a:cubicBezTo>
                  <a:lnTo>
                    <a:pt x="144" y="404"/>
                  </a:lnTo>
                  <a:cubicBezTo>
                    <a:pt x="140" y="396"/>
                    <a:pt x="143" y="385"/>
                    <a:pt x="151" y="381"/>
                  </a:cubicBezTo>
                  <a:lnTo>
                    <a:pt x="151" y="381"/>
                  </a:lnTo>
                  <a:cubicBezTo>
                    <a:pt x="159" y="377"/>
                    <a:pt x="168" y="379"/>
                    <a:pt x="174" y="388"/>
                  </a:cubicBezTo>
                  <a:lnTo>
                    <a:pt x="174" y="388"/>
                  </a:lnTo>
                  <a:cubicBezTo>
                    <a:pt x="191" y="418"/>
                    <a:pt x="209" y="449"/>
                    <a:pt x="228" y="479"/>
                  </a:cubicBezTo>
                  <a:lnTo>
                    <a:pt x="228" y="479"/>
                  </a:lnTo>
                  <a:cubicBezTo>
                    <a:pt x="244" y="505"/>
                    <a:pt x="264" y="530"/>
                    <a:pt x="281" y="555"/>
                  </a:cubicBezTo>
                  <a:lnTo>
                    <a:pt x="281" y="555"/>
                  </a:lnTo>
                  <a:cubicBezTo>
                    <a:pt x="287" y="562"/>
                    <a:pt x="286" y="573"/>
                    <a:pt x="279" y="577"/>
                  </a:cubicBezTo>
                  <a:lnTo>
                    <a:pt x="279" y="577"/>
                  </a:lnTo>
                  <a:cubicBezTo>
                    <a:pt x="276" y="581"/>
                    <a:pt x="272" y="582"/>
                    <a:pt x="268" y="582"/>
                  </a:cubicBezTo>
                  <a:close/>
                  <a:moveTo>
                    <a:pt x="1737" y="530"/>
                  </a:moveTo>
                  <a:lnTo>
                    <a:pt x="1737" y="530"/>
                  </a:lnTo>
                  <a:cubicBezTo>
                    <a:pt x="1736" y="530"/>
                    <a:pt x="1736" y="530"/>
                    <a:pt x="1735" y="529"/>
                  </a:cubicBezTo>
                  <a:lnTo>
                    <a:pt x="1735" y="529"/>
                  </a:lnTo>
                  <a:cubicBezTo>
                    <a:pt x="1727" y="529"/>
                    <a:pt x="1719" y="520"/>
                    <a:pt x="1720" y="511"/>
                  </a:cubicBezTo>
                  <a:lnTo>
                    <a:pt x="1720" y="511"/>
                  </a:lnTo>
                  <a:cubicBezTo>
                    <a:pt x="1721" y="504"/>
                    <a:pt x="1721" y="496"/>
                    <a:pt x="1721" y="489"/>
                  </a:cubicBezTo>
                  <a:lnTo>
                    <a:pt x="1721" y="489"/>
                  </a:lnTo>
                  <a:cubicBezTo>
                    <a:pt x="1721" y="440"/>
                    <a:pt x="1708" y="396"/>
                    <a:pt x="1682" y="362"/>
                  </a:cubicBezTo>
                  <a:lnTo>
                    <a:pt x="1682" y="362"/>
                  </a:lnTo>
                  <a:cubicBezTo>
                    <a:pt x="1677" y="353"/>
                    <a:pt x="1671" y="346"/>
                    <a:pt x="1664" y="340"/>
                  </a:cubicBezTo>
                  <a:lnTo>
                    <a:pt x="1664" y="340"/>
                  </a:lnTo>
                  <a:cubicBezTo>
                    <a:pt x="1657" y="333"/>
                    <a:pt x="1657" y="322"/>
                    <a:pt x="1664" y="315"/>
                  </a:cubicBezTo>
                  <a:lnTo>
                    <a:pt x="1664" y="315"/>
                  </a:lnTo>
                  <a:cubicBezTo>
                    <a:pt x="1671" y="309"/>
                    <a:pt x="1680" y="309"/>
                    <a:pt x="1687" y="315"/>
                  </a:cubicBezTo>
                  <a:lnTo>
                    <a:pt x="1687" y="315"/>
                  </a:lnTo>
                  <a:cubicBezTo>
                    <a:pt x="1695" y="323"/>
                    <a:pt x="1703" y="332"/>
                    <a:pt x="1710" y="341"/>
                  </a:cubicBezTo>
                  <a:lnTo>
                    <a:pt x="1710" y="341"/>
                  </a:lnTo>
                  <a:cubicBezTo>
                    <a:pt x="1739" y="382"/>
                    <a:pt x="1754" y="432"/>
                    <a:pt x="1754" y="489"/>
                  </a:cubicBezTo>
                  <a:lnTo>
                    <a:pt x="1754" y="489"/>
                  </a:lnTo>
                  <a:cubicBezTo>
                    <a:pt x="1754" y="497"/>
                    <a:pt x="1754" y="506"/>
                    <a:pt x="1753" y="514"/>
                  </a:cubicBezTo>
                  <a:lnTo>
                    <a:pt x="1753" y="514"/>
                  </a:lnTo>
                  <a:cubicBezTo>
                    <a:pt x="1753" y="523"/>
                    <a:pt x="1745" y="530"/>
                    <a:pt x="1737" y="530"/>
                  </a:cubicBezTo>
                  <a:close/>
                  <a:moveTo>
                    <a:pt x="1320" y="386"/>
                  </a:moveTo>
                  <a:lnTo>
                    <a:pt x="1320" y="386"/>
                  </a:lnTo>
                  <a:cubicBezTo>
                    <a:pt x="1315" y="386"/>
                    <a:pt x="1313" y="385"/>
                    <a:pt x="1310" y="383"/>
                  </a:cubicBezTo>
                  <a:lnTo>
                    <a:pt x="1310" y="383"/>
                  </a:lnTo>
                  <a:cubicBezTo>
                    <a:pt x="1302" y="377"/>
                    <a:pt x="1301" y="366"/>
                    <a:pt x="1306" y="359"/>
                  </a:cubicBezTo>
                  <a:lnTo>
                    <a:pt x="1306" y="359"/>
                  </a:lnTo>
                  <a:cubicBezTo>
                    <a:pt x="1313" y="349"/>
                    <a:pt x="1320" y="341"/>
                    <a:pt x="1327" y="333"/>
                  </a:cubicBezTo>
                  <a:lnTo>
                    <a:pt x="1327" y="333"/>
                  </a:lnTo>
                  <a:cubicBezTo>
                    <a:pt x="1367" y="291"/>
                    <a:pt x="1424" y="262"/>
                    <a:pt x="1487" y="255"/>
                  </a:cubicBezTo>
                  <a:lnTo>
                    <a:pt x="1487" y="255"/>
                  </a:lnTo>
                  <a:cubicBezTo>
                    <a:pt x="1496" y="254"/>
                    <a:pt x="1505" y="260"/>
                    <a:pt x="1506" y="270"/>
                  </a:cubicBezTo>
                  <a:lnTo>
                    <a:pt x="1506" y="270"/>
                  </a:lnTo>
                  <a:cubicBezTo>
                    <a:pt x="1507" y="278"/>
                    <a:pt x="1501" y="286"/>
                    <a:pt x="1491" y="288"/>
                  </a:cubicBezTo>
                  <a:lnTo>
                    <a:pt x="1491" y="288"/>
                  </a:lnTo>
                  <a:cubicBezTo>
                    <a:pt x="1436" y="295"/>
                    <a:pt x="1386" y="320"/>
                    <a:pt x="1351" y="357"/>
                  </a:cubicBezTo>
                  <a:lnTo>
                    <a:pt x="1351" y="357"/>
                  </a:lnTo>
                  <a:cubicBezTo>
                    <a:pt x="1345" y="364"/>
                    <a:pt x="1339" y="371"/>
                    <a:pt x="1333" y="379"/>
                  </a:cubicBezTo>
                  <a:lnTo>
                    <a:pt x="1333" y="379"/>
                  </a:lnTo>
                  <a:cubicBezTo>
                    <a:pt x="1330" y="383"/>
                    <a:pt x="1325" y="386"/>
                    <a:pt x="1320" y="386"/>
                  </a:cubicBezTo>
                  <a:close/>
                  <a:moveTo>
                    <a:pt x="76" y="228"/>
                  </a:moveTo>
                  <a:lnTo>
                    <a:pt x="76" y="228"/>
                  </a:lnTo>
                  <a:cubicBezTo>
                    <a:pt x="69" y="228"/>
                    <a:pt x="63" y="224"/>
                    <a:pt x="60" y="218"/>
                  </a:cubicBezTo>
                  <a:lnTo>
                    <a:pt x="60" y="218"/>
                  </a:lnTo>
                  <a:cubicBezTo>
                    <a:pt x="36" y="155"/>
                    <a:pt x="17" y="90"/>
                    <a:pt x="2" y="22"/>
                  </a:cubicBezTo>
                  <a:lnTo>
                    <a:pt x="2" y="22"/>
                  </a:lnTo>
                  <a:cubicBezTo>
                    <a:pt x="0" y="12"/>
                    <a:pt x="6" y="4"/>
                    <a:pt x="14" y="2"/>
                  </a:cubicBezTo>
                  <a:lnTo>
                    <a:pt x="14" y="2"/>
                  </a:lnTo>
                  <a:cubicBezTo>
                    <a:pt x="24" y="0"/>
                    <a:pt x="32" y="5"/>
                    <a:pt x="34" y="15"/>
                  </a:cubicBezTo>
                  <a:lnTo>
                    <a:pt x="34" y="15"/>
                  </a:lnTo>
                  <a:cubicBezTo>
                    <a:pt x="50" y="80"/>
                    <a:pt x="69" y="144"/>
                    <a:pt x="91" y="206"/>
                  </a:cubicBezTo>
                  <a:lnTo>
                    <a:pt x="91" y="206"/>
                  </a:lnTo>
                  <a:cubicBezTo>
                    <a:pt x="95" y="214"/>
                    <a:pt x="90" y="224"/>
                    <a:pt x="81" y="227"/>
                  </a:cubicBezTo>
                  <a:lnTo>
                    <a:pt x="81" y="227"/>
                  </a:lnTo>
                  <a:cubicBezTo>
                    <a:pt x="79" y="228"/>
                    <a:pt x="78" y="228"/>
                    <a:pt x="76" y="2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8">
              <a:extLst>
                <a:ext uri="{FF2B5EF4-FFF2-40B4-BE49-F238E27FC236}">
                  <a16:creationId xmlns:a16="http://schemas.microsoft.com/office/drawing/2014/main" id="{F128E871-07F4-D982-820C-66062738DE88}"/>
                </a:ext>
              </a:extLst>
            </p:cNvPr>
            <p:cNvSpPr/>
            <p:nvPr/>
          </p:nvSpPr>
          <p:spPr>
            <a:xfrm flipH="1">
              <a:off x="4193113" y="852702"/>
              <a:ext cx="1097082" cy="282735"/>
            </a:xfrm>
            <a:custGeom>
              <a:avLst/>
              <a:gdLst/>
              <a:ahLst/>
              <a:cxnLst/>
              <a:rect l="l" t="t" r="r" b="b"/>
              <a:pathLst>
                <a:path w="2429" h="628" extrusionOk="0">
                  <a:moveTo>
                    <a:pt x="0" y="627"/>
                  </a:moveTo>
                  <a:lnTo>
                    <a:pt x="945" y="538"/>
                  </a:lnTo>
                  <a:lnTo>
                    <a:pt x="2428" y="399"/>
                  </a:lnTo>
                  <a:lnTo>
                    <a:pt x="868" y="66"/>
                  </a:lnTo>
                  <a:lnTo>
                    <a:pt x="558" y="0"/>
                  </a:lnTo>
                  <a:lnTo>
                    <a:pt x="0" y="62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8">
              <a:extLst>
                <a:ext uri="{FF2B5EF4-FFF2-40B4-BE49-F238E27FC236}">
                  <a16:creationId xmlns:a16="http://schemas.microsoft.com/office/drawing/2014/main" id="{7C72C7DA-C14D-9422-F62B-B331133BB019}"/>
                </a:ext>
              </a:extLst>
            </p:cNvPr>
            <p:cNvSpPr/>
            <p:nvPr/>
          </p:nvSpPr>
          <p:spPr>
            <a:xfrm flipH="1">
              <a:off x="4193115" y="1033891"/>
              <a:ext cx="670991" cy="109509"/>
            </a:xfrm>
            <a:custGeom>
              <a:avLst/>
              <a:gdLst/>
              <a:ahLst/>
              <a:cxnLst/>
              <a:rect l="l" t="t" r="r" b="b"/>
              <a:pathLst>
                <a:path w="1484" h="242" extrusionOk="0">
                  <a:moveTo>
                    <a:pt x="1" y="147"/>
                  </a:moveTo>
                  <a:lnTo>
                    <a:pt x="26" y="241"/>
                  </a:lnTo>
                  <a:lnTo>
                    <a:pt x="1483" y="0"/>
                  </a:lnTo>
                  <a:lnTo>
                    <a:pt x="0" y="139"/>
                  </a:lnTo>
                  <a:lnTo>
                    <a:pt x="1" y="1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8">
              <a:extLst>
                <a:ext uri="{FF2B5EF4-FFF2-40B4-BE49-F238E27FC236}">
                  <a16:creationId xmlns:a16="http://schemas.microsoft.com/office/drawing/2014/main" id="{D49882FF-4114-EBF1-E0FA-965C00D36C4C}"/>
                </a:ext>
              </a:extLst>
            </p:cNvPr>
            <p:cNvSpPr/>
            <p:nvPr/>
          </p:nvSpPr>
          <p:spPr>
            <a:xfrm flipH="1">
              <a:off x="4195106" y="729255"/>
              <a:ext cx="724749" cy="304636"/>
            </a:xfrm>
            <a:custGeom>
              <a:avLst/>
              <a:gdLst/>
              <a:ahLst/>
              <a:cxnLst/>
              <a:rect l="l" t="t" r="r" b="b"/>
              <a:pathLst>
                <a:path w="1607" h="675" extrusionOk="0">
                  <a:moveTo>
                    <a:pt x="0" y="0"/>
                  </a:moveTo>
                  <a:lnTo>
                    <a:pt x="46" y="341"/>
                  </a:lnTo>
                  <a:lnTo>
                    <a:pt x="1606" y="674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8">
              <a:extLst>
                <a:ext uri="{FF2B5EF4-FFF2-40B4-BE49-F238E27FC236}">
                  <a16:creationId xmlns:a16="http://schemas.microsoft.com/office/drawing/2014/main" id="{903FCE0E-1827-7CC2-E0FE-66E50840B609}"/>
                </a:ext>
              </a:extLst>
            </p:cNvPr>
            <p:cNvSpPr/>
            <p:nvPr/>
          </p:nvSpPr>
          <p:spPr>
            <a:xfrm flipH="1">
              <a:off x="4195106" y="476386"/>
              <a:ext cx="724749" cy="557504"/>
            </a:xfrm>
            <a:custGeom>
              <a:avLst/>
              <a:gdLst/>
              <a:ahLst/>
              <a:cxnLst/>
              <a:rect l="l" t="t" r="r" b="b"/>
              <a:pathLst>
                <a:path w="1607" h="1233" extrusionOk="0">
                  <a:moveTo>
                    <a:pt x="0" y="558"/>
                  </a:moveTo>
                  <a:lnTo>
                    <a:pt x="1606" y="1232"/>
                  </a:lnTo>
                  <a:lnTo>
                    <a:pt x="375" y="0"/>
                  </a:lnTo>
                  <a:lnTo>
                    <a:pt x="0" y="558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8">
              <a:extLst>
                <a:ext uri="{FF2B5EF4-FFF2-40B4-BE49-F238E27FC236}">
                  <a16:creationId xmlns:a16="http://schemas.microsoft.com/office/drawing/2014/main" id="{196D39C8-E1FC-34C7-60A6-AF1CB49680C2}"/>
                </a:ext>
              </a:extLst>
            </p:cNvPr>
            <p:cNvSpPr/>
            <p:nvPr/>
          </p:nvSpPr>
          <p:spPr>
            <a:xfrm flipH="1">
              <a:off x="4185153" y="719299"/>
              <a:ext cx="864123" cy="324547"/>
            </a:xfrm>
            <a:custGeom>
              <a:avLst/>
              <a:gdLst/>
              <a:ahLst/>
              <a:cxnLst/>
              <a:rect l="l" t="t" r="r" b="b"/>
              <a:pathLst>
                <a:path w="1914" h="718" extrusionOk="0">
                  <a:moveTo>
                    <a:pt x="1891" y="717"/>
                  </a:moveTo>
                  <a:lnTo>
                    <a:pt x="1891" y="717"/>
                  </a:lnTo>
                  <a:cubicBezTo>
                    <a:pt x="1890" y="717"/>
                    <a:pt x="1888" y="717"/>
                    <a:pt x="1886" y="715"/>
                  </a:cubicBezTo>
                  <a:lnTo>
                    <a:pt x="18" y="318"/>
                  </a:lnTo>
                  <a:lnTo>
                    <a:pt x="18" y="318"/>
                  </a:lnTo>
                  <a:cubicBezTo>
                    <a:pt x="6" y="315"/>
                    <a:pt x="0" y="305"/>
                    <a:pt x="1" y="294"/>
                  </a:cubicBezTo>
                  <a:lnTo>
                    <a:pt x="1" y="294"/>
                  </a:lnTo>
                  <a:cubicBezTo>
                    <a:pt x="4" y="282"/>
                    <a:pt x="16" y="275"/>
                    <a:pt x="26" y="277"/>
                  </a:cubicBezTo>
                  <a:lnTo>
                    <a:pt x="1677" y="629"/>
                  </a:lnTo>
                  <a:lnTo>
                    <a:pt x="277" y="41"/>
                  </a:lnTo>
                  <a:lnTo>
                    <a:pt x="277" y="41"/>
                  </a:lnTo>
                  <a:cubicBezTo>
                    <a:pt x="267" y="38"/>
                    <a:pt x="262" y="25"/>
                    <a:pt x="266" y="15"/>
                  </a:cubicBezTo>
                  <a:lnTo>
                    <a:pt x="266" y="15"/>
                  </a:lnTo>
                  <a:cubicBezTo>
                    <a:pt x="270" y="4"/>
                    <a:pt x="283" y="0"/>
                    <a:pt x="293" y="3"/>
                  </a:cubicBezTo>
                  <a:lnTo>
                    <a:pt x="1899" y="676"/>
                  </a:lnTo>
                  <a:lnTo>
                    <a:pt x="1899" y="676"/>
                  </a:lnTo>
                  <a:cubicBezTo>
                    <a:pt x="1909" y="681"/>
                    <a:pt x="1913" y="691"/>
                    <a:pt x="1910" y="702"/>
                  </a:cubicBezTo>
                  <a:lnTo>
                    <a:pt x="1910" y="702"/>
                  </a:lnTo>
                  <a:cubicBezTo>
                    <a:pt x="1909" y="710"/>
                    <a:pt x="1900" y="717"/>
                    <a:pt x="1891" y="71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8">
              <a:extLst>
                <a:ext uri="{FF2B5EF4-FFF2-40B4-BE49-F238E27FC236}">
                  <a16:creationId xmlns:a16="http://schemas.microsoft.com/office/drawing/2014/main" id="{A94A206D-0B6D-EB42-02D3-F992D4EE3CA2}"/>
                </a:ext>
              </a:extLst>
            </p:cNvPr>
            <p:cNvSpPr/>
            <p:nvPr/>
          </p:nvSpPr>
          <p:spPr>
            <a:xfrm flipH="1">
              <a:off x="4185150" y="1023936"/>
              <a:ext cx="810366" cy="93581"/>
            </a:xfrm>
            <a:custGeom>
              <a:avLst/>
              <a:gdLst/>
              <a:ahLst/>
              <a:cxnLst/>
              <a:rect l="l" t="t" r="r" b="b"/>
              <a:pathLst>
                <a:path w="1795" h="209" extrusionOk="0">
                  <a:moveTo>
                    <a:pt x="22" y="208"/>
                  </a:moveTo>
                  <a:lnTo>
                    <a:pt x="22" y="208"/>
                  </a:lnTo>
                  <a:cubicBezTo>
                    <a:pt x="11" y="208"/>
                    <a:pt x="1" y="199"/>
                    <a:pt x="0" y="188"/>
                  </a:cubicBezTo>
                  <a:lnTo>
                    <a:pt x="0" y="188"/>
                  </a:lnTo>
                  <a:cubicBezTo>
                    <a:pt x="0" y="178"/>
                    <a:pt x="8" y="167"/>
                    <a:pt x="19" y="166"/>
                  </a:cubicBezTo>
                  <a:lnTo>
                    <a:pt x="1770" y="1"/>
                  </a:lnTo>
                  <a:lnTo>
                    <a:pt x="1770" y="1"/>
                  </a:lnTo>
                  <a:cubicBezTo>
                    <a:pt x="1782" y="0"/>
                    <a:pt x="1792" y="8"/>
                    <a:pt x="1793" y="20"/>
                  </a:cubicBezTo>
                  <a:lnTo>
                    <a:pt x="1793" y="20"/>
                  </a:lnTo>
                  <a:cubicBezTo>
                    <a:pt x="1794" y="31"/>
                    <a:pt x="1786" y="41"/>
                    <a:pt x="1774" y="43"/>
                  </a:cubicBezTo>
                  <a:lnTo>
                    <a:pt x="24" y="208"/>
                  </a:lnTo>
                  <a:lnTo>
                    <a:pt x="24" y="208"/>
                  </a:lnTo>
                  <a:cubicBezTo>
                    <a:pt x="23" y="208"/>
                    <a:pt x="23" y="208"/>
                    <a:pt x="22" y="208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1480;p43">
            <a:extLst>
              <a:ext uri="{FF2B5EF4-FFF2-40B4-BE49-F238E27FC236}">
                <a16:creationId xmlns:a16="http://schemas.microsoft.com/office/drawing/2014/main" id="{25447940-CE3D-5970-A469-785A404F9C09}"/>
              </a:ext>
            </a:extLst>
          </p:cNvPr>
          <p:cNvGrpSpPr/>
          <p:nvPr/>
        </p:nvGrpSpPr>
        <p:grpSpPr>
          <a:xfrm>
            <a:off x="-338301" y="3766972"/>
            <a:ext cx="3494022" cy="1898228"/>
            <a:chOff x="124898" y="3430333"/>
            <a:chExt cx="3494022" cy="1898228"/>
          </a:xfrm>
        </p:grpSpPr>
        <p:grpSp>
          <p:nvGrpSpPr>
            <p:cNvPr id="3" name="Google Shape;1481;p43">
              <a:extLst>
                <a:ext uri="{FF2B5EF4-FFF2-40B4-BE49-F238E27FC236}">
                  <a16:creationId xmlns:a16="http://schemas.microsoft.com/office/drawing/2014/main" id="{69BA3AE9-0E03-C1CC-22BC-C8458D52EF96}"/>
                </a:ext>
              </a:extLst>
            </p:cNvPr>
            <p:cNvGrpSpPr/>
            <p:nvPr/>
          </p:nvGrpSpPr>
          <p:grpSpPr>
            <a:xfrm>
              <a:off x="124898" y="3430333"/>
              <a:ext cx="3494022" cy="1898228"/>
              <a:chOff x="93523" y="3376358"/>
              <a:chExt cx="3494022" cy="1898228"/>
            </a:xfrm>
          </p:grpSpPr>
          <p:grpSp>
            <p:nvGrpSpPr>
              <p:cNvPr id="12" name="Google Shape;1482;p43">
                <a:extLst>
                  <a:ext uri="{FF2B5EF4-FFF2-40B4-BE49-F238E27FC236}">
                    <a16:creationId xmlns:a16="http://schemas.microsoft.com/office/drawing/2014/main" id="{36E46C4C-5659-E6D1-8124-EBDDD4D483BF}"/>
                  </a:ext>
                </a:extLst>
              </p:cNvPr>
              <p:cNvGrpSpPr/>
              <p:nvPr/>
            </p:nvGrpSpPr>
            <p:grpSpPr>
              <a:xfrm rot="981574">
                <a:off x="277949" y="3560781"/>
                <a:ext cx="1529363" cy="1529381"/>
                <a:chOff x="623148" y="2489416"/>
                <a:chExt cx="2286450" cy="2286477"/>
              </a:xfrm>
            </p:grpSpPr>
            <p:sp>
              <p:nvSpPr>
                <p:cNvPr id="45" name="Google Shape;1483;p43">
                  <a:extLst>
                    <a:ext uri="{FF2B5EF4-FFF2-40B4-BE49-F238E27FC236}">
                      <a16:creationId xmlns:a16="http://schemas.microsoft.com/office/drawing/2014/main" id="{FF5DFD4A-1A45-A5AA-3C4D-B533850F486B}"/>
                    </a:ext>
                  </a:extLst>
                </p:cNvPr>
                <p:cNvSpPr/>
                <p:nvPr/>
              </p:nvSpPr>
              <p:spPr>
                <a:xfrm>
                  <a:off x="623148" y="2489416"/>
                  <a:ext cx="2286450" cy="228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7" h="2637" extrusionOk="0">
                      <a:moveTo>
                        <a:pt x="1687" y="204"/>
                      </a:moveTo>
                      <a:cubicBezTo>
                        <a:pt x="2302" y="408"/>
                        <a:pt x="2636" y="1072"/>
                        <a:pt x="2432" y="1687"/>
                      </a:cubicBezTo>
                      <a:cubicBezTo>
                        <a:pt x="2228" y="2303"/>
                        <a:pt x="1564" y="2636"/>
                        <a:pt x="948" y="2433"/>
                      </a:cubicBezTo>
                      <a:cubicBezTo>
                        <a:pt x="333" y="2229"/>
                        <a:pt x="0" y="1565"/>
                        <a:pt x="203" y="949"/>
                      </a:cubicBezTo>
                      <a:cubicBezTo>
                        <a:pt x="407" y="334"/>
                        <a:pt x="1071" y="0"/>
                        <a:pt x="1687" y="20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1484;p43">
                  <a:extLst>
                    <a:ext uri="{FF2B5EF4-FFF2-40B4-BE49-F238E27FC236}">
                      <a16:creationId xmlns:a16="http://schemas.microsoft.com/office/drawing/2014/main" id="{3007AFC7-26E6-8CD2-A2DC-CB82D44DA2A5}"/>
                    </a:ext>
                  </a:extLst>
                </p:cNvPr>
                <p:cNvSpPr/>
                <p:nvPr/>
              </p:nvSpPr>
              <p:spPr>
                <a:xfrm>
                  <a:off x="1013144" y="2646182"/>
                  <a:ext cx="990284" cy="168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" h="1946" extrusionOk="0">
                      <a:moveTo>
                        <a:pt x="11" y="1945"/>
                      </a:moveTo>
                      <a:lnTo>
                        <a:pt x="11" y="1945"/>
                      </a:lnTo>
                      <a:cubicBezTo>
                        <a:pt x="5" y="1945"/>
                        <a:pt x="0" y="1940"/>
                        <a:pt x="0" y="1934"/>
                      </a:cubicBezTo>
                      <a:cubicBezTo>
                        <a:pt x="10" y="1544"/>
                        <a:pt x="118" y="1160"/>
                        <a:pt x="314" y="824"/>
                      </a:cubicBezTo>
                      <a:cubicBezTo>
                        <a:pt x="510" y="487"/>
                        <a:pt x="791" y="203"/>
                        <a:pt x="1125" y="3"/>
                      </a:cubicBezTo>
                      <a:cubicBezTo>
                        <a:pt x="1130" y="0"/>
                        <a:pt x="1137" y="1"/>
                        <a:pt x="1140" y="6"/>
                      </a:cubicBezTo>
                      <a:cubicBezTo>
                        <a:pt x="1143" y="12"/>
                        <a:pt x="1141" y="18"/>
                        <a:pt x="1136" y="21"/>
                      </a:cubicBezTo>
                      <a:cubicBezTo>
                        <a:pt x="805" y="220"/>
                        <a:pt x="527" y="501"/>
                        <a:pt x="333" y="835"/>
                      </a:cubicBezTo>
                      <a:cubicBezTo>
                        <a:pt x="139" y="1168"/>
                        <a:pt x="31" y="1549"/>
                        <a:pt x="22" y="1934"/>
                      </a:cubicBezTo>
                      <a:cubicBezTo>
                        <a:pt x="22" y="1940"/>
                        <a:pt x="17" y="1945"/>
                        <a:pt x="11" y="1945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1485;p43">
                  <a:extLst>
                    <a:ext uri="{FF2B5EF4-FFF2-40B4-BE49-F238E27FC236}">
                      <a16:creationId xmlns:a16="http://schemas.microsoft.com/office/drawing/2014/main" id="{D23EAC75-F388-F44B-DDDB-D084073F6029}"/>
                    </a:ext>
                  </a:extLst>
                </p:cNvPr>
                <p:cNvSpPr/>
                <p:nvPr/>
              </p:nvSpPr>
              <p:spPr>
                <a:xfrm>
                  <a:off x="1143142" y="2776182"/>
                  <a:ext cx="1525568" cy="539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620" extrusionOk="0">
                      <a:moveTo>
                        <a:pt x="456" y="619"/>
                      </a:moveTo>
                      <a:cubicBezTo>
                        <a:pt x="352" y="619"/>
                        <a:pt x="267" y="600"/>
                        <a:pt x="198" y="560"/>
                      </a:cubicBezTo>
                      <a:cubicBezTo>
                        <a:pt x="105" y="506"/>
                        <a:pt x="38" y="411"/>
                        <a:pt x="19" y="306"/>
                      </a:cubicBezTo>
                      <a:cubicBezTo>
                        <a:pt x="0" y="200"/>
                        <a:pt x="30" y="88"/>
                        <a:pt x="98" y="6"/>
                      </a:cubicBezTo>
                      <a:cubicBezTo>
                        <a:pt x="102" y="1"/>
                        <a:pt x="109" y="0"/>
                        <a:pt x="114" y="4"/>
                      </a:cubicBezTo>
                      <a:cubicBezTo>
                        <a:pt x="118" y="8"/>
                        <a:pt x="119" y="15"/>
                        <a:pt x="115" y="20"/>
                      </a:cubicBezTo>
                      <a:cubicBezTo>
                        <a:pt x="51" y="97"/>
                        <a:pt x="23" y="203"/>
                        <a:pt x="41" y="302"/>
                      </a:cubicBezTo>
                      <a:cubicBezTo>
                        <a:pt x="59" y="401"/>
                        <a:pt x="122" y="491"/>
                        <a:pt x="209" y="541"/>
                      </a:cubicBezTo>
                      <a:cubicBezTo>
                        <a:pt x="288" y="587"/>
                        <a:pt x="390" y="604"/>
                        <a:pt x="522" y="595"/>
                      </a:cubicBezTo>
                      <a:cubicBezTo>
                        <a:pt x="675" y="584"/>
                        <a:pt x="826" y="543"/>
                        <a:pt x="972" y="504"/>
                      </a:cubicBezTo>
                      <a:cubicBezTo>
                        <a:pt x="1023" y="490"/>
                        <a:pt x="1076" y="476"/>
                        <a:pt x="1128" y="463"/>
                      </a:cubicBezTo>
                      <a:cubicBezTo>
                        <a:pt x="1305" y="420"/>
                        <a:pt x="1535" y="379"/>
                        <a:pt x="1750" y="442"/>
                      </a:cubicBezTo>
                      <a:cubicBezTo>
                        <a:pt x="1755" y="444"/>
                        <a:pt x="1759" y="450"/>
                        <a:pt x="1757" y="456"/>
                      </a:cubicBezTo>
                      <a:cubicBezTo>
                        <a:pt x="1755" y="461"/>
                        <a:pt x="1749" y="465"/>
                        <a:pt x="1743" y="463"/>
                      </a:cubicBezTo>
                      <a:cubicBezTo>
                        <a:pt x="1534" y="401"/>
                        <a:pt x="1307" y="442"/>
                        <a:pt x="1133" y="484"/>
                      </a:cubicBezTo>
                      <a:cubicBezTo>
                        <a:pt x="1081" y="497"/>
                        <a:pt x="1029" y="511"/>
                        <a:pt x="978" y="525"/>
                      </a:cubicBezTo>
                      <a:cubicBezTo>
                        <a:pt x="830" y="565"/>
                        <a:pt x="678" y="605"/>
                        <a:pt x="523" y="617"/>
                      </a:cubicBezTo>
                      <a:cubicBezTo>
                        <a:pt x="500" y="618"/>
                        <a:pt x="477" y="619"/>
                        <a:pt x="456" y="619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1486;p43">
                  <a:extLst>
                    <a:ext uri="{FF2B5EF4-FFF2-40B4-BE49-F238E27FC236}">
                      <a16:creationId xmlns:a16="http://schemas.microsoft.com/office/drawing/2014/main" id="{D6918FC0-2118-DB36-3C97-E5DE629195E8}"/>
                    </a:ext>
                  </a:extLst>
                </p:cNvPr>
                <p:cNvSpPr/>
                <p:nvPr/>
              </p:nvSpPr>
              <p:spPr>
                <a:xfrm>
                  <a:off x="787557" y="3816182"/>
                  <a:ext cx="1322926" cy="791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914" extrusionOk="0">
                      <a:moveTo>
                        <a:pt x="1512" y="913"/>
                      </a:moveTo>
                      <a:cubicBezTo>
                        <a:pt x="1511" y="913"/>
                        <a:pt x="1510" y="913"/>
                        <a:pt x="1509" y="913"/>
                      </a:cubicBezTo>
                      <a:cubicBezTo>
                        <a:pt x="1162" y="828"/>
                        <a:pt x="847" y="627"/>
                        <a:pt x="623" y="347"/>
                      </a:cubicBezTo>
                      <a:cubicBezTo>
                        <a:pt x="607" y="327"/>
                        <a:pt x="592" y="307"/>
                        <a:pt x="577" y="287"/>
                      </a:cubicBezTo>
                      <a:cubicBezTo>
                        <a:pt x="539" y="237"/>
                        <a:pt x="499" y="186"/>
                        <a:pt x="454" y="142"/>
                      </a:cubicBezTo>
                      <a:cubicBezTo>
                        <a:pt x="404" y="93"/>
                        <a:pt x="323" y="33"/>
                        <a:pt x="226" y="27"/>
                      </a:cubicBezTo>
                      <a:cubicBezTo>
                        <a:pt x="136" y="22"/>
                        <a:pt x="49" y="74"/>
                        <a:pt x="23" y="148"/>
                      </a:cubicBezTo>
                      <a:cubicBezTo>
                        <a:pt x="21" y="154"/>
                        <a:pt x="15" y="157"/>
                        <a:pt x="9" y="155"/>
                      </a:cubicBezTo>
                      <a:cubicBezTo>
                        <a:pt x="4" y="153"/>
                        <a:pt x="0" y="147"/>
                        <a:pt x="2" y="141"/>
                      </a:cubicBezTo>
                      <a:cubicBezTo>
                        <a:pt x="32" y="57"/>
                        <a:pt x="126" y="0"/>
                        <a:pt x="228" y="6"/>
                      </a:cubicBezTo>
                      <a:cubicBezTo>
                        <a:pt x="331" y="12"/>
                        <a:pt x="416" y="74"/>
                        <a:pt x="469" y="126"/>
                      </a:cubicBezTo>
                      <a:cubicBezTo>
                        <a:pt x="516" y="171"/>
                        <a:pt x="556" y="223"/>
                        <a:pt x="594" y="274"/>
                      </a:cubicBezTo>
                      <a:cubicBezTo>
                        <a:pt x="609" y="294"/>
                        <a:pt x="625" y="314"/>
                        <a:pt x="640" y="334"/>
                      </a:cubicBezTo>
                      <a:cubicBezTo>
                        <a:pt x="861" y="610"/>
                        <a:pt x="1171" y="808"/>
                        <a:pt x="1515" y="892"/>
                      </a:cubicBezTo>
                      <a:cubicBezTo>
                        <a:pt x="1521" y="893"/>
                        <a:pt x="1524" y="899"/>
                        <a:pt x="1523" y="905"/>
                      </a:cubicBezTo>
                      <a:cubicBezTo>
                        <a:pt x="1521" y="910"/>
                        <a:pt x="1517" y="913"/>
                        <a:pt x="1512" y="913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1487;p43">
                  <a:extLst>
                    <a:ext uri="{FF2B5EF4-FFF2-40B4-BE49-F238E27FC236}">
                      <a16:creationId xmlns:a16="http://schemas.microsoft.com/office/drawing/2014/main" id="{5B55139D-FDD0-8B8D-8A7A-CF13E6B185C5}"/>
                    </a:ext>
                  </a:extLst>
                </p:cNvPr>
                <p:cNvSpPr/>
                <p:nvPr/>
              </p:nvSpPr>
              <p:spPr>
                <a:xfrm>
                  <a:off x="776087" y="3338240"/>
                  <a:ext cx="1965278" cy="58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5" h="674" extrusionOk="0">
                      <a:moveTo>
                        <a:pt x="1984" y="642"/>
                      </a:moveTo>
                      <a:cubicBezTo>
                        <a:pt x="1285" y="642"/>
                        <a:pt x="577" y="422"/>
                        <a:pt x="6" y="22"/>
                      </a:cubicBezTo>
                      <a:cubicBezTo>
                        <a:pt x="1" y="18"/>
                        <a:pt x="0" y="12"/>
                        <a:pt x="3" y="7"/>
                      </a:cubicBezTo>
                      <a:cubicBezTo>
                        <a:pt x="7" y="2"/>
                        <a:pt x="13" y="0"/>
                        <a:pt x="18" y="4"/>
                      </a:cubicBezTo>
                      <a:cubicBezTo>
                        <a:pt x="658" y="453"/>
                        <a:pt x="1472" y="673"/>
                        <a:pt x="2251" y="609"/>
                      </a:cubicBezTo>
                      <a:cubicBezTo>
                        <a:pt x="2257" y="609"/>
                        <a:pt x="2263" y="613"/>
                        <a:pt x="2263" y="619"/>
                      </a:cubicBezTo>
                      <a:cubicBezTo>
                        <a:pt x="2264" y="625"/>
                        <a:pt x="2259" y="630"/>
                        <a:pt x="2253" y="631"/>
                      </a:cubicBezTo>
                      <a:cubicBezTo>
                        <a:pt x="2164" y="638"/>
                        <a:pt x="2074" y="642"/>
                        <a:pt x="1984" y="642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1488;p43">
                  <a:extLst>
                    <a:ext uri="{FF2B5EF4-FFF2-40B4-BE49-F238E27FC236}">
                      <a16:creationId xmlns:a16="http://schemas.microsoft.com/office/drawing/2014/main" id="{3880B968-63A5-78B0-25B4-2F7F9187CB90}"/>
                    </a:ext>
                  </a:extLst>
                </p:cNvPr>
                <p:cNvSpPr/>
                <p:nvPr/>
              </p:nvSpPr>
              <p:spPr>
                <a:xfrm>
                  <a:off x="837263" y="2982653"/>
                  <a:ext cx="256172" cy="344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" h="395" extrusionOk="0">
                      <a:moveTo>
                        <a:pt x="12" y="394"/>
                      </a:moveTo>
                      <a:cubicBezTo>
                        <a:pt x="11" y="394"/>
                        <a:pt x="9" y="393"/>
                        <a:pt x="8" y="393"/>
                      </a:cubicBezTo>
                      <a:cubicBezTo>
                        <a:pt x="2" y="391"/>
                        <a:pt x="0" y="385"/>
                        <a:pt x="2" y="379"/>
                      </a:cubicBezTo>
                      <a:cubicBezTo>
                        <a:pt x="56" y="231"/>
                        <a:pt x="151" y="101"/>
                        <a:pt x="274" y="3"/>
                      </a:cubicBezTo>
                      <a:cubicBezTo>
                        <a:pt x="279" y="0"/>
                        <a:pt x="286" y="0"/>
                        <a:pt x="289" y="5"/>
                      </a:cubicBezTo>
                      <a:cubicBezTo>
                        <a:pt x="293" y="10"/>
                        <a:pt x="292" y="17"/>
                        <a:pt x="288" y="21"/>
                      </a:cubicBezTo>
                      <a:cubicBezTo>
                        <a:pt x="167" y="116"/>
                        <a:pt x="75" y="242"/>
                        <a:pt x="22" y="386"/>
                      </a:cubicBezTo>
                      <a:cubicBezTo>
                        <a:pt x="21" y="391"/>
                        <a:pt x="16" y="394"/>
                        <a:pt x="12" y="394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" name="Google Shape;1489;p43">
                <a:extLst>
                  <a:ext uri="{FF2B5EF4-FFF2-40B4-BE49-F238E27FC236}">
                    <a16:creationId xmlns:a16="http://schemas.microsoft.com/office/drawing/2014/main" id="{419C680D-A871-A1D9-FDD0-80DB16D8DA02}"/>
                  </a:ext>
                </a:extLst>
              </p:cNvPr>
              <p:cNvGrpSpPr/>
              <p:nvPr/>
            </p:nvGrpSpPr>
            <p:grpSpPr>
              <a:xfrm rot="159944">
                <a:off x="586864" y="4080346"/>
                <a:ext cx="2981826" cy="880201"/>
                <a:chOff x="4516400" y="3556732"/>
                <a:chExt cx="3830996" cy="1130866"/>
              </a:xfrm>
            </p:grpSpPr>
            <p:sp>
              <p:nvSpPr>
                <p:cNvPr id="24" name="Google Shape;1490;p43">
                  <a:extLst>
                    <a:ext uri="{FF2B5EF4-FFF2-40B4-BE49-F238E27FC236}">
                      <a16:creationId xmlns:a16="http://schemas.microsoft.com/office/drawing/2014/main" id="{5C5C2067-6597-EC96-9F07-9BD89D729ED2}"/>
                    </a:ext>
                  </a:extLst>
                </p:cNvPr>
                <p:cNvSpPr/>
                <p:nvPr/>
              </p:nvSpPr>
              <p:spPr>
                <a:xfrm>
                  <a:off x="5017459" y="4341378"/>
                  <a:ext cx="339257" cy="22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571" extrusionOk="0">
                      <a:moveTo>
                        <a:pt x="859" y="82"/>
                      </a:moveTo>
                      <a:lnTo>
                        <a:pt x="831" y="444"/>
                      </a:lnTo>
                      <a:cubicBezTo>
                        <a:pt x="461" y="570"/>
                        <a:pt x="0" y="363"/>
                        <a:pt x="0" y="363"/>
                      </a:cubicBezTo>
                      <a:lnTo>
                        <a:pt x="40" y="0"/>
                      </a:lnTo>
                      <a:cubicBezTo>
                        <a:pt x="81" y="16"/>
                        <a:pt x="456" y="154"/>
                        <a:pt x="859" y="82"/>
                      </a:cubicBezTo>
                    </a:path>
                  </a:pathLst>
                </a:custGeom>
                <a:solidFill>
                  <a:srgbClr val="EC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1491;p43">
                  <a:extLst>
                    <a:ext uri="{FF2B5EF4-FFF2-40B4-BE49-F238E27FC236}">
                      <a16:creationId xmlns:a16="http://schemas.microsoft.com/office/drawing/2014/main" id="{9E96362A-B96E-4098-3A5C-19C6A4793277}"/>
                    </a:ext>
                  </a:extLst>
                </p:cNvPr>
                <p:cNvSpPr/>
                <p:nvPr/>
              </p:nvSpPr>
              <p:spPr>
                <a:xfrm>
                  <a:off x="5033117" y="4236990"/>
                  <a:ext cx="332298" cy="165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417" extrusionOk="0">
                      <a:moveTo>
                        <a:pt x="840" y="81"/>
                      </a:moveTo>
                      <a:lnTo>
                        <a:pt x="819" y="344"/>
                      </a:lnTo>
                      <a:cubicBezTo>
                        <a:pt x="416" y="416"/>
                        <a:pt x="41" y="278"/>
                        <a:pt x="0" y="262"/>
                      </a:cubicBezTo>
                      <a:lnTo>
                        <a:pt x="29" y="0"/>
                      </a:lnTo>
                      <a:cubicBezTo>
                        <a:pt x="81" y="20"/>
                        <a:pt x="446" y="150"/>
                        <a:pt x="840" y="81"/>
                      </a:cubicBezTo>
                    </a:path>
                  </a:pathLst>
                </a:custGeom>
                <a:solidFill>
                  <a:srgbClr val="5622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1492;p43">
                  <a:extLst>
                    <a:ext uri="{FF2B5EF4-FFF2-40B4-BE49-F238E27FC236}">
                      <a16:creationId xmlns:a16="http://schemas.microsoft.com/office/drawing/2014/main" id="{84BEF570-50B0-0B40-A03B-3AF66318D9C0}"/>
                    </a:ext>
                  </a:extLst>
                </p:cNvPr>
                <p:cNvSpPr/>
                <p:nvPr/>
              </p:nvSpPr>
              <p:spPr>
                <a:xfrm>
                  <a:off x="6431905" y="4069970"/>
                  <a:ext cx="1779804" cy="499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2" h="1264" extrusionOk="0">
                      <a:moveTo>
                        <a:pt x="4511" y="1263"/>
                      </a:moveTo>
                      <a:lnTo>
                        <a:pt x="268" y="1263"/>
                      </a:lnTo>
                      <a:cubicBezTo>
                        <a:pt x="268" y="1263"/>
                        <a:pt x="348" y="985"/>
                        <a:pt x="0" y="821"/>
                      </a:cubicBezTo>
                      <a:cubicBezTo>
                        <a:pt x="0" y="821"/>
                        <a:pt x="1" y="821"/>
                        <a:pt x="1" y="820"/>
                      </a:cubicBezTo>
                      <a:cubicBezTo>
                        <a:pt x="60" y="802"/>
                        <a:pt x="2726" y="0"/>
                        <a:pt x="4326" y="689"/>
                      </a:cubicBezTo>
                      <a:cubicBezTo>
                        <a:pt x="4326" y="689"/>
                        <a:pt x="4411" y="817"/>
                        <a:pt x="4467" y="1012"/>
                      </a:cubicBezTo>
                      <a:cubicBezTo>
                        <a:pt x="4488" y="1087"/>
                        <a:pt x="4505" y="1171"/>
                        <a:pt x="4511" y="1263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1493;p43">
                  <a:extLst>
                    <a:ext uri="{FF2B5EF4-FFF2-40B4-BE49-F238E27FC236}">
                      <a16:creationId xmlns:a16="http://schemas.microsoft.com/office/drawing/2014/main" id="{61FF5B96-A30E-C5AD-A6E4-E19C23608AE4}"/>
                    </a:ext>
                  </a:extLst>
                </p:cNvPr>
                <p:cNvSpPr/>
                <p:nvPr/>
              </p:nvSpPr>
              <p:spPr>
                <a:xfrm>
                  <a:off x="6431905" y="4022996"/>
                  <a:ext cx="1706737" cy="372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6" h="942" extrusionOk="0">
                      <a:moveTo>
                        <a:pt x="4010" y="342"/>
                      </a:moveTo>
                      <a:lnTo>
                        <a:pt x="4325" y="810"/>
                      </a:lnTo>
                      <a:cubicBezTo>
                        <a:pt x="2725" y="121"/>
                        <a:pt x="59" y="923"/>
                        <a:pt x="0" y="941"/>
                      </a:cubicBezTo>
                      <a:cubicBezTo>
                        <a:pt x="2103" y="0"/>
                        <a:pt x="3388" y="143"/>
                        <a:pt x="4010" y="34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1494;p43">
                  <a:extLst>
                    <a:ext uri="{FF2B5EF4-FFF2-40B4-BE49-F238E27FC236}">
                      <a16:creationId xmlns:a16="http://schemas.microsoft.com/office/drawing/2014/main" id="{1B1EA0E4-07FE-9FF0-F6CF-A7449B5BEDB1}"/>
                    </a:ext>
                  </a:extLst>
                </p:cNvPr>
                <p:cNvSpPr/>
                <p:nvPr/>
              </p:nvSpPr>
              <p:spPr>
                <a:xfrm>
                  <a:off x="6351875" y="4452725"/>
                  <a:ext cx="160060" cy="177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" h="450" extrusionOk="0">
                      <a:moveTo>
                        <a:pt x="182" y="438"/>
                      </a:moveTo>
                      <a:cubicBezTo>
                        <a:pt x="141" y="434"/>
                        <a:pt x="48" y="410"/>
                        <a:pt x="27" y="274"/>
                      </a:cubicBezTo>
                      <a:cubicBezTo>
                        <a:pt x="0" y="97"/>
                        <a:pt x="202" y="1"/>
                        <a:pt x="202" y="1"/>
                      </a:cubicBezTo>
                      <a:lnTo>
                        <a:pt x="203" y="0"/>
                      </a:lnTo>
                      <a:cubicBezTo>
                        <a:pt x="214" y="5"/>
                        <a:pt x="404" y="101"/>
                        <a:pt x="377" y="272"/>
                      </a:cubicBezTo>
                      <a:cubicBezTo>
                        <a:pt x="351" y="449"/>
                        <a:pt x="202" y="437"/>
                        <a:pt x="202" y="437"/>
                      </a:cubicBezTo>
                      <a:lnTo>
                        <a:pt x="182" y="438"/>
                      </a:ln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1495;p43">
                  <a:extLst>
                    <a:ext uri="{FF2B5EF4-FFF2-40B4-BE49-F238E27FC236}">
                      <a16:creationId xmlns:a16="http://schemas.microsoft.com/office/drawing/2014/main" id="{AE9F0948-F54A-3163-8FC9-23605C0026D4}"/>
                    </a:ext>
                  </a:extLst>
                </p:cNvPr>
                <p:cNvSpPr/>
                <p:nvPr/>
              </p:nvSpPr>
              <p:spPr>
                <a:xfrm>
                  <a:off x="6431905" y="3556732"/>
                  <a:ext cx="1762403" cy="83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8" h="2123" extrusionOk="0">
                      <a:moveTo>
                        <a:pt x="1" y="2121"/>
                      </a:moveTo>
                      <a:cubicBezTo>
                        <a:pt x="1" y="2122"/>
                        <a:pt x="0" y="2122"/>
                        <a:pt x="0" y="2122"/>
                      </a:cubicBezTo>
                      <a:lnTo>
                        <a:pt x="0" y="1765"/>
                      </a:lnTo>
                      <a:lnTo>
                        <a:pt x="0" y="1764"/>
                      </a:lnTo>
                      <a:cubicBezTo>
                        <a:pt x="0" y="1764"/>
                        <a:pt x="2264" y="0"/>
                        <a:pt x="3771" y="955"/>
                      </a:cubicBezTo>
                      <a:lnTo>
                        <a:pt x="4467" y="1736"/>
                      </a:lnTo>
                      <a:cubicBezTo>
                        <a:pt x="4467" y="1736"/>
                        <a:pt x="4321" y="1623"/>
                        <a:pt x="4011" y="1522"/>
                      </a:cubicBezTo>
                      <a:cubicBezTo>
                        <a:pt x="3389" y="1323"/>
                        <a:pt x="2104" y="1180"/>
                        <a:pt x="1" y="212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1496;p43">
                  <a:extLst>
                    <a:ext uri="{FF2B5EF4-FFF2-40B4-BE49-F238E27FC236}">
                      <a16:creationId xmlns:a16="http://schemas.microsoft.com/office/drawing/2014/main" id="{A0AC65E0-D395-F1DE-E562-ECDD955F883D}"/>
                    </a:ext>
                  </a:extLst>
                </p:cNvPr>
                <p:cNvSpPr/>
                <p:nvPr/>
              </p:nvSpPr>
              <p:spPr>
                <a:xfrm>
                  <a:off x="4669502" y="3556732"/>
                  <a:ext cx="1762410" cy="83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7" h="2123" extrusionOk="0">
                      <a:moveTo>
                        <a:pt x="4466" y="2122"/>
                      </a:moveTo>
                      <a:cubicBezTo>
                        <a:pt x="4466" y="2122"/>
                        <a:pt x="4466" y="2122"/>
                        <a:pt x="4465" y="2122"/>
                      </a:cubicBezTo>
                      <a:cubicBezTo>
                        <a:pt x="2362" y="1180"/>
                        <a:pt x="1077" y="1323"/>
                        <a:pt x="455" y="1523"/>
                      </a:cubicBezTo>
                      <a:cubicBezTo>
                        <a:pt x="145" y="1623"/>
                        <a:pt x="0" y="1736"/>
                        <a:pt x="0" y="1736"/>
                      </a:cubicBezTo>
                      <a:lnTo>
                        <a:pt x="695" y="955"/>
                      </a:lnTo>
                      <a:cubicBezTo>
                        <a:pt x="2202" y="0"/>
                        <a:pt x="4466" y="1764"/>
                        <a:pt x="4466" y="1764"/>
                      </a:cubicBezTo>
                      <a:lnTo>
                        <a:pt x="4466" y="2121"/>
                      </a:lnTo>
                      <a:lnTo>
                        <a:pt x="4466" y="2122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1497;p43">
                  <a:extLst>
                    <a:ext uri="{FF2B5EF4-FFF2-40B4-BE49-F238E27FC236}">
                      <a16:creationId xmlns:a16="http://schemas.microsoft.com/office/drawing/2014/main" id="{F416C351-78C0-CBF3-73C0-186EC43CAADB}"/>
                    </a:ext>
                  </a:extLst>
                </p:cNvPr>
                <p:cNvSpPr/>
                <p:nvPr/>
              </p:nvSpPr>
              <p:spPr>
                <a:xfrm>
                  <a:off x="4652104" y="4071710"/>
                  <a:ext cx="1779804" cy="497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2" h="1263" extrusionOk="0">
                      <a:moveTo>
                        <a:pt x="4510" y="820"/>
                      </a:moveTo>
                      <a:cubicBezTo>
                        <a:pt x="4511" y="820"/>
                        <a:pt x="4511" y="820"/>
                        <a:pt x="4511" y="820"/>
                      </a:cubicBezTo>
                      <a:cubicBezTo>
                        <a:pt x="4163" y="985"/>
                        <a:pt x="4243" y="1262"/>
                        <a:pt x="4243" y="1262"/>
                      </a:cubicBezTo>
                      <a:lnTo>
                        <a:pt x="0" y="1262"/>
                      </a:lnTo>
                      <a:cubicBezTo>
                        <a:pt x="6" y="1171"/>
                        <a:pt x="23" y="1087"/>
                        <a:pt x="44" y="1012"/>
                      </a:cubicBezTo>
                      <a:lnTo>
                        <a:pt x="45" y="1012"/>
                      </a:lnTo>
                      <a:cubicBezTo>
                        <a:pt x="100" y="816"/>
                        <a:pt x="185" y="688"/>
                        <a:pt x="185" y="688"/>
                      </a:cubicBezTo>
                      <a:cubicBezTo>
                        <a:pt x="1785" y="0"/>
                        <a:pt x="4452" y="802"/>
                        <a:pt x="4510" y="82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1498;p43">
                  <a:extLst>
                    <a:ext uri="{FF2B5EF4-FFF2-40B4-BE49-F238E27FC236}">
                      <a16:creationId xmlns:a16="http://schemas.microsoft.com/office/drawing/2014/main" id="{B882B173-D2CE-19F0-665F-10F4597CE509}"/>
                    </a:ext>
                  </a:extLst>
                </p:cNvPr>
                <p:cNvSpPr/>
                <p:nvPr/>
              </p:nvSpPr>
              <p:spPr>
                <a:xfrm>
                  <a:off x="4725175" y="4022996"/>
                  <a:ext cx="1706737" cy="372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6" h="943" extrusionOk="0">
                      <a:moveTo>
                        <a:pt x="315" y="343"/>
                      </a:moveTo>
                      <a:cubicBezTo>
                        <a:pt x="937" y="143"/>
                        <a:pt x="2222" y="0"/>
                        <a:pt x="4325" y="942"/>
                      </a:cubicBezTo>
                      <a:cubicBezTo>
                        <a:pt x="4267" y="924"/>
                        <a:pt x="1600" y="122"/>
                        <a:pt x="0" y="810"/>
                      </a:cubicBezTo>
                      <a:lnTo>
                        <a:pt x="315" y="343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1499;p43">
                  <a:extLst>
                    <a:ext uri="{FF2B5EF4-FFF2-40B4-BE49-F238E27FC236}">
                      <a16:creationId xmlns:a16="http://schemas.microsoft.com/office/drawing/2014/main" id="{6580A72F-1091-8FF7-0337-1A546FACE0E3}"/>
                    </a:ext>
                  </a:extLst>
                </p:cNvPr>
                <p:cNvSpPr/>
                <p:nvPr/>
              </p:nvSpPr>
              <p:spPr>
                <a:xfrm>
                  <a:off x="4516400" y="4393572"/>
                  <a:ext cx="3830996" cy="29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2" h="745" extrusionOk="0">
                      <a:moveTo>
                        <a:pt x="4855" y="147"/>
                      </a:moveTo>
                      <a:cubicBezTo>
                        <a:pt x="4855" y="147"/>
                        <a:pt x="4653" y="243"/>
                        <a:pt x="4680" y="420"/>
                      </a:cubicBezTo>
                      <a:cubicBezTo>
                        <a:pt x="4701" y="556"/>
                        <a:pt x="4794" y="580"/>
                        <a:pt x="4835" y="584"/>
                      </a:cubicBezTo>
                      <a:lnTo>
                        <a:pt x="4855" y="583"/>
                      </a:lnTo>
                      <a:cubicBezTo>
                        <a:pt x="4855" y="583"/>
                        <a:pt x="5004" y="595"/>
                        <a:pt x="5030" y="418"/>
                      </a:cubicBezTo>
                      <a:cubicBezTo>
                        <a:pt x="5057" y="247"/>
                        <a:pt x="4867" y="151"/>
                        <a:pt x="4856" y="146"/>
                      </a:cubicBezTo>
                      <a:lnTo>
                        <a:pt x="4855" y="147"/>
                      </a:lnTo>
                      <a:close/>
                      <a:moveTo>
                        <a:pt x="4855" y="1"/>
                      </a:moveTo>
                      <a:lnTo>
                        <a:pt x="4855" y="0"/>
                      </a:lnTo>
                      <a:cubicBezTo>
                        <a:pt x="5203" y="164"/>
                        <a:pt x="5123" y="442"/>
                        <a:pt x="5123" y="442"/>
                      </a:cubicBezTo>
                      <a:lnTo>
                        <a:pt x="9366" y="442"/>
                      </a:lnTo>
                      <a:cubicBezTo>
                        <a:pt x="9360" y="350"/>
                        <a:pt x="9343" y="266"/>
                        <a:pt x="9322" y="191"/>
                      </a:cubicBezTo>
                      <a:lnTo>
                        <a:pt x="9711" y="639"/>
                      </a:lnTo>
                      <a:lnTo>
                        <a:pt x="5097" y="639"/>
                      </a:lnTo>
                      <a:cubicBezTo>
                        <a:pt x="5097" y="639"/>
                        <a:pt x="4986" y="743"/>
                        <a:pt x="4855" y="743"/>
                      </a:cubicBezTo>
                      <a:lnTo>
                        <a:pt x="4855" y="744"/>
                      </a:lnTo>
                      <a:cubicBezTo>
                        <a:pt x="4724" y="744"/>
                        <a:pt x="4613" y="641"/>
                        <a:pt x="4613" y="641"/>
                      </a:cubicBezTo>
                      <a:lnTo>
                        <a:pt x="0" y="641"/>
                      </a:lnTo>
                      <a:lnTo>
                        <a:pt x="388" y="193"/>
                      </a:lnTo>
                      <a:cubicBezTo>
                        <a:pt x="367" y="268"/>
                        <a:pt x="350" y="352"/>
                        <a:pt x="344" y="443"/>
                      </a:cubicBezTo>
                      <a:lnTo>
                        <a:pt x="4587" y="443"/>
                      </a:lnTo>
                      <a:cubicBezTo>
                        <a:pt x="4587" y="443"/>
                        <a:pt x="4507" y="166"/>
                        <a:pt x="48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1500;p43">
                  <a:extLst>
                    <a:ext uri="{FF2B5EF4-FFF2-40B4-BE49-F238E27FC236}">
                      <a16:creationId xmlns:a16="http://schemas.microsoft.com/office/drawing/2014/main" id="{13E11E7B-C88D-E426-B9FB-AF21E8FED162}"/>
                    </a:ext>
                  </a:extLst>
                </p:cNvPr>
                <p:cNvSpPr/>
                <p:nvPr/>
              </p:nvSpPr>
              <p:spPr>
                <a:xfrm>
                  <a:off x="4836521" y="3915129"/>
                  <a:ext cx="1607557" cy="49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5" h="1243" extrusionOk="0">
                      <a:moveTo>
                        <a:pt x="4042" y="1242"/>
                      </a:moveTo>
                      <a:cubicBezTo>
                        <a:pt x="4038" y="1242"/>
                        <a:pt x="4034" y="1241"/>
                        <a:pt x="4030" y="1239"/>
                      </a:cubicBezTo>
                      <a:cubicBezTo>
                        <a:pt x="1721" y="59"/>
                        <a:pt x="57" y="637"/>
                        <a:pt x="41" y="643"/>
                      </a:cubicBezTo>
                      <a:cubicBezTo>
                        <a:pt x="27" y="648"/>
                        <a:pt x="11" y="641"/>
                        <a:pt x="5" y="626"/>
                      </a:cubicBezTo>
                      <a:cubicBezTo>
                        <a:pt x="0" y="612"/>
                        <a:pt x="8" y="596"/>
                        <a:pt x="22" y="591"/>
                      </a:cubicBezTo>
                      <a:cubicBezTo>
                        <a:pt x="39" y="585"/>
                        <a:pt x="1725" y="0"/>
                        <a:pt x="4055" y="1190"/>
                      </a:cubicBezTo>
                      <a:cubicBezTo>
                        <a:pt x="4068" y="1197"/>
                        <a:pt x="4074" y="1214"/>
                        <a:pt x="4067" y="1227"/>
                      </a:cubicBezTo>
                      <a:cubicBezTo>
                        <a:pt x="4062" y="1237"/>
                        <a:pt x="4052" y="1242"/>
                        <a:pt x="4042" y="124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1501;p43">
                  <a:extLst>
                    <a:ext uri="{FF2B5EF4-FFF2-40B4-BE49-F238E27FC236}">
                      <a16:creationId xmlns:a16="http://schemas.microsoft.com/office/drawing/2014/main" id="{C1BB2F13-2A9C-E0BA-6089-FCC71C343780}"/>
                    </a:ext>
                  </a:extLst>
                </p:cNvPr>
                <p:cNvSpPr/>
                <p:nvPr/>
              </p:nvSpPr>
              <p:spPr>
                <a:xfrm>
                  <a:off x="4712996" y="4071710"/>
                  <a:ext cx="1731087" cy="334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9" h="845" extrusionOk="0">
                      <a:moveTo>
                        <a:pt x="4357" y="844"/>
                      </a:moveTo>
                      <a:cubicBezTo>
                        <a:pt x="4355" y="844"/>
                        <a:pt x="4352" y="844"/>
                        <a:pt x="4350" y="843"/>
                      </a:cubicBezTo>
                      <a:cubicBezTo>
                        <a:pt x="1657" y="59"/>
                        <a:pt x="58" y="705"/>
                        <a:pt x="42" y="712"/>
                      </a:cubicBezTo>
                      <a:cubicBezTo>
                        <a:pt x="28" y="717"/>
                        <a:pt x="12" y="711"/>
                        <a:pt x="6" y="697"/>
                      </a:cubicBezTo>
                      <a:cubicBezTo>
                        <a:pt x="0" y="683"/>
                        <a:pt x="6" y="667"/>
                        <a:pt x="21" y="661"/>
                      </a:cubicBezTo>
                      <a:cubicBezTo>
                        <a:pt x="36" y="654"/>
                        <a:pt x="1654" y="0"/>
                        <a:pt x="4365" y="790"/>
                      </a:cubicBezTo>
                      <a:cubicBezTo>
                        <a:pt x="4380" y="794"/>
                        <a:pt x="4388" y="810"/>
                        <a:pt x="4384" y="824"/>
                      </a:cubicBezTo>
                      <a:cubicBezTo>
                        <a:pt x="4380" y="836"/>
                        <a:pt x="4369" y="844"/>
                        <a:pt x="4357" y="84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1502;p43">
                  <a:extLst>
                    <a:ext uri="{FF2B5EF4-FFF2-40B4-BE49-F238E27FC236}">
                      <a16:creationId xmlns:a16="http://schemas.microsoft.com/office/drawing/2014/main" id="{A937F8E8-0C9E-4D24-1522-F8D74D394939}"/>
                    </a:ext>
                  </a:extLst>
                </p:cNvPr>
                <p:cNvSpPr/>
                <p:nvPr/>
              </p:nvSpPr>
              <p:spPr>
                <a:xfrm>
                  <a:off x="4672981" y="4317021"/>
                  <a:ext cx="1685846" cy="158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5" h="401" extrusionOk="0">
                      <a:moveTo>
                        <a:pt x="4243" y="400"/>
                      </a:moveTo>
                      <a:cubicBezTo>
                        <a:pt x="4240" y="400"/>
                        <a:pt x="4237" y="400"/>
                        <a:pt x="4234" y="399"/>
                      </a:cubicBezTo>
                      <a:cubicBezTo>
                        <a:pt x="4225" y="396"/>
                        <a:pt x="3302" y="97"/>
                        <a:pt x="2333" y="77"/>
                      </a:cubicBezTo>
                      <a:cubicBezTo>
                        <a:pt x="1364" y="56"/>
                        <a:pt x="48" y="301"/>
                        <a:pt x="35" y="304"/>
                      </a:cubicBezTo>
                      <a:cubicBezTo>
                        <a:pt x="20" y="306"/>
                        <a:pt x="6" y="297"/>
                        <a:pt x="3" y="282"/>
                      </a:cubicBezTo>
                      <a:cubicBezTo>
                        <a:pt x="0" y="267"/>
                        <a:pt x="10" y="252"/>
                        <a:pt x="25" y="249"/>
                      </a:cubicBezTo>
                      <a:cubicBezTo>
                        <a:pt x="38" y="247"/>
                        <a:pt x="1358" y="0"/>
                        <a:pt x="2334" y="21"/>
                      </a:cubicBezTo>
                      <a:cubicBezTo>
                        <a:pt x="3311" y="42"/>
                        <a:pt x="4242" y="343"/>
                        <a:pt x="4252" y="346"/>
                      </a:cubicBezTo>
                      <a:cubicBezTo>
                        <a:pt x="4266" y="351"/>
                        <a:pt x="4274" y="367"/>
                        <a:pt x="4269" y="381"/>
                      </a:cubicBezTo>
                      <a:cubicBezTo>
                        <a:pt x="4265" y="393"/>
                        <a:pt x="4255" y="400"/>
                        <a:pt x="4243" y="40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1503;p43">
                  <a:extLst>
                    <a:ext uri="{FF2B5EF4-FFF2-40B4-BE49-F238E27FC236}">
                      <a16:creationId xmlns:a16="http://schemas.microsoft.com/office/drawing/2014/main" id="{C1F7574E-5A49-673F-F88C-83C4029D8BBE}"/>
                    </a:ext>
                  </a:extLst>
                </p:cNvPr>
                <p:cNvSpPr/>
                <p:nvPr/>
              </p:nvSpPr>
              <p:spPr>
                <a:xfrm>
                  <a:off x="4639925" y="4431847"/>
                  <a:ext cx="1694549" cy="120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5" h="306" extrusionOk="0">
                      <a:moveTo>
                        <a:pt x="4264" y="305"/>
                      </a:moveTo>
                      <a:cubicBezTo>
                        <a:pt x="4262" y="305"/>
                        <a:pt x="4261" y="304"/>
                        <a:pt x="4259" y="304"/>
                      </a:cubicBezTo>
                      <a:cubicBezTo>
                        <a:pt x="4247" y="302"/>
                        <a:pt x="3043" y="56"/>
                        <a:pt x="2309" y="109"/>
                      </a:cubicBezTo>
                      <a:cubicBezTo>
                        <a:pt x="1571" y="162"/>
                        <a:pt x="47" y="296"/>
                        <a:pt x="32" y="297"/>
                      </a:cubicBezTo>
                      <a:cubicBezTo>
                        <a:pt x="16" y="299"/>
                        <a:pt x="3" y="288"/>
                        <a:pt x="2" y="272"/>
                      </a:cubicBezTo>
                      <a:cubicBezTo>
                        <a:pt x="0" y="257"/>
                        <a:pt x="12" y="244"/>
                        <a:pt x="27" y="242"/>
                      </a:cubicBezTo>
                      <a:cubicBezTo>
                        <a:pt x="42" y="241"/>
                        <a:pt x="1567" y="107"/>
                        <a:pt x="2305" y="54"/>
                      </a:cubicBezTo>
                      <a:cubicBezTo>
                        <a:pt x="3047" y="0"/>
                        <a:pt x="4258" y="248"/>
                        <a:pt x="4270" y="250"/>
                      </a:cubicBezTo>
                      <a:cubicBezTo>
                        <a:pt x="4285" y="253"/>
                        <a:pt x="4294" y="268"/>
                        <a:pt x="4291" y="283"/>
                      </a:cubicBezTo>
                      <a:cubicBezTo>
                        <a:pt x="4289" y="296"/>
                        <a:pt x="4277" y="305"/>
                        <a:pt x="4264" y="30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1504;p43">
                  <a:extLst>
                    <a:ext uri="{FF2B5EF4-FFF2-40B4-BE49-F238E27FC236}">
                      <a16:creationId xmlns:a16="http://schemas.microsoft.com/office/drawing/2014/main" id="{3F11532F-A6B6-A022-BA8D-31E9E7ECE05F}"/>
                    </a:ext>
                  </a:extLst>
                </p:cNvPr>
                <p:cNvSpPr/>
                <p:nvPr/>
              </p:nvSpPr>
              <p:spPr>
                <a:xfrm>
                  <a:off x="4561635" y="4558853"/>
                  <a:ext cx="1776320" cy="78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197" extrusionOk="0">
                      <a:moveTo>
                        <a:pt x="4463" y="196"/>
                      </a:moveTo>
                      <a:lnTo>
                        <a:pt x="28" y="196"/>
                      </a:lnTo>
                      <a:cubicBezTo>
                        <a:pt x="13" y="196"/>
                        <a:pt x="0" y="183"/>
                        <a:pt x="0" y="168"/>
                      </a:cubicBezTo>
                      <a:cubicBezTo>
                        <a:pt x="0" y="153"/>
                        <a:pt x="13" y="140"/>
                        <a:pt x="28" y="140"/>
                      </a:cubicBezTo>
                      <a:lnTo>
                        <a:pt x="4437" y="140"/>
                      </a:lnTo>
                      <a:lnTo>
                        <a:pt x="4444" y="26"/>
                      </a:lnTo>
                      <a:cubicBezTo>
                        <a:pt x="4445" y="11"/>
                        <a:pt x="4456" y="0"/>
                        <a:pt x="4473" y="0"/>
                      </a:cubicBezTo>
                      <a:cubicBezTo>
                        <a:pt x="4488" y="1"/>
                        <a:pt x="4500" y="14"/>
                        <a:pt x="4499" y="29"/>
                      </a:cubicBezTo>
                      <a:lnTo>
                        <a:pt x="4491" y="170"/>
                      </a:lnTo>
                      <a:cubicBezTo>
                        <a:pt x="4490" y="184"/>
                        <a:pt x="4478" y="196"/>
                        <a:pt x="4463" y="19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1505;p43">
                  <a:extLst>
                    <a:ext uri="{FF2B5EF4-FFF2-40B4-BE49-F238E27FC236}">
                      <a16:creationId xmlns:a16="http://schemas.microsoft.com/office/drawing/2014/main" id="{C2443310-B723-515F-4E91-8712A4B7DE42}"/>
                    </a:ext>
                  </a:extLst>
                </p:cNvPr>
                <p:cNvSpPr/>
                <p:nvPr/>
              </p:nvSpPr>
              <p:spPr>
                <a:xfrm>
                  <a:off x="6419728" y="3916868"/>
                  <a:ext cx="1607570" cy="49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4" h="1243" extrusionOk="0">
                      <a:moveTo>
                        <a:pt x="31" y="1242"/>
                      </a:moveTo>
                      <a:cubicBezTo>
                        <a:pt x="21" y="1242"/>
                        <a:pt x="12" y="1237"/>
                        <a:pt x="7" y="1227"/>
                      </a:cubicBezTo>
                      <a:cubicBezTo>
                        <a:pt x="0" y="1214"/>
                        <a:pt x="5" y="1197"/>
                        <a:pt x="19" y="1190"/>
                      </a:cubicBezTo>
                      <a:cubicBezTo>
                        <a:pt x="2349" y="0"/>
                        <a:pt x="4035" y="585"/>
                        <a:pt x="4051" y="591"/>
                      </a:cubicBezTo>
                      <a:cubicBezTo>
                        <a:pt x="4066" y="596"/>
                        <a:pt x="4073" y="612"/>
                        <a:pt x="4068" y="626"/>
                      </a:cubicBezTo>
                      <a:cubicBezTo>
                        <a:pt x="4063" y="641"/>
                        <a:pt x="4047" y="648"/>
                        <a:pt x="4033" y="643"/>
                      </a:cubicBezTo>
                      <a:cubicBezTo>
                        <a:pt x="4016" y="637"/>
                        <a:pt x="2351" y="60"/>
                        <a:pt x="44" y="1239"/>
                      </a:cubicBezTo>
                      <a:cubicBezTo>
                        <a:pt x="40" y="1241"/>
                        <a:pt x="36" y="1242"/>
                        <a:pt x="31" y="124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1506;p43">
                  <a:extLst>
                    <a:ext uri="{FF2B5EF4-FFF2-40B4-BE49-F238E27FC236}">
                      <a16:creationId xmlns:a16="http://schemas.microsoft.com/office/drawing/2014/main" id="{F9FC4910-8AA6-7638-F15D-CF64D51FA558}"/>
                    </a:ext>
                  </a:extLst>
                </p:cNvPr>
                <p:cNvSpPr/>
                <p:nvPr/>
              </p:nvSpPr>
              <p:spPr>
                <a:xfrm>
                  <a:off x="6419728" y="4073450"/>
                  <a:ext cx="1731087" cy="33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9" h="844" extrusionOk="0">
                      <a:moveTo>
                        <a:pt x="30" y="843"/>
                      </a:moveTo>
                      <a:cubicBezTo>
                        <a:pt x="18" y="843"/>
                        <a:pt x="7" y="835"/>
                        <a:pt x="4" y="823"/>
                      </a:cubicBezTo>
                      <a:cubicBezTo>
                        <a:pt x="0" y="809"/>
                        <a:pt x="8" y="793"/>
                        <a:pt x="23" y="789"/>
                      </a:cubicBezTo>
                      <a:cubicBezTo>
                        <a:pt x="2733" y="0"/>
                        <a:pt x="4351" y="653"/>
                        <a:pt x="4367" y="660"/>
                      </a:cubicBezTo>
                      <a:cubicBezTo>
                        <a:pt x="4381" y="666"/>
                        <a:pt x="4388" y="682"/>
                        <a:pt x="4382" y="696"/>
                      </a:cubicBezTo>
                      <a:cubicBezTo>
                        <a:pt x="4376" y="710"/>
                        <a:pt x="4360" y="716"/>
                        <a:pt x="4346" y="711"/>
                      </a:cubicBezTo>
                      <a:cubicBezTo>
                        <a:pt x="4330" y="704"/>
                        <a:pt x="2728" y="58"/>
                        <a:pt x="38" y="842"/>
                      </a:cubicBezTo>
                      <a:cubicBezTo>
                        <a:pt x="35" y="843"/>
                        <a:pt x="33" y="843"/>
                        <a:pt x="30" y="84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1507;p43">
                  <a:extLst>
                    <a:ext uri="{FF2B5EF4-FFF2-40B4-BE49-F238E27FC236}">
                      <a16:creationId xmlns:a16="http://schemas.microsoft.com/office/drawing/2014/main" id="{7DB71A02-FD2F-00C4-8127-D72B1BF55260}"/>
                    </a:ext>
                  </a:extLst>
                </p:cNvPr>
                <p:cNvSpPr/>
                <p:nvPr/>
              </p:nvSpPr>
              <p:spPr>
                <a:xfrm>
                  <a:off x="6504977" y="4318761"/>
                  <a:ext cx="1685858" cy="158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4" h="401" extrusionOk="0">
                      <a:moveTo>
                        <a:pt x="31" y="400"/>
                      </a:moveTo>
                      <a:cubicBezTo>
                        <a:pt x="19" y="400"/>
                        <a:pt x="8" y="393"/>
                        <a:pt x="4" y="381"/>
                      </a:cubicBezTo>
                      <a:cubicBezTo>
                        <a:pt x="0" y="367"/>
                        <a:pt x="8" y="351"/>
                        <a:pt x="22" y="346"/>
                      </a:cubicBezTo>
                      <a:cubicBezTo>
                        <a:pt x="31" y="343"/>
                        <a:pt x="962" y="42"/>
                        <a:pt x="1940" y="21"/>
                      </a:cubicBezTo>
                      <a:cubicBezTo>
                        <a:pt x="2916" y="0"/>
                        <a:pt x="4235" y="247"/>
                        <a:pt x="4248" y="249"/>
                      </a:cubicBezTo>
                      <a:cubicBezTo>
                        <a:pt x="4263" y="252"/>
                        <a:pt x="4273" y="267"/>
                        <a:pt x="4270" y="282"/>
                      </a:cubicBezTo>
                      <a:cubicBezTo>
                        <a:pt x="4268" y="297"/>
                        <a:pt x="4253" y="306"/>
                        <a:pt x="4238" y="304"/>
                      </a:cubicBezTo>
                      <a:cubicBezTo>
                        <a:pt x="4225" y="301"/>
                        <a:pt x="2910" y="56"/>
                        <a:pt x="1941" y="77"/>
                      </a:cubicBezTo>
                      <a:cubicBezTo>
                        <a:pt x="972" y="97"/>
                        <a:pt x="48" y="396"/>
                        <a:pt x="39" y="399"/>
                      </a:cubicBezTo>
                      <a:cubicBezTo>
                        <a:pt x="36" y="400"/>
                        <a:pt x="33" y="400"/>
                        <a:pt x="31" y="40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1508;p43">
                  <a:extLst>
                    <a:ext uri="{FF2B5EF4-FFF2-40B4-BE49-F238E27FC236}">
                      <a16:creationId xmlns:a16="http://schemas.microsoft.com/office/drawing/2014/main" id="{37C0816B-3B0B-A748-58A3-AAF5C280A4D5}"/>
                    </a:ext>
                  </a:extLst>
                </p:cNvPr>
                <p:cNvSpPr/>
                <p:nvPr/>
              </p:nvSpPr>
              <p:spPr>
                <a:xfrm>
                  <a:off x="6529334" y="4433588"/>
                  <a:ext cx="1694549" cy="120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5" h="306" extrusionOk="0">
                      <a:moveTo>
                        <a:pt x="30" y="305"/>
                      </a:moveTo>
                      <a:cubicBezTo>
                        <a:pt x="17" y="305"/>
                        <a:pt x="6" y="296"/>
                        <a:pt x="3" y="283"/>
                      </a:cubicBezTo>
                      <a:cubicBezTo>
                        <a:pt x="0" y="268"/>
                        <a:pt x="10" y="253"/>
                        <a:pt x="25" y="250"/>
                      </a:cubicBezTo>
                      <a:cubicBezTo>
                        <a:pt x="37" y="248"/>
                        <a:pt x="1247" y="0"/>
                        <a:pt x="1989" y="54"/>
                      </a:cubicBezTo>
                      <a:cubicBezTo>
                        <a:pt x="2728" y="107"/>
                        <a:pt x="4252" y="241"/>
                        <a:pt x="4268" y="242"/>
                      </a:cubicBezTo>
                      <a:cubicBezTo>
                        <a:pt x="4283" y="244"/>
                        <a:pt x="4294" y="257"/>
                        <a:pt x="4293" y="272"/>
                      </a:cubicBezTo>
                      <a:cubicBezTo>
                        <a:pt x="4291" y="288"/>
                        <a:pt x="4278" y="299"/>
                        <a:pt x="4263" y="297"/>
                      </a:cubicBezTo>
                      <a:cubicBezTo>
                        <a:pt x="4248" y="296"/>
                        <a:pt x="2723" y="162"/>
                        <a:pt x="1985" y="109"/>
                      </a:cubicBezTo>
                      <a:cubicBezTo>
                        <a:pt x="1251" y="56"/>
                        <a:pt x="48" y="302"/>
                        <a:pt x="36" y="304"/>
                      </a:cubicBezTo>
                      <a:cubicBezTo>
                        <a:pt x="34" y="304"/>
                        <a:pt x="32" y="305"/>
                        <a:pt x="30" y="30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1509;p43">
                  <a:extLst>
                    <a:ext uri="{FF2B5EF4-FFF2-40B4-BE49-F238E27FC236}">
                      <a16:creationId xmlns:a16="http://schemas.microsoft.com/office/drawing/2014/main" id="{95B271F1-B455-DFBD-A044-F712F00FFD5B}"/>
                    </a:ext>
                  </a:extLst>
                </p:cNvPr>
                <p:cNvSpPr/>
                <p:nvPr/>
              </p:nvSpPr>
              <p:spPr>
                <a:xfrm>
                  <a:off x="6527594" y="4558853"/>
                  <a:ext cx="1774575" cy="78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0" h="198" extrusionOk="0">
                      <a:moveTo>
                        <a:pt x="4472" y="197"/>
                      </a:moveTo>
                      <a:lnTo>
                        <a:pt x="36" y="197"/>
                      </a:lnTo>
                      <a:cubicBezTo>
                        <a:pt x="22" y="197"/>
                        <a:pt x="9" y="185"/>
                        <a:pt x="9" y="171"/>
                      </a:cubicBezTo>
                      <a:lnTo>
                        <a:pt x="1" y="30"/>
                      </a:lnTo>
                      <a:cubicBezTo>
                        <a:pt x="0" y="15"/>
                        <a:pt x="12" y="2"/>
                        <a:pt x="27" y="1"/>
                      </a:cubicBezTo>
                      <a:cubicBezTo>
                        <a:pt x="43" y="0"/>
                        <a:pt x="55" y="12"/>
                        <a:pt x="56" y="27"/>
                      </a:cubicBezTo>
                      <a:lnTo>
                        <a:pt x="62" y="141"/>
                      </a:lnTo>
                      <a:lnTo>
                        <a:pt x="4472" y="141"/>
                      </a:lnTo>
                      <a:cubicBezTo>
                        <a:pt x="4487" y="141"/>
                        <a:pt x="4499" y="154"/>
                        <a:pt x="4499" y="169"/>
                      </a:cubicBezTo>
                      <a:cubicBezTo>
                        <a:pt x="4499" y="184"/>
                        <a:pt x="4487" y="197"/>
                        <a:pt x="4472" y="19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1510;p43">
                  <a:extLst>
                    <a:ext uri="{FF2B5EF4-FFF2-40B4-BE49-F238E27FC236}">
                      <a16:creationId xmlns:a16="http://schemas.microsoft.com/office/drawing/2014/main" id="{6DF02C53-5FA5-B34D-FB55-3D92FBAE346F}"/>
                    </a:ext>
                  </a:extLst>
                </p:cNvPr>
                <p:cNvSpPr/>
                <p:nvPr/>
              </p:nvSpPr>
              <p:spPr>
                <a:xfrm>
                  <a:off x="6421467" y="4242210"/>
                  <a:ext cx="22617" cy="163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413" extrusionOk="0">
                      <a:moveTo>
                        <a:pt x="27" y="412"/>
                      </a:moveTo>
                      <a:cubicBezTo>
                        <a:pt x="12" y="412"/>
                        <a:pt x="0" y="400"/>
                        <a:pt x="0" y="385"/>
                      </a:cubicBezTo>
                      <a:lnTo>
                        <a:pt x="0" y="27"/>
                      </a:lnTo>
                      <a:cubicBezTo>
                        <a:pt x="0" y="12"/>
                        <a:pt x="12" y="0"/>
                        <a:pt x="27" y="0"/>
                      </a:cubicBezTo>
                      <a:cubicBezTo>
                        <a:pt x="42" y="0"/>
                        <a:pt x="55" y="12"/>
                        <a:pt x="55" y="27"/>
                      </a:cubicBezTo>
                      <a:lnTo>
                        <a:pt x="55" y="385"/>
                      </a:lnTo>
                      <a:cubicBezTo>
                        <a:pt x="55" y="400"/>
                        <a:pt x="42" y="412"/>
                        <a:pt x="27" y="4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" name="Google Shape;1511;p43">
                <a:extLst>
                  <a:ext uri="{FF2B5EF4-FFF2-40B4-BE49-F238E27FC236}">
                    <a16:creationId xmlns:a16="http://schemas.microsoft.com/office/drawing/2014/main" id="{F11CED96-655C-1A57-7EE3-7C7AA3269BDC}"/>
                  </a:ext>
                </a:extLst>
              </p:cNvPr>
              <p:cNvGrpSpPr/>
              <p:nvPr/>
            </p:nvGrpSpPr>
            <p:grpSpPr>
              <a:xfrm>
                <a:off x="2151250" y="3681100"/>
                <a:ext cx="503237" cy="561976"/>
                <a:chOff x="2151250" y="3681100"/>
                <a:chExt cx="503237" cy="561976"/>
              </a:xfrm>
            </p:grpSpPr>
            <p:sp>
              <p:nvSpPr>
                <p:cNvPr id="15" name="Google Shape;1512;p43">
                  <a:extLst>
                    <a:ext uri="{FF2B5EF4-FFF2-40B4-BE49-F238E27FC236}">
                      <a16:creationId xmlns:a16="http://schemas.microsoft.com/office/drawing/2014/main" id="{4A637A7D-6276-AD0B-7669-EB4BFA811934}"/>
                    </a:ext>
                  </a:extLst>
                </p:cNvPr>
                <p:cNvSpPr/>
                <p:nvPr/>
              </p:nvSpPr>
              <p:spPr>
                <a:xfrm>
                  <a:off x="2167125" y="3789050"/>
                  <a:ext cx="487362" cy="454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2" h="1263" extrusionOk="0">
                      <a:moveTo>
                        <a:pt x="869" y="86"/>
                      </a:moveTo>
                      <a:cubicBezTo>
                        <a:pt x="1190" y="188"/>
                        <a:pt x="1351" y="543"/>
                        <a:pt x="1220" y="850"/>
                      </a:cubicBezTo>
                      <a:cubicBezTo>
                        <a:pt x="1105" y="1123"/>
                        <a:pt x="792" y="1262"/>
                        <a:pt x="511" y="1165"/>
                      </a:cubicBezTo>
                      <a:cubicBezTo>
                        <a:pt x="448" y="1143"/>
                        <a:pt x="391" y="1112"/>
                        <a:pt x="342" y="1072"/>
                      </a:cubicBezTo>
                      <a:cubicBezTo>
                        <a:pt x="322" y="1057"/>
                        <a:pt x="297" y="1050"/>
                        <a:pt x="272" y="1054"/>
                      </a:cubicBezTo>
                      <a:cubicBezTo>
                        <a:pt x="178" y="1068"/>
                        <a:pt x="80" y="1048"/>
                        <a:pt x="0" y="997"/>
                      </a:cubicBezTo>
                      <a:cubicBezTo>
                        <a:pt x="56" y="990"/>
                        <a:pt x="108" y="962"/>
                        <a:pt x="147" y="922"/>
                      </a:cubicBezTo>
                      <a:cubicBezTo>
                        <a:pt x="170" y="898"/>
                        <a:pt x="178" y="862"/>
                        <a:pt x="166" y="831"/>
                      </a:cubicBezTo>
                      <a:cubicBezTo>
                        <a:pt x="112" y="691"/>
                        <a:pt x="113" y="530"/>
                        <a:pt x="185" y="381"/>
                      </a:cubicBezTo>
                      <a:cubicBezTo>
                        <a:pt x="306" y="127"/>
                        <a:pt x="601" y="0"/>
                        <a:pt x="869" y="8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1513;p43">
                  <a:extLst>
                    <a:ext uri="{FF2B5EF4-FFF2-40B4-BE49-F238E27FC236}">
                      <a16:creationId xmlns:a16="http://schemas.microsoft.com/office/drawing/2014/main" id="{60EEBB4D-E51A-5ABB-4D4D-728FC05871FE}"/>
                    </a:ext>
                  </a:extLst>
                </p:cNvPr>
                <p:cNvSpPr/>
                <p:nvPr/>
              </p:nvSpPr>
              <p:spPr>
                <a:xfrm>
                  <a:off x="2259200" y="3823975"/>
                  <a:ext cx="141287" cy="1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310" extrusionOk="0">
                      <a:moveTo>
                        <a:pt x="21" y="309"/>
                      </a:moveTo>
                      <a:cubicBezTo>
                        <a:pt x="19" y="309"/>
                        <a:pt x="17" y="309"/>
                        <a:pt x="15" y="308"/>
                      </a:cubicBezTo>
                      <a:cubicBezTo>
                        <a:pt x="5" y="304"/>
                        <a:pt x="0" y="293"/>
                        <a:pt x="3" y="283"/>
                      </a:cubicBezTo>
                      <a:cubicBezTo>
                        <a:pt x="58" y="130"/>
                        <a:pt x="209" y="13"/>
                        <a:pt x="372" y="1"/>
                      </a:cubicBezTo>
                      <a:cubicBezTo>
                        <a:pt x="382" y="0"/>
                        <a:pt x="392" y="8"/>
                        <a:pt x="393" y="18"/>
                      </a:cubicBezTo>
                      <a:cubicBezTo>
                        <a:pt x="393" y="29"/>
                        <a:pt x="385" y="38"/>
                        <a:pt x="375" y="39"/>
                      </a:cubicBezTo>
                      <a:cubicBezTo>
                        <a:pt x="227" y="51"/>
                        <a:pt x="89" y="157"/>
                        <a:pt x="40" y="296"/>
                      </a:cubicBezTo>
                      <a:cubicBezTo>
                        <a:pt x="37" y="304"/>
                        <a:pt x="29" y="309"/>
                        <a:pt x="21" y="3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514;p43">
                  <a:extLst>
                    <a:ext uri="{FF2B5EF4-FFF2-40B4-BE49-F238E27FC236}">
                      <a16:creationId xmlns:a16="http://schemas.microsoft.com/office/drawing/2014/main" id="{CD2589E3-7ABF-A24C-D800-C0056FFFC416}"/>
                    </a:ext>
                  </a:extLst>
                </p:cNvPr>
                <p:cNvSpPr/>
                <p:nvPr/>
              </p:nvSpPr>
              <p:spPr>
                <a:xfrm>
                  <a:off x="2417950" y="3681100"/>
                  <a:ext cx="196849" cy="32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908" extrusionOk="0">
                      <a:moveTo>
                        <a:pt x="372" y="19"/>
                      </a:moveTo>
                      <a:cubicBezTo>
                        <a:pt x="484" y="43"/>
                        <a:pt x="545" y="165"/>
                        <a:pt x="496" y="269"/>
                      </a:cubicBezTo>
                      <a:lnTo>
                        <a:pt x="230" y="828"/>
                      </a:lnTo>
                      <a:cubicBezTo>
                        <a:pt x="205" y="881"/>
                        <a:pt x="144" y="907"/>
                        <a:pt x="89" y="888"/>
                      </a:cubicBezTo>
                      <a:cubicBezTo>
                        <a:pt x="32" y="868"/>
                        <a:pt x="0" y="809"/>
                        <a:pt x="14" y="751"/>
                      </a:cubicBezTo>
                      <a:lnTo>
                        <a:pt x="163" y="150"/>
                      </a:lnTo>
                      <a:cubicBezTo>
                        <a:pt x="164" y="145"/>
                        <a:pt x="166" y="140"/>
                        <a:pt x="168" y="135"/>
                      </a:cubicBezTo>
                      <a:cubicBezTo>
                        <a:pt x="197" y="51"/>
                        <a:pt x="284" y="0"/>
                        <a:pt x="372" y="1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515;p43">
                  <a:extLst>
                    <a:ext uri="{FF2B5EF4-FFF2-40B4-BE49-F238E27FC236}">
                      <a16:creationId xmlns:a16="http://schemas.microsoft.com/office/drawing/2014/main" id="{A8AE9870-C754-E9D7-78DF-30868D2A911C}"/>
                    </a:ext>
                  </a:extLst>
                </p:cNvPr>
                <p:cNvSpPr/>
                <p:nvPr/>
              </p:nvSpPr>
              <p:spPr>
                <a:xfrm>
                  <a:off x="2368737" y="4016062"/>
                  <a:ext cx="111125" cy="1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308" extrusionOk="0">
                      <a:moveTo>
                        <a:pt x="198" y="24"/>
                      </a:moveTo>
                      <a:cubicBezTo>
                        <a:pt x="269" y="49"/>
                        <a:pt x="307" y="127"/>
                        <a:pt x="283" y="198"/>
                      </a:cubicBezTo>
                      <a:cubicBezTo>
                        <a:pt x="258" y="269"/>
                        <a:pt x="180" y="307"/>
                        <a:pt x="109" y="282"/>
                      </a:cubicBezTo>
                      <a:cubicBezTo>
                        <a:pt x="38" y="258"/>
                        <a:pt x="0" y="180"/>
                        <a:pt x="25" y="109"/>
                      </a:cubicBezTo>
                      <a:cubicBezTo>
                        <a:pt x="49" y="38"/>
                        <a:pt x="127" y="0"/>
                        <a:pt x="198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516;p43">
                  <a:extLst>
                    <a:ext uri="{FF2B5EF4-FFF2-40B4-BE49-F238E27FC236}">
                      <a16:creationId xmlns:a16="http://schemas.microsoft.com/office/drawing/2014/main" id="{523D4E95-A2B6-7CEE-5328-686873FBB33A}"/>
                    </a:ext>
                  </a:extLst>
                </p:cNvPr>
                <p:cNvSpPr/>
                <p:nvPr/>
              </p:nvSpPr>
              <p:spPr>
                <a:xfrm>
                  <a:off x="2216337" y="3681100"/>
                  <a:ext cx="69850" cy="106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297" extrusionOk="0">
                      <a:moveTo>
                        <a:pt x="171" y="296"/>
                      </a:moveTo>
                      <a:cubicBezTo>
                        <a:pt x="164" y="296"/>
                        <a:pt x="158" y="292"/>
                        <a:pt x="154" y="287"/>
                      </a:cubicBezTo>
                      <a:cubicBezTo>
                        <a:pt x="102" y="204"/>
                        <a:pt x="52" y="118"/>
                        <a:pt x="6" y="32"/>
                      </a:cubicBezTo>
                      <a:cubicBezTo>
                        <a:pt x="0" y="22"/>
                        <a:pt x="4" y="10"/>
                        <a:pt x="13" y="5"/>
                      </a:cubicBezTo>
                      <a:cubicBezTo>
                        <a:pt x="23" y="0"/>
                        <a:pt x="35" y="4"/>
                        <a:pt x="40" y="13"/>
                      </a:cubicBezTo>
                      <a:cubicBezTo>
                        <a:pt x="85" y="99"/>
                        <a:pt x="135" y="184"/>
                        <a:pt x="187" y="266"/>
                      </a:cubicBezTo>
                      <a:cubicBezTo>
                        <a:pt x="193" y="275"/>
                        <a:pt x="190" y="287"/>
                        <a:pt x="181" y="293"/>
                      </a:cubicBezTo>
                      <a:cubicBezTo>
                        <a:pt x="178" y="295"/>
                        <a:pt x="174" y="296"/>
                        <a:pt x="171" y="29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1517;p43">
                  <a:extLst>
                    <a:ext uri="{FF2B5EF4-FFF2-40B4-BE49-F238E27FC236}">
                      <a16:creationId xmlns:a16="http://schemas.microsoft.com/office/drawing/2014/main" id="{34A2D3A9-D59D-DFEE-29AE-708DA10B71B4}"/>
                    </a:ext>
                  </a:extLst>
                </p:cNvPr>
                <p:cNvSpPr/>
                <p:nvPr/>
              </p:nvSpPr>
              <p:spPr>
                <a:xfrm>
                  <a:off x="2163950" y="3747775"/>
                  <a:ext cx="85725" cy="65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182" extrusionOk="0">
                      <a:moveTo>
                        <a:pt x="213" y="181"/>
                      </a:moveTo>
                      <a:cubicBezTo>
                        <a:pt x="209" y="181"/>
                        <a:pt x="205" y="180"/>
                        <a:pt x="201" y="178"/>
                      </a:cubicBezTo>
                      <a:lnTo>
                        <a:pt x="10" y="38"/>
                      </a:lnTo>
                      <a:cubicBezTo>
                        <a:pt x="2" y="32"/>
                        <a:pt x="0" y="19"/>
                        <a:pt x="6" y="11"/>
                      </a:cubicBezTo>
                      <a:cubicBezTo>
                        <a:pt x="13" y="2"/>
                        <a:pt x="25" y="0"/>
                        <a:pt x="33" y="7"/>
                      </a:cubicBezTo>
                      <a:lnTo>
                        <a:pt x="224" y="146"/>
                      </a:lnTo>
                      <a:cubicBezTo>
                        <a:pt x="233" y="153"/>
                        <a:pt x="235" y="165"/>
                        <a:pt x="228" y="173"/>
                      </a:cubicBezTo>
                      <a:cubicBezTo>
                        <a:pt x="224" y="179"/>
                        <a:pt x="218" y="181"/>
                        <a:pt x="213" y="18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1518;p43">
                  <a:extLst>
                    <a:ext uri="{FF2B5EF4-FFF2-40B4-BE49-F238E27FC236}">
                      <a16:creationId xmlns:a16="http://schemas.microsoft.com/office/drawing/2014/main" id="{7890C900-03FD-7A72-EA6A-C3E0C8B2D42F}"/>
                    </a:ext>
                  </a:extLst>
                </p:cNvPr>
                <p:cNvSpPr/>
                <p:nvPr/>
              </p:nvSpPr>
              <p:spPr>
                <a:xfrm>
                  <a:off x="2151250" y="3812862"/>
                  <a:ext cx="74612" cy="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" h="95" extrusionOk="0">
                      <a:moveTo>
                        <a:pt x="185" y="94"/>
                      </a:moveTo>
                      <a:cubicBezTo>
                        <a:pt x="183" y="94"/>
                        <a:pt x="181" y="93"/>
                        <a:pt x="179" y="93"/>
                      </a:cubicBezTo>
                      <a:lnTo>
                        <a:pt x="16" y="40"/>
                      </a:lnTo>
                      <a:cubicBezTo>
                        <a:pt x="6" y="37"/>
                        <a:pt x="0" y="26"/>
                        <a:pt x="3" y="16"/>
                      </a:cubicBezTo>
                      <a:cubicBezTo>
                        <a:pt x="7" y="5"/>
                        <a:pt x="17" y="0"/>
                        <a:pt x="28" y="3"/>
                      </a:cubicBezTo>
                      <a:lnTo>
                        <a:pt x="191" y="56"/>
                      </a:lnTo>
                      <a:cubicBezTo>
                        <a:pt x="201" y="59"/>
                        <a:pt x="206" y="70"/>
                        <a:pt x="203" y="80"/>
                      </a:cubicBezTo>
                      <a:cubicBezTo>
                        <a:pt x="200" y="88"/>
                        <a:pt x="193" y="94"/>
                        <a:pt x="185" y="9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1519;p43">
                  <a:extLst>
                    <a:ext uri="{FF2B5EF4-FFF2-40B4-BE49-F238E27FC236}">
                      <a16:creationId xmlns:a16="http://schemas.microsoft.com/office/drawing/2014/main" id="{15F09393-F464-9A3C-CCC3-4CB4463F7A8F}"/>
                    </a:ext>
                  </a:extLst>
                </p:cNvPr>
                <p:cNvSpPr/>
                <p:nvPr/>
              </p:nvSpPr>
              <p:spPr>
                <a:xfrm>
                  <a:off x="2311587" y="3696975"/>
                  <a:ext cx="15875" cy="8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230" extrusionOk="0">
                      <a:moveTo>
                        <a:pt x="24" y="229"/>
                      </a:moveTo>
                      <a:cubicBezTo>
                        <a:pt x="14" y="229"/>
                        <a:pt x="5" y="220"/>
                        <a:pt x="5" y="210"/>
                      </a:cubicBezTo>
                      <a:lnTo>
                        <a:pt x="0" y="20"/>
                      </a:lnTo>
                      <a:cubicBezTo>
                        <a:pt x="0" y="9"/>
                        <a:pt x="9" y="0"/>
                        <a:pt x="19" y="0"/>
                      </a:cubicBezTo>
                      <a:cubicBezTo>
                        <a:pt x="32" y="0"/>
                        <a:pt x="39" y="8"/>
                        <a:pt x="39" y="19"/>
                      </a:cubicBezTo>
                      <a:lnTo>
                        <a:pt x="44" y="209"/>
                      </a:lnTo>
                      <a:cubicBezTo>
                        <a:pt x="44" y="219"/>
                        <a:pt x="36" y="228"/>
                        <a:pt x="25" y="229"/>
                      </a:cubicBezTo>
                      <a:cubicBezTo>
                        <a:pt x="25" y="229"/>
                        <a:pt x="25" y="229"/>
                        <a:pt x="24" y="2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1520;p43">
                  <a:extLst>
                    <a:ext uri="{FF2B5EF4-FFF2-40B4-BE49-F238E27FC236}">
                      <a16:creationId xmlns:a16="http://schemas.microsoft.com/office/drawing/2014/main" id="{108189AA-F1D3-7EEC-E82B-103F5005F39E}"/>
                    </a:ext>
                  </a:extLst>
                </p:cNvPr>
                <p:cNvSpPr/>
                <p:nvPr/>
              </p:nvSpPr>
              <p:spPr>
                <a:xfrm>
                  <a:off x="2344925" y="3717612"/>
                  <a:ext cx="36512" cy="65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183" extrusionOk="0">
                      <a:moveTo>
                        <a:pt x="22" y="182"/>
                      </a:moveTo>
                      <a:cubicBezTo>
                        <a:pt x="19" y="182"/>
                        <a:pt x="17" y="181"/>
                        <a:pt x="14" y="180"/>
                      </a:cubicBezTo>
                      <a:cubicBezTo>
                        <a:pt x="4" y="176"/>
                        <a:pt x="0" y="165"/>
                        <a:pt x="4" y="155"/>
                      </a:cubicBezTo>
                      <a:lnTo>
                        <a:pt x="61" y="15"/>
                      </a:lnTo>
                      <a:cubicBezTo>
                        <a:pt x="65" y="5"/>
                        <a:pt x="76" y="0"/>
                        <a:pt x="86" y="4"/>
                      </a:cubicBezTo>
                      <a:cubicBezTo>
                        <a:pt x="96" y="8"/>
                        <a:pt x="101" y="20"/>
                        <a:pt x="97" y="29"/>
                      </a:cubicBezTo>
                      <a:lnTo>
                        <a:pt x="40" y="169"/>
                      </a:lnTo>
                      <a:cubicBezTo>
                        <a:pt x="36" y="177"/>
                        <a:pt x="29" y="182"/>
                        <a:pt x="22" y="18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" name="Google Shape;1521;p43">
              <a:extLst>
                <a:ext uri="{FF2B5EF4-FFF2-40B4-BE49-F238E27FC236}">
                  <a16:creationId xmlns:a16="http://schemas.microsoft.com/office/drawing/2014/main" id="{B7E77145-248F-CB96-6174-D0DD70D60F69}"/>
                </a:ext>
              </a:extLst>
            </p:cNvPr>
            <p:cNvGrpSpPr/>
            <p:nvPr/>
          </p:nvGrpSpPr>
          <p:grpSpPr>
            <a:xfrm rot="5400000">
              <a:off x="3085720" y="3729943"/>
              <a:ext cx="311529" cy="578250"/>
              <a:chOff x="1196975" y="5856287"/>
              <a:chExt cx="231775" cy="430213"/>
            </a:xfrm>
          </p:grpSpPr>
          <p:sp>
            <p:nvSpPr>
              <p:cNvPr id="5" name="Google Shape;1522;p43">
                <a:extLst>
                  <a:ext uri="{FF2B5EF4-FFF2-40B4-BE49-F238E27FC236}">
                    <a16:creationId xmlns:a16="http://schemas.microsoft.com/office/drawing/2014/main" id="{5A8038A0-2B41-F9B7-7AB4-F074848D0A9C}"/>
                  </a:ext>
                </a:extLst>
              </p:cNvPr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" name="Google Shape;1523;p43">
                <a:extLst>
                  <a:ext uri="{FF2B5EF4-FFF2-40B4-BE49-F238E27FC236}">
                    <a16:creationId xmlns:a16="http://schemas.microsoft.com/office/drawing/2014/main" id="{82AED7FB-BEB0-4DC7-A50B-DEAC377854D8}"/>
                  </a:ext>
                </a:extLst>
              </p:cNvPr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1524;p43">
                <a:extLst>
                  <a:ext uri="{FF2B5EF4-FFF2-40B4-BE49-F238E27FC236}">
                    <a16:creationId xmlns:a16="http://schemas.microsoft.com/office/drawing/2014/main" id="{BB346521-E71D-95E7-85D9-4DC5CFD3FC93}"/>
                  </a:ext>
                </a:extLst>
              </p:cNvPr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1525;p43">
                <a:extLst>
                  <a:ext uri="{FF2B5EF4-FFF2-40B4-BE49-F238E27FC236}">
                    <a16:creationId xmlns:a16="http://schemas.microsoft.com/office/drawing/2014/main" id="{FAB0B498-C0F9-5DD3-13DF-5A7F5F4692C9}"/>
                  </a:ext>
                </a:extLst>
              </p:cNvPr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1526;p43">
                <a:extLst>
                  <a:ext uri="{FF2B5EF4-FFF2-40B4-BE49-F238E27FC236}">
                    <a16:creationId xmlns:a16="http://schemas.microsoft.com/office/drawing/2014/main" id="{2CF81A9E-4BFC-B95E-3FBA-F6D4A1237653}"/>
                  </a:ext>
                </a:extLst>
              </p:cNvPr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527;p43">
                <a:extLst>
                  <a:ext uri="{FF2B5EF4-FFF2-40B4-BE49-F238E27FC236}">
                    <a16:creationId xmlns:a16="http://schemas.microsoft.com/office/drawing/2014/main" id="{78A27766-8EE6-FD04-0B64-2877C0B87FD2}"/>
                  </a:ext>
                </a:extLst>
              </p:cNvPr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528;p43">
                <a:extLst>
                  <a:ext uri="{FF2B5EF4-FFF2-40B4-BE49-F238E27FC236}">
                    <a16:creationId xmlns:a16="http://schemas.microsoft.com/office/drawing/2014/main" id="{6EA44DA6-F8DD-34CB-EF54-D7604757C62F}"/>
                  </a:ext>
                </a:extLst>
              </p:cNvPr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7378860D-E8DF-8A10-BDB9-9C4A916A2006}"/>
              </a:ext>
            </a:extLst>
          </p:cNvPr>
          <p:cNvSpPr txBox="1"/>
          <p:nvPr/>
        </p:nvSpPr>
        <p:spPr>
          <a:xfrm>
            <a:off x="835274" y="1021551"/>
            <a:ext cx="74734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Viết các tập hợp sau bằng cách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đặc</a:t>
            </a:r>
            <a:r>
              <a:rPr lang="en-US" sz="2400" dirty="0"/>
              <a:t> </a:t>
            </a:r>
            <a:r>
              <a:rPr lang="en-US" sz="2400" dirty="0" err="1"/>
              <a:t>trưng</a:t>
            </a:r>
            <a:r>
              <a:rPr lang="en-US" sz="2400" dirty="0"/>
              <a:t>:</a:t>
            </a:r>
          </a:p>
          <a:p>
            <a:r>
              <a:rPr lang="en-US" sz="2400" dirty="0"/>
              <a:t>a) A = {0; 4; 8; 12; 16}</a:t>
            </a:r>
          </a:p>
          <a:p>
            <a:r>
              <a:rPr lang="en-US" sz="2400" dirty="0"/>
              <a:t>b) B = {7; 12; 17; 22}</a:t>
            </a:r>
          </a:p>
          <a:p>
            <a:r>
              <a:rPr lang="en-US" sz="2400" dirty="0"/>
              <a:t>c) C = {100; 200; 300; 400; 500; 600; 700}</a:t>
            </a:r>
          </a:p>
        </p:txBody>
      </p:sp>
      <p:pic>
        <p:nvPicPr>
          <p:cNvPr id="51" name="3 Minute Countdown Timer  Flip Clock with Simple Beeps  - YouTube">
            <a:hlinkClick r:id="" action="ppaction://media"/>
            <a:extLst>
              <a:ext uri="{FF2B5EF4-FFF2-40B4-BE49-F238E27FC236}">
                <a16:creationId xmlns:a16="http://schemas.microsoft.com/office/drawing/2014/main" id="{F416C2EE-E469-964B-BE27-5EF3720175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7306" y="3401551"/>
            <a:ext cx="3046678" cy="171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18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Google Shape;2355;p58"/>
          <p:cNvSpPr txBox="1"/>
          <p:nvPr/>
        </p:nvSpPr>
        <p:spPr>
          <a:xfrm>
            <a:off x="719999" y="1835099"/>
            <a:ext cx="2020800" cy="930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rPr>
              <a:t>Làm BT trong SGK</a:t>
            </a:r>
            <a:endParaRPr sz="2400" b="1" dirty="0">
              <a:solidFill>
                <a:schemeClr val="dk1"/>
              </a:solidFill>
              <a:latin typeface="Grandstander"/>
              <a:ea typeface="Grandstander"/>
              <a:cs typeface="Grandstander"/>
              <a:sym typeface="Grandstander"/>
            </a:endParaRPr>
          </a:p>
        </p:txBody>
      </p:sp>
      <p:sp>
        <p:nvSpPr>
          <p:cNvPr id="2356" name="Google Shape;2356;p5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Dặn dò</a:t>
            </a:r>
            <a:endParaRPr dirty="0"/>
          </a:p>
        </p:txBody>
      </p:sp>
      <p:sp>
        <p:nvSpPr>
          <p:cNvPr id="2357" name="Google Shape;2357;p58"/>
          <p:cNvSpPr txBox="1"/>
          <p:nvPr/>
        </p:nvSpPr>
        <p:spPr>
          <a:xfrm>
            <a:off x="719999" y="3054304"/>
            <a:ext cx="2020800" cy="1043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rPr>
              <a:t>Làm PHIẾU HỌC TẬP 2</a:t>
            </a:r>
            <a:endParaRPr sz="2400" b="1" dirty="0">
              <a:solidFill>
                <a:schemeClr val="dk1"/>
              </a:solidFill>
              <a:latin typeface="Grandstander"/>
              <a:ea typeface="Grandstander"/>
              <a:cs typeface="Grandstander"/>
              <a:sym typeface="Grandstander"/>
            </a:endParaRPr>
          </a:p>
        </p:txBody>
      </p:sp>
      <p:sp>
        <p:nvSpPr>
          <p:cNvPr id="2358" name="Google Shape;2358;p58"/>
          <p:cNvSpPr txBox="1"/>
          <p:nvPr/>
        </p:nvSpPr>
        <p:spPr>
          <a:xfrm>
            <a:off x="6359769" y="1512149"/>
            <a:ext cx="2568921" cy="103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rPr>
              <a:t>Ôn tập kiến thức về tập hợp</a:t>
            </a:r>
            <a:endParaRPr sz="2400" b="1" dirty="0">
              <a:solidFill>
                <a:schemeClr val="dk1"/>
              </a:solidFill>
              <a:latin typeface="Grandstander"/>
              <a:ea typeface="Grandstander"/>
              <a:cs typeface="Grandstander"/>
              <a:sym typeface="Grandstander"/>
            </a:endParaRPr>
          </a:p>
        </p:txBody>
      </p:sp>
      <p:sp>
        <p:nvSpPr>
          <p:cNvPr id="2359" name="Google Shape;2359;p58"/>
          <p:cNvSpPr txBox="1"/>
          <p:nvPr/>
        </p:nvSpPr>
        <p:spPr>
          <a:xfrm>
            <a:off x="6403200" y="3054300"/>
            <a:ext cx="2232036" cy="109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rPr>
              <a:t>Thứ 5: Mang sách vở Hình </a:t>
            </a:r>
            <a:endParaRPr sz="2400" b="1" dirty="0">
              <a:solidFill>
                <a:schemeClr val="dk1"/>
              </a:solidFill>
              <a:latin typeface="Grandstander"/>
              <a:ea typeface="Grandstander"/>
              <a:cs typeface="Grandstander"/>
              <a:sym typeface="Grandstander"/>
            </a:endParaRPr>
          </a:p>
        </p:txBody>
      </p:sp>
      <p:grpSp>
        <p:nvGrpSpPr>
          <p:cNvPr id="2364" name="Google Shape;2364;p58"/>
          <p:cNvGrpSpPr/>
          <p:nvPr/>
        </p:nvGrpSpPr>
        <p:grpSpPr>
          <a:xfrm>
            <a:off x="3015599" y="1415471"/>
            <a:ext cx="3112797" cy="3005725"/>
            <a:chOff x="3015599" y="1415471"/>
            <a:chExt cx="3112797" cy="3005725"/>
          </a:xfrm>
        </p:grpSpPr>
        <p:sp>
          <p:nvSpPr>
            <p:cNvPr id="2365" name="Google Shape;2365;p58"/>
            <p:cNvSpPr/>
            <p:nvPr/>
          </p:nvSpPr>
          <p:spPr>
            <a:xfrm rot="-1048914">
              <a:off x="3529613" y="1832288"/>
              <a:ext cx="2307300" cy="2295356"/>
            </a:xfrm>
            <a:custGeom>
              <a:avLst/>
              <a:gdLst/>
              <a:ahLst/>
              <a:cxnLst/>
              <a:rect l="l" t="t" r="r" b="b"/>
              <a:pathLst>
                <a:path w="4268" h="4245" extrusionOk="0">
                  <a:moveTo>
                    <a:pt x="4267" y="1129"/>
                  </a:moveTo>
                  <a:lnTo>
                    <a:pt x="2516" y="4244"/>
                  </a:lnTo>
                  <a:lnTo>
                    <a:pt x="0" y="3232"/>
                  </a:lnTo>
                  <a:lnTo>
                    <a:pt x="2" y="3227"/>
                  </a:lnTo>
                  <a:lnTo>
                    <a:pt x="1664" y="0"/>
                  </a:lnTo>
                  <a:lnTo>
                    <a:pt x="4214" y="1106"/>
                  </a:lnTo>
                  <a:lnTo>
                    <a:pt x="4214" y="1106"/>
                  </a:lnTo>
                  <a:lnTo>
                    <a:pt x="4267" y="1129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58"/>
            <p:cNvSpPr/>
            <p:nvPr/>
          </p:nvSpPr>
          <p:spPr>
            <a:xfrm rot="-1048913">
              <a:off x="4002419" y="1625746"/>
              <a:ext cx="1513562" cy="738901"/>
            </a:xfrm>
            <a:custGeom>
              <a:avLst/>
              <a:gdLst/>
              <a:ahLst/>
              <a:cxnLst/>
              <a:rect l="l" t="t" r="r" b="b"/>
              <a:pathLst>
                <a:path w="2802" h="1366" extrusionOk="0">
                  <a:moveTo>
                    <a:pt x="2801" y="1365"/>
                  </a:moveTo>
                  <a:lnTo>
                    <a:pt x="251" y="259"/>
                  </a:lnTo>
                  <a:lnTo>
                    <a:pt x="166" y="222"/>
                  </a:lnTo>
                  <a:cubicBezTo>
                    <a:pt x="166" y="222"/>
                    <a:pt x="0" y="0"/>
                    <a:pt x="210" y="10"/>
                  </a:cubicBezTo>
                  <a:lnTo>
                    <a:pt x="2595" y="1059"/>
                  </a:lnTo>
                  <a:cubicBezTo>
                    <a:pt x="2595" y="1059"/>
                    <a:pt x="2648" y="1251"/>
                    <a:pt x="2801" y="1365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58"/>
            <p:cNvSpPr/>
            <p:nvPr/>
          </p:nvSpPr>
          <p:spPr>
            <a:xfrm rot="-1048914">
              <a:off x="4088876" y="1610792"/>
              <a:ext cx="1301435" cy="588740"/>
            </a:xfrm>
            <a:custGeom>
              <a:avLst/>
              <a:gdLst/>
              <a:ahLst/>
              <a:cxnLst/>
              <a:rect l="l" t="t" r="r" b="b"/>
              <a:pathLst>
                <a:path w="2408" h="1090" extrusionOk="0">
                  <a:moveTo>
                    <a:pt x="2407" y="1016"/>
                  </a:moveTo>
                  <a:lnTo>
                    <a:pt x="2385" y="1089"/>
                  </a:lnTo>
                  <a:lnTo>
                    <a:pt x="0" y="40"/>
                  </a:lnTo>
                  <a:lnTo>
                    <a:pt x="18" y="0"/>
                  </a:lnTo>
                  <a:lnTo>
                    <a:pt x="2407" y="101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58"/>
            <p:cNvSpPr/>
            <p:nvPr/>
          </p:nvSpPr>
          <p:spPr>
            <a:xfrm rot="-1048928">
              <a:off x="3281488" y="1898358"/>
              <a:ext cx="1074989" cy="1935445"/>
            </a:xfrm>
            <a:custGeom>
              <a:avLst/>
              <a:gdLst/>
              <a:ahLst/>
              <a:cxnLst/>
              <a:rect l="l" t="t" r="r" b="b"/>
              <a:pathLst>
                <a:path w="1988" h="3582" extrusionOk="0">
                  <a:moveTo>
                    <a:pt x="323" y="3581"/>
                  </a:moveTo>
                  <a:lnTo>
                    <a:pt x="323" y="3581"/>
                  </a:lnTo>
                  <a:lnTo>
                    <a:pt x="231" y="3542"/>
                  </a:lnTo>
                  <a:cubicBezTo>
                    <a:pt x="0" y="3400"/>
                    <a:pt x="101" y="3159"/>
                    <a:pt x="101" y="3159"/>
                  </a:cubicBezTo>
                  <a:lnTo>
                    <a:pt x="1757" y="92"/>
                  </a:lnTo>
                  <a:cubicBezTo>
                    <a:pt x="1808" y="0"/>
                    <a:pt x="1862" y="13"/>
                    <a:pt x="1862" y="13"/>
                  </a:cubicBezTo>
                  <a:lnTo>
                    <a:pt x="1964" y="60"/>
                  </a:lnTo>
                  <a:lnTo>
                    <a:pt x="1946" y="100"/>
                  </a:lnTo>
                  <a:cubicBezTo>
                    <a:pt x="1736" y="90"/>
                    <a:pt x="1902" y="312"/>
                    <a:pt x="1902" y="312"/>
                  </a:cubicBezTo>
                  <a:lnTo>
                    <a:pt x="1987" y="349"/>
                  </a:lnTo>
                  <a:lnTo>
                    <a:pt x="325" y="3576"/>
                  </a:lnTo>
                  <a:lnTo>
                    <a:pt x="323" y="358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58"/>
            <p:cNvSpPr/>
            <p:nvPr/>
          </p:nvSpPr>
          <p:spPr>
            <a:xfrm rot="-1048904">
              <a:off x="3446552" y="2038179"/>
              <a:ext cx="889069" cy="1732847"/>
            </a:xfrm>
            <a:custGeom>
              <a:avLst/>
              <a:gdLst/>
              <a:ahLst/>
              <a:cxnLst/>
              <a:rect l="l" t="t" r="r" b="b"/>
              <a:pathLst>
                <a:path w="1643" h="3204" extrusionOk="0">
                  <a:moveTo>
                    <a:pt x="17" y="3203"/>
                  </a:moveTo>
                  <a:cubicBezTo>
                    <a:pt x="15" y="3203"/>
                    <a:pt x="13" y="3202"/>
                    <a:pt x="11" y="3201"/>
                  </a:cubicBezTo>
                  <a:cubicBezTo>
                    <a:pt x="3" y="3197"/>
                    <a:pt x="0" y="3188"/>
                    <a:pt x="4" y="3181"/>
                  </a:cubicBezTo>
                  <a:lnTo>
                    <a:pt x="1611" y="10"/>
                  </a:lnTo>
                  <a:cubicBezTo>
                    <a:pt x="1615" y="3"/>
                    <a:pt x="1624" y="0"/>
                    <a:pt x="1631" y="4"/>
                  </a:cubicBezTo>
                  <a:cubicBezTo>
                    <a:pt x="1639" y="8"/>
                    <a:pt x="1642" y="17"/>
                    <a:pt x="1638" y="24"/>
                  </a:cubicBezTo>
                  <a:lnTo>
                    <a:pt x="31" y="3194"/>
                  </a:lnTo>
                  <a:cubicBezTo>
                    <a:pt x="28" y="3200"/>
                    <a:pt x="23" y="3203"/>
                    <a:pt x="17" y="320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58"/>
            <p:cNvSpPr/>
            <p:nvPr/>
          </p:nvSpPr>
          <p:spPr>
            <a:xfrm rot="-1048908">
              <a:off x="3931005" y="1932519"/>
              <a:ext cx="90575" cy="128712"/>
            </a:xfrm>
            <a:custGeom>
              <a:avLst/>
              <a:gdLst/>
              <a:ahLst/>
              <a:cxnLst/>
              <a:rect l="l" t="t" r="r" b="b"/>
              <a:pathLst>
                <a:path w="166" h="238" extrusionOk="0">
                  <a:moveTo>
                    <a:pt x="148" y="237"/>
                  </a:moveTo>
                  <a:cubicBezTo>
                    <a:pt x="145" y="237"/>
                    <a:pt x="142" y="236"/>
                    <a:pt x="140" y="235"/>
                  </a:cubicBezTo>
                  <a:cubicBezTo>
                    <a:pt x="66" y="186"/>
                    <a:pt x="15" y="105"/>
                    <a:pt x="1" y="19"/>
                  </a:cubicBezTo>
                  <a:cubicBezTo>
                    <a:pt x="0" y="11"/>
                    <a:pt x="6" y="3"/>
                    <a:pt x="14" y="2"/>
                  </a:cubicBezTo>
                  <a:cubicBezTo>
                    <a:pt x="22" y="0"/>
                    <a:pt x="30" y="6"/>
                    <a:pt x="31" y="14"/>
                  </a:cubicBezTo>
                  <a:cubicBezTo>
                    <a:pt x="43" y="93"/>
                    <a:pt x="90" y="166"/>
                    <a:pt x="156" y="210"/>
                  </a:cubicBezTo>
                  <a:cubicBezTo>
                    <a:pt x="163" y="214"/>
                    <a:pt x="165" y="224"/>
                    <a:pt x="160" y="231"/>
                  </a:cubicBezTo>
                  <a:cubicBezTo>
                    <a:pt x="157" y="235"/>
                    <a:pt x="153" y="237"/>
                    <a:pt x="148" y="23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58"/>
            <p:cNvSpPr/>
            <p:nvPr/>
          </p:nvSpPr>
          <p:spPr>
            <a:xfrm rot="-1048911">
              <a:off x="3910325" y="2010318"/>
              <a:ext cx="97726" cy="126328"/>
            </a:xfrm>
            <a:custGeom>
              <a:avLst/>
              <a:gdLst/>
              <a:ahLst/>
              <a:cxnLst/>
              <a:rect l="l" t="t" r="r" b="b"/>
              <a:pathLst>
                <a:path w="183" h="234" extrusionOk="0">
                  <a:moveTo>
                    <a:pt x="165" y="233"/>
                  </a:moveTo>
                  <a:cubicBezTo>
                    <a:pt x="162" y="233"/>
                    <a:pt x="159" y="232"/>
                    <a:pt x="157" y="231"/>
                  </a:cubicBezTo>
                  <a:cubicBezTo>
                    <a:pt x="82" y="183"/>
                    <a:pt x="25" y="106"/>
                    <a:pt x="2" y="21"/>
                  </a:cubicBezTo>
                  <a:cubicBezTo>
                    <a:pt x="0" y="13"/>
                    <a:pt x="5" y="5"/>
                    <a:pt x="13" y="2"/>
                  </a:cubicBezTo>
                  <a:cubicBezTo>
                    <a:pt x="21" y="0"/>
                    <a:pt x="29" y="5"/>
                    <a:pt x="31" y="13"/>
                  </a:cubicBezTo>
                  <a:cubicBezTo>
                    <a:pt x="52" y="92"/>
                    <a:pt x="104" y="162"/>
                    <a:pt x="173" y="205"/>
                  </a:cubicBezTo>
                  <a:cubicBezTo>
                    <a:pt x="179" y="210"/>
                    <a:pt x="182" y="219"/>
                    <a:pt x="177" y="226"/>
                  </a:cubicBezTo>
                  <a:cubicBezTo>
                    <a:pt x="174" y="230"/>
                    <a:pt x="170" y="233"/>
                    <a:pt x="165" y="23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58"/>
            <p:cNvSpPr/>
            <p:nvPr/>
          </p:nvSpPr>
          <p:spPr>
            <a:xfrm rot="-1048921">
              <a:off x="3613930" y="3609713"/>
              <a:ext cx="114412" cy="200219"/>
            </a:xfrm>
            <a:custGeom>
              <a:avLst/>
              <a:gdLst/>
              <a:ahLst/>
              <a:cxnLst/>
              <a:rect l="l" t="t" r="r" b="b"/>
              <a:pathLst>
                <a:path w="212" h="371" extrusionOk="0">
                  <a:moveTo>
                    <a:pt x="194" y="370"/>
                  </a:moveTo>
                  <a:cubicBezTo>
                    <a:pt x="191" y="370"/>
                    <a:pt x="188" y="369"/>
                    <a:pt x="185" y="367"/>
                  </a:cubicBezTo>
                  <a:cubicBezTo>
                    <a:pt x="75" y="287"/>
                    <a:pt x="4" y="152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2" y="0"/>
                    <a:pt x="30" y="6"/>
                    <a:pt x="30" y="14"/>
                  </a:cubicBezTo>
                  <a:cubicBezTo>
                    <a:pt x="33" y="142"/>
                    <a:pt x="99" y="269"/>
                    <a:pt x="203" y="344"/>
                  </a:cubicBezTo>
                  <a:cubicBezTo>
                    <a:pt x="209" y="348"/>
                    <a:pt x="211" y="357"/>
                    <a:pt x="206" y="364"/>
                  </a:cubicBezTo>
                  <a:cubicBezTo>
                    <a:pt x="203" y="368"/>
                    <a:pt x="199" y="370"/>
                    <a:pt x="194" y="37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58"/>
            <p:cNvSpPr/>
            <p:nvPr/>
          </p:nvSpPr>
          <p:spPr>
            <a:xfrm rot="-1048932">
              <a:off x="3628662" y="3517060"/>
              <a:ext cx="116793" cy="193066"/>
            </a:xfrm>
            <a:custGeom>
              <a:avLst/>
              <a:gdLst/>
              <a:ahLst/>
              <a:cxnLst/>
              <a:rect l="l" t="t" r="r" b="b"/>
              <a:pathLst>
                <a:path w="214" h="359" extrusionOk="0">
                  <a:moveTo>
                    <a:pt x="196" y="358"/>
                  </a:moveTo>
                  <a:cubicBezTo>
                    <a:pt x="193" y="358"/>
                    <a:pt x="190" y="357"/>
                    <a:pt x="188" y="355"/>
                  </a:cubicBezTo>
                  <a:cubicBezTo>
                    <a:pt x="78" y="279"/>
                    <a:pt x="6" y="149"/>
                    <a:pt x="0" y="16"/>
                  </a:cubicBezTo>
                  <a:cubicBezTo>
                    <a:pt x="0" y="8"/>
                    <a:pt x="6" y="1"/>
                    <a:pt x="14" y="1"/>
                  </a:cubicBezTo>
                  <a:cubicBezTo>
                    <a:pt x="22" y="0"/>
                    <a:pt x="29" y="7"/>
                    <a:pt x="30" y="15"/>
                  </a:cubicBezTo>
                  <a:cubicBezTo>
                    <a:pt x="35" y="139"/>
                    <a:pt x="102" y="260"/>
                    <a:pt x="205" y="331"/>
                  </a:cubicBezTo>
                  <a:cubicBezTo>
                    <a:pt x="211" y="335"/>
                    <a:pt x="213" y="344"/>
                    <a:pt x="208" y="351"/>
                  </a:cubicBezTo>
                  <a:cubicBezTo>
                    <a:pt x="205" y="355"/>
                    <a:pt x="201" y="358"/>
                    <a:pt x="196" y="358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58"/>
            <p:cNvSpPr/>
            <p:nvPr/>
          </p:nvSpPr>
          <p:spPr>
            <a:xfrm rot="-1048921">
              <a:off x="4048748" y="1633649"/>
              <a:ext cx="1349090" cy="598274"/>
            </a:xfrm>
            <a:custGeom>
              <a:avLst/>
              <a:gdLst/>
              <a:ahLst/>
              <a:cxnLst/>
              <a:rect l="l" t="t" r="r" b="b"/>
              <a:pathLst>
                <a:path w="2495" h="1105" extrusionOk="0">
                  <a:moveTo>
                    <a:pt x="2477" y="1104"/>
                  </a:moveTo>
                  <a:cubicBezTo>
                    <a:pt x="2475" y="1104"/>
                    <a:pt x="2473" y="1103"/>
                    <a:pt x="2471" y="1102"/>
                  </a:cubicBezTo>
                  <a:lnTo>
                    <a:pt x="11" y="30"/>
                  </a:lnTo>
                  <a:cubicBezTo>
                    <a:pt x="4" y="27"/>
                    <a:pt x="0" y="18"/>
                    <a:pt x="3" y="11"/>
                  </a:cubicBezTo>
                  <a:cubicBezTo>
                    <a:pt x="7" y="3"/>
                    <a:pt x="15" y="0"/>
                    <a:pt x="23" y="3"/>
                  </a:cubicBezTo>
                  <a:lnTo>
                    <a:pt x="2483" y="1075"/>
                  </a:lnTo>
                  <a:cubicBezTo>
                    <a:pt x="2490" y="1078"/>
                    <a:pt x="2494" y="1087"/>
                    <a:pt x="2490" y="1095"/>
                  </a:cubicBezTo>
                  <a:cubicBezTo>
                    <a:pt x="2488" y="1100"/>
                    <a:pt x="2482" y="1104"/>
                    <a:pt x="2477" y="110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58"/>
            <p:cNvSpPr/>
            <p:nvPr/>
          </p:nvSpPr>
          <p:spPr>
            <a:xfrm rot="-1048921">
              <a:off x="4524785" y="1563535"/>
              <a:ext cx="424275" cy="460026"/>
            </a:xfrm>
            <a:custGeom>
              <a:avLst/>
              <a:gdLst/>
              <a:ahLst/>
              <a:cxnLst/>
              <a:rect l="l" t="t" r="r" b="b"/>
              <a:pathLst>
                <a:path w="783" h="852" extrusionOk="0">
                  <a:moveTo>
                    <a:pt x="0" y="671"/>
                  </a:moveTo>
                  <a:lnTo>
                    <a:pt x="234" y="0"/>
                  </a:lnTo>
                  <a:lnTo>
                    <a:pt x="422" y="302"/>
                  </a:lnTo>
                  <a:lnTo>
                    <a:pt x="782" y="280"/>
                  </a:lnTo>
                  <a:lnTo>
                    <a:pt x="406" y="851"/>
                  </a:lnTo>
                  <a:lnTo>
                    <a:pt x="0" y="67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58"/>
            <p:cNvSpPr/>
            <p:nvPr/>
          </p:nvSpPr>
          <p:spPr>
            <a:xfrm rot="-1048915">
              <a:off x="4060407" y="1689248"/>
              <a:ext cx="1406305" cy="631644"/>
            </a:xfrm>
            <a:custGeom>
              <a:avLst/>
              <a:gdLst/>
              <a:ahLst/>
              <a:cxnLst/>
              <a:rect l="l" t="t" r="r" b="b"/>
              <a:pathLst>
                <a:path w="2602" h="1170" extrusionOk="0">
                  <a:moveTo>
                    <a:pt x="2584" y="1169"/>
                  </a:moveTo>
                  <a:cubicBezTo>
                    <a:pt x="2582" y="1169"/>
                    <a:pt x="2580" y="1169"/>
                    <a:pt x="2578" y="1168"/>
                  </a:cubicBezTo>
                  <a:lnTo>
                    <a:pt x="11" y="30"/>
                  </a:lnTo>
                  <a:cubicBezTo>
                    <a:pt x="3" y="27"/>
                    <a:pt x="0" y="18"/>
                    <a:pt x="3" y="11"/>
                  </a:cubicBezTo>
                  <a:cubicBezTo>
                    <a:pt x="7" y="3"/>
                    <a:pt x="15" y="0"/>
                    <a:pt x="23" y="3"/>
                  </a:cubicBezTo>
                  <a:lnTo>
                    <a:pt x="2590" y="1141"/>
                  </a:lnTo>
                  <a:cubicBezTo>
                    <a:pt x="2597" y="1144"/>
                    <a:pt x="2601" y="1153"/>
                    <a:pt x="2598" y="1160"/>
                  </a:cubicBezTo>
                  <a:cubicBezTo>
                    <a:pt x="2595" y="1166"/>
                    <a:pt x="2590" y="1169"/>
                    <a:pt x="2584" y="116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58"/>
            <p:cNvSpPr/>
            <p:nvPr/>
          </p:nvSpPr>
          <p:spPr>
            <a:xfrm rot="-1048931">
              <a:off x="4122635" y="2115841"/>
              <a:ext cx="1227545" cy="867609"/>
            </a:xfrm>
            <a:custGeom>
              <a:avLst/>
              <a:gdLst/>
              <a:ahLst/>
              <a:cxnLst/>
              <a:rect l="l" t="t" r="r" b="b"/>
              <a:pathLst>
                <a:path w="2273" h="1604" extrusionOk="0">
                  <a:moveTo>
                    <a:pt x="980" y="1117"/>
                  </a:moveTo>
                  <a:lnTo>
                    <a:pt x="0" y="631"/>
                  </a:lnTo>
                  <a:lnTo>
                    <a:pt x="313" y="0"/>
                  </a:lnTo>
                  <a:lnTo>
                    <a:pt x="2272" y="972"/>
                  </a:lnTo>
                  <a:lnTo>
                    <a:pt x="1959" y="1603"/>
                  </a:lnTo>
                  <a:lnTo>
                    <a:pt x="980" y="1117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378" name="Google Shape;2378;p58"/>
          <p:cNvCxnSpPr>
            <a:cxnSpLocks/>
            <a:endCxn id="2355" idx="3"/>
          </p:cNvCxnSpPr>
          <p:nvPr/>
        </p:nvCxnSpPr>
        <p:spPr>
          <a:xfrm rot="10800000">
            <a:off x="2740799" y="2300552"/>
            <a:ext cx="1091100" cy="174298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79" name="Google Shape;2379;p58"/>
          <p:cNvCxnSpPr>
            <a:cxnSpLocks/>
          </p:cNvCxnSpPr>
          <p:nvPr/>
        </p:nvCxnSpPr>
        <p:spPr>
          <a:xfrm>
            <a:off x="5506668" y="2089051"/>
            <a:ext cx="790199" cy="118714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80" name="Google Shape;2380;p58"/>
          <p:cNvCxnSpPr>
            <a:cxnSpLocks/>
            <a:endCxn id="2357" idx="3"/>
          </p:cNvCxnSpPr>
          <p:nvPr/>
        </p:nvCxnSpPr>
        <p:spPr>
          <a:xfrm rot="10800000" flipV="1">
            <a:off x="2740799" y="3045452"/>
            <a:ext cx="975300" cy="53050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81" name="Google Shape;2381;p58"/>
          <p:cNvCxnSpPr>
            <a:cxnSpLocks/>
            <a:endCxn id="2359" idx="1"/>
          </p:cNvCxnSpPr>
          <p:nvPr/>
        </p:nvCxnSpPr>
        <p:spPr>
          <a:xfrm flipV="1">
            <a:off x="5281200" y="3603457"/>
            <a:ext cx="1122000" cy="13589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5"/>
          <p:cNvSpPr txBox="1">
            <a:spLocks noGrp="1"/>
          </p:cNvSpPr>
          <p:nvPr>
            <p:ph type="ctrTitle"/>
          </p:nvPr>
        </p:nvSpPr>
        <p:spPr>
          <a:xfrm>
            <a:off x="344092" y="427124"/>
            <a:ext cx="6858425" cy="23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dirty="0"/>
            </a:br>
            <a:r>
              <a:rPr lang="en" dirty="0"/>
              <a:t>TIẾT 2: TẬP HỢP</a:t>
            </a:r>
            <a:endParaRPr dirty="0"/>
          </a:p>
        </p:txBody>
      </p:sp>
      <p:sp>
        <p:nvSpPr>
          <p:cNvPr id="899" name="Google Shape;899;p35"/>
          <p:cNvSpPr txBox="1">
            <a:spLocks noGrp="1"/>
          </p:cNvSpPr>
          <p:nvPr>
            <p:ph type="subTitle" idx="1"/>
          </p:nvPr>
        </p:nvSpPr>
        <p:spPr>
          <a:xfrm>
            <a:off x="713225" y="305600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j-lt"/>
              </a:rPr>
              <a:t>GV: Thẩm Thu Hằng</a:t>
            </a:r>
            <a:endParaRPr sz="2400" dirty="0">
              <a:latin typeface="+mj-lt"/>
            </a:endParaRPr>
          </a:p>
        </p:txBody>
      </p:sp>
      <p:grpSp>
        <p:nvGrpSpPr>
          <p:cNvPr id="900" name="Google Shape;900;p35"/>
          <p:cNvGrpSpPr/>
          <p:nvPr/>
        </p:nvGrpSpPr>
        <p:grpSpPr>
          <a:xfrm>
            <a:off x="2106143" y="4025743"/>
            <a:ext cx="1792669" cy="1316330"/>
            <a:chOff x="2106143" y="4025743"/>
            <a:chExt cx="1792669" cy="1316330"/>
          </a:xfrm>
        </p:grpSpPr>
        <p:sp>
          <p:nvSpPr>
            <p:cNvPr id="901" name="Google Shape;901;p35"/>
            <p:cNvSpPr/>
            <p:nvPr/>
          </p:nvSpPr>
          <p:spPr>
            <a:xfrm>
              <a:off x="3114507" y="4225432"/>
              <a:ext cx="280228" cy="301233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02" name="Google Shape;902;p35"/>
            <p:cNvGrpSpPr/>
            <p:nvPr/>
          </p:nvGrpSpPr>
          <p:grpSpPr>
            <a:xfrm>
              <a:off x="3587282" y="4025743"/>
              <a:ext cx="311529" cy="578250"/>
              <a:chOff x="1196975" y="5856287"/>
              <a:chExt cx="231775" cy="430213"/>
            </a:xfrm>
          </p:grpSpPr>
          <p:sp>
            <p:nvSpPr>
              <p:cNvPr id="903" name="Google Shape;903;p35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10" name="Google Shape;910;p35"/>
            <p:cNvSpPr/>
            <p:nvPr/>
          </p:nvSpPr>
          <p:spPr>
            <a:xfrm rot="-4207670">
              <a:off x="1971786" y="4513114"/>
              <a:ext cx="1084994" cy="475799"/>
            </a:xfrm>
            <a:custGeom>
              <a:avLst/>
              <a:gdLst/>
              <a:ahLst/>
              <a:cxnLst/>
              <a:rect l="l" t="t" r="r" b="b"/>
              <a:pathLst>
                <a:path w="1329" h="581" extrusionOk="0">
                  <a:moveTo>
                    <a:pt x="1063" y="580"/>
                  </a:moveTo>
                  <a:cubicBezTo>
                    <a:pt x="1025" y="580"/>
                    <a:pt x="987" y="571"/>
                    <a:pt x="955" y="552"/>
                  </a:cubicBezTo>
                  <a:cubicBezTo>
                    <a:pt x="930" y="537"/>
                    <a:pt x="909" y="517"/>
                    <a:pt x="893" y="493"/>
                  </a:cubicBezTo>
                  <a:cubicBezTo>
                    <a:pt x="879" y="501"/>
                    <a:pt x="864" y="508"/>
                    <a:pt x="849" y="512"/>
                  </a:cubicBezTo>
                  <a:cubicBezTo>
                    <a:pt x="769" y="536"/>
                    <a:pt x="675" y="509"/>
                    <a:pt x="620" y="446"/>
                  </a:cubicBezTo>
                  <a:cubicBezTo>
                    <a:pt x="608" y="432"/>
                    <a:pt x="598" y="418"/>
                    <a:pt x="591" y="402"/>
                  </a:cubicBezTo>
                  <a:cubicBezTo>
                    <a:pt x="575" y="413"/>
                    <a:pt x="558" y="422"/>
                    <a:pt x="540" y="428"/>
                  </a:cubicBezTo>
                  <a:cubicBezTo>
                    <a:pt x="455" y="461"/>
                    <a:pt x="354" y="439"/>
                    <a:pt x="295" y="377"/>
                  </a:cubicBezTo>
                  <a:cubicBezTo>
                    <a:pt x="282" y="364"/>
                    <a:pt x="272" y="349"/>
                    <a:pt x="264" y="333"/>
                  </a:cubicBezTo>
                  <a:cubicBezTo>
                    <a:pt x="262" y="335"/>
                    <a:pt x="259" y="336"/>
                    <a:pt x="257" y="338"/>
                  </a:cubicBezTo>
                  <a:cubicBezTo>
                    <a:pt x="212" y="373"/>
                    <a:pt x="141" y="393"/>
                    <a:pt x="84" y="362"/>
                  </a:cubicBezTo>
                  <a:cubicBezTo>
                    <a:pt x="16" y="326"/>
                    <a:pt x="0" y="234"/>
                    <a:pt x="23" y="167"/>
                  </a:cubicBezTo>
                  <a:cubicBezTo>
                    <a:pt x="47" y="98"/>
                    <a:pt x="104" y="46"/>
                    <a:pt x="156" y="4"/>
                  </a:cubicBezTo>
                  <a:cubicBezTo>
                    <a:pt x="161" y="0"/>
                    <a:pt x="167" y="1"/>
                    <a:pt x="171" y="6"/>
                  </a:cubicBezTo>
                  <a:cubicBezTo>
                    <a:pt x="175" y="11"/>
                    <a:pt x="174" y="18"/>
                    <a:pt x="170" y="21"/>
                  </a:cubicBezTo>
                  <a:cubicBezTo>
                    <a:pt x="120" y="61"/>
                    <a:pt x="66" y="110"/>
                    <a:pt x="44" y="174"/>
                  </a:cubicBezTo>
                  <a:cubicBezTo>
                    <a:pt x="23" y="233"/>
                    <a:pt x="37" y="312"/>
                    <a:pt x="94" y="343"/>
                  </a:cubicBezTo>
                  <a:cubicBezTo>
                    <a:pt x="143" y="370"/>
                    <a:pt x="204" y="351"/>
                    <a:pt x="244" y="321"/>
                  </a:cubicBezTo>
                  <a:cubicBezTo>
                    <a:pt x="247" y="318"/>
                    <a:pt x="251" y="315"/>
                    <a:pt x="254" y="312"/>
                  </a:cubicBezTo>
                  <a:cubicBezTo>
                    <a:pt x="232" y="252"/>
                    <a:pt x="238" y="182"/>
                    <a:pt x="275" y="131"/>
                  </a:cubicBezTo>
                  <a:cubicBezTo>
                    <a:pt x="289" y="111"/>
                    <a:pt x="312" y="97"/>
                    <a:pt x="332" y="95"/>
                  </a:cubicBezTo>
                  <a:cubicBezTo>
                    <a:pt x="346" y="94"/>
                    <a:pt x="358" y="97"/>
                    <a:pt x="367" y="106"/>
                  </a:cubicBezTo>
                  <a:cubicBezTo>
                    <a:pt x="388" y="125"/>
                    <a:pt x="387" y="158"/>
                    <a:pt x="364" y="199"/>
                  </a:cubicBezTo>
                  <a:cubicBezTo>
                    <a:pt x="338" y="244"/>
                    <a:pt x="314" y="285"/>
                    <a:pt x="281" y="317"/>
                  </a:cubicBezTo>
                  <a:cubicBezTo>
                    <a:pt x="288" y="334"/>
                    <a:pt x="298" y="349"/>
                    <a:pt x="311" y="362"/>
                  </a:cubicBezTo>
                  <a:cubicBezTo>
                    <a:pt x="364" y="418"/>
                    <a:pt x="455" y="437"/>
                    <a:pt x="532" y="408"/>
                  </a:cubicBezTo>
                  <a:cubicBezTo>
                    <a:pt x="550" y="401"/>
                    <a:pt x="566" y="392"/>
                    <a:pt x="582" y="381"/>
                  </a:cubicBezTo>
                  <a:cubicBezTo>
                    <a:pt x="561" y="326"/>
                    <a:pt x="562" y="263"/>
                    <a:pt x="587" y="209"/>
                  </a:cubicBezTo>
                  <a:cubicBezTo>
                    <a:pt x="598" y="186"/>
                    <a:pt x="612" y="170"/>
                    <a:pt x="628" y="161"/>
                  </a:cubicBezTo>
                  <a:cubicBezTo>
                    <a:pt x="648" y="150"/>
                    <a:pt x="678" y="149"/>
                    <a:pt x="695" y="168"/>
                  </a:cubicBezTo>
                  <a:cubicBezTo>
                    <a:pt x="710" y="183"/>
                    <a:pt x="713" y="207"/>
                    <a:pt x="705" y="237"/>
                  </a:cubicBezTo>
                  <a:cubicBezTo>
                    <a:pt x="689" y="298"/>
                    <a:pt x="655" y="351"/>
                    <a:pt x="609" y="389"/>
                  </a:cubicBezTo>
                  <a:cubicBezTo>
                    <a:pt x="616" y="404"/>
                    <a:pt x="625" y="419"/>
                    <a:pt x="636" y="432"/>
                  </a:cubicBezTo>
                  <a:cubicBezTo>
                    <a:pt x="686" y="489"/>
                    <a:pt x="770" y="513"/>
                    <a:pt x="843" y="491"/>
                  </a:cubicBezTo>
                  <a:cubicBezTo>
                    <a:pt x="856" y="487"/>
                    <a:pt x="870" y="481"/>
                    <a:pt x="882" y="474"/>
                  </a:cubicBezTo>
                  <a:cubicBezTo>
                    <a:pt x="853" y="419"/>
                    <a:pt x="850" y="352"/>
                    <a:pt x="878" y="299"/>
                  </a:cubicBezTo>
                  <a:cubicBezTo>
                    <a:pt x="892" y="275"/>
                    <a:pt x="917" y="255"/>
                    <a:pt x="941" y="250"/>
                  </a:cubicBezTo>
                  <a:cubicBezTo>
                    <a:pt x="956" y="247"/>
                    <a:pt x="971" y="250"/>
                    <a:pt x="983" y="260"/>
                  </a:cubicBezTo>
                  <a:cubicBezTo>
                    <a:pt x="1000" y="274"/>
                    <a:pt x="1007" y="298"/>
                    <a:pt x="1003" y="330"/>
                  </a:cubicBezTo>
                  <a:cubicBezTo>
                    <a:pt x="995" y="390"/>
                    <a:pt x="960" y="445"/>
                    <a:pt x="911" y="481"/>
                  </a:cubicBezTo>
                  <a:cubicBezTo>
                    <a:pt x="925" y="502"/>
                    <a:pt x="944" y="520"/>
                    <a:pt x="966" y="533"/>
                  </a:cubicBezTo>
                  <a:cubicBezTo>
                    <a:pt x="1039" y="576"/>
                    <a:pt x="1141" y="564"/>
                    <a:pt x="1209" y="504"/>
                  </a:cubicBezTo>
                  <a:cubicBezTo>
                    <a:pt x="1273" y="449"/>
                    <a:pt x="1306" y="357"/>
                    <a:pt x="1295" y="265"/>
                  </a:cubicBezTo>
                  <a:cubicBezTo>
                    <a:pt x="1294" y="259"/>
                    <a:pt x="1298" y="254"/>
                    <a:pt x="1304" y="253"/>
                  </a:cubicBezTo>
                  <a:cubicBezTo>
                    <a:pt x="1310" y="252"/>
                    <a:pt x="1316" y="257"/>
                    <a:pt x="1317" y="263"/>
                  </a:cubicBezTo>
                  <a:cubicBezTo>
                    <a:pt x="1328" y="362"/>
                    <a:pt x="1292" y="461"/>
                    <a:pt x="1223" y="521"/>
                  </a:cubicBezTo>
                  <a:cubicBezTo>
                    <a:pt x="1179" y="560"/>
                    <a:pt x="1120" y="580"/>
                    <a:pt x="1063" y="580"/>
                  </a:cubicBezTo>
                  <a:close/>
                  <a:moveTo>
                    <a:pt x="952" y="271"/>
                  </a:moveTo>
                  <a:cubicBezTo>
                    <a:pt x="949" y="271"/>
                    <a:pt x="947" y="271"/>
                    <a:pt x="945" y="272"/>
                  </a:cubicBezTo>
                  <a:cubicBezTo>
                    <a:pt x="927" y="275"/>
                    <a:pt x="908" y="291"/>
                    <a:pt x="898" y="310"/>
                  </a:cubicBezTo>
                  <a:cubicBezTo>
                    <a:pt x="873" y="356"/>
                    <a:pt x="876" y="414"/>
                    <a:pt x="900" y="462"/>
                  </a:cubicBezTo>
                  <a:cubicBezTo>
                    <a:pt x="944" y="430"/>
                    <a:pt x="974" y="381"/>
                    <a:pt x="981" y="327"/>
                  </a:cubicBezTo>
                  <a:cubicBezTo>
                    <a:pt x="983" y="314"/>
                    <a:pt x="984" y="289"/>
                    <a:pt x="969" y="277"/>
                  </a:cubicBezTo>
                  <a:cubicBezTo>
                    <a:pt x="964" y="273"/>
                    <a:pt x="958" y="271"/>
                    <a:pt x="952" y="271"/>
                  </a:cubicBezTo>
                  <a:close/>
                  <a:moveTo>
                    <a:pt x="658" y="175"/>
                  </a:moveTo>
                  <a:cubicBezTo>
                    <a:pt x="652" y="175"/>
                    <a:pt x="645" y="177"/>
                    <a:pt x="639" y="180"/>
                  </a:cubicBezTo>
                  <a:cubicBezTo>
                    <a:pt x="627" y="187"/>
                    <a:pt x="616" y="199"/>
                    <a:pt x="607" y="219"/>
                  </a:cubicBezTo>
                  <a:cubicBezTo>
                    <a:pt x="585" y="265"/>
                    <a:pt x="584" y="319"/>
                    <a:pt x="600" y="367"/>
                  </a:cubicBezTo>
                  <a:cubicBezTo>
                    <a:pt x="640" y="333"/>
                    <a:pt x="670" y="285"/>
                    <a:pt x="684" y="232"/>
                  </a:cubicBezTo>
                  <a:cubicBezTo>
                    <a:pt x="690" y="209"/>
                    <a:pt x="688" y="192"/>
                    <a:pt x="679" y="183"/>
                  </a:cubicBezTo>
                  <a:cubicBezTo>
                    <a:pt x="674" y="177"/>
                    <a:pt x="666" y="175"/>
                    <a:pt x="658" y="175"/>
                  </a:cubicBezTo>
                  <a:close/>
                  <a:moveTo>
                    <a:pt x="338" y="117"/>
                  </a:moveTo>
                  <a:cubicBezTo>
                    <a:pt x="337" y="117"/>
                    <a:pt x="336" y="117"/>
                    <a:pt x="334" y="117"/>
                  </a:cubicBezTo>
                  <a:cubicBezTo>
                    <a:pt x="320" y="118"/>
                    <a:pt x="303" y="130"/>
                    <a:pt x="292" y="144"/>
                  </a:cubicBezTo>
                  <a:cubicBezTo>
                    <a:pt x="262" y="186"/>
                    <a:pt x="256" y="244"/>
                    <a:pt x="272" y="295"/>
                  </a:cubicBezTo>
                  <a:cubicBezTo>
                    <a:pt x="300" y="265"/>
                    <a:pt x="322" y="229"/>
                    <a:pt x="345" y="188"/>
                  </a:cubicBezTo>
                  <a:cubicBezTo>
                    <a:pt x="355" y="170"/>
                    <a:pt x="369" y="138"/>
                    <a:pt x="352" y="122"/>
                  </a:cubicBezTo>
                  <a:cubicBezTo>
                    <a:pt x="348" y="118"/>
                    <a:pt x="343" y="117"/>
                    <a:pt x="338" y="1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1" name="Google Shape;911;p35"/>
          <p:cNvSpPr/>
          <p:nvPr/>
        </p:nvSpPr>
        <p:spPr>
          <a:xfrm>
            <a:off x="5802657" y="4247144"/>
            <a:ext cx="280228" cy="301233"/>
          </a:xfrm>
          <a:custGeom>
            <a:avLst/>
            <a:gdLst/>
            <a:ahLst/>
            <a:cxnLst/>
            <a:rect l="l" t="t" r="r" b="b"/>
            <a:pathLst>
              <a:path w="527" h="568" extrusionOk="0">
                <a:moveTo>
                  <a:pt x="202" y="339"/>
                </a:moveTo>
                <a:cubicBezTo>
                  <a:pt x="132" y="310"/>
                  <a:pt x="65" y="277"/>
                  <a:pt x="0" y="239"/>
                </a:cubicBezTo>
                <a:cubicBezTo>
                  <a:pt x="73" y="226"/>
                  <a:pt x="146" y="213"/>
                  <a:pt x="219" y="200"/>
                </a:cubicBezTo>
                <a:cubicBezTo>
                  <a:pt x="228" y="133"/>
                  <a:pt x="240" y="67"/>
                  <a:pt x="254" y="0"/>
                </a:cubicBezTo>
                <a:lnTo>
                  <a:pt x="257" y="0"/>
                </a:lnTo>
                <a:cubicBezTo>
                  <a:pt x="287" y="59"/>
                  <a:pt x="318" y="118"/>
                  <a:pt x="349" y="177"/>
                </a:cubicBezTo>
                <a:cubicBezTo>
                  <a:pt x="408" y="167"/>
                  <a:pt x="467" y="156"/>
                  <a:pt x="526" y="146"/>
                </a:cubicBezTo>
                <a:cubicBezTo>
                  <a:pt x="487" y="195"/>
                  <a:pt x="448" y="244"/>
                  <a:pt x="409" y="292"/>
                </a:cubicBezTo>
                <a:cubicBezTo>
                  <a:pt x="432" y="338"/>
                  <a:pt x="456" y="384"/>
                  <a:pt x="480" y="429"/>
                </a:cubicBezTo>
                <a:cubicBezTo>
                  <a:pt x="430" y="417"/>
                  <a:pt x="381" y="403"/>
                  <a:pt x="333" y="387"/>
                </a:cubicBezTo>
                <a:cubicBezTo>
                  <a:pt x="285" y="447"/>
                  <a:pt x="237" y="507"/>
                  <a:pt x="189" y="567"/>
                </a:cubicBezTo>
                <a:cubicBezTo>
                  <a:pt x="191" y="491"/>
                  <a:pt x="195" y="415"/>
                  <a:pt x="202" y="339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2" name="Google Shape;912;p35"/>
          <p:cNvGrpSpPr/>
          <p:nvPr/>
        </p:nvGrpSpPr>
        <p:grpSpPr>
          <a:xfrm>
            <a:off x="5357838" y="1401581"/>
            <a:ext cx="3917292" cy="3984833"/>
            <a:chOff x="5153296" y="908285"/>
            <a:chExt cx="3917292" cy="3984833"/>
          </a:xfrm>
        </p:grpSpPr>
        <p:grpSp>
          <p:nvGrpSpPr>
            <p:cNvPr id="913" name="Google Shape;913;p35"/>
            <p:cNvGrpSpPr/>
            <p:nvPr/>
          </p:nvGrpSpPr>
          <p:grpSpPr>
            <a:xfrm>
              <a:off x="5386320" y="4314868"/>
              <a:ext cx="311529" cy="578250"/>
              <a:chOff x="1196975" y="5856287"/>
              <a:chExt cx="231775" cy="430213"/>
            </a:xfrm>
          </p:grpSpPr>
          <p:sp>
            <p:nvSpPr>
              <p:cNvPr id="914" name="Google Shape;914;p35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1" name="Google Shape;921;p35"/>
            <p:cNvSpPr/>
            <p:nvPr/>
          </p:nvSpPr>
          <p:spPr>
            <a:xfrm>
              <a:off x="7461565" y="908285"/>
              <a:ext cx="266216" cy="284887"/>
            </a:xfrm>
            <a:custGeom>
              <a:avLst/>
              <a:gdLst/>
              <a:ahLst/>
              <a:cxnLst/>
              <a:rect l="l" t="t" r="r" b="b"/>
              <a:pathLst>
                <a:path w="501" h="537" extrusionOk="0">
                  <a:moveTo>
                    <a:pt x="498" y="321"/>
                  </a:moveTo>
                  <a:cubicBezTo>
                    <a:pt x="496" y="332"/>
                    <a:pt x="488" y="341"/>
                    <a:pt x="478" y="343"/>
                  </a:cubicBezTo>
                  <a:lnTo>
                    <a:pt x="341" y="379"/>
                  </a:lnTo>
                  <a:lnTo>
                    <a:pt x="318" y="514"/>
                  </a:lnTo>
                  <a:cubicBezTo>
                    <a:pt x="317" y="525"/>
                    <a:pt x="308" y="534"/>
                    <a:pt x="297" y="536"/>
                  </a:cubicBezTo>
                  <a:cubicBezTo>
                    <a:pt x="295" y="536"/>
                    <a:pt x="293" y="536"/>
                    <a:pt x="291" y="536"/>
                  </a:cubicBezTo>
                  <a:cubicBezTo>
                    <a:pt x="282" y="536"/>
                    <a:pt x="273" y="532"/>
                    <a:pt x="268" y="524"/>
                  </a:cubicBezTo>
                  <a:cubicBezTo>
                    <a:pt x="245" y="488"/>
                    <a:pt x="224" y="452"/>
                    <a:pt x="204" y="415"/>
                  </a:cubicBezTo>
                  <a:lnTo>
                    <a:pt x="37" y="459"/>
                  </a:lnTo>
                  <a:cubicBezTo>
                    <a:pt x="26" y="462"/>
                    <a:pt x="13" y="458"/>
                    <a:pt x="7" y="448"/>
                  </a:cubicBezTo>
                  <a:cubicBezTo>
                    <a:pt x="0" y="439"/>
                    <a:pt x="0" y="426"/>
                    <a:pt x="7" y="417"/>
                  </a:cubicBezTo>
                  <a:cubicBezTo>
                    <a:pt x="44" y="363"/>
                    <a:pt x="84" y="310"/>
                    <a:pt x="126" y="259"/>
                  </a:cubicBezTo>
                  <a:cubicBezTo>
                    <a:pt x="99" y="196"/>
                    <a:pt x="74" y="131"/>
                    <a:pt x="53" y="66"/>
                  </a:cubicBezTo>
                  <a:cubicBezTo>
                    <a:pt x="50" y="54"/>
                    <a:pt x="53" y="42"/>
                    <a:pt x="63" y="35"/>
                  </a:cubicBezTo>
                  <a:cubicBezTo>
                    <a:pt x="72" y="28"/>
                    <a:pt x="85" y="28"/>
                    <a:pt x="95" y="34"/>
                  </a:cubicBezTo>
                  <a:lnTo>
                    <a:pt x="237" y="129"/>
                  </a:lnTo>
                  <a:cubicBezTo>
                    <a:pt x="274" y="89"/>
                    <a:pt x="312" y="49"/>
                    <a:pt x="351" y="11"/>
                  </a:cubicBezTo>
                  <a:cubicBezTo>
                    <a:pt x="362" y="0"/>
                    <a:pt x="379" y="0"/>
                    <a:pt x="390" y="11"/>
                  </a:cubicBezTo>
                  <a:cubicBezTo>
                    <a:pt x="396" y="17"/>
                    <a:pt x="401" y="28"/>
                    <a:pt x="400" y="37"/>
                  </a:cubicBezTo>
                  <a:lnTo>
                    <a:pt x="369" y="216"/>
                  </a:lnTo>
                  <a:lnTo>
                    <a:pt x="486" y="294"/>
                  </a:lnTo>
                  <a:cubicBezTo>
                    <a:pt x="495" y="300"/>
                    <a:pt x="500" y="311"/>
                    <a:pt x="498" y="32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7860091" y="980349"/>
              <a:ext cx="422676" cy="476371"/>
            </a:xfrm>
            <a:custGeom>
              <a:avLst/>
              <a:gdLst/>
              <a:ahLst/>
              <a:cxnLst/>
              <a:rect l="l" t="t" r="r" b="b"/>
              <a:pathLst>
                <a:path w="796" h="898" extrusionOk="0">
                  <a:moveTo>
                    <a:pt x="324" y="535"/>
                  </a:moveTo>
                  <a:cubicBezTo>
                    <a:pt x="212" y="479"/>
                    <a:pt x="104" y="416"/>
                    <a:pt x="0" y="347"/>
                  </a:cubicBezTo>
                  <a:cubicBezTo>
                    <a:pt x="110" y="337"/>
                    <a:pt x="220" y="326"/>
                    <a:pt x="330" y="316"/>
                  </a:cubicBezTo>
                  <a:cubicBezTo>
                    <a:pt x="335" y="210"/>
                    <a:pt x="344" y="105"/>
                    <a:pt x="356" y="0"/>
                  </a:cubicBezTo>
                  <a:lnTo>
                    <a:pt x="361" y="1"/>
                  </a:lnTo>
                  <a:cubicBezTo>
                    <a:pt x="416" y="99"/>
                    <a:pt x="472" y="198"/>
                    <a:pt x="527" y="297"/>
                  </a:cubicBezTo>
                  <a:cubicBezTo>
                    <a:pt x="616" y="288"/>
                    <a:pt x="706" y="280"/>
                    <a:pt x="795" y="271"/>
                  </a:cubicBezTo>
                  <a:cubicBezTo>
                    <a:pt x="742" y="344"/>
                    <a:pt x="688" y="417"/>
                    <a:pt x="635" y="489"/>
                  </a:cubicBezTo>
                  <a:cubicBezTo>
                    <a:pt x="678" y="565"/>
                    <a:pt x="721" y="642"/>
                    <a:pt x="763" y="718"/>
                  </a:cubicBezTo>
                  <a:cubicBezTo>
                    <a:pt x="685" y="692"/>
                    <a:pt x="608" y="663"/>
                    <a:pt x="531" y="631"/>
                  </a:cubicBezTo>
                  <a:cubicBezTo>
                    <a:pt x="466" y="720"/>
                    <a:pt x="401" y="808"/>
                    <a:pt x="336" y="897"/>
                  </a:cubicBezTo>
                  <a:cubicBezTo>
                    <a:pt x="327" y="777"/>
                    <a:pt x="324" y="656"/>
                    <a:pt x="324" y="53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3" name="Google Shape;923;p35"/>
            <p:cNvGrpSpPr/>
            <p:nvPr/>
          </p:nvGrpSpPr>
          <p:grpSpPr>
            <a:xfrm rot="-3891148" flipH="1">
              <a:off x="7721177" y="1448770"/>
              <a:ext cx="889904" cy="1580525"/>
              <a:chOff x="8824912" y="4605337"/>
              <a:chExt cx="965200" cy="1714502"/>
            </a:xfrm>
          </p:grpSpPr>
          <p:sp>
            <p:nvSpPr>
              <p:cNvPr id="924" name="Google Shape;924;p35"/>
              <p:cNvSpPr/>
              <p:nvPr/>
            </p:nvSpPr>
            <p:spPr>
              <a:xfrm>
                <a:off x="9140825" y="5486400"/>
                <a:ext cx="649287" cy="793749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204" extrusionOk="0">
                    <a:moveTo>
                      <a:pt x="1579" y="1161"/>
                    </a:moveTo>
                    <a:cubicBezTo>
                      <a:pt x="1709" y="1271"/>
                      <a:pt x="1802" y="1438"/>
                      <a:pt x="1783" y="1607"/>
                    </a:cubicBezTo>
                    <a:cubicBezTo>
                      <a:pt x="1768" y="1730"/>
                      <a:pt x="1697" y="1840"/>
                      <a:pt x="1615" y="1933"/>
                    </a:cubicBezTo>
                    <a:cubicBezTo>
                      <a:pt x="1543" y="2016"/>
                      <a:pt x="1459" y="2089"/>
                      <a:pt x="1360" y="2137"/>
                    </a:cubicBezTo>
                    <a:cubicBezTo>
                      <a:pt x="1261" y="2184"/>
                      <a:pt x="1146" y="2203"/>
                      <a:pt x="1040" y="2175"/>
                    </a:cubicBezTo>
                    <a:cubicBezTo>
                      <a:pt x="894" y="2135"/>
                      <a:pt x="783" y="2012"/>
                      <a:pt x="722" y="1874"/>
                    </a:cubicBezTo>
                    <a:cubicBezTo>
                      <a:pt x="661" y="1736"/>
                      <a:pt x="642" y="1584"/>
                      <a:pt x="626" y="1434"/>
                    </a:cubicBezTo>
                    <a:cubicBezTo>
                      <a:pt x="614" y="1325"/>
                      <a:pt x="602" y="1214"/>
                      <a:pt x="575" y="1108"/>
                    </a:cubicBezTo>
                    <a:cubicBezTo>
                      <a:pt x="541" y="1033"/>
                      <a:pt x="486" y="964"/>
                      <a:pt x="427" y="904"/>
                    </a:cubicBezTo>
                    <a:cubicBezTo>
                      <a:pt x="421" y="899"/>
                      <a:pt x="416" y="894"/>
                      <a:pt x="410" y="889"/>
                    </a:cubicBezTo>
                    <a:cubicBezTo>
                      <a:pt x="410" y="889"/>
                      <a:pt x="410" y="888"/>
                      <a:pt x="409" y="888"/>
                    </a:cubicBezTo>
                    <a:cubicBezTo>
                      <a:pt x="358" y="838"/>
                      <a:pt x="302" y="793"/>
                      <a:pt x="249" y="745"/>
                    </a:cubicBezTo>
                    <a:cubicBezTo>
                      <a:pt x="231" y="729"/>
                      <a:pt x="213" y="712"/>
                      <a:pt x="196" y="696"/>
                    </a:cubicBezTo>
                    <a:cubicBezTo>
                      <a:pt x="176" y="676"/>
                      <a:pt x="157" y="656"/>
                      <a:pt x="139" y="636"/>
                    </a:cubicBezTo>
                    <a:cubicBezTo>
                      <a:pt x="91" y="580"/>
                      <a:pt x="50" y="515"/>
                      <a:pt x="27" y="446"/>
                    </a:cubicBezTo>
                    <a:cubicBezTo>
                      <a:pt x="7" y="392"/>
                      <a:pt x="0" y="334"/>
                      <a:pt x="10" y="277"/>
                    </a:cubicBezTo>
                    <a:cubicBezTo>
                      <a:pt x="11" y="269"/>
                      <a:pt x="12" y="260"/>
                      <a:pt x="15" y="252"/>
                    </a:cubicBezTo>
                    <a:cubicBezTo>
                      <a:pt x="21" y="226"/>
                      <a:pt x="31" y="201"/>
                      <a:pt x="45" y="179"/>
                    </a:cubicBezTo>
                    <a:cubicBezTo>
                      <a:pt x="50" y="170"/>
                      <a:pt x="56" y="161"/>
                      <a:pt x="62" y="152"/>
                    </a:cubicBezTo>
                    <a:cubicBezTo>
                      <a:pt x="117" y="74"/>
                      <a:pt x="208" y="19"/>
                      <a:pt x="305" y="5"/>
                    </a:cubicBezTo>
                    <a:cubicBezTo>
                      <a:pt x="309" y="3"/>
                      <a:pt x="314" y="3"/>
                      <a:pt x="319" y="2"/>
                    </a:cubicBezTo>
                    <a:cubicBezTo>
                      <a:pt x="331" y="1"/>
                      <a:pt x="342" y="0"/>
                      <a:pt x="354" y="0"/>
                    </a:cubicBezTo>
                    <a:cubicBezTo>
                      <a:pt x="370" y="0"/>
                      <a:pt x="387" y="1"/>
                      <a:pt x="403" y="3"/>
                    </a:cubicBezTo>
                    <a:cubicBezTo>
                      <a:pt x="451" y="10"/>
                      <a:pt x="496" y="27"/>
                      <a:pt x="538" y="50"/>
                    </a:cubicBezTo>
                    <a:cubicBezTo>
                      <a:pt x="550" y="56"/>
                      <a:pt x="561" y="62"/>
                      <a:pt x="572" y="70"/>
                    </a:cubicBezTo>
                    <a:cubicBezTo>
                      <a:pt x="574" y="71"/>
                      <a:pt x="576" y="72"/>
                      <a:pt x="577" y="74"/>
                    </a:cubicBezTo>
                    <a:cubicBezTo>
                      <a:pt x="594" y="85"/>
                      <a:pt x="610" y="98"/>
                      <a:pt x="623" y="112"/>
                    </a:cubicBezTo>
                    <a:cubicBezTo>
                      <a:pt x="631" y="120"/>
                      <a:pt x="638" y="127"/>
                      <a:pt x="644" y="135"/>
                    </a:cubicBezTo>
                    <a:cubicBezTo>
                      <a:pt x="646" y="137"/>
                      <a:pt x="647" y="139"/>
                      <a:pt x="648" y="141"/>
                    </a:cubicBezTo>
                    <a:cubicBezTo>
                      <a:pt x="650" y="142"/>
                      <a:pt x="652" y="144"/>
                      <a:pt x="653" y="146"/>
                    </a:cubicBezTo>
                    <a:cubicBezTo>
                      <a:pt x="654" y="147"/>
                      <a:pt x="654" y="148"/>
                      <a:pt x="655" y="149"/>
                    </a:cubicBezTo>
                    <a:cubicBezTo>
                      <a:pt x="701" y="202"/>
                      <a:pt x="735" y="267"/>
                      <a:pt x="752" y="335"/>
                    </a:cubicBezTo>
                    <a:cubicBezTo>
                      <a:pt x="754" y="342"/>
                      <a:pt x="755" y="348"/>
                      <a:pt x="756" y="354"/>
                    </a:cubicBezTo>
                    <a:cubicBezTo>
                      <a:pt x="762" y="382"/>
                      <a:pt x="766" y="411"/>
                      <a:pt x="768" y="440"/>
                    </a:cubicBezTo>
                    <a:cubicBezTo>
                      <a:pt x="778" y="549"/>
                      <a:pt x="775" y="662"/>
                      <a:pt x="834" y="752"/>
                    </a:cubicBezTo>
                    <a:cubicBezTo>
                      <a:pt x="898" y="850"/>
                      <a:pt x="1016" y="892"/>
                      <a:pt x="1126" y="931"/>
                    </a:cubicBezTo>
                    <a:cubicBezTo>
                      <a:pt x="1286" y="988"/>
                      <a:pt x="1449" y="1051"/>
                      <a:pt x="1579" y="1161"/>
                    </a:cubicBezTo>
                    <a:close/>
                    <a:moveTo>
                      <a:pt x="1435" y="1869"/>
                    </a:moveTo>
                    <a:cubicBezTo>
                      <a:pt x="1595" y="1740"/>
                      <a:pt x="1698" y="1555"/>
                      <a:pt x="1568" y="1395"/>
                    </a:cubicBezTo>
                    <a:cubicBezTo>
                      <a:pt x="1438" y="1235"/>
                      <a:pt x="1096" y="1060"/>
                      <a:pt x="937" y="1190"/>
                    </a:cubicBezTo>
                    <a:cubicBezTo>
                      <a:pt x="777" y="1319"/>
                      <a:pt x="859" y="1705"/>
                      <a:pt x="989" y="1865"/>
                    </a:cubicBezTo>
                    <a:cubicBezTo>
                      <a:pt x="1119" y="2025"/>
                      <a:pt x="1275" y="1999"/>
                      <a:pt x="1435" y="1869"/>
                    </a:cubicBezTo>
                    <a:close/>
                    <a:moveTo>
                      <a:pt x="572" y="467"/>
                    </a:moveTo>
                    <a:cubicBezTo>
                      <a:pt x="623" y="359"/>
                      <a:pt x="576" y="230"/>
                      <a:pt x="468" y="179"/>
                    </a:cubicBezTo>
                    <a:cubicBezTo>
                      <a:pt x="359" y="128"/>
                      <a:pt x="230" y="175"/>
                      <a:pt x="179" y="283"/>
                    </a:cubicBezTo>
                    <a:cubicBezTo>
                      <a:pt x="128" y="392"/>
                      <a:pt x="175" y="521"/>
                      <a:pt x="283" y="572"/>
                    </a:cubicBezTo>
                    <a:cubicBezTo>
                      <a:pt x="392" y="622"/>
                      <a:pt x="521" y="576"/>
                      <a:pt x="572" y="4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9224962" y="4605337"/>
                <a:ext cx="174625" cy="922336"/>
              </a:xfrm>
              <a:custGeom>
                <a:avLst/>
                <a:gdLst/>
                <a:ahLst/>
                <a:cxnLst/>
                <a:rect l="l" t="t" r="r" b="b"/>
                <a:pathLst>
                  <a:path w="483" h="2560" extrusionOk="0">
                    <a:moveTo>
                      <a:pt x="443" y="1629"/>
                    </a:moveTo>
                    <a:cubicBezTo>
                      <a:pt x="421" y="2037"/>
                      <a:pt x="396" y="2421"/>
                      <a:pt x="388" y="2559"/>
                    </a:cubicBezTo>
                    <a:cubicBezTo>
                      <a:pt x="375" y="2545"/>
                      <a:pt x="359" y="2532"/>
                      <a:pt x="342" y="2521"/>
                    </a:cubicBezTo>
                    <a:lnTo>
                      <a:pt x="0" y="1298"/>
                    </a:lnTo>
                    <a:lnTo>
                      <a:pt x="138" y="0"/>
                    </a:lnTo>
                    <a:cubicBezTo>
                      <a:pt x="138" y="0"/>
                      <a:pt x="454" y="24"/>
                      <a:pt x="473" y="554"/>
                    </a:cubicBezTo>
                    <a:cubicBezTo>
                      <a:pt x="482" y="789"/>
                      <a:pt x="464" y="1221"/>
                      <a:pt x="443" y="16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9186862" y="5532437"/>
                <a:ext cx="17780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495" extrusionOk="0">
                    <a:moveTo>
                      <a:pt x="340" y="51"/>
                    </a:moveTo>
                    <a:cubicBezTo>
                      <a:pt x="448" y="102"/>
                      <a:pt x="495" y="231"/>
                      <a:pt x="444" y="339"/>
                    </a:cubicBezTo>
                    <a:cubicBezTo>
                      <a:pt x="393" y="448"/>
                      <a:pt x="264" y="494"/>
                      <a:pt x="155" y="444"/>
                    </a:cubicBezTo>
                    <a:cubicBezTo>
                      <a:pt x="47" y="393"/>
                      <a:pt x="0" y="264"/>
                      <a:pt x="51" y="155"/>
                    </a:cubicBezTo>
                    <a:cubicBezTo>
                      <a:pt x="102" y="47"/>
                      <a:pt x="231" y="0"/>
                      <a:pt x="340" y="5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8988425" y="4618037"/>
                <a:ext cx="361950" cy="92392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2566" extrusionOk="0">
                    <a:moveTo>
                      <a:pt x="661" y="1264"/>
                    </a:moveTo>
                    <a:lnTo>
                      <a:pt x="1003" y="2487"/>
                    </a:lnTo>
                    <a:cubicBezTo>
                      <a:pt x="1002" y="2485"/>
                      <a:pt x="1000" y="2484"/>
                      <a:pt x="998" y="2483"/>
                    </a:cubicBezTo>
                    <a:cubicBezTo>
                      <a:pt x="987" y="2475"/>
                      <a:pt x="976" y="2469"/>
                      <a:pt x="964" y="2463"/>
                    </a:cubicBezTo>
                    <a:cubicBezTo>
                      <a:pt x="922" y="2440"/>
                      <a:pt x="877" y="2423"/>
                      <a:pt x="829" y="2416"/>
                    </a:cubicBezTo>
                    <a:cubicBezTo>
                      <a:pt x="813" y="2414"/>
                      <a:pt x="796" y="2413"/>
                      <a:pt x="780" y="2413"/>
                    </a:cubicBezTo>
                    <a:cubicBezTo>
                      <a:pt x="768" y="2413"/>
                      <a:pt x="757" y="2414"/>
                      <a:pt x="745" y="2415"/>
                    </a:cubicBezTo>
                    <a:cubicBezTo>
                      <a:pt x="740" y="2416"/>
                      <a:pt x="735" y="2416"/>
                      <a:pt x="731" y="2418"/>
                    </a:cubicBezTo>
                    <a:cubicBezTo>
                      <a:pt x="634" y="2432"/>
                      <a:pt x="543" y="2487"/>
                      <a:pt x="488" y="2565"/>
                    </a:cubicBezTo>
                    <a:cubicBezTo>
                      <a:pt x="457" y="2430"/>
                      <a:pt x="369" y="2056"/>
                      <a:pt x="279" y="1657"/>
                    </a:cubicBezTo>
                    <a:cubicBezTo>
                      <a:pt x="190" y="1259"/>
                      <a:pt x="101" y="835"/>
                      <a:pt x="70" y="602"/>
                    </a:cubicBezTo>
                    <a:cubicBezTo>
                      <a:pt x="0" y="77"/>
                      <a:pt x="308" y="0"/>
                      <a:pt x="308" y="0"/>
                    </a:cubicBezTo>
                    <a:lnTo>
                      <a:pt x="661" y="1264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8824912" y="5576887"/>
                <a:ext cx="463551" cy="742952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2064" extrusionOk="0">
                    <a:moveTo>
                      <a:pt x="1287" y="636"/>
                    </a:moveTo>
                    <a:cubicBezTo>
                      <a:pt x="1285" y="639"/>
                      <a:pt x="1283" y="642"/>
                      <a:pt x="1280" y="645"/>
                    </a:cubicBezTo>
                    <a:cubicBezTo>
                      <a:pt x="1276" y="651"/>
                      <a:pt x="1271" y="657"/>
                      <a:pt x="1267" y="663"/>
                    </a:cubicBezTo>
                    <a:cubicBezTo>
                      <a:pt x="1218" y="732"/>
                      <a:pt x="1176" y="808"/>
                      <a:pt x="1155" y="889"/>
                    </a:cubicBezTo>
                    <a:cubicBezTo>
                      <a:pt x="1146" y="998"/>
                      <a:pt x="1153" y="1108"/>
                      <a:pt x="1159" y="1218"/>
                    </a:cubicBezTo>
                    <a:cubicBezTo>
                      <a:pt x="1168" y="1368"/>
                      <a:pt x="1175" y="1522"/>
                      <a:pt x="1138" y="1668"/>
                    </a:cubicBezTo>
                    <a:cubicBezTo>
                      <a:pt x="1100" y="1814"/>
                      <a:pt x="1011" y="1954"/>
                      <a:pt x="874" y="2018"/>
                    </a:cubicBezTo>
                    <a:cubicBezTo>
                      <a:pt x="774" y="2063"/>
                      <a:pt x="657" y="2063"/>
                      <a:pt x="552" y="2033"/>
                    </a:cubicBezTo>
                    <a:cubicBezTo>
                      <a:pt x="447" y="2003"/>
                      <a:pt x="352" y="1944"/>
                      <a:pt x="267" y="1876"/>
                    </a:cubicBezTo>
                    <a:cubicBezTo>
                      <a:pt x="170" y="1797"/>
                      <a:pt x="82" y="1701"/>
                      <a:pt x="47" y="1582"/>
                    </a:cubicBezTo>
                    <a:cubicBezTo>
                      <a:pt x="0" y="1418"/>
                      <a:pt x="64" y="1238"/>
                      <a:pt x="174" y="1108"/>
                    </a:cubicBezTo>
                    <a:cubicBezTo>
                      <a:pt x="283" y="977"/>
                      <a:pt x="433" y="888"/>
                      <a:pt x="582" y="806"/>
                    </a:cubicBezTo>
                    <a:cubicBezTo>
                      <a:pt x="684" y="749"/>
                      <a:pt x="794" y="687"/>
                      <a:pt x="840" y="581"/>
                    </a:cubicBezTo>
                    <a:cubicBezTo>
                      <a:pt x="883" y="482"/>
                      <a:pt x="862" y="371"/>
                      <a:pt x="853" y="261"/>
                    </a:cubicBezTo>
                    <a:cubicBezTo>
                      <a:pt x="850" y="232"/>
                      <a:pt x="849" y="203"/>
                      <a:pt x="850" y="175"/>
                    </a:cubicBezTo>
                    <a:cubicBezTo>
                      <a:pt x="850" y="169"/>
                      <a:pt x="851" y="162"/>
                      <a:pt x="851" y="156"/>
                    </a:cubicBezTo>
                    <a:cubicBezTo>
                      <a:pt x="856" y="102"/>
                      <a:pt x="870" y="49"/>
                      <a:pt x="893" y="0"/>
                    </a:cubicBezTo>
                    <a:cubicBezTo>
                      <a:pt x="890" y="8"/>
                      <a:pt x="889" y="17"/>
                      <a:pt x="888" y="25"/>
                    </a:cubicBezTo>
                    <a:cubicBezTo>
                      <a:pt x="878" y="82"/>
                      <a:pt x="885" y="140"/>
                      <a:pt x="905" y="194"/>
                    </a:cubicBezTo>
                    <a:cubicBezTo>
                      <a:pt x="928" y="263"/>
                      <a:pt x="969" y="328"/>
                      <a:pt x="1017" y="384"/>
                    </a:cubicBezTo>
                    <a:cubicBezTo>
                      <a:pt x="1035" y="404"/>
                      <a:pt x="1054" y="424"/>
                      <a:pt x="1074" y="444"/>
                    </a:cubicBezTo>
                    <a:cubicBezTo>
                      <a:pt x="1091" y="460"/>
                      <a:pt x="1109" y="477"/>
                      <a:pt x="1127" y="493"/>
                    </a:cubicBezTo>
                    <a:cubicBezTo>
                      <a:pt x="1180" y="541"/>
                      <a:pt x="1236" y="586"/>
                      <a:pt x="1287" y="636"/>
                    </a:cubicBezTo>
                    <a:close/>
                    <a:moveTo>
                      <a:pt x="872" y="1703"/>
                    </a:moveTo>
                    <a:cubicBezTo>
                      <a:pt x="974" y="1524"/>
                      <a:pt x="991" y="1130"/>
                      <a:pt x="812" y="1029"/>
                    </a:cubicBezTo>
                    <a:cubicBezTo>
                      <a:pt x="633" y="928"/>
                      <a:pt x="325" y="1158"/>
                      <a:pt x="224" y="1337"/>
                    </a:cubicBezTo>
                    <a:cubicBezTo>
                      <a:pt x="122" y="1516"/>
                      <a:pt x="255" y="1681"/>
                      <a:pt x="434" y="1782"/>
                    </a:cubicBezTo>
                    <a:cubicBezTo>
                      <a:pt x="613" y="1883"/>
                      <a:pt x="771" y="1883"/>
                      <a:pt x="872" y="17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9220200" y="5067300"/>
                <a:ext cx="134937" cy="450851"/>
              </a:xfrm>
              <a:custGeom>
                <a:avLst/>
                <a:gdLst/>
                <a:ahLst/>
                <a:cxnLst/>
                <a:rect l="l" t="t" r="r" b="b"/>
                <a:pathLst>
                  <a:path w="374" h="1253" extrusionOk="0">
                    <a:moveTo>
                      <a:pt x="357" y="1252"/>
                    </a:moveTo>
                    <a:cubicBezTo>
                      <a:pt x="351" y="1252"/>
                      <a:pt x="346" y="1248"/>
                      <a:pt x="344" y="1242"/>
                    </a:cubicBezTo>
                    <a:lnTo>
                      <a:pt x="2" y="19"/>
                    </a:lnTo>
                    <a:cubicBezTo>
                      <a:pt x="0" y="12"/>
                      <a:pt x="4" y="5"/>
                      <a:pt x="12" y="2"/>
                    </a:cubicBezTo>
                    <a:cubicBezTo>
                      <a:pt x="19" y="0"/>
                      <a:pt x="27" y="5"/>
                      <a:pt x="29" y="12"/>
                    </a:cubicBezTo>
                    <a:lnTo>
                      <a:pt x="371" y="1235"/>
                    </a:lnTo>
                    <a:cubicBezTo>
                      <a:pt x="373" y="1242"/>
                      <a:pt x="368" y="1250"/>
                      <a:pt x="361" y="1252"/>
                    </a:cubicBezTo>
                    <a:cubicBezTo>
                      <a:pt x="360" y="1252"/>
                      <a:pt x="358" y="1252"/>
                      <a:pt x="357" y="12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9136062" y="5545137"/>
                <a:ext cx="157162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740" extrusionOk="0">
                    <a:moveTo>
                      <a:pt x="422" y="739"/>
                    </a:moveTo>
                    <a:cubicBezTo>
                      <a:pt x="419" y="739"/>
                      <a:pt x="415" y="738"/>
                      <a:pt x="413" y="735"/>
                    </a:cubicBezTo>
                    <a:cubicBezTo>
                      <a:pt x="382" y="705"/>
                      <a:pt x="348" y="676"/>
                      <a:pt x="316" y="648"/>
                    </a:cubicBezTo>
                    <a:cubicBezTo>
                      <a:pt x="295" y="629"/>
                      <a:pt x="273" y="611"/>
                      <a:pt x="253" y="592"/>
                    </a:cubicBezTo>
                    <a:cubicBezTo>
                      <a:pt x="234" y="576"/>
                      <a:pt x="216" y="559"/>
                      <a:pt x="200" y="542"/>
                    </a:cubicBezTo>
                    <a:cubicBezTo>
                      <a:pt x="180" y="524"/>
                      <a:pt x="161" y="504"/>
                      <a:pt x="142" y="482"/>
                    </a:cubicBezTo>
                    <a:cubicBezTo>
                      <a:pt x="88" y="420"/>
                      <a:pt x="48" y="353"/>
                      <a:pt x="27" y="287"/>
                    </a:cubicBezTo>
                    <a:cubicBezTo>
                      <a:pt x="6" y="228"/>
                      <a:pt x="0" y="169"/>
                      <a:pt x="9" y="112"/>
                    </a:cubicBezTo>
                    <a:cubicBezTo>
                      <a:pt x="10" y="103"/>
                      <a:pt x="12" y="94"/>
                      <a:pt x="14" y="86"/>
                    </a:cubicBezTo>
                    <a:cubicBezTo>
                      <a:pt x="22" y="56"/>
                      <a:pt x="33" y="31"/>
                      <a:pt x="46" y="8"/>
                    </a:cubicBezTo>
                    <a:cubicBezTo>
                      <a:pt x="50" y="2"/>
                      <a:pt x="59" y="0"/>
                      <a:pt x="65" y="4"/>
                    </a:cubicBezTo>
                    <a:cubicBezTo>
                      <a:pt x="72" y="8"/>
                      <a:pt x="74" y="17"/>
                      <a:pt x="70" y="23"/>
                    </a:cubicBezTo>
                    <a:cubicBezTo>
                      <a:pt x="57" y="43"/>
                      <a:pt x="48" y="66"/>
                      <a:pt x="41" y="92"/>
                    </a:cubicBezTo>
                    <a:cubicBezTo>
                      <a:pt x="39" y="100"/>
                      <a:pt x="37" y="108"/>
                      <a:pt x="36" y="116"/>
                    </a:cubicBezTo>
                    <a:cubicBezTo>
                      <a:pt x="28" y="169"/>
                      <a:pt x="33" y="224"/>
                      <a:pt x="53" y="278"/>
                    </a:cubicBezTo>
                    <a:cubicBezTo>
                      <a:pt x="73" y="341"/>
                      <a:pt x="111" y="405"/>
                      <a:pt x="162" y="464"/>
                    </a:cubicBezTo>
                    <a:cubicBezTo>
                      <a:pt x="181" y="485"/>
                      <a:pt x="200" y="505"/>
                      <a:pt x="219" y="523"/>
                    </a:cubicBezTo>
                    <a:cubicBezTo>
                      <a:pt x="236" y="540"/>
                      <a:pt x="253" y="556"/>
                      <a:pt x="271" y="571"/>
                    </a:cubicBezTo>
                    <a:cubicBezTo>
                      <a:pt x="292" y="590"/>
                      <a:pt x="313" y="609"/>
                      <a:pt x="334" y="627"/>
                    </a:cubicBezTo>
                    <a:cubicBezTo>
                      <a:pt x="366" y="655"/>
                      <a:pt x="400" y="685"/>
                      <a:pt x="432" y="715"/>
                    </a:cubicBezTo>
                    <a:cubicBezTo>
                      <a:pt x="437" y="721"/>
                      <a:pt x="437" y="729"/>
                      <a:pt x="432" y="735"/>
                    </a:cubicBezTo>
                    <a:cubicBezTo>
                      <a:pt x="429" y="738"/>
                      <a:pt x="426" y="739"/>
                      <a:pt x="422" y="7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9210675" y="5570537"/>
                <a:ext cx="30162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83" h="285" extrusionOk="0">
                    <a:moveTo>
                      <a:pt x="66" y="284"/>
                    </a:moveTo>
                    <a:cubicBezTo>
                      <a:pt x="62" y="284"/>
                      <a:pt x="59" y="282"/>
                      <a:pt x="56" y="279"/>
                    </a:cubicBezTo>
                    <a:cubicBezTo>
                      <a:pt x="20" y="243"/>
                      <a:pt x="0" y="193"/>
                      <a:pt x="0" y="142"/>
                    </a:cubicBezTo>
                    <a:cubicBezTo>
                      <a:pt x="0" y="91"/>
                      <a:pt x="21" y="41"/>
                      <a:pt x="57" y="5"/>
                    </a:cubicBezTo>
                    <a:cubicBezTo>
                      <a:pt x="62" y="0"/>
                      <a:pt x="71" y="0"/>
                      <a:pt x="76" y="5"/>
                    </a:cubicBezTo>
                    <a:cubicBezTo>
                      <a:pt x="82" y="11"/>
                      <a:pt x="82" y="20"/>
                      <a:pt x="76" y="25"/>
                    </a:cubicBezTo>
                    <a:cubicBezTo>
                      <a:pt x="45" y="56"/>
                      <a:pt x="27" y="99"/>
                      <a:pt x="27" y="142"/>
                    </a:cubicBezTo>
                    <a:cubicBezTo>
                      <a:pt x="27" y="186"/>
                      <a:pt x="45" y="229"/>
                      <a:pt x="75" y="260"/>
                    </a:cubicBezTo>
                    <a:cubicBezTo>
                      <a:pt x="81" y="266"/>
                      <a:pt x="81" y="274"/>
                      <a:pt x="75" y="280"/>
                    </a:cubicBezTo>
                    <a:cubicBezTo>
                      <a:pt x="73" y="282"/>
                      <a:pt x="69" y="284"/>
                      <a:pt x="66" y="2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9244012" y="4687887"/>
                <a:ext cx="66675" cy="46196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282" extrusionOk="0">
                    <a:moveTo>
                      <a:pt x="15" y="1281"/>
                    </a:moveTo>
                    <a:cubicBezTo>
                      <a:pt x="14" y="1281"/>
                      <a:pt x="13" y="1281"/>
                      <a:pt x="12" y="1281"/>
                    </a:cubicBezTo>
                    <a:cubicBezTo>
                      <a:pt x="5" y="1280"/>
                      <a:pt x="0" y="1273"/>
                      <a:pt x="1" y="1265"/>
                    </a:cubicBezTo>
                    <a:cubicBezTo>
                      <a:pt x="76" y="853"/>
                      <a:pt x="128" y="432"/>
                      <a:pt x="155" y="13"/>
                    </a:cubicBezTo>
                    <a:cubicBezTo>
                      <a:pt x="156" y="6"/>
                      <a:pt x="162" y="0"/>
                      <a:pt x="170" y="1"/>
                    </a:cubicBezTo>
                    <a:cubicBezTo>
                      <a:pt x="177" y="1"/>
                      <a:pt x="183" y="8"/>
                      <a:pt x="183" y="15"/>
                    </a:cubicBezTo>
                    <a:cubicBezTo>
                      <a:pt x="155" y="434"/>
                      <a:pt x="103" y="857"/>
                      <a:pt x="28" y="1270"/>
                    </a:cubicBezTo>
                    <a:cubicBezTo>
                      <a:pt x="27" y="1277"/>
                      <a:pt x="21" y="1281"/>
                      <a:pt x="15" y="12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3" name="Google Shape;933;p35"/>
            <p:cNvGrpSpPr/>
            <p:nvPr/>
          </p:nvGrpSpPr>
          <p:grpSpPr>
            <a:xfrm>
              <a:off x="5917918" y="3067001"/>
              <a:ext cx="2405852" cy="1765240"/>
              <a:chOff x="5917700" y="3143082"/>
              <a:chExt cx="2190124" cy="1606955"/>
            </a:xfrm>
          </p:grpSpPr>
          <p:sp>
            <p:nvSpPr>
              <p:cNvPr id="934" name="Google Shape;934;p35"/>
              <p:cNvSpPr/>
              <p:nvPr/>
            </p:nvSpPr>
            <p:spPr>
              <a:xfrm>
                <a:off x="6991166" y="3618257"/>
                <a:ext cx="1116659" cy="1127454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300" extrusionOk="0">
                    <a:moveTo>
                      <a:pt x="2152" y="1502"/>
                    </a:moveTo>
                    <a:lnTo>
                      <a:pt x="2035" y="1306"/>
                    </a:lnTo>
                    <a:lnTo>
                      <a:pt x="1139" y="0"/>
                    </a:lnTo>
                    <a:lnTo>
                      <a:pt x="1257" y="2"/>
                    </a:lnTo>
                    <a:lnTo>
                      <a:pt x="2277" y="1530"/>
                    </a:lnTo>
                    <a:lnTo>
                      <a:pt x="16" y="2299"/>
                    </a:lnTo>
                    <a:lnTo>
                      <a:pt x="0" y="2253"/>
                    </a:lnTo>
                    <a:lnTo>
                      <a:pt x="2152" y="1502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6928530" y="4253263"/>
                <a:ext cx="1116669" cy="468694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958" extrusionOk="0">
                    <a:moveTo>
                      <a:pt x="2280" y="206"/>
                    </a:moveTo>
                    <a:lnTo>
                      <a:pt x="128" y="957"/>
                    </a:lnTo>
                    <a:cubicBezTo>
                      <a:pt x="98" y="849"/>
                      <a:pt x="50" y="782"/>
                      <a:pt x="0" y="740"/>
                    </a:cubicBezTo>
                    <a:cubicBezTo>
                      <a:pt x="4" y="724"/>
                      <a:pt x="7" y="709"/>
                      <a:pt x="10" y="693"/>
                    </a:cubicBezTo>
                    <a:cubicBezTo>
                      <a:pt x="38" y="616"/>
                      <a:pt x="167" y="352"/>
                      <a:pt x="641" y="191"/>
                    </a:cubicBezTo>
                    <a:cubicBezTo>
                      <a:pt x="1200" y="0"/>
                      <a:pt x="2163" y="10"/>
                      <a:pt x="2163" y="10"/>
                    </a:cubicBezTo>
                    <a:lnTo>
                      <a:pt x="2280" y="20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6680141" y="3527542"/>
                <a:ext cx="1306738" cy="1066986"/>
              </a:xfrm>
              <a:custGeom>
                <a:avLst/>
                <a:gdLst/>
                <a:ahLst/>
                <a:cxnLst/>
                <a:rect l="l" t="t" r="r" b="b"/>
                <a:pathLst>
                  <a:path w="2670" h="2178" extrusionOk="0">
                    <a:moveTo>
                      <a:pt x="1773" y="188"/>
                    </a:moveTo>
                    <a:lnTo>
                      <a:pt x="2669" y="1494"/>
                    </a:lnTo>
                    <a:cubicBezTo>
                      <a:pt x="2669" y="1494"/>
                      <a:pt x="1706" y="1484"/>
                      <a:pt x="1147" y="1675"/>
                    </a:cubicBezTo>
                    <a:cubicBezTo>
                      <a:pt x="673" y="1836"/>
                      <a:pt x="544" y="2100"/>
                      <a:pt x="516" y="2177"/>
                    </a:cubicBezTo>
                    <a:cubicBezTo>
                      <a:pt x="557" y="1965"/>
                      <a:pt x="527" y="1745"/>
                      <a:pt x="433" y="1550"/>
                    </a:cubicBezTo>
                    <a:lnTo>
                      <a:pt x="0" y="652"/>
                    </a:lnTo>
                    <a:cubicBezTo>
                      <a:pt x="492" y="0"/>
                      <a:pt x="1734" y="132"/>
                      <a:pt x="1734" y="132"/>
                    </a:cubicBezTo>
                    <a:lnTo>
                      <a:pt x="1773" y="188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5967377" y="3184119"/>
                <a:ext cx="1030266" cy="1432007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923" extrusionOk="0">
                    <a:moveTo>
                      <a:pt x="1961" y="2922"/>
                    </a:moveTo>
                    <a:cubicBezTo>
                      <a:pt x="1863" y="2840"/>
                      <a:pt x="1755" y="2856"/>
                      <a:pt x="1755" y="2856"/>
                    </a:cubicBezTo>
                    <a:lnTo>
                      <a:pt x="412" y="1257"/>
                    </a:lnTo>
                    <a:lnTo>
                      <a:pt x="0" y="23"/>
                    </a:lnTo>
                    <a:lnTo>
                      <a:pt x="147" y="11"/>
                    </a:lnTo>
                    <a:lnTo>
                      <a:pt x="285" y="0"/>
                    </a:lnTo>
                    <a:lnTo>
                      <a:pt x="786" y="1341"/>
                    </a:lnTo>
                    <a:cubicBezTo>
                      <a:pt x="786" y="1341"/>
                      <a:pt x="2103" y="2229"/>
                      <a:pt x="1967" y="2895"/>
                    </a:cubicBezTo>
                    <a:cubicBezTo>
                      <a:pt x="1967" y="2897"/>
                      <a:pt x="1967" y="2898"/>
                      <a:pt x="1967" y="2898"/>
                    </a:cubicBezTo>
                    <a:cubicBezTo>
                      <a:pt x="1965" y="2908"/>
                      <a:pt x="1963" y="2916"/>
                      <a:pt x="1961" y="292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6107771" y="3184119"/>
                <a:ext cx="889878" cy="1419040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2896" extrusionOk="0">
                    <a:moveTo>
                      <a:pt x="1605" y="2250"/>
                    </a:moveTo>
                    <a:cubicBezTo>
                      <a:pt x="1699" y="2445"/>
                      <a:pt x="1729" y="2665"/>
                      <a:pt x="1688" y="2877"/>
                    </a:cubicBezTo>
                    <a:cubicBezTo>
                      <a:pt x="1685" y="2885"/>
                      <a:pt x="1683" y="2891"/>
                      <a:pt x="1682" y="2895"/>
                    </a:cubicBezTo>
                    <a:cubicBezTo>
                      <a:pt x="1818" y="2229"/>
                      <a:pt x="501" y="1341"/>
                      <a:pt x="501" y="1341"/>
                    </a:cubicBezTo>
                    <a:lnTo>
                      <a:pt x="0" y="0"/>
                    </a:lnTo>
                    <a:cubicBezTo>
                      <a:pt x="1086" y="825"/>
                      <a:pt x="1172" y="1352"/>
                      <a:pt x="1172" y="1352"/>
                    </a:cubicBezTo>
                    <a:lnTo>
                      <a:pt x="1605" y="225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5917700" y="3143082"/>
                <a:ext cx="1082104" cy="1606955"/>
              </a:xfrm>
              <a:custGeom>
                <a:avLst/>
                <a:gdLst/>
                <a:ahLst/>
                <a:cxnLst/>
                <a:rect l="l" t="t" r="r" b="b"/>
                <a:pathLst>
                  <a:path w="2210" h="3283" extrusionOk="0">
                    <a:moveTo>
                      <a:pt x="447" y="1436"/>
                    </a:moveTo>
                    <a:lnTo>
                      <a:pt x="0" y="0"/>
                    </a:lnTo>
                    <a:lnTo>
                      <a:pt x="249" y="93"/>
                    </a:lnTo>
                    <a:lnTo>
                      <a:pt x="102" y="105"/>
                    </a:lnTo>
                    <a:lnTo>
                      <a:pt x="514" y="1339"/>
                    </a:lnTo>
                    <a:lnTo>
                      <a:pt x="1857" y="2938"/>
                    </a:lnTo>
                    <a:cubicBezTo>
                      <a:pt x="1857" y="2938"/>
                      <a:pt x="1965" y="2922"/>
                      <a:pt x="2063" y="3004"/>
                    </a:cubicBezTo>
                    <a:cubicBezTo>
                      <a:pt x="2058" y="3034"/>
                      <a:pt x="2058" y="3035"/>
                      <a:pt x="2062" y="3018"/>
                    </a:cubicBezTo>
                    <a:cubicBezTo>
                      <a:pt x="2063" y="3014"/>
                      <a:pt x="2064" y="3010"/>
                      <a:pt x="2065" y="3006"/>
                    </a:cubicBezTo>
                    <a:cubicBezTo>
                      <a:pt x="2115" y="3048"/>
                      <a:pt x="2163" y="3115"/>
                      <a:pt x="2193" y="3223"/>
                    </a:cubicBezTo>
                    <a:lnTo>
                      <a:pt x="2209" y="3269"/>
                    </a:lnTo>
                    <a:lnTo>
                      <a:pt x="2171" y="3282"/>
                    </a:lnTo>
                    <a:lnTo>
                      <a:pt x="1815" y="3002"/>
                    </a:lnTo>
                    <a:lnTo>
                      <a:pt x="447" y="143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6096970" y="3173321"/>
                <a:ext cx="896352" cy="1453607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966" extrusionOk="0">
                    <a:moveTo>
                      <a:pt x="1700" y="2965"/>
                    </a:moveTo>
                    <a:cubicBezTo>
                      <a:pt x="1699" y="2965"/>
                      <a:pt x="1698" y="2965"/>
                      <a:pt x="1697" y="2965"/>
                    </a:cubicBezTo>
                    <a:cubicBezTo>
                      <a:pt x="1687" y="2963"/>
                      <a:pt x="1680" y="2954"/>
                      <a:pt x="1681" y="2944"/>
                    </a:cubicBezTo>
                    <a:cubicBezTo>
                      <a:pt x="1681" y="2941"/>
                      <a:pt x="1707" y="2557"/>
                      <a:pt x="1487" y="2290"/>
                    </a:cubicBezTo>
                    <a:cubicBezTo>
                      <a:pt x="1263" y="2019"/>
                      <a:pt x="518" y="1384"/>
                      <a:pt x="510" y="1377"/>
                    </a:cubicBezTo>
                    <a:cubicBezTo>
                      <a:pt x="508" y="1375"/>
                      <a:pt x="506" y="1373"/>
                      <a:pt x="505" y="1369"/>
                    </a:cubicBezTo>
                    <a:lnTo>
                      <a:pt x="4" y="29"/>
                    </a:lnTo>
                    <a:cubicBezTo>
                      <a:pt x="0" y="19"/>
                      <a:pt x="6" y="8"/>
                      <a:pt x="16" y="4"/>
                    </a:cubicBezTo>
                    <a:cubicBezTo>
                      <a:pt x="26" y="0"/>
                      <a:pt x="37" y="5"/>
                      <a:pt x="40" y="15"/>
                    </a:cubicBezTo>
                    <a:lnTo>
                      <a:pt x="539" y="1351"/>
                    </a:lnTo>
                    <a:cubicBezTo>
                      <a:pt x="598" y="1401"/>
                      <a:pt x="1299" y="2002"/>
                      <a:pt x="1517" y="2266"/>
                    </a:cubicBezTo>
                    <a:cubicBezTo>
                      <a:pt x="1650" y="2426"/>
                      <a:pt x="1697" y="2623"/>
                      <a:pt x="1713" y="2764"/>
                    </a:cubicBezTo>
                    <a:cubicBezTo>
                      <a:pt x="1737" y="2473"/>
                      <a:pt x="1613" y="2285"/>
                      <a:pt x="1611" y="2283"/>
                    </a:cubicBezTo>
                    <a:lnTo>
                      <a:pt x="1177" y="1382"/>
                    </a:lnTo>
                    <a:cubicBezTo>
                      <a:pt x="1172" y="1372"/>
                      <a:pt x="1176" y="1361"/>
                      <a:pt x="1186" y="1356"/>
                    </a:cubicBezTo>
                    <a:cubicBezTo>
                      <a:pt x="1195" y="1352"/>
                      <a:pt x="1207" y="1356"/>
                      <a:pt x="1211" y="1365"/>
                    </a:cubicBezTo>
                    <a:lnTo>
                      <a:pt x="1645" y="2264"/>
                    </a:lnTo>
                    <a:cubicBezTo>
                      <a:pt x="1651" y="2272"/>
                      <a:pt x="1831" y="2543"/>
                      <a:pt x="1719" y="2951"/>
                    </a:cubicBezTo>
                    <a:cubicBezTo>
                      <a:pt x="1717" y="2959"/>
                      <a:pt x="1709" y="2965"/>
                      <a:pt x="1700" y="296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6917730" y="4244624"/>
                <a:ext cx="1079953" cy="380139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778" extrusionOk="0">
                    <a:moveTo>
                      <a:pt x="22" y="777"/>
                    </a:moveTo>
                    <a:cubicBezTo>
                      <a:pt x="19" y="777"/>
                      <a:pt x="16" y="776"/>
                      <a:pt x="14" y="775"/>
                    </a:cubicBezTo>
                    <a:cubicBezTo>
                      <a:pt x="4" y="770"/>
                      <a:pt x="0" y="758"/>
                      <a:pt x="5" y="749"/>
                    </a:cubicBezTo>
                    <a:cubicBezTo>
                      <a:pt x="13" y="734"/>
                      <a:pt x="197" y="383"/>
                      <a:pt x="655" y="191"/>
                    </a:cubicBezTo>
                    <a:cubicBezTo>
                      <a:pt x="1111" y="0"/>
                      <a:pt x="2142" y="8"/>
                      <a:pt x="2185" y="8"/>
                    </a:cubicBezTo>
                    <a:cubicBezTo>
                      <a:pt x="2196" y="8"/>
                      <a:pt x="2205" y="17"/>
                      <a:pt x="2205" y="28"/>
                    </a:cubicBezTo>
                    <a:cubicBezTo>
                      <a:pt x="2204" y="38"/>
                      <a:pt x="2195" y="45"/>
                      <a:pt x="2185" y="47"/>
                    </a:cubicBezTo>
                    <a:cubicBezTo>
                      <a:pt x="2175" y="47"/>
                      <a:pt x="1119" y="39"/>
                      <a:pt x="670" y="226"/>
                    </a:cubicBezTo>
                    <a:cubicBezTo>
                      <a:pt x="225" y="413"/>
                      <a:pt x="41" y="763"/>
                      <a:pt x="40" y="767"/>
                    </a:cubicBezTo>
                    <a:cubicBezTo>
                      <a:pt x="36" y="773"/>
                      <a:pt x="29" y="777"/>
                      <a:pt x="22" y="77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6969567" y="4307260"/>
                <a:ext cx="1064826" cy="390939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799" extrusionOk="0">
                    <a:moveTo>
                      <a:pt x="22" y="798"/>
                    </a:moveTo>
                    <a:cubicBezTo>
                      <a:pt x="14" y="798"/>
                      <a:pt x="6" y="793"/>
                      <a:pt x="3" y="785"/>
                    </a:cubicBezTo>
                    <a:cubicBezTo>
                      <a:pt x="0" y="775"/>
                      <a:pt x="5" y="764"/>
                      <a:pt x="15" y="761"/>
                    </a:cubicBezTo>
                    <a:lnTo>
                      <a:pt x="2147" y="4"/>
                    </a:lnTo>
                    <a:cubicBezTo>
                      <a:pt x="2157" y="0"/>
                      <a:pt x="2168" y="5"/>
                      <a:pt x="2172" y="15"/>
                    </a:cubicBezTo>
                    <a:cubicBezTo>
                      <a:pt x="2175" y="25"/>
                      <a:pt x="2170" y="37"/>
                      <a:pt x="2160" y="40"/>
                    </a:cubicBezTo>
                    <a:lnTo>
                      <a:pt x="28" y="797"/>
                    </a:lnTo>
                    <a:cubicBezTo>
                      <a:pt x="26" y="798"/>
                      <a:pt x="24" y="798"/>
                      <a:pt x="22" y="79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6943648" y="4277021"/>
                <a:ext cx="1071310" cy="377979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771" extrusionOk="0">
                    <a:moveTo>
                      <a:pt x="23" y="770"/>
                    </a:moveTo>
                    <a:cubicBezTo>
                      <a:pt x="16" y="770"/>
                      <a:pt x="10" y="767"/>
                      <a:pt x="6" y="761"/>
                    </a:cubicBezTo>
                    <a:cubicBezTo>
                      <a:pt x="0" y="752"/>
                      <a:pt x="3" y="740"/>
                      <a:pt x="12" y="734"/>
                    </a:cubicBezTo>
                    <a:cubicBezTo>
                      <a:pt x="18" y="731"/>
                      <a:pt x="585" y="367"/>
                      <a:pt x="903" y="256"/>
                    </a:cubicBezTo>
                    <a:cubicBezTo>
                      <a:pt x="1221" y="146"/>
                      <a:pt x="2125" y="8"/>
                      <a:pt x="2163" y="2"/>
                    </a:cubicBezTo>
                    <a:cubicBezTo>
                      <a:pt x="2174" y="0"/>
                      <a:pt x="2184" y="7"/>
                      <a:pt x="2186" y="18"/>
                    </a:cubicBezTo>
                    <a:cubicBezTo>
                      <a:pt x="2187" y="28"/>
                      <a:pt x="2180" y="38"/>
                      <a:pt x="2169" y="40"/>
                    </a:cubicBezTo>
                    <a:cubicBezTo>
                      <a:pt x="2160" y="41"/>
                      <a:pt x="1230" y="183"/>
                      <a:pt x="916" y="293"/>
                    </a:cubicBezTo>
                    <a:cubicBezTo>
                      <a:pt x="602" y="402"/>
                      <a:pt x="39" y="763"/>
                      <a:pt x="33" y="767"/>
                    </a:cubicBezTo>
                    <a:cubicBezTo>
                      <a:pt x="30" y="769"/>
                      <a:pt x="26" y="770"/>
                      <a:pt x="23" y="7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5"/>
              <p:cNvSpPr/>
              <p:nvPr/>
            </p:nvSpPr>
            <p:spPr>
              <a:xfrm>
                <a:off x="6055933" y="3175480"/>
                <a:ext cx="855316" cy="1429844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921" extrusionOk="0">
                    <a:moveTo>
                      <a:pt x="1724" y="2920"/>
                    </a:moveTo>
                    <a:cubicBezTo>
                      <a:pt x="1714" y="2920"/>
                      <a:pt x="1706" y="2913"/>
                      <a:pt x="1705" y="2903"/>
                    </a:cubicBezTo>
                    <a:cubicBezTo>
                      <a:pt x="1704" y="2899"/>
                      <a:pt x="1639" y="2445"/>
                      <a:pt x="1402" y="2235"/>
                    </a:cubicBezTo>
                    <a:cubicBezTo>
                      <a:pt x="1158" y="2020"/>
                      <a:pt x="487" y="1390"/>
                      <a:pt x="481" y="1384"/>
                    </a:cubicBezTo>
                    <a:cubicBezTo>
                      <a:pt x="478" y="1382"/>
                      <a:pt x="477" y="1379"/>
                      <a:pt x="476" y="1376"/>
                    </a:cubicBezTo>
                    <a:lnTo>
                      <a:pt x="3" y="28"/>
                    </a:lnTo>
                    <a:cubicBezTo>
                      <a:pt x="0" y="18"/>
                      <a:pt x="5" y="7"/>
                      <a:pt x="15" y="3"/>
                    </a:cubicBezTo>
                    <a:cubicBezTo>
                      <a:pt x="25" y="0"/>
                      <a:pt x="36" y="5"/>
                      <a:pt x="40" y="15"/>
                    </a:cubicBezTo>
                    <a:lnTo>
                      <a:pt x="511" y="1359"/>
                    </a:lnTo>
                    <a:cubicBezTo>
                      <a:pt x="563" y="1408"/>
                      <a:pt x="1193" y="1999"/>
                      <a:pt x="1427" y="2206"/>
                    </a:cubicBezTo>
                    <a:cubicBezTo>
                      <a:pt x="1676" y="2425"/>
                      <a:pt x="1740" y="2879"/>
                      <a:pt x="1743" y="2898"/>
                    </a:cubicBezTo>
                    <a:cubicBezTo>
                      <a:pt x="1744" y="2909"/>
                      <a:pt x="1737" y="2918"/>
                      <a:pt x="1726" y="2920"/>
                    </a:cubicBezTo>
                    <a:cubicBezTo>
                      <a:pt x="1725" y="2920"/>
                      <a:pt x="1725" y="2920"/>
                      <a:pt x="1724" y="29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5"/>
              <p:cNvSpPr/>
              <p:nvPr/>
            </p:nvSpPr>
            <p:spPr>
              <a:xfrm>
                <a:off x="5993296" y="3181960"/>
                <a:ext cx="844515" cy="1412569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2882" extrusionOk="0">
                    <a:moveTo>
                      <a:pt x="1703" y="2881"/>
                    </a:moveTo>
                    <a:cubicBezTo>
                      <a:pt x="1696" y="2881"/>
                      <a:pt x="1688" y="2876"/>
                      <a:pt x="1685" y="2868"/>
                    </a:cubicBezTo>
                    <a:cubicBezTo>
                      <a:pt x="1684" y="2864"/>
                      <a:pt x="1518" y="2457"/>
                      <a:pt x="1239" y="2178"/>
                    </a:cubicBezTo>
                    <a:cubicBezTo>
                      <a:pt x="957" y="1897"/>
                      <a:pt x="476" y="1368"/>
                      <a:pt x="471" y="1363"/>
                    </a:cubicBezTo>
                    <a:cubicBezTo>
                      <a:pt x="469" y="1361"/>
                      <a:pt x="468" y="1359"/>
                      <a:pt x="467" y="1356"/>
                    </a:cubicBezTo>
                    <a:lnTo>
                      <a:pt x="3" y="28"/>
                    </a:lnTo>
                    <a:cubicBezTo>
                      <a:pt x="0" y="18"/>
                      <a:pt x="5" y="7"/>
                      <a:pt x="15" y="4"/>
                    </a:cubicBezTo>
                    <a:cubicBezTo>
                      <a:pt x="25" y="0"/>
                      <a:pt x="36" y="6"/>
                      <a:pt x="40" y="16"/>
                    </a:cubicBezTo>
                    <a:lnTo>
                      <a:pt x="502" y="1340"/>
                    </a:lnTo>
                    <a:cubicBezTo>
                      <a:pt x="541" y="1382"/>
                      <a:pt x="996" y="1881"/>
                      <a:pt x="1266" y="2151"/>
                    </a:cubicBezTo>
                    <a:cubicBezTo>
                      <a:pt x="1551" y="2435"/>
                      <a:pt x="1719" y="2850"/>
                      <a:pt x="1721" y="2854"/>
                    </a:cubicBezTo>
                    <a:cubicBezTo>
                      <a:pt x="1725" y="2864"/>
                      <a:pt x="1720" y="2875"/>
                      <a:pt x="1710" y="2879"/>
                    </a:cubicBezTo>
                    <a:cubicBezTo>
                      <a:pt x="1708" y="2880"/>
                      <a:pt x="1706" y="2881"/>
                      <a:pt x="1703" y="28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5"/>
            <p:cNvGrpSpPr/>
            <p:nvPr/>
          </p:nvGrpSpPr>
          <p:grpSpPr>
            <a:xfrm rot="378388" flipH="1">
              <a:off x="6437908" y="2216349"/>
              <a:ext cx="912861" cy="1433845"/>
              <a:chOff x="5029200" y="4991100"/>
              <a:chExt cx="954087" cy="1498600"/>
            </a:xfrm>
          </p:grpSpPr>
          <p:sp>
            <p:nvSpPr>
              <p:cNvPr id="947" name="Google Shape;947;p35"/>
              <p:cNvSpPr/>
              <p:nvPr/>
            </p:nvSpPr>
            <p:spPr>
              <a:xfrm>
                <a:off x="5627687" y="6172200"/>
                <a:ext cx="3556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884" extrusionOk="0">
                    <a:moveTo>
                      <a:pt x="760" y="0"/>
                    </a:moveTo>
                    <a:lnTo>
                      <a:pt x="931" y="300"/>
                    </a:lnTo>
                    <a:cubicBezTo>
                      <a:pt x="988" y="400"/>
                      <a:pt x="974" y="523"/>
                      <a:pt x="896" y="590"/>
                    </a:cubicBezTo>
                    <a:cubicBezTo>
                      <a:pt x="847" y="632"/>
                      <a:pt x="778" y="682"/>
                      <a:pt x="678" y="739"/>
                    </a:cubicBezTo>
                    <a:cubicBezTo>
                      <a:pt x="578" y="796"/>
                      <a:pt x="500" y="830"/>
                      <a:pt x="439" y="851"/>
                    </a:cubicBezTo>
                    <a:cubicBezTo>
                      <a:pt x="341" y="883"/>
                      <a:pt x="228" y="833"/>
                      <a:pt x="171" y="733"/>
                    </a:cubicBezTo>
                    <a:lnTo>
                      <a:pt x="0" y="433"/>
                    </a:lnTo>
                    <a:cubicBezTo>
                      <a:pt x="0" y="433"/>
                      <a:pt x="359" y="391"/>
                      <a:pt x="760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5"/>
              <p:cNvSpPr/>
              <p:nvPr/>
            </p:nvSpPr>
            <p:spPr>
              <a:xfrm>
                <a:off x="5562600" y="6056312"/>
                <a:ext cx="339725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945" h="757" extrusionOk="0">
                    <a:moveTo>
                      <a:pt x="760" y="0"/>
                    </a:moveTo>
                    <a:lnTo>
                      <a:pt x="944" y="323"/>
                    </a:lnTo>
                    <a:cubicBezTo>
                      <a:pt x="543" y="714"/>
                      <a:pt x="184" y="756"/>
                      <a:pt x="184" y="756"/>
                    </a:cubicBezTo>
                    <a:lnTo>
                      <a:pt x="0" y="433"/>
                    </a:lnTo>
                    <a:cubicBezTo>
                      <a:pt x="0" y="433"/>
                      <a:pt x="359" y="391"/>
                      <a:pt x="76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5"/>
              <p:cNvSpPr/>
              <p:nvPr/>
            </p:nvSpPr>
            <p:spPr>
              <a:xfrm>
                <a:off x="5054600" y="5165725"/>
                <a:ext cx="781050" cy="1046160"/>
              </a:xfrm>
              <a:custGeom>
                <a:avLst/>
                <a:gdLst/>
                <a:ahLst/>
                <a:cxnLst/>
                <a:rect l="l" t="t" r="r" b="b"/>
                <a:pathLst>
                  <a:path w="2171" h="2908" extrusionOk="0">
                    <a:moveTo>
                      <a:pt x="759" y="0"/>
                    </a:moveTo>
                    <a:lnTo>
                      <a:pt x="2170" y="2474"/>
                    </a:lnTo>
                    <a:cubicBezTo>
                      <a:pt x="1769" y="2865"/>
                      <a:pt x="1410" y="2907"/>
                      <a:pt x="1410" y="2907"/>
                    </a:cubicBezTo>
                    <a:lnTo>
                      <a:pt x="0" y="433"/>
                    </a:lnTo>
                    <a:cubicBezTo>
                      <a:pt x="0" y="433"/>
                      <a:pt x="90" y="557"/>
                      <a:pt x="173" y="513"/>
                    </a:cubicBezTo>
                    <a:cubicBezTo>
                      <a:pt x="256" y="469"/>
                      <a:pt x="222" y="323"/>
                      <a:pt x="222" y="323"/>
                    </a:cubicBezTo>
                    <a:cubicBezTo>
                      <a:pt x="222" y="323"/>
                      <a:pt x="348" y="408"/>
                      <a:pt x="456" y="352"/>
                    </a:cubicBezTo>
                    <a:cubicBezTo>
                      <a:pt x="565" y="295"/>
                      <a:pt x="525" y="152"/>
                      <a:pt x="525" y="152"/>
                    </a:cubicBezTo>
                    <a:cubicBezTo>
                      <a:pt x="525" y="152"/>
                      <a:pt x="657" y="239"/>
                      <a:pt x="732" y="208"/>
                    </a:cubicBezTo>
                    <a:cubicBezTo>
                      <a:pt x="807" y="177"/>
                      <a:pt x="759" y="0"/>
                      <a:pt x="759" y="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5"/>
              <p:cNvSpPr/>
              <p:nvPr/>
            </p:nvSpPr>
            <p:spPr>
              <a:xfrm>
                <a:off x="5040312" y="5075237"/>
                <a:ext cx="304799" cy="292101"/>
              </a:xfrm>
              <a:custGeom>
                <a:avLst/>
                <a:gdLst/>
                <a:ahLst/>
                <a:cxnLst/>
                <a:rect l="l" t="t" r="r" b="b"/>
                <a:pathLst>
                  <a:path w="847" h="812" extrusionOk="0">
                    <a:moveTo>
                      <a:pt x="432" y="0"/>
                    </a:moveTo>
                    <a:lnTo>
                      <a:pt x="798" y="254"/>
                    </a:lnTo>
                    <a:cubicBezTo>
                      <a:pt x="798" y="254"/>
                      <a:pt x="846" y="431"/>
                      <a:pt x="771" y="462"/>
                    </a:cubicBezTo>
                    <a:cubicBezTo>
                      <a:pt x="696" y="493"/>
                      <a:pt x="564" y="406"/>
                      <a:pt x="564" y="406"/>
                    </a:cubicBezTo>
                    <a:cubicBezTo>
                      <a:pt x="564" y="406"/>
                      <a:pt x="604" y="549"/>
                      <a:pt x="495" y="606"/>
                    </a:cubicBezTo>
                    <a:cubicBezTo>
                      <a:pt x="387" y="662"/>
                      <a:pt x="261" y="577"/>
                      <a:pt x="261" y="577"/>
                    </a:cubicBezTo>
                    <a:cubicBezTo>
                      <a:pt x="261" y="577"/>
                      <a:pt x="295" y="723"/>
                      <a:pt x="212" y="767"/>
                    </a:cubicBezTo>
                    <a:cubicBezTo>
                      <a:pt x="129" y="811"/>
                      <a:pt x="39" y="687"/>
                      <a:pt x="39" y="687"/>
                    </a:cubicBezTo>
                    <a:lnTo>
                      <a:pt x="0" y="154"/>
                    </a:lnTo>
                    <a:lnTo>
                      <a:pt x="432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35"/>
              <p:cNvSpPr/>
              <p:nvPr/>
            </p:nvSpPr>
            <p:spPr>
              <a:xfrm>
                <a:off x="5035550" y="4997450"/>
                <a:ext cx="161925" cy="13335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370" extrusionOk="0">
                    <a:moveTo>
                      <a:pt x="447" y="215"/>
                    </a:moveTo>
                    <a:lnTo>
                      <a:pt x="15" y="369"/>
                    </a:lnTo>
                    <a:lnTo>
                      <a:pt x="0" y="152"/>
                    </a:lnTo>
                    <a:lnTo>
                      <a:pt x="137" y="0"/>
                    </a:lnTo>
                    <a:lnTo>
                      <a:pt x="447" y="215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35"/>
              <p:cNvSpPr/>
              <p:nvPr/>
            </p:nvSpPr>
            <p:spPr>
              <a:xfrm>
                <a:off x="5029200" y="4991100"/>
                <a:ext cx="171450" cy="144462"/>
              </a:xfrm>
              <a:custGeom>
                <a:avLst/>
                <a:gdLst/>
                <a:ahLst/>
                <a:cxnLst/>
                <a:rect l="l" t="t" r="r" b="b"/>
                <a:pathLst>
                  <a:path w="476" h="400" extrusionOk="0">
                    <a:moveTo>
                      <a:pt x="25" y="398"/>
                    </a:moveTo>
                    <a:cubicBezTo>
                      <a:pt x="24" y="397"/>
                      <a:pt x="23" y="397"/>
                      <a:pt x="22" y="396"/>
                    </a:cubicBezTo>
                    <a:cubicBezTo>
                      <a:pt x="18" y="394"/>
                      <a:pt x="16" y="390"/>
                      <a:pt x="16" y="386"/>
                    </a:cubicBezTo>
                    <a:lnTo>
                      <a:pt x="0" y="168"/>
                    </a:lnTo>
                    <a:cubicBezTo>
                      <a:pt x="0" y="165"/>
                      <a:pt x="1" y="161"/>
                      <a:pt x="4" y="158"/>
                    </a:cubicBezTo>
                    <a:lnTo>
                      <a:pt x="141" y="6"/>
                    </a:lnTo>
                    <a:cubicBezTo>
                      <a:pt x="145" y="1"/>
                      <a:pt x="153" y="0"/>
                      <a:pt x="159" y="4"/>
                    </a:cubicBezTo>
                    <a:lnTo>
                      <a:pt x="469" y="220"/>
                    </a:lnTo>
                    <a:cubicBezTo>
                      <a:pt x="473" y="223"/>
                      <a:pt x="475" y="228"/>
                      <a:pt x="475" y="233"/>
                    </a:cubicBezTo>
                    <a:cubicBezTo>
                      <a:pt x="474" y="238"/>
                      <a:pt x="470" y="242"/>
                      <a:pt x="466" y="244"/>
                    </a:cubicBezTo>
                    <a:lnTo>
                      <a:pt x="33" y="398"/>
                    </a:lnTo>
                    <a:cubicBezTo>
                      <a:pt x="30" y="399"/>
                      <a:pt x="27" y="399"/>
                      <a:pt x="25" y="398"/>
                    </a:cubicBezTo>
                    <a:close/>
                    <a:moveTo>
                      <a:pt x="28" y="172"/>
                    </a:moveTo>
                    <a:lnTo>
                      <a:pt x="41" y="366"/>
                    </a:lnTo>
                    <a:lnTo>
                      <a:pt x="431" y="227"/>
                    </a:lnTo>
                    <a:lnTo>
                      <a:pt x="153" y="34"/>
                    </a:lnTo>
                    <a:lnTo>
                      <a:pt x="28" y="17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35"/>
              <p:cNvSpPr/>
              <p:nvPr/>
            </p:nvSpPr>
            <p:spPr>
              <a:xfrm>
                <a:off x="5129212" y="5276850"/>
                <a:ext cx="522286" cy="915990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2545" extrusionOk="0">
                    <a:moveTo>
                      <a:pt x="1429" y="2543"/>
                    </a:moveTo>
                    <a:cubicBezTo>
                      <a:pt x="1426" y="2542"/>
                      <a:pt x="1423" y="2540"/>
                      <a:pt x="1421" y="2537"/>
                    </a:cubicBezTo>
                    <a:lnTo>
                      <a:pt x="4" y="22"/>
                    </a:lnTo>
                    <a:cubicBezTo>
                      <a:pt x="0" y="16"/>
                      <a:pt x="3" y="7"/>
                      <a:pt x="9" y="4"/>
                    </a:cubicBezTo>
                    <a:cubicBezTo>
                      <a:pt x="16" y="0"/>
                      <a:pt x="24" y="2"/>
                      <a:pt x="28" y="9"/>
                    </a:cubicBezTo>
                    <a:lnTo>
                      <a:pt x="1445" y="2523"/>
                    </a:lnTo>
                    <a:cubicBezTo>
                      <a:pt x="1449" y="2530"/>
                      <a:pt x="1447" y="2538"/>
                      <a:pt x="1440" y="2542"/>
                    </a:cubicBezTo>
                    <a:cubicBezTo>
                      <a:pt x="1437" y="2544"/>
                      <a:pt x="1432" y="2544"/>
                      <a:pt x="1429" y="25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5"/>
              <p:cNvSpPr/>
              <p:nvPr/>
            </p:nvSpPr>
            <p:spPr>
              <a:xfrm>
                <a:off x="5237162" y="5214937"/>
                <a:ext cx="554036" cy="890586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2476" extrusionOk="0">
                    <a:moveTo>
                      <a:pt x="1517" y="2473"/>
                    </a:moveTo>
                    <a:cubicBezTo>
                      <a:pt x="1514" y="2472"/>
                      <a:pt x="1512" y="2470"/>
                      <a:pt x="1510" y="2468"/>
                    </a:cubicBezTo>
                    <a:lnTo>
                      <a:pt x="4" y="22"/>
                    </a:lnTo>
                    <a:cubicBezTo>
                      <a:pt x="0" y="16"/>
                      <a:pt x="2" y="8"/>
                      <a:pt x="9" y="4"/>
                    </a:cubicBezTo>
                    <a:cubicBezTo>
                      <a:pt x="15" y="0"/>
                      <a:pt x="23" y="2"/>
                      <a:pt x="27" y="8"/>
                    </a:cubicBezTo>
                    <a:lnTo>
                      <a:pt x="1534" y="2453"/>
                    </a:lnTo>
                    <a:cubicBezTo>
                      <a:pt x="1538" y="2460"/>
                      <a:pt x="1536" y="2468"/>
                      <a:pt x="1529" y="2472"/>
                    </a:cubicBezTo>
                    <a:cubicBezTo>
                      <a:pt x="1525" y="2474"/>
                      <a:pt x="1521" y="2475"/>
                      <a:pt x="1517" y="24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5"/>
              <p:cNvSpPr/>
              <p:nvPr/>
            </p:nvSpPr>
            <p:spPr>
              <a:xfrm>
                <a:off x="5573712" y="5942012"/>
                <a:ext cx="134937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04" extrusionOk="0">
                    <a:moveTo>
                      <a:pt x="301" y="185"/>
                    </a:moveTo>
                    <a:cubicBezTo>
                      <a:pt x="369" y="304"/>
                      <a:pt x="372" y="430"/>
                      <a:pt x="308" y="466"/>
                    </a:cubicBezTo>
                    <a:cubicBezTo>
                      <a:pt x="244" y="503"/>
                      <a:pt x="138" y="435"/>
                      <a:pt x="70" y="317"/>
                    </a:cubicBezTo>
                    <a:cubicBezTo>
                      <a:pt x="3" y="198"/>
                      <a:pt x="0" y="73"/>
                      <a:pt x="63" y="36"/>
                    </a:cubicBezTo>
                    <a:cubicBezTo>
                      <a:pt x="127" y="0"/>
                      <a:pt x="234" y="67"/>
                      <a:pt x="301" y="185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5"/>
              <p:cNvSpPr/>
              <p:nvPr/>
            </p:nvSpPr>
            <p:spPr>
              <a:xfrm>
                <a:off x="5697537" y="6410325"/>
                <a:ext cx="95250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36" extrusionOk="0">
                    <a:moveTo>
                      <a:pt x="117" y="117"/>
                    </a:moveTo>
                    <a:cubicBezTo>
                      <a:pt x="115" y="116"/>
                      <a:pt x="114" y="115"/>
                      <a:pt x="112" y="115"/>
                    </a:cubicBezTo>
                    <a:cubicBezTo>
                      <a:pt x="67" y="97"/>
                      <a:pt x="29" y="64"/>
                      <a:pt x="4" y="23"/>
                    </a:cubicBezTo>
                    <a:cubicBezTo>
                      <a:pt x="0" y="16"/>
                      <a:pt x="2" y="8"/>
                      <a:pt x="9" y="4"/>
                    </a:cubicBezTo>
                    <a:cubicBezTo>
                      <a:pt x="15" y="0"/>
                      <a:pt x="24" y="2"/>
                      <a:pt x="28" y="9"/>
                    </a:cubicBezTo>
                    <a:cubicBezTo>
                      <a:pt x="49" y="45"/>
                      <a:pt x="83" y="74"/>
                      <a:pt x="122" y="89"/>
                    </a:cubicBezTo>
                    <a:cubicBezTo>
                      <a:pt x="161" y="105"/>
                      <a:pt x="205" y="107"/>
                      <a:pt x="246" y="96"/>
                    </a:cubicBezTo>
                    <a:cubicBezTo>
                      <a:pt x="254" y="93"/>
                      <a:pt x="261" y="98"/>
                      <a:pt x="263" y="105"/>
                    </a:cubicBezTo>
                    <a:cubicBezTo>
                      <a:pt x="265" y="112"/>
                      <a:pt x="261" y="120"/>
                      <a:pt x="254" y="122"/>
                    </a:cubicBezTo>
                    <a:cubicBezTo>
                      <a:pt x="209" y="135"/>
                      <a:pt x="160" y="133"/>
                      <a:pt x="117" y="1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5"/>
              <p:cNvSpPr/>
              <p:nvPr/>
            </p:nvSpPr>
            <p:spPr>
              <a:xfrm>
                <a:off x="5757862" y="6423025"/>
                <a:ext cx="412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43" extrusionOk="0">
                    <a:moveTo>
                      <a:pt x="20" y="32"/>
                    </a:moveTo>
                    <a:cubicBezTo>
                      <a:pt x="16" y="31"/>
                      <a:pt x="13" y="29"/>
                      <a:pt x="9" y="28"/>
                    </a:cubicBezTo>
                    <a:cubicBezTo>
                      <a:pt x="3" y="24"/>
                      <a:pt x="0" y="16"/>
                      <a:pt x="3" y="9"/>
                    </a:cubicBezTo>
                    <a:cubicBezTo>
                      <a:pt x="7" y="2"/>
                      <a:pt x="15" y="0"/>
                      <a:pt x="22" y="3"/>
                    </a:cubicBezTo>
                    <a:cubicBezTo>
                      <a:pt x="43" y="14"/>
                      <a:pt x="69" y="15"/>
                      <a:pt x="92" y="7"/>
                    </a:cubicBezTo>
                    <a:cubicBezTo>
                      <a:pt x="99" y="4"/>
                      <a:pt x="107" y="8"/>
                      <a:pt x="109" y="15"/>
                    </a:cubicBezTo>
                    <a:cubicBezTo>
                      <a:pt x="112" y="22"/>
                      <a:pt x="108" y="30"/>
                      <a:pt x="101" y="33"/>
                    </a:cubicBezTo>
                    <a:cubicBezTo>
                      <a:pt x="75" y="42"/>
                      <a:pt x="46" y="42"/>
                      <a:pt x="20" y="3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5"/>
            <p:cNvGrpSpPr/>
            <p:nvPr/>
          </p:nvGrpSpPr>
          <p:grpSpPr>
            <a:xfrm>
              <a:off x="6361913" y="1977112"/>
              <a:ext cx="481013" cy="523874"/>
              <a:chOff x="4810125" y="3008312"/>
              <a:chExt cx="481013" cy="523874"/>
            </a:xfrm>
          </p:grpSpPr>
          <p:sp>
            <p:nvSpPr>
              <p:cNvPr id="959" name="Google Shape;959;p35"/>
              <p:cNvSpPr/>
              <p:nvPr/>
            </p:nvSpPr>
            <p:spPr>
              <a:xfrm>
                <a:off x="4816475" y="3008312"/>
                <a:ext cx="465138" cy="423863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1176" extrusionOk="0">
                    <a:moveTo>
                      <a:pt x="618" y="159"/>
                    </a:moveTo>
                    <a:cubicBezTo>
                      <a:pt x="618" y="159"/>
                      <a:pt x="628" y="210"/>
                      <a:pt x="657" y="269"/>
                    </a:cubicBezTo>
                    <a:cubicBezTo>
                      <a:pt x="660" y="275"/>
                      <a:pt x="663" y="280"/>
                      <a:pt x="667" y="286"/>
                    </a:cubicBezTo>
                    <a:cubicBezTo>
                      <a:pt x="689" y="326"/>
                      <a:pt x="721" y="368"/>
                      <a:pt x="764" y="397"/>
                    </a:cubicBezTo>
                    <a:cubicBezTo>
                      <a:pt x="876" y="471"/>
                      <a:pt x="993" y="409"/>
                      <a:pt x="993" y="409"/>
                    </a:cubicBezTo>
                    <a:lnTo>
                      <a:pt x="1290" y="606"/>
                    </a:lnTo>
                    <a:lnTo>
                      <a:pt x="912" y="1175"/>
                    </a:lnTo>
                    <a:lnTo>
                      <a:pt x="616" y="978"/>
                    </a:lnTo>
                    <a:cubicBezTo>
                      <a:pt x="616" y="978"/>
                      <a:pt x="627" y="846"/>
                      <a:pt x="516" y="771"/>
                    </a:cubicBezTo>
                    <a:cubicBezTo>
                      <a:pt x="404" y="697"/>
                      <a:pt x="240" y="728"/>
                      <a:pt x="240" y="728"/>
                    </a:cubicBezTo>
                    <a:lnTo>
                      <a:pt x="0" y="568"/>
                    </a:lnTo>
                    <a:lnTo>
                      <a:pt x="378" y="0"/>
                    </a:lnTo>
                    <a:lnTo>
                      <a:pt x="618" y="159"/>
                    </a:lnTo>
                    <a:close/>
                    <a:moveTo>
                      <a:pt x="959" y="985"/>
                    </a:moveTo>
                    <a:lnTo>
                      <a:pt x="994" y="932"/>
                    </a:lnTo>
                    <a:lnTo>
                      <a:pt x="1142" y="709"/>
                    </a:lnTo>
                    <a:lnTo>
                      <a:pt x="340" y="176"/>
                    </a:lnTo>
                    <a:lnTo>
                      <a:pt x="192" y="399"/>
                    </a:lnTo>
                    <a:lnTo>
                      <a:pt x="157" y="452"/>
                    </a:lnTo>
                    <a:lnTo>
                      <a:pt x="959" y="98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5"/>
              <p:cNvSpPr/>
              <p:nvPr/>
            </p:nvSpPr>
            <p:spPr>
              <a:xfrm>
                <a:off x="4816475" y="3213100"/>
                <a:ext cx="225425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47" extrusionOk="0">
                    <a:moveTo>
                      <a:pt x="0" y="0"/>
                    </a:moveTo>
                    <a:lnTo>
                      <a:pt x="23" y="278"/>
                    </a:lnTo>
                    <a:lnTo>
                      <a:pt x="262" y="437"/>
                    </a:lnTo>
                    <a:cubicBezTo>
                      <a:pt x="262" y="437"/>
                      <a:pt x="427" y="406"/>
                      <a:pt x="539" y="481"/>
                    </a:cubicBezTo>
                    <a:cubicBezTo>
                      <a:pt x="568" y="500"/>
                      <a:pt x="588" y="523"/>
                      <a:pt x="603" y="546"/>
                    </a:cubicBezTo>
                    <a:lnTo>
                      <a:pt x="616" y="410"/>
                    </a:lnTo>
                    <a:cubicBezTo>
                      <a:pt x="616" y="410"/>
                      <a:pt x="627" y="278"/>
                      <a:pt x="516" y="203"/>
                    </a:cubicBezTo>
                    <a:cubicBezTo>
                      <a:pt x="404" y="129"/>
                      <a:pt x="240" y="160"/>
                      <a:pt x="240" y="160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5"/>
              <p:cNvSpPr/>
              <p:nvPr/>
            </p:nvSpPr>
            <p:spPr>
              <a:xfrm>
                <a:off x="4873625" y="3152775"/>
                <a:ext cx="301626" cy="211137"/>
              </a:xfrm>
              <a:custGeom>
                <a:avLst/>
                <a:gdLst/>
                <a:ahLst/>
                <a:cxnLst/>
                <a:rect l="l" t="t" r="r" b="b"/>
                <a:pathLst>
                  <a:path w="838" h="587" extrusionOk="0">
                    <a:moveTo>
                      <a:pt x="819" y="559"/>
                    </a:moveTo>
                    <a:lnTo>
                      <a:pt x="802" y="586"/>
                    </a:lnTo>
                    <a:lnTo>
                      <a:pt x="0" y="53"/>
                    </a:lnTo>
                    <a:lnTo>
                      <a:pt x="35" y="0"/>
                    </a:lnTo>
                    <a:lnTo>
                      <a:pt x="837" y="533"/>
                    </a:lnTo>
                    <a:lnTo>
                      <a:pt x="819" y="55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35"/>
              <p:cNvSpPr/>
              <p:nvPr/>
            </p:nvSpPr>
            <p:spPr>
              <a:xfrm>
                <a:off x="4886325" y="3071812"/>
                <a:ext cx="3429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951" h="757" extrusionOk="0">
                    <a:moveTo>
                      <a:pt x="950" y="533"/>
                    </a:moveTo>
                    <a:lnTo>
                      <a:pt x="802" y="756"/>
                    </a:lnTo>
                    <a:lnTo>
                      <a:pt x="0" y="223"/>
                    </a:lnTo>
                    <a:lnTo>
                      <a:pt x="148" y="0"/>
                    </a:lnTo>
                    <a:lnTo>
                      <a:pt x="950" y="533"/>
                    </a:lnTo>
                    <a:close/>
                    <a:moveTo>
                      <a:pt x="518" y="423"/>
                    </a:moveTo>
                    <a:cubicBezTo>
                      <a:pt x="541" y="389"/>
                      <a:pt x="531" y="343"/>
                      <a:pt x="497" y="320"/>
                    </a:cubicBezTo>
                    <a:cubicBezTo>
                      <a:pt x="463" y="297"/>
                      <a:pt x="418" y="306"/>
                      <a:pt x="395" y="341"/>
                    </a:cubicBezTo>
                    <a:cubicBezTo>
                      <a:pt x="372" y="375"/>
                      <a:pt x="382" y="421"/>
                      <a:pt x="416" y="444"/>
                    </a:cubicBezTo>
                    <a:cubicBezTo>
                      <a:pt x="449" y="466"/>
                      <a:pt x="495" y="457"/>
                      <a:pt x="518" y="4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5"/>
              <p:cNvSpPr/>
              <p:nvPr/>
            </p:nvSpPr>
            <p:spPr>
              <a:xfrm>
                <a:off x="5033962" y="3227387"/>
                <a:ext cx="257176" cy="304799"/>
              </a:xfrm>
              <a:custGeom>
                <a:avLst/>
                <a:gdLst/>
                <a:ahLst/>
                <a:cxnLst/>
                <a:rect l="l" t="t" r="r" b="b"/>
                <a:pathLst>
                  <a:path w="714" h="847" extrusionOk="0">
                    <a:moveTo>
                      <a:pt x="13" y="372"/>
                    </a:moveTo>
                    <a:lnTo>
                      <a:pt x="0" y="508"/>
                    </a:lnTo>
                    <a:cubicBezTo>
                      <a:pt x="5" y="516"/>
                      <a:pt x="10" y="524"/>
                      <a:pt x="13" y="532"/>
                    </a:cubicBezTo>
                    <a:cubicBezTo>
                      <a:pt x="40" y="592"/>
                      <a:pt x="35" y="649"/>
                      <a:pt x="35" y="649"/>
                    </a:cubicBezTo>
                    <a:lnTo>
                      <a:pt x="332" y="846"/>
                    </a:lnTo>
                    <a:lnTo>
                      <a:pt x="713" y="288"/>
                    </a:lnTo>
                    <a:lnTo>
                      <a:pt x="687" y="0"/>
                    </a:lnTo>
                    <a:lnTo>
                      <a:pt x="309" y="569"/>
                    </a:lnTo>
                    <a:lnTo>
                      <a:pt x="13" y="37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5"/>
              <p:cNvSpPr/>
              <p:nvPr/>
            </p:nvSpPr>
            <p:spPr>
              <a:xfrm>
                <a:off x="5019675" y="3178175"/>
                <a:ext cx="6191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70" extrusionOk="0">
                    <a:moveTo>
                      <a:pt x="23" y="44"/>
                    </a:moveTo>
                    <a:cubicBezTo>
                      <a:pt x="0" y="78"/>
                      <a:pt x="10" y="124"/>
                      <a:pt x="44" y="147"/>
                    </a:cubicBezTo>
                    <a:cubicBezTo>
                      <a:pt x="77" y="169"/>
                      <a:pt x="123" y="160"/>
                      <a:pt x="146" y="126"/>
                    </a:cubicBezTo>
                    <a:cubicBezTo>
                      <a:pt x="169" y="92"/>
                      <a:pt x="159" y="46"/>
                      <a:pt x="125" y="23"/>
                    </a:cubicBezTo>
                    <a:cubicBezTo>
                      <a:pt x="91" y="0"/>
                      <a:pt x="46" y="9"/>
                      <a:pt x="23" y="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35"/>
              <p:cNvSpPr/>
              <p:nvPr/>
            </p:nvSpPr>
            <p:spPr>
              <a:xfrm>
                <a:off x="4810125" y="3206750"/>
                <a:ext cx="476251" cy="230187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639" extrusionOk="0">
                    <a:moveTo>
                      <a:pt x="929" y="638"/>
                    </a:moveTo>
                    <a:cubicBezTo>
                      <a:pt x="926" y="638"/>
                      <a:pt x="923" y="637"/>
                      <a:pt x="921" y="635"/>
                    </a:cubicBezTo>
                    <a:lnTo>
                      <a:pt x="625" y="438"/>
                    </a:lnTo>
                    <a:cubicBezTo>
                      <a:pt x="621" y="435"/>
                      <a:pt x="618" y="431"/>
                      <a:pt x="618" y="425"/>
                    </a:cubicBezTo>
                    <a:cubicBezTo>
                      <a:pt x="618" y="424"/>
                      <a:pt x="618" y="314"/>
                      <a:pt x="536" y="244"/>
                    </a:cubicBezTo>
                    <a:cubicBezTo>
                      <a:pt x="474" y="190"/>
                      <a:pt x="381" y="172"/>
                      <a:pt x="259" y="190"/>
                    </a:cubicBezTo>
                    <a:cubicBezTo>
                      <a:pt x="255" y="191"/>
                      <a:pt x="252" y="190"/>
                      <a:pt x="248" y="188"/>
                    </a:cubicBezTo>
                    <a:lnTo>
                      <a:pt x="9" y="29"/>
                    </a:lnTo>
                    <a:cubicBezTo>
                      <a:pt x="2" y="24"/>
                      <a:pt x="0" y="15"/>
                      <a:pt x="5" y="8"/>
                    </a:cubicBezTo>
                    <a:cubicBezTo>
                      <a:pt x="9" y="1"/>
                      <a:pt x="19" y="0"/>
                      <a:pt x="25" y="4"/>
                    </a:cubicBezTo>
                    <a:lnTo>
                      <a:pt x="260" y="160"/>
                    </a:lnTo>
                    <a:cubicBezTo>
                      <a:pt x="388" y="142"/>
                      <a:pt x="488" y="162"/>
                      <a:pt x="556" y="221"/>
                    </a:cubicBezTo>
                    <a:cubicBezTo>
                      <a:pt x="635" y="290"/>
                      <a:pt x="645" y="388"/>
                      <a:pt x="647" y="418"/>
                    </a:cubicBezTo>
                    <a:lnTo>
                      <a:pt x="925" y="602"/>
                    </a:lnTo>
                    <a:lnTo>
                      <a:pt x="1294" y="46"/>
                    </a:lnTo>
                    <a:cubicBezTo>
                      <a:pt x="1299" y="39"/>
                      <a:pt x="1308" y="37"/>
                      <a:pt x="1315" y="42"/>
                    </a:cubicBezTo>
                    <a:cubicBezTo>
                      <a:pt x="1322" y="46"/>
                      <a:pt x="1324" y="55"/>
                      <a:pt x="1319" y="62"/>
                    </a:cubicBezTo>
                    <a:lnTo>
                      <a:pt x="941" y="631"/>
                    </a:lnTo>
                    <a:cubicBezTo>
                      <a:pt x="939" y="634"/>
                      <a:pt x="936" y="637"/>
                      <a:pt x="932" y="637"/>
                    </a:cubicBezTo>
                    <a:cubicBezTo>
                      <a:pt x="931" y="638"/>
                      <a:pt x="930" y="638"/>
                      <a:pt x="929" y="6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5"/>
              <p:cNvSpPr/>
              <p:nvPr/>
            </p:nvSpPr>
            <p:spPr>
              <a:xfrm>
                <a:off x="5032375" y="3355975"/>
                <a:ext cx="19050" cy="115887"/>
              </a:xfrm>
              <a:custGeom>
                <a:avLst/>
                <a:gdLst/>
                <a:ahLst/>
                <a:cxnLst/>
                <a:rect l="l" t="t" r="r" b="b"/>
                <a:pathLst>
                  <a:path w="54" h="324" extrusionOk="0">
                    <a:moveTo>
                      <a:pt x="37" y="323"/>
                    </a:moveTo>
                    <a:cubicBezTo>
                      <a:pt x="30" y="323"/>
                      <a:pt x="23" y="317"/>
                      <a:pt x="22" y="309"/>
                    </a:cubicBezTo>
                    <a:lnTo>
                      <a:pt x="0" y="16"/>
                    </a:lnTo>
                    <a:cubicBezTo>
                      <a:pt x="0" y="8"/>
                      <a:pt x="6" y="0"/>
                      <a:pt x="14" y="0"/>
                    </a:cubicBezTo>
                    <a:cubicBezTo>
                      <a:pt x="21" y="0"/>
                      <a:pt x="28" y="5"/>
                      <a:pt x="29" y="13"/>
                    </a:cubicBezTo>
                    <a:lnTo>
                      <a:pt x="52" y="307"/>
                    </a:lnTo>
                    <a:cubicBezTo>
                      <a:pt x="53" y="315"/>
                      <a:pt x="47" y="322"/>
                      <a:pt x="38" y="323"/>
                    </a:cubicBezTo>
                    <a:cubicBezTo>
                      <a:pt x="38" y="323"/>
                      <a:pt x="38" y="323"/>
                      <a:pt x="37" y="3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35"/>
              <p:cNvSpPr/>
              <p:nvPr/>
            </p:nvSpPr>
            <p:spPr>
              <a:xfrm>
                <a:off x="4897437" y="3265487"/>
                <a:ext cx="20637" cy="115887"/>
              </a:xfrm>
              <a:custGeom>
                <a:avLst/>
                <a:gdLst/>
                <a:ahLst/>
                <a:cxnLst/>
                <a:rect l="l" t="t" r="r" b="b"/>
                <a:pathLst>
                  <a:path w="57" h="324" extrusionOk="0">
                    <a:moveTo>
                      <a:pt x="41" y="323"/>
                    </a:moveTo>
                    <a:cubicBezTo>
                      <a:pt x="33" y="323"/>
                      <a:pt x="26" y="317"/>
                      <a:pt x="26" y="309"/>
                    </a:cubicBezTo>
                    <a:lnTo>
                      <a:pt x="1" y="17"/>
                    </a:lnTo>
                    <a:cubicBezTo>
                      <a:pt x="0" y="9"/>
                      <a:pt x="6" y="2"/>
                      <a:pt x="14" y="1"/>
                    </a:cubicBezTo>
                    <a:cubicBezTo>
                      <a:pt x="22" y="0"/>
                      <a:pt x="30" y="6"/>
                      <a:pt x="30" y="14"/>
                    </a:cubicBezTo>
                    <a:lnTo>
                      <a:pt x="55" y="307"/>
                    </a:lnTo>
                    <a:cubicBezTo>
                      <a:pt x="56" y="315"/>
                      <a:pt x="50" y="322"/>
                      <a:pt x="42" y="323"/>
                    </a:cubicBezTo>
                    <a:cubicBezTo>
                      <a:pt x="41" y="323"/>
                      <a:pt x="41" y="323"/>
                      <a:pt x="41" y="3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5"/>
              <p:cNvSpPr/>
              <p:nvPr/>
            </p:nvSpPr>
            <p:spPr>
              <a:xfrm>
                <a:off x="4932362" y="3065462"/>
                <a:ext cx="301626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837" h="566" extrusionOk="0">
                    <a:moveTo>
                      <a:pt x="819" y="565"/>
                    </a:moveTo>
                    <a:cubicBezTo>
                      <a:pt x="816" y="565"/>
                      <a:pt x="813" y="564"/>
                      <a:pt x="811" y="562"/>
                    </a:cubicBezTo>
                    <a:lnTo>
                      <a:pt x="9" y="29"/>
                    </a:lnTo>
                    <a:cubicBezTo>
                      <a:pt x="2" y="25"/>
                      <a:pt x="0" y="16"/>
                      <a:pt x="5" y="9"/>
                    </a:cubicBezTo>
                    <a:cubicBezTo>
                      <a:pt x="9" y="2"/>
                      <a:pt x="19" y="0"/>
                      <a:pt x="25" y="5"/>
                    </a:cubicBezTo>
                    <a:lnTo>
                      <a:pt x="827" y="538"/>
                    </a:lnTo>
                    <a:cubicBezTo>
                      <a:pt x="834" y="542"/>
                      <a:pt x="836" y="551"/>
                      <a:pt x="831" y="558"/>
                    </a:cubicBezTo>
                    <a:cubicBezTo>
                      <a:pt x="829" y="563"/>
                      <a:pt x="824" y="565"/>
                      <a:pt x="819" y="56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5"/>
              <p:cNvSpPr/>
              <p:nvPr/>
            </p:nvSpPr>
            <p:spPr>
              <a:xfrm>
                <a:off x="5184775" y="3322637"/>
                <a:ext cx="76200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273" extrusionOk="0">
                    <a:moveTo>
                      <a:pt x="183" y="19"/>
                    </a:moveTo>
                    <a:cubicBezTo>
                      <a:pt x="212" y="39"/>
                      <a:pt x="201" y="106"/>
                      <a:pt x="159" y="171"/>
                    </a:cubicBezTo>
                    <a:cubicBezTo>
                      <a:pt x="116" y="235"/>
                      <a:pt x="58" y="272"/>
                      <a:pt x="29" y="253"/>
                    </a:cubicBezTo>
                    <a:cubicBezTo>
                      <a:pt x="0" y="233"/>
                      <a:pt x="10" y="165"/>
                      <a:pt x="53" y="101"/>
                    </a:cubicBezTo>
                    <a:cubicBezTo>
                      <a:pt x="95" y="37"/>
                      <a:pt x="153" y="0"/>
                      <a:pt x="183" y="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0" name="Google Shape;970;p35"/>
            <p:cNvGrpSpPr/>
            <p:nvPr/>
          </p:nvGrpSpPr>
          <p:grpSpPr>
            <a:xfrm rot="-2386221">
              <a:off x="5507130" y="3213140"/>
              <a:ext cx="996930" cy="1466822"/>
              <a:chOff x="5730875" y="4884737"/>
              <a:chExt cx="996949" cy="1466849"/>
            </a:xfrm>
          </p:grpSpPr>
          <p:sp>
            <p:nvSpPr>
              <p:cNvPr id="971" name="Google Shape;971;p35"/>
              <p:cNvSpPr/>
              <p:nvPr/>
            </p:nvSpPr>
            <p:spPr>
              <a:xfrm>
                <a:off x="5768975" y="5029200"/>
                <a:ext cx="220662" cy="163512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55" extrusionOk="0">
                    <a:moveTo>
                      <a:pt x="342" y="284"/>
                    </a:moveTo>
                    <a:lnTo>
                      <a:pt x="70" y="454"/>
                    </a:lnTo>
                    <a:lnTo>
                      <a:pt x="0" y="342"/>
                    </a:lnTo>
                    <a:lnTo>
                      <a:pt x="543" y="0"/>
                    </a:lnTo>
                    <a:lnTo>
                      <a:pt x="614" y="113"/>
                    </a:lnTo>
                    <a:lnTo>
                      <a:pt x="342" y="2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5"/>
              <p:cNvSpPr/>
              <p:nvPr/>
            </p:nvSpPr>
            <p:spPr>
              <a:xfrm>
                <a:off x="5730875" y="4884737"/>
                <a:ext cx="217487" cy="258763"/>
              </a:xfrm>
              <a:custGeom>
                <a:avLst/>
                <a:gdLst/>
                <a:ahLst/>
                <a:cxnLst/>
                <a:rect l="l" t="t" r="r" b="b"/>
                <a:pathLst>
                  <a:path w="606" h="719" extrusionOk="0">
                    <a:moveTo>
                      <a:pt x="605" y="432"/>
                    </a:moveTo>
                    <a:lnTo>
                      <a:pt x="150" y="718"/>
                    </a:lnTo>
                    <a:lnTo>
                      <a:pt x="14" y="117"/>
                    </a:lnTo>
                    <a:cubicBezTo>
                      <a:pt x="0" y="50"/>
                      <a:pt x="73" y="0"/>
                      <a:pt x="130" y="37"/>
                    </a:cubicBezTo>
                    <a:lnTo>
                      <a:pt x="605" y="43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35"/>
              <p:cNvSpPr/>
              <p:nvPr/>
            </p:nvSpPr>
            <p:spPr>
              <a:xfrm>
                <a:off x="6465887" y="6154737"/>
                <a:ext cx="261937" cy="196849"/>
              </a:xfrm>
              <a:custGeom>
                <a:avLst/>
                <a:gdLst/>
                <a:ahLst/>
                <a:cxnLst/>
                <a:rect l="l" t="t" r="r" b="b"/>
                <a:pathLst>
                  <a:path w="726" h="546" extrusionOk="0">
                    <a:moveTo>
                      <a:pt x="632" y="0"/>
                    </a:moveTo>
                    <a:lnTo>
                      <a:pt x="725" y="148"/>
                    </a:lnTo>
                    <a:cubicBezTo>
                      <a:pt x="725" y="148"/>
                      <a:pt x="671" y="221"/>
                      <a:pt x="432" y="372"/>
                    </a:cubicBezTo>
                    <a:lnTo>
                      <a:pt x="422" y="378"/>
                    </a:lnTo>
                    <a:cubicBezTo>
                      <a:pt x="182" y="528"/>
                      <a:pt x="93" y="545"/>
                      <a:pt x="93" y="545"/>
                    </a:cubicBezTo>
                    <a:lnTo>
                      <a:pt x="0" y="396"/>
                    </a:lnTo>
                    <a:cubicBezTo>
                      <a:pt x="0" y="396"/>
                      <a:pt x="89" y="379"/>
                      <a:pt x="329" y="230"/>
                    </a:cubicBezTo>
                    <a:lnTo>
                      <a:pt x="339" y="224"/>
                    </a:lnTo>
                    <a:cubicBezTo>
                      <a:pt x="578" y="73"/>
                      <a:pt x="632" y="0"/>
                      <a:pt x="632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5"/>
              <p:cNvSpPr/>
              <p:nvPr/>
            </p:nvSpPr>
            <p:spPr>
              <a:xfrm>
                <a:off x="5813425" y="5114925"/>
                <a:ext cx="881064" cy="1182683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3284" extrusionOk="0">
                    <a:moveTo>
                      <a:pt x="630" y="0"/>
                    </a:moveTo>
                    <a:lnTo>
                      <a:pt x="2448" y="2887"/>
                    </a:lnTo>
                    <a:cubicBezTo>
                      <a:pt x="2448" y="2887"/>
                      <a:pt x="2394" y="2960"/>
                      <a:pt x="2155" y="3111"/>
                    </a:cubicBezTo>
                    <a:lnTo>
                      <a:pt x="2145" y="3117"/>
                    </a:lnTo>
                    <a:cubicBezTo>
                      <a:pt x="1905" y="3266"/>
                      <a:pt x="1816" y="3283"/>
                      <a:pt x="1816" y="3283"/>
                    </a:cubicBezTo>
                    <a:lnTo>
                      <a:pt x="0" y="398"/>
                    </a:lnTo>
                    <a:cubicBezTo>
                      <a:pt x="24" y="392"/>
                      <a:pt x="118" y="361"/>
                      <a:pt x="322" y="233"/>
                    </a:cubicBezTo>
                    <a:lnTo>
                      <a:pt x="333" y="227"/>
                    </a:lnTo>
                    <a:cubicBezTo>
                      <a:pt x="571" y="76"/>
                      <a:pt x="625" y="4"/>
                      <a:pt x="625" y="4"/>
                    </a:cubicBezTo>
                    <a:lnTo>
                      <a:pt x="630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5"/>
              <p:cNvSpPr/>
              <p:nvPr/>
            </p:nvSpPr>
            <p:spPr>
              <a:xfrm>
                <a:off x="5778500" y="5060950"/>
                <a:ext cx="261936" cy="19843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550" extrusionOk="0">
                    <a:moveTo>
                      <a:pt x="631" y="0"/>
                    </a:moveTo>
                    <a:lnTo>
                      <a:pt x="726" y="151"/>
                    </a:lnTo>
                    <a:lnTo>
                      <a:pt x="721" y="155"/>
                    </a:lnTo>
                    <a:cubicBezTo>
                      <a:pt x="721" y="155"/>
                      <a:pt x="667" y="227"/>
                      <a:pt x="429" y="378"/>
                    </a:cubicBezTo>
                    <a:lnTo>
                      <a:pt x="418" y="384"/>
                    </a:lnTo>
                    <a:cubicBezTo>
                      <a:pt x="214" y="512"/>
                      <a:pt x="120" y="543"/>
                      <a:pt x="96" y="549"/>
                    </a:cubicBezTo>
                    <a:lnTo>
                      <a:pt x="0" y="396"/>
                    </a:lnTo>
                    <a:lnTo>
                      <a:pt x="631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35"/>
              <p:cNvSpPr/>
              <p:nvPr/>
            </p:nvSpPr>
            <p:spPr>
              <a:xfrm>
                <a:off x="5788025" y="5064125"/>
                <a:ext cx="207962" cy="13335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372" extrusionOk="0">
                    <a:moveTo>
                      <a:pt x="15" y="371"/>
                    </a:moveTo>
                    <a:cubicBezTo>
                      <a:pt x="11" y="371"/>
                      <a:pt x="6" y="369"/>
                      <a:pt x="4" y="365"/>
                    </a:cubicBezTo>
                    <a:cubicBezTo>
                      <a:pt x="0" y="358"/>
                      <a:pt x="2" y="350"/>
                      <a:pt x="8" y="346"/>
                    </a:cubicBezTo>
                    <a:lnTo>
                      <a:pt x="552" y="4"/>
                    </a:lnTo>
                    <a:cubicBezTo>
                      <a:pt x="559" y="0"/>
                      <a:pt x="567" y="2"/>
                      <a:pt x="571" y="9"/>
                    </a:cubicBezTo>
                    <a:cubicBezTo>
                      <a:pt x="575" y="15"/>
                      <a:pt x="573" y="24"/>
                      <a:pt x="567" y="28"/>
                    </a:cubicBezTo>
                    <a:lnTo>
                      <a:pt x="23" y="369"/>
                    </a:lnTo>
                    <a:cubicBezTo>
                      <a:pt x="20" y="371"/>
                      <a:pt x="18" y="371"/>
                      <a:pt x="15" y="3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5"/>
              <p:cNvSpPr/>
              <p:nvPr/>
            </p:nvSpPr>
            <p:spPr>
              <a:xfrm>
                <a:off x="5778500" y="5033962"/>
                <a:ext cx="176212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316" extrusionOk="0">
                    <a:moveTo>
                      <a:pt x="16" y="315"/>
                    </a:moveTo>
                    <a:cubicBezTo>
                      <a:pt x="12" y="315"/>
                      <a:pt x="7" y="313"/>
                      <a:pt x="4" y="309"/>
                    </a:cubicBezTo>
                    <a:cubicBezTo>
                      <a:pt x="0" y="303"/>
                      <a:pt x="2" y="294"/>
                      <a:pt x="9" y="290"/>
                    </a:cubicBezTo>
                    <a:lnTo>
                      <a:pt x="464" y="4"/>
                    </a:lnTo>
                    <a:cubicBezTo>
                      <a:pt x="470" y="0"/>
                      <a:pt x="479" y="2"/>
                      <a:pt x="483" y="9"/>
                    </a:cubicBezTo>
                    <a:cubicBezTo>
                      <a:pt x="487" y="15"/>
                      <a:pt x="485" y="24"/>
                      <a:pt x="478" y="28"/>
                    </a:cubicBezTo>
                    <a:lnTo>
                      <a:pt x="23" y="313"/>
                    </a:lnTo>
                    <a:cubicBezTo>
                      <a:pt x="21" y="315"/>
                      <a:pt x="19" y="315"/>
                      <a:pt x="16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35"/>
              <p:cNvSpPr/>
              <p:nvPr/>
            </p:nvSpPr>
            <p:spPr>
              <a:xfrm>
                <a:off x="5746750" y="4897437"/>
                <a:ext cx="3016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85" h="171" extrusionOk="0">
                    <a:moveTo>
                      <a:pt x="15" y="170"/>
                    </a:moveTo>
                    <a:cubicBezTo>
                      <a:pt x="12" y="170"/>
                      <a:pt x="9" y="169"/>
                      <a:pt x="6" y="167"/>
                    </a:cubicBezTo>
                    <a:cubicBezTo>
                      <a:pt x="1" y="161"/>
                      <a:pt x="0" y="153"/>
                      <a:pt x="5" y="147"/>
                    </a:cubicBezTo>
                    <a:cubicBezTo>
                      <a:pt x="38" y="111"/>
                      <a:pt x="56" y="62"/>
                      <a:pt x="56" y="13"/>
                    </a:cubicBezTo>
                    <a:cubicBezTo>
                      <a:pt x="56" y="6"/>
                      <a:pt x="62" y="0"/>
                      <a:pt x="69" y="0"/>
                    </a:cubicBezTo>
                    <a:cubicBezTo>
                      <a:pt x="69" y="0"/>
                      <a:pt x="69" y="0"/>
                      <a:pt x="70" y="0"/>
                    </a:cubicBezTo>
                    <a:cubicBezTo>
                      <a:pt x="77" y="0"/>
                      <a:pt x="83" y="6"/>
                      <a:pt x="83" y="13"/>
                    </a:cubicBezTo>
                    <a:cubicBezTo>
                      <a:pt x="84" y="69"/>
                      <a:pt x="63" y="124"/>
                      <a:pt x="26" y="165"/>
                    </a:cubicBezTo>
                    <a:cubicBezTo>
                      <a:pt x="23" y="168"/>
                      <a:pt x="19" y="170"/>
                      <a:pt x="15" y="1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35"/>
              <p:cNvSpPr/>
              <p:nvPr/>
            </p:nvSpPr>
            <p:spPr>
              <a:xfrm>
                <a:off x="6442075" y="6116637"/>
                <a:ext cx="238125" cy="153987"/>
              </a:xfrm>
              <a:custGeom>
                <a:avLst/>
                <a:gdLst/>
                <a:ahLst/>
                <a:cxnLst/>
                <a:rect l="l" t="t" r="r" b="b"/>
                <a:pathLst>
                  <a:path w="662" h="426" extrusionOk="0">
                    <a:moveTo>
                      <a:pt x="15" y="425"/>
                    </a:moveTo>
                    <a:cubicBezTo>
                      <a:pt x="8" y="425"/>
                      <a:pt x="2" y="421"/>
                      <a:pt x="1" y="414"/>
                    </a:cubicBezTo>
                    <a:cubicBezTo>
                      <a:pt x="0" y="407"/>
                      <a:pt x="5" y="400"/>
                      <a:pt x="12" y="398"/>
                    </a:cubicBezTo>
                    <a:cubicBezTo>
                      <a:pt x="13" y="398"/>
                      <a:pt x="103" y="379"/>
                      <a:pt x="336" y="234"/>
                    </a:cubicBezTo>
                    <a:lnTo>
                      <a:pt x="346" y="227"/>
                    </a:lnTo>
                    <a:cubicBezTo>
                      <a:pt x="578" y="80"/>
                      <a:pt x="634" y="8"/>
                      <a:pt x="635" y="7"/>
                    </a:cubicBezTo>
                    <a:cubicBezTo>
                      <a:pt x="639" y="1"/>
                      <a:pt x="648" y="0"/>
                      <a:pt x="654" y="4"/>
                    </a:cubicBezTo>
                    <a:cubicBezTo>
                      <a:pt x="660" y="9"/>
                      <a:pt x="661" y="17"/>
                      <a:pt x="657" y="24"/>
                    </a:cubicBezTo>
                    <a:cubicBezTo>
                      <a:pt x="655" y="27"/>
                      <a:pt x="599" y="100"/>
                      <a:pt x="361" y="250"/>
                    </a:cubicBezTo>
                    <a:lnTo>
                      <a:pt x="350" y="257"/>
                    </a:lnTo>
                    <a:cubicBezTo>
                      <a:pt x="111" y="406"/>
                      <a:pt x="21" y="424"/>
                      <a:pt x="17" y="425"/>
                    </a:cubicBezTo>
                    <a:cubicBezTo>
                      <a:pt x="16" y="425"/>
                      <a:pt x="15" y="425"/>
                      <a:pt x="15" y="4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5"/>
              <p:cNvSpPr/>
              <p:nvPr/>
            </p:nvSpPr>
            <p:spPr>
              <a:xfrm>
                <a:off x="6405562" y="6059487"/>
                <a:ext cx="238125" cy="153987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27" extrusionOk="0">
                    <a:moveTo>
                      <a:pt x="15" y="426"/>
                    </a:moveTo>
                    <a:cubicBezTo>
                      <a:pt x="9" y="426"/>
                      <a:pt x="3" y="421"/>
                      <a:pt x="2" y="415"/>
                    </a:cubicBezTo>
                    <a:cubicBezTo>
                      <a:pt x="0" y="407"/>
                      <a:pt x="5" y="400"/>
                      <a:pt x="13" y="399"/>
                    </a:cubicBezTo>
                    <a:cubicBezTo>
                      <a:pt x="14" y="398"/>
                      <a:pt x="103" y="379"/>
                      <a:pt x="337" y="234"/>
                    </a:cubicBezTo>
                    <a:lnTo>
                      <a:pt x="347" y="228"/>
                    </a:lnTo>
                    <a:cubicBezTo>
                      <a:pt x="579" y="81"/>
                      <a:pt x="635" y="8"/>
                      <a:pt x="636" y="8"/>
                    </a:cubicBezTo>
                    <a:cubicBezTo>
                      <a:pt x="640" y="1"/>
                      <a:pt x="649" y="0"/>
                      <a:pt x="655" y="5"/>
                    </a:cubicBezTo>
                    <a:cubicBezTo>
                      <a:pt x="661" y="9"/>
                      <a:pt x="662" y="18"/>
                      <a:pt x="658" y="24"/>
                    </a:cubicBezTo>
                    <a:cubicBezTo>
                      <a:pt x="655" y="27"/>
                      <a:pt x="600" y="100"/>
                      <a:pt x="361" y="251"/>
                    </a:cubicBezTo>
                    <a:lnTo>
                      <a:pt x="351" y="257"/>
                    </a:lnTo>
                    <a:cubicBezTo>
                      <a:pt x="112" y="406"/>
                      <a:pt x="22" y="425"/>
                      <a:pt x="18" y="426"/>
                    </a:cubicBezTo>
                    <a:cubicBezTo>
                      <a:pt x="17" y="426"/>
                      <a:pt x="16" y="426"/>
                      <a:pt x="15" y="4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35"/>
              <p:cNvSpPr/>
              <p:nvPr/>
            </p:nvSpPr>
            <p:spPr>
              <a:xfrm>
                <a:off x="5891212" y="5245100"/>
                <a:ext cx="238125" cy="153987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27" extrusionOk="0">
                    <a:moveTo>
                      <a:pt x="15" y="426"/>
                    </a:moveTo>
                    <a:cubicBezTo>
                      <a:pt x="9" y="426"/>
                      <a:pt x="3" y="421"/>
                      <a:pt x="2" y="415"/>
                    </a:cubicBezTo>
                    <a:cubicBezTo>
                      <a:pt x="0" y="407"/>
                      <a:pt x="5" y="400"/>
                      <a:pt x="13" y="399"/>
                    </a:cubicBezTo>
                    <a:cubicBezTo>
                      <a:pt x="14" y="399"/>
                      <a:pt x="103" y="380"/>
                      <a:pt x="336" y="234"/>
                    </a:cubicBezTo>
                    <a:lnTo>
                      <a:pt x="347" y="228"/>
                    </a:lnTo>
                    <a:cubicBezTo>
                      <a:pt x="579" y="81"/>
                      <a:pt x="635" y="8"/>
                      <a:pt x="636" y="8"/>
                    </a:cubicBezTo>
                    <a:cubicBezTo>
                      <a:pt x="640" y="2"/>
                      <a:pt x="649" y="0"/>
                      <a:pt x="655" y="5"/>
                    </a:cubicBezTo>
                    <a:cubicBezTo>
                      <a:pt x="661" y="9"/>
                      <a:pt x="662" y="18"/>
                      <a:pt x="658" y="24"/>
                    </a:cubicBezTo>
                    <a:cubicBezTo>
                      <a:pt x="655" y="27"/>
                      <a:pt x="600" y="100"/>
                      <a:pt x="361" y="251"/>
                    </a:cubicBezTo>
                    <a:lnTo>
                      <a:pt x="351" y="257"/>
                    </a:lnTo>
                    <a:cubicBezTo>
                      <a:pt x="112" y="407"/>
                      <a:pt x="22" y="425"/>
                      <a:pt x="18" y="426"/>
                    </a:cubicBezTo>
                    <a:cubicBezTo>
                      <a:pt x="17" y="426"/>
                      <a:pt x="16" y="426"/>
                      <a:pt x="15" y="4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35"/>
              <p:cNvSpPr/>
              <p:nvPr/>
            </p:nvSpPr>
            <p:spPr>
              <a:xfrm>
                <a:off x="5856287" y="5187950"/>
                <a:ext cx="238125" cy="153987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26" extrusionOk="0">
                    <a:moveTo>
                      <a:pt x="15" y="425"/>
                    </a:moveTo>
                    <a:cubicBezTo>
                      <a:pt x="9" y="425"/>
                      <a:pt x="3" y="421"/>
                      <a:pt x="2" y="414"/>
                    </a:cubicBezTo>
                    <a:cubicBezTo>
                      <a:pt x="0" y="407"/>
                      <a:pt x="5" y="400"/>
                      <a:pt x="13" y="398"/>
                    </a:cubicBezTo>
                    <a:cubicBezTo>
                      <a:pt x="13" y="398"/>
                      <a:pt x="103" y="379"/>
                      <a:pt x="336" y="234"/>
                    </a:cubicBezTo>
                    <a:lnTo>
                      <a:pt x="347" y="227"/>
                    </a:lnTo>
                    <a:cubicBezTo>
                      <a:pt x="579" y="80"/>
                      <a:pt x="635" y="8"/>
                      <a:pt x="635" y="7"/>
                    </a:cubicBezTo>
                    <a:cubicBezTo>
                      <a:pt x="640" y="1"/>
                      <a:pt x="649" y="0"/>
                      <a:pt x="655" y="4"/>
                    </a:cubicBezTo>
                    <a:cubicBezTo>
                      <a:pt x="661" y="9"/>
                      <a:pt x="662" y="17"/>
                      <a:pt x="657" y="24"/>
                    </a:cubicBezTo>
                    <a:cubicBezTo>
                      <a:pt x="655" y="27"/>
                      <a:pt x="599" y="100"/>
                      <a:pt x="361" y="250"/>
                    </a:cubicBezTo>
                    <a:lnTo>
                      <a:pt x="351" y="257"/>
                    </a:lnTo>
                    <a:cubicBezTo>
                      <a:pt x="112" y="406"/>
                      <a:pt x="21" y="424"/>
                      <a:pt x="18" y="425"/>
                    </a:cubicBezTo>
                    <a:cubicBezTo>
                      <a:pt x="17" y="425"/>
                      <a:pt x="16" y="425"/>
                      <a:pt x="15" y="4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35"/>
              <p:cNvSpPr/>
              <p:nvPr/>
            </p:nvSpPr>
            <p:spPr>
              <a:xfrm>
                <a:off x="6005512" y="5357812"/>
                <a:ext cx="536575" cy="760411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2114" extrusionOk="0">
                    <a:moveTo>
                      <a:pt x="342" y="85"/>
                    </a:moveTo>
                    <a:lnTo>
                      <a:pt x="1439" y="1826"/>
                    </a:lnTo>
                    <a:cubicBezTo>
                      <a:pt x="1489" y="1906"/>
                      <a:pt x="1465" y="2013"/>
                      <a:pt x="1385" y="2063"/>
                    </a:cubicBezTo>
                    <a:cubicBezTo>
                      <a:pt x="1305" y="2113"/>
                      <a:pt x="1198" y="2089"/>
                      <a:pt x="1148" y="2009"/>
                    </a:cubicBezTo>
                    <a:lnTo>
                      <a:pt x="50" y="268"/>
                    </a:lnTo>
                    <a:cubicBezTo>
                      <a:pt x="0" y="188"/>
                      <a:pt x="24" y="82"/>
                      <a:pt x="104" y="31"/>
                    </a:cubicBezTo>
                    <a:cubicBezTo>
                      <a:pt x="145" y="6"/>
                      <a:pt x="191" y="0"/>
                      <a:pt x="234" y="9"/>
                    </a:cubicBezTo>
                    <a:cubicBezTo>
                      <a:pt x="277" y="19"/>
                      <a:pt x="316" y="45"/>
                      <a:pt x="342" y="8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4" name="Google Shape;984;p35"/>
            <p:cNvGrpSpPr/>
            <p:nvPr/>
          </p:nvGrpSpPr>
          <p:grpSpPr>
            <a:xfrm rot="1723265">
              <a:off x="6758569" y="1586793"/>
              <a:ext cx="616726" cy="294504"/>
              <a:chOff x="3406775" y="2479675"/>
              <a:chExt cx="847727" cy="404813"/>
            </a:xfrm>
          </p:grpSpPr>
          <p:sp>
            <p:nvSpPr>
              <p:cNvPr id="985" name="Google Shape;985;p35"/>
              <p:cNvSpPr/>
              <p:nvPr/>
            </p:nvSpPr>
            <p:spPr>
              <a:xfrm>
                <a:off x="3406775" y="2479675"/>
                <a:ext cx="847727" cy="295276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820" extrusionOk="0">
                    <a:moveTo>
                      <a:pt x="2352" y="690"/>
                    </a:moveTo>
                    <a:cubicBezTo>
                      <a:pt x="2302" y="733"/>
                      <a:pt x="2253" y="776"/>
                      <a:pt x="2203" y="819"/>
                    </a:cubicBezTo>
                    <a:cubicBezTo>
                      <a:pt x="2109" y="752"/>
                      <a:pt x="2051" y="632"/>
                      <a:pt x="2068" y="516"/>
                    </a:cubicBezTo>
                    <a:cubicBezTo>
                      <a:pt x="1955" y="567"/>
                      <a:pt x="1805" y="502"/>
                      <a:pt x="1766" y="384"/>
                    </a:cubicBezTo>
                    <a:cubicBezTo>
                      <a:pt x="1711" y="450"/>
                      <a:pt x="1613" y="476"/>
                      <a:pt x="1533" y="446"/>
                    </a:cubicBezTo>
                    <a:cubicBezTo>
                      <a:pt x="1452" y="417"/>
                      <a:pt x="1395" y="334"/>
                      <a:pt x="1395" y="249"/>
                    </a:cubicBezTo>
                    <a:cubicBezTo>
                      <a:pt x="1258" y="326"/>
                      <a:pt x="1065" y="285"/>
                      <a:pt x="972" y="159"/>
                    </a:cubicBezTo>
                    <a:cubicBezTo>
                      <a:pt x="894" y="252"/>
                      <a:pt x="740" y="269"/>
                      <a:pt x="643" y="195"/>
                    </a:cubicBezTo>
                    <a:cubicBezTo>
                      <a:pt x="606" y="336"/>
                      <a:pt x="453" y="436"/>
                      <a:pt x="309" y="413"/>
                    </a:cubicBezTo>
                    <a:cubicBezTo>
                      <a:pt x="336" y="483"/>
                      <a:pt x="328" y="566"/>
                      <a:pt x="287" y="630"/>
                    </a:cubicBezTo>
                    <a:cubicBezTo>
                      <a:pt x="258" y="676"/>
                      <a:pt x="212" y="711"/>
                      <a:pt x="160" y="728"/>
                    </a:cubicBezTo>
                    <a:cubicBezTo>
                      <a:pt x="107" y="698"/>
                      <a:pt x="53" y="668"/>
                      <a:pt x="0" y="639"/>
                    </a:cubicBezTo>
                    <a:cubicBezTo>
                      <a:pt x="56" y="630"/>
                      <a:pt x="108" y="603"/>
                      <a:pt x="146" y="561"/>
                    </a:cubicBezTo>
                    <a:cubicBezTo>
                      <a:pt x="208" y="493"/>
                      <a:pt x="227" y="389"/>
                      <a:pt x="193" y="304"/>
                    </a:cubicBezTo>
                    <a:cubicBezTo>
                      <a:pt x="363" y="310"/>
                      <a:pt x="526" y="172"/>
                      <a:pt x="548" y="3"/>
                    </a:cubicBezTo>
                    <a:cubicBezTo>
                      <a:pt x="665" y="124"/>
                      <a:pt x="885" y="123"/>
                      <a:pt x="1001" y="0"/>
                    </a:cubicBezTo>
                    <a:cubicBezTo>
                      <a:pt x="1095" y="135"/>
                      <a:pt x="1303" y="172"/>
                      <a:pt x="1439" y="78"/>
                    </a:cubicBezTo>
                    <a:cubicBezTo>
                      <a:pt x="1455" y="156"/>
                      <a:pt x="1513" y="224"/>
                      <a:pt x="1587" y="251"/>
                    </a:cubicBezTo>
                    <a:cubicBezTo>
                      <a:pt x="1662" y="278"/>
                      <a:pt x="1750" y="263"/>
                      <a:pt x="1812" y="213"/>
                    </a:cubicBezTo>
                    <a:cubicBezTo>
                      <a:pt x="1869" y="353"/>
                      <a:pt x="2044" y="432"/>
                      <a:pt x="2187" y="382"/>
                    </a:cubicBezTo>
                    <a:cubicBezTo>
                      <a:pt x="2147" y="497"/>
                      <a:pt x="2230" y="639"/>
                      <a:pt x="2351" y="660"/>
                    </a:cubicBezTo>
                    <a:cubicBezTo>
                      <a:pt x="2350" y="670"/>
                      <a:pt x="2351" y="680"/>
                      <a:pt x="2352" y="69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35"/>
              <p:cNvSpPr/>
              <p:nvPr/>
            </p:nvSpPr>
            <p:spPr>
              <a:xfrm>
                <a:off x="3463925" y="2536825"/>
                <a:ext cx="736601" cy="347663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965" extrusionOk="0">
                    <a:moveTo>
                      <a:pt x="2043" y="660"/>
                    </a:moveTo>
                    <a:cubicBezTo>
                      <a:pt x="1927" y="762"/>
                      <a:pt x="1810" y="863"/>
                      <a:pt x="1694" y="964"/>
                    </a:cubicBezTo>
                    <a:cubicBezTo>
                      <a:pt x="1673" y="860"/>
                      <a:pt x="1604" y="767"/>
                      <a:pt x="1512" y="717"/>
                    </a:cubicBezTo>
                    <a:cubicBezTo>
                      <a:pt x="1416" y="665"/>
                      <a:pt x="1296" y="658"/>
                      <a:pt x="1195" y="701"/>
                    </a:cubicBezTo>
                    <a:cubicBezTo>
                      <a:pt x="1114" y="549"/>
                      <a:pt x="927" y="462"/>
                      <a:pt x="759" y="497"/>
                    </a:cubicBezTo>
                    <a:cubicBezTo>
                      <a:pt x="604" y="529"/>
                      <a:pt x="476" y="662"/>
                      <a:pt x="445" y="817"/>
                    </a:cubicBezTo>
                    <a:cubicBezTo>
                      <a:pt x="297" y="734"/>
                      <a:pt x="148" y="651"/>
                      <a:pt x="0" y="569"/>
                    </a:cubicBezTo>
                    <a:cubicBezTo>
                      <a:pt x="52" y="552"/>
                      <a:pt x="98" y="517"/>
                      <a:pt x="127" y="471"/>
                    </a:cubicBezTo>
                    <a:cubicBezTo>
                      <a:pt x="168" y="407"/>
                      <a:pt x="176" y="324"/>
                      <a:pt x="149" y="254"/>
                    </a:cubicBezTo>
                    <a:cubicBezTo>
                      <a:pt x="293" y="277"/>
                      <a:pt x="446" y="177"/>
                      <a:pt x="483" y="36"/>
                    </a:cubicBezTo>
                    <a:cubicBezTo>
                      <a:pt x="580" y="110"/>
                      <a:pt x="734" y="93"/>
                      <a:pt x="812" y="0"/>
                    </a:cubicBezTo>
                    <a:cubicBezTo>
                      <a:pt x="905" y="126"/>
                      <a:pt x="1098" y="167"/>
                      <a:pt x="1235" y="90"/>
                    </a:cubicBezTo>
                    <a:cubicBezTo>
                      <a:pt x="1235" y="175"/>
                      <a:pt x="1292" y="258"/>
                      <a:pt x="1373" y="287"/>
                    </a:cubicBezTo>
                    <a:cubicBezTo>
                      <a:pt x="1453" y="317"/>
                      <a:pt x="1551" y="291"/>
                      <a:pt x="1606" y="225"/>
                    </a:cubicBezTo>
                    <a:cubicBezTo>
                      <a:pt x="1645" y="343"/>
                      <a:pt x="1795" y="408"/>
                      <a:pt x="1908" y="357"/>
                    </a:cubicBezTo>
                    <a:cubicBezTo>
                      <a:pt x="1891" y="473"/>
                      <a:pt x="1949" y="593"/>
                      <a:pt x="2043" y="66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35"/>
              <p:cNvSpPr/>
              <p:nvPr/>
            </p:nvSpPr>
            <p:spPr>
              <a:xfrm>
                <a:off x="3738562" y="2557462"/>
                <a:ext cx="23812" cy="130175"/>
              </a:xfrm>
              <a:custGeom>
                <a:avLst/>
                <a:gdLst/>
                <a:ahLst/>
                <a:cxnLst/>
                <a:rect l="l" t="t" r="r" b="b"/>
                <a:pathLst>
                  <a:path w="64" h="362" extrusionOk="0">
                    <a:moveTo>
                      <a:pt x="16" y="361"/>
                    </a:moveTo>
                    <a:cubicBezTo>
                      <a:pt x="15" y="361"/>
                      <a:pt x="15" y="361"/>
                      <a:pt x="14" y="360"/>
                    </a:cubicBezTo>
                    <a:cubicBezTo>
                      <a:pt x="6" y="360"/>
                      <a:pt x="0" y="352"/>
                      <a:pt x="1" y="344"/>
                    </a:cubicBezTo>
                    <a:lnTo>
                      <a:pt x="33" y="14"/>
                    </a:lnTo>
                    <a:cubicBezTo>
                      <a:pt x="33" y="6"/>
                      <a:pt x="41" y="0"/>
                      <a:pt x="49" y="1"/>
                    </a:cubicBezTo>
                    <a:cubicBezTo>
                      <a:pt x="57" y="1"/>
                      <a:pt x="63" y="9"/>
                      <a:pt x="62" y="17"/>
                    </a:cubicBezTo>
                    <a:lnTo>
                      <a:pt x="30" y="347"/>
                    </a:lnTo>
                    <a:cubicBezTo>
                      <a:pt x="30" y="355"/>
                      <a:pt x="23" y="361"/>
                      <a:pt x="16" y="36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35"/>
              <p:cNvSpPr/>
              <p:nvPr/>
            </p:nvSpPr>
            <p:spPr>
              <a:xfrm>
                <a:off x="3760787" y="2632075"/>
                <a:ext cx="15875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153" extrusionOk="0">
                    <a:moveTo>
                      <a:pt x="16" y="152"/>
                    </a:moveTo>
                    <a:cubicBezTo>
                      <a:pt x="16" y="152"/>
                      <a:pt x="15" y="152"/>
                      <a:pt x="15" y="151"/>
                    </a:cubicBezTo>
                    <a:cubicBezTo>
                      <a:pt x="6" y="151"/>
                      <a:pt x="0" y="143"/>
                      <a:pt x="1" y="135"/>
                    </a:cubicBezTo>
                    <a:lnTo>
                      <a:pt x="14" y="14"/>
                    </a:lnTo>
                    <a:cubicBezTo>
                      <a:pt x="15" y="5"/>
                      <a:pt x="23" y="0"/>
                      <a:pt x="31" y="0"/>
                    </a:cubicBezTo>
                    <a:cubicBezTo>
                      <a:pt x="39" y="1"/>
                      <a:pt x="45" y="9"/>
                      <a:pt x="44" y="17"/>
                    </a:cubicBezTo>
                    <a:lnTo>
                      <a:pt x="31" y="138"/>
                    </a:lnTo>
                    <a:cubicBezTo>
                      <a:pt x="30" y="146"/>
                      <a:pt x="24" y="152"/>
                      <a:pt x="16" y="1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35"/>
              <p:cNvSpPr/>
              <p:nvPr/>
            </p:nvSpPr>
            <p:spPr>
              <a:xfrm>
                <a:off x="3894137" y="2654300"/>
                <a:ext cx="53975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11" extrusionOk="0">
                    <a:moveTo>
                      <a:pt x="17" y="310"/>
                    </a:moveTo>
                    <a:cubicBezTo>
                      <a:pt x="15" y="310"/>
                      <a:pt x="13" y="310"/>
                      <a:pt x="12" y="309"/>
                    </a:cubicBezTo>
                    <a:cubicBezTo>
                      <a:pt x="4" y="306"/>
                      <a:pt x="0" y="297"/>
                      <a:pt x="4" y="290"/>
                    </a:cubicBezTo>
                    <a:lnTo>
                      <a:pt x="121" y="11"/>
                    </a:lnTo>
                    <a:cubicBezTo>
                      <a:pt x="124" y="3"/>
                      <a:pt x="133" y="0"/>
                      <a:pt x="140" y="3"/>
                    </a:cubicBezTo>
                    <a:cubicBezTo>
                      <a:pt x="148" y="6"/>
                      <a:pt x="151" y="15"/>
                      <a:pt x="148" y="22"/>
                    </a:cubicBezTo>
                    <a:lnTo>
                      <a:pt x="31" y="301"/>
                    </a:lnTo>
                    <a:cubicBezTo>
                      <a:pt x="29" y="307"/>
                      <a:pt x="23" y="310"/>
                      <a:pt x="17" y="3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90" name="Google Shape;990;p35"/>
            <p:cNvSpPr/>
            <p:nvPr/>
          </p:nvSpPr>
          <p:spPr>
            <a:xfrm>
              <a:off x="7063488" y="3527587"/>
              <a:ext cx="455611" cy="538163"/>
            </a:xfrm>
            <a:custGeom>
              <a:avLst/>
              <a:gdLst/>
              <a:ahLst/>
              <a:cxnLst/>
              <a:rect l="l" t="t" r="r" b="b"/>
              <a:pathLst>
                <a:path w="1266" h="1493" extrusionOk="0">
                  <a:moveTo>
                    <a:pt x="1265" y="180"/>
                  </a:moveTo>
                  <a:lnTo>
                    <a:pt x="1205" y="1492"/>
                  </a:lnTo>
                  <a:lnTo>
                    <a:pt x="796" y="1353"/>
                  </a:lnTo>
                  <a:lnTo>
                    <a:pt x="829" y="1108"/>
                  </a:lnTo>
                  <a:lnTo>
                    <a:pt x="520" y="1003"/>
                  </a:lnTo>
                  <a:lnTo>
                    <a:pt x="391" y="1216"/>
                  </a:lnTo>
                  <a:lnTo>
                    <a:pt x="0" y="1083"/>
                  </a:lnTo>
                  <a:lnTo>
                    <a:pt x="736" y="0"/>
                  </a:lnTo>
                  <a:lnTo>
                    <a:pt x="1265" y="180"/>
                  </a:lnTo>
                  <a:close/>
                  <a:moveTo>
                    <a:pt x="860" y="880"/>
                  </a:moveTo>
                  <a:lnTo>
                    <a:pt x="924" y="320"/>
                  </a:lnTo>
                  <a:lnTo>
                    <a:pt x="629" y="802"/>
                  </a:lnTo>
                  <a:lnTo>
                    <a:pt x="860" y="8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91" name="Google Shape;991;p35"/>
            <p:cNvCxnSpPr/>
            <p:nvPr/>
          </p:nvCxnSpPr>
          <p:spPr>
            <a:xfrm flipH="1">
              <a:off x="7126467" y="3691063"/>
              <a:ext cx="152100" cy="211200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92" name="Google Shape;992;p35"/>
            <p:cNvSpPr/>
            <p:nvPr/>
          </p:nvSpPr>
          <p:spPr>
            <a:xfrm>
              <a:off x="7571650" y="3056537"/>
              <a:ext cx="293687" cy="392112"/>
            </a:xfrm>
            <a:custGeom>
              <a:avLst/>
              <a:gdLst/>
              <a:ahLst/>
              <a:cxnLst/>
              <a:rect l="l" t="t" r="r" b="b"/>
              <a:pathLst>
                <a:path w="816" h="1088" extrusionOk="0">
                  <a:moveTo>
                    <a:pt x="635" y="654"/>
                  </a:moveTo>
                  <a:lnTo>
                    <a:pt x="0" y="1087"/>
                  </a:lnTo>
                  <a:lnTo>
                    <a:pt x="238" y="627"/>
                  </a:lnTo>
                  <a:lnTo>
                    <a:pt x="104" y="565"/>
                  </a:lnTo>
                  <a:lnTo>
                    <a:pt x="388" y="0"/>
                  </a:lnTo>
                  <a:lnTo>
                    <a:pt x="815" y="201"/>
                  </a:lnTo>
                  <a:lnTo>
                    <a:pt x="428" y="556"/>
                  </a:lnTo>
                  <a:lnTo>
                    <a:pt x="635" y="65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7408137" y="3100987"/>
              <a:ext cx="147637" cy="317499"/>
            </a:xfrm>
            <a:custGeom>
              <a:avLst/>
              <a:gdLst/>
              <a:ahLst/>
              <a:cxnLst/>
              <a:rect l="l" t="t" r="r" b="b"/>
              <a:pathLst>
                <a:path w="410" h="881" extrusionOk="0">
                  <a:moveTo>
                    <a:pt x="409" y="355"/>
                  </a:moveTo>
                  <a:lnTo>
                    <a:pt x="178" y="880"/>
                  </a:lnTo>
                  <a:lnTo>
                    <a:pt x="148" y="496"/>
                  </a:lnTo>
                  <a:lnTo>
                    <a:pt x="41" y="509"/>
                  </a:lnTo>
                  <a:lnTo>
                    <a:pt x="0" y="42"/>
                  </a:lnTo>
                  <a:lnTo>
                    <a:pt x="345" y="0"/>
                  </a:lnTo>
                  <a:lnTo>
                    <a:pt x="241" y="376"/>
                  </a:lnTo>
                  <a:lnTo>
                    <a:pt x="409" y="35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39"/>
          <p:cNvSpPr/>
          <p:nvPr/>
        </p:nvSpPr>
        <p:spPr>
          <a:xfrm>
            <a:off x="629247" y="590577"/>
            <a:ext cx="1213924" cy="1165325"/>
          </a:xfrm>
          <a:custGeom>
            <a:avLst/>
            <a:gdLst/>
            <a:ahLst/>
            <a:cxnLst/>
            <a:rect l="l" t="t" r="r" b="b"/>
            <a:pathLst>
              <a:path w="662" h="633" extrusionOk="0">
                <a:moveTo>
                  <a:pt x="485" y="121"/>
                </a:moveTo>
                <a:lnTo>
                  <a:pt x="485" y="121"/>
                </a:lnTo>
                <a:cubicBezTo>
                  <a:pt x="216" y="0"/>
                  <a:pt x="0" y="406"/>
                  <a:pt x="238" y="576"/>
                </a:cubicBezTo>
                <a:lnTo>
                  <a:pt x="238" y="576"/>
                </a:lnTo>
                <a:cubicBezTo>
                  <a:pt x="317" y="632"/>
                  <a:pt x="420" y="631"/>
                  <a:pt x="497" y="582"/>
                </a:cubicBezTo>
                <a:lnTo>
                  <a:pt x="497" y="582"/>
                </a:lnTo>
                <a:cubicBezTo>
                  <a:pt x="569" y="553"/>
                  <a:pt x="625" y="493"/>
                  <a:pt x="640" y="411"/>
                </a:cubicBezTo>
                <a:lnTo>
                  <a:pt x="640" y="411"/>
                </a:lnTo>
                <a:cubicBezTo>
                  <a:pt x="661" y="293"/>
                  <a:pt x="592" y="170"/>
                  <a:pt x="485" y="121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39"/>
          <p:cNvSpPr txBox="1">
            <a:spLocks noGrp="1"/>
          </p:cNvSpPr>
          <p:nvPr>
            <p:ph type="title"/>
          </p:nvPr>
        </p:nvSpPr>
        <p:spPr>
          <a:xfrm>
            <a:off x="888550" y="2697870"/>
            <a:ext cx="4144088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Cách cho một tập hợp</a:t>
            </a:r>
            <a:endParaRPr dirty="0"/>
          </a:p>
        </p:txBody>
      </p:sp>
      <p:sp>
        <p:nvSpPr>
          <p:cNvPr id="1173" name="Google Shape;1173;p39"/>
          <p:cNvSpPr txBox="1">
            <a:spLocks noGrp="1"/>
          </p:cNvSpPr>
          <p:nvPr>
            <p:ph type="title" idx="2"/>
          </p:nvPr>
        </p:nvSpPr>
        <p:spPr>
          <a:xfrm>
            <a:off x="888550" y="775575"/>
            <a:ext cx="11274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1175" name="Google Shape;1175;p39"/>
          <p:cNvGrpSpPr/>
          <p:nvPr/>
        </p:nvGrpSpPr>
        <p:grpSpPr>
          <a:xfrm>
            <a:off x="5237059" y="450501"/>
            <a:ext cx="3686080" cy="4109021"/>
            <a:chOff x="5237059" y="450501"/>
            <a:chExt cx="3686080" cy="4109021"/>
          </a:xfrm>
        </p:grpSpPr>
        <p:grpSp>
          <p:nvGrpSpPr>
            <p:cNvPr id="1176" name="Google Shape;1176;p39"/>
            <p:cNvGrpSpPr/>
            <p:nvPr/>
          </p:nvGrpSpPr>
          <p:grpSpPr>
            <a:xfrm>
              <a:off x="5237059" y="450501"/>
              <a:ext cx="3686080" cy="4109021"/>
              <a:chOff x="5237059" y="450501"/>
              <a:chExt cx="3686080" cy="4109021"/>
            </a:xfrm>
          </p:grpSpPr>
          <p:grpSp>
            <p:nvGrpSpPr>
              <p:cNvPr id="1177" name="Google Shape;1177;p39"/>
              <p:cNvGrpSpPr/>
              <p:nvPr/>
            </p:nvGrpSpPr>
            <p:grpSpPr>
              <a:xfrm>
                <a:off x="5237059" y="1581600"/>
                <a:ext cx="3081925" cy="2977923"/>
                <a:chOff x="5237059" y="1581600"/>
                <a:chExt cx="3081925" cy="2977923"/>
              </a:xfrm>
            </p:grpSpPr>
            <p:grpSp>
              <p:nvGrpSpPr>
                <p:cNvPr id="1178" name="Google Shape;1178;p39"/>
                <p:cNvGrpSpPr/>
                <p:nvPr/>
              </p:nvGrpSpPr>
              <p:grpSpPr>
                <a:xfrm>
                  <a:off x="5864177" y="1581600"/>
                  <a:ext cx="2454801" cy="2977923"/>
                  <a:chOff x="5685977" y="1581600"/>
                  <a:chExt cx="2454801" cy="2977923"/>
                </a:xfrm>
              </p:grpSpPr>
              <p:sp>
                <p:nvSpPr>
                  <p:cNvPr id="1179" name="Google Shape;1179;p39"/>
                  <p:cNvSpPr/>
                  <p:nvPr/>
                </p:nvSpPr>
                <p:spPr>
                  <a:xfrm>
                    <a:off x="7470067" y="2832460"/>
                    <a:ext cx="670711" cy="1267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4" h="1665" extrusionOk="0">
                        <a:moveTo>
                          <a:pt x="838" y="430"/>
                        </a:moveTo>
                        <a:cubicBezTo>
                          <a:pt x="883" y="595"/>
                          <a:pt x="864" y="773"/>
                          <a:pt x="813" y="936"/>
                        </a:cubicBezTo>
                        <a:cubicBezTo>
                          <a:pt x="752" y="1128"/>
                          <a:pt x="646" y="1307"/>
                          <a:pt x="496" y="1440"/>
                        </a:cubicBezTo>
                        <a:cubicBezTo>
                          <a:pt x="359" y="1563"/>
                          <a:pt x="183" y="1646"/>
                          <a:pt x="0" y="1664"/>
                        </a:cubicBezTo>
                        <a:lnTo>
                          <a:pt x="13" y="1439"/>
                        </a:lnTo>
                        <a:cubicBezTo>
                          <a:pt x="203" y="1408"/>
                          <a:pt x="380" y="1298"/>
                          <a:pt x="493" y="1141"/>
                        </a:cubicBezTo>
                        <a:cubicBezTo>
                          <a:pt x="614" y="971"/>
                          <a:pt x="658" y="748"/>
                          <a:pt x="610" y="544"/>
                        </a:cubicBezTo>
                        <a:cubicBezTo>
                          <a:pt x="594" y="477"/>
                          <a:pt x="567" y="410"/>
                          <a:pt x="515" y="365"/>
                        </a:cubicBezTo>
                        <a:cubicBezTo>
                          <a:pt x="464" y="319"/>
                          <a:pt x="384" y="301"/>
                          <a:pt x="325" y="337"/>
                        </a:cubicBezTo>
                        <a:cubicBezTo>
                          <a:pt x="289" y="359"/>
                          <a:pt x="267" y="396"/>
                          <a:pt x="245" y="431"/>
                        </a:cubicBezTo>
                        <a:cubicBezTo>
                          <a:pt x="222" y="467"/>
                          <a:pt x="198" y="503"/>
                          <a:pt x="160" y="522"/>
                        </a:cubicBezTo>
                        <a:cubicBezTo>
                          <a:pt x="131" y="537"/>
                          <a:pt x="91" y="535"/>
                          <a:pt x="66" y="514"/>
                        </a:cubicBezTo>
                        <a:lnTo>
                          <a:pt x="88" y="138"/>
                        </a:lnTo>
                        <a:cubicBezTo>
                          <a:pt x="195" y="30"/>
                          <a:pt x="372" y="0"/>
                          <a:pt x="517" y="54"/>
                        </a:cubicBezTo>
                        <a:cubicBezTo>
                          <a:pt x="677" y="115"/>
                          <a:pt x="793" y="265"/>
                          <a:pt x="838" y="430"/>
                        </a:cubicBez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0" name="Google Shape;1180;p39"/>
                  <p:cNvSpPr/>
                  <p:nvPr/>
                </p:nvSpPr>
                <p:spPr>
                  <a:xfrm>
                    <a:off x="5689332" y="2711734"/>
                    <a:ext cx="1861214" cy="1847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8" h="2429" extrusionOk="0">
                        <a:moveTo>
                          <a:pt x="2430" y="295"/>
                        </a:moveTo>
                        <a:lnTo>
                          <a:pt x="2408" y="671"/>
                        </a:lnTo>
                        <a:lnTo>
                          <a:pt x="2355" y="1596"/>
                        </a:lnTo>
                        <a:lnTo>
                          <a:pt x="2342" y="1821"/>
                        </a:lnTo>
                        <a:lnTo>
                          <a:pt x="2337" y="1909"/>
                        </a:lnTo>
                        <a:cubicBezTo>
                          <a:pt x="2327" y="2083"/>
                          <a:pt x="2215" y="2238"/>
                          <a:pt x="2046" y="2307"/>
                        </a:cubicBezTo>
                        <a:cubicBezTo>
                          <a:pt x="1882" y="2373"/>
                          <a:pt x="1625" y="2428"/>
                          <a:pt x="1223" y="2428"/>
                        </a:cubicBezTo>
                        <a:cubicBezTo>
                          <a:pt x="821" y="2428"/>
                          <a:pt x="564" y="2373"/>
                          <a:pt x="401" y="2307"/>
                        </a:cubicBezTo>
                        <a:cubicBezTo>
                          <a:pt x="231" y="2238"/>
                          <a:pt x="120" y="2083"/>
                          <a:pt x="110" y="1909"/>
                        </a:cubicBezTo>
                        <a:lnTo>
                          <a:pt x="0" y="0"/>
                        </a:lnTo>
                        <a:cubicBezTo>
                          <a:pt x="0" y="117"/>
                          <a:pt x="548" y="212"/>
                          <a:pt x="1223" y="212"/>
                        </a:cubicBezTo>
                        <a:cubicBezTo>
                          <a:pt x="1899" y="212"/>
                          <a:pt x="2447" y="117"/>
                          <a:pt x="2447" y="0"/>
                        </a:cubicBezTo>
                        <a:lnTo>
                          <a:pt x="2430" y="295"/>
                        </a:ln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1" name="Google Shape;1181;p39"/>
                  <p:cNvSpPr/>
                  <p:nvPr/>
                </p:nvSpPr>
                <p:spPr>
                  <a:xfrm>
                    <a:off x="5689332" y="2550765"/>
                    <a:ext cx="1861214" cy="3252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8" h="426" extrusionOk="0">
                        <a:moveTo>
                          <a:pt x="1223" y="0"/>
                        </a:moveTo>
                        <a:cubicBezTo>
                          <a:pt x="1899" y="0"/>
                          <a:pt x="2447" y="95"/>
                          <a:pt x="2447" y="213"/>
                        </a:cubicBezTo>
                        <a:cubicBezTo>
                          <a:pt x="2447" y="330"/>
                          <a:pt x="1899" y="425"/>
                          <a:pt x="1223" y="425"/>
                        </a:cubicBezTo>
                        <a:cubicBezTo>
                          <a:pt x="548" y="425"/>
                          <a:pt x="0" y="330"/>
                          <a:pt x="0" y="213"/>
                        </a:cubicBezTo>
                        <a:cubicBezTo>
                          <a:pt x="0" y="95"/>
                          <a:pt x="548" y="0"/>
                          <a:pt x="1223" y="0"/>
                        </a:cubicBezTo>
                        <a:close/>
                        <a:moveTo>
                          <a:pt x="2334" y="203"/>
                        </a:moveTo>
                        <a:cubicBezTo>
                          <a:pt x="2334" y="127"/>
                          <a:pt x="1837" y="65"/>
                          <a:pt x="1223" y="65"/>
                        </a:cubicBezTo>
                        <a:cubicBezTo>
                          <a:pt x="610" y="65"/>
                          <a:pt x="112" y="127"/>
                          <a:pt x="112" y="203"/>
                        </a:cubicBezTo>
                        <a:cubicBezTo>
                          <a:pt x="112" y="280"/>
                          <a:pt x="610" y="342"/>
                          <a:pt x="1223" y="342"/>
                        </a:cubicBezTo>
                        <a:cubicBezTo>
                          <a:pt x="1837" y="342"/>
                          <a:pt x="2334" y="280"/>
                          <a:pt x="2334" y="20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2" name="Google Shape;1182;p39"/>
                  <p:cNvSpPr/>
                  <p:nvPr/>
                </p:nvSpPr>
                <p:spPr>
                  <a:xfrm>
                    <a:off x="5776524" y="2597714"/>
                    <a:ext cx="1690197" cy="211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3" h="278" extrusionOk="0">
                        <a:moveTo>
                          <a:pt x="1111" y="0"/>
                        </a:moveTo>
                        <a:cubicBezTo>
                          <a:pt x="1725" y="0"/>
                          <a:pt x="2222" y="62"/>
                          <a:pt x="2222" y="138"/>
                        </a:cubicBezTo>
                        <a:cubicBezTo>
                          <a:pt x="2222" y="215"/>
                          <a:pt x="1725" y="277"/>
                          <a:pt x="1111" y="277"/>
                        </a:cubicBezTo>
                        <a:cubicBezTo>
                          <a:pt x="498" y="277"/>
                          <a:pt x="0" y="215"/>
                          <a:pt x="0" y="138"/>
                        </a:cubicBezTo>
                        <a:cubicBezTo>
                          <a:pt x="0" y="62"/>
                          <a:pt x="498" y="0"/>
                          <a:pt x="1111" y="0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3" name="Google Shape;1183;p39"/>
                  <p:cNvSpPr/>
                  <p:nvPr/>
                </p:nvSpPr>
                <p:spPr>
                  <a:xfrm>
                    <a:off x="5742989" y="2758683"/>
                    <a:ext cx="1753908" cy="2448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7" h="321" extrusionOk="0">
                        <a:moveTo>
                          <a:pt x="1046" y="171"/>
                        </a:moveTo>
                        <a:cubicBezTo>
                          <a:pt x="374" y="171"/>
                          <a:pt x="15" y="30"/>
                          <a:pt x="10" y="28"/>
                        </a:cubicBezTo>
                        <a:cubicBezTo>
                          <a:pt x="3" y="25"/>
                          <a:pt x="0" y="17"/>
                          <a:pt x="2" y="10"/>
                        </a:cubicBezTo>
                        <a:cubicBezTo>
                          <a:pt x="5" y="3"/>
                          <a:pt x="13" y="0"/>
                          <a:pt x="20" y="3"/>
                        </a:cubicBezTo>
                        <a:cubicBezTo>
                          <a:pt x="28" y="6"/>
                          <a:pt x="827" y="320"/>
                          <a:pt x="2289" y="2"/>
                        </a:cubicBezTo>
                        <a:cubicBezTo>
                          <a:pt x="2296" y="1"/>
                          <a:pt x="2303" y="5"/>
                          <a:pt x="2305" y="13"/>
                        </a:cubicBezTo>
                        <a:cubicBezTo>
                          <a:pt x="2306" y="20"/>
                          <a:pt x="2302" y="27"/>
                          <a:pt x="2294" y="29"/>
                        </a:cubicBezTo>
                        <a:cubicBezTo>
                          <a:pt x="1802" y="136"/>
                          <a:pt x="1385" y="171"/>
                          <a:pt x="1046" y="171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4" name="Google Shape;1184;p39"/>
                  <p:cNvSpPr/>
                  <p:nvPr/>
                </p:nvSpPr>
                <p:spPr>
                  <a:xfrm>
                    <a:off x="7429825" y="2949834"/>
                    <a:ext cx="93899" cy="231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" h="306" extrusionOk="0">
                        <a:moveTo>
                          <a:pt x="73" y="305"/>
                        </a:moveTo>
                        <a:cubicBezTo>
                          <a:pt x="68" y="305"/>
                          <a:pt x="62" y="302"/>
                          <a:pt x="61" y="296"/>
                        </a:cubicBezTo>
                        <a:cubicBezTo>
                          <a:pt x="0" y="107"/>
                          <a:pt x="94" y="9"/>
                          <a:pt x="98" y="5"/>
                        </a:cubicBezTo>
                        <a:cubicBezTo>
                          <a:pt x="104" y="0"/>
                          <a:pt x="112" y="0"/>
                          <a:pt x="118" y="5"/>
                        </a:cubicBezTo>
                        <a:cubicBezTo>
                          <a:pt x="123" y="10"/>
                          <a:pt x="123" y="19"/>
                          <a:pt x="118" y="24"/>
                        </a:cubicBezTo>
                        <a:cubicBezTo>
                          <a:pt x="114" y="28"/>
                          <a:pt x="31" y="115"/>
                          <a:pt x="86" y="288"/>
                        </a:cubicBezTo>
                        <a:cubicBezTo>
                          <a:pt x="89" y="295"/>
                          <a:pt x="85" y="302"/>
                          <a:pt x="78" y="305"/>
                        </a:cubicBezTo>
                        <a:cubicBezTo>
                          <a:pt x="76" y="305"/>
                          <a:pt x="75" y="305"/>
                          <a:pt x="73" y="305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5" name="Google Shape;1185;p39"/>
                  <p:cNvSpPr/>
                  <p:nvPr/>
                </p:nvSpPr>
                <p:spPr>
                  <a:xfrm>
                    <a:off x="7382875" y="3908940"/>
                    <a:ext cx="73778" cy="1978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" h="259" extrusionOk="0">
                        <a:moveTo>
                          <a:pt x="83" y="258"/>
                        </a:moveTo>
                        <a:cubicBezTo>
                          <a:pt x="78" y="258"/>
                          <a:pt x="73" y="256"/>
                          <a:pt x="71" y="251"/>
                        </a:cubicBezTo>
                        <a:cubicBezTo>
                          <a:pt x="0" y="107"/>
                          <a:pt x="69" y="11"/>
                          <a:pt x="72" y="7"/>
                        </a:cubicBezTo>
                        <a:cubicBezTo>
                          <a:pt x="77" y="2"/>
                          <a:pt x="85" y="0"/>
                          <a:pt x="91" y="5"/>
                        </a:cubicBezTo>
                        <a:cubicBezTo>
                          <a:pt x="97" y="9"/>
                          <a:pt x="98" y="18"/>
                          <a:pt x="94" y="24"/>
                        </a:cubicBezTo>
                        <a:cubicBezTo>
                          <a:pt x="91" y="27"/>
                          <a:pt x="32" y="110"/>
                          <a:pt x="95" y="239"/>
                        </a:cubicBezTo>
                        <a:cubicBezTo>
                          <a:pt x="98" y="246"/>
                          <a:pt x="96" y="254"/>
                          <a:pt x="89" y="257"/>
                        </a:cubicBezTo>
                        <a:cubicBezTo>
                          <a:pt x="87" y="258"/>
                          <a:pt x="85" y="258"/>
                          <a:pt x="83" y="258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6" name="Google Shape;1186;p39"/>
                  <p:cNvSpPr/>
                  <p:nvPr/>
                </p:nvSpPr>
                <p:spPr>
                  <a:xfrm>
                    <a:off x="7768535" y="2919652"/>
                    <a:ext cx="325293" cy="4191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" h="551" extrusionOk="0">
                        <a:moveTo>
                          <a:pt x="384" y="550"/>
                        </a:moveTo>
                        <a:cubicBezTo>
                          <a:pt x="384" y="550"/>
                          <a:pt x="383" y="550"/>
                          <a:pt x="383" y="549"/>
                        </a:cubicBezTo>
                        <a:cubicBezTo>
                          <a:pt x="376" y="549"/>
                          <a:pt x="370" y="543"/>
                          <a:pt x="370" y="535"/>
                        </a:cubicBezTo>
                        <a:cubicBezTo>
                          <a:pt x="398" y="100"/>
                          <a:pt x="28" y="31"/>
                          <a:pt x="12" y="28"/>
                        </a:cubicBezTo>
                        <a:cubicBezTo>
                          <a:pt x="5" y="27"/>
                          <a:pt x="0" y="20"/>
                          <a:pt x="1" y="13"/>
                        </a:cubicBezTo>
                        <a:cubicBezTo>
                          <a:pt x="2" y="5"/>
                          <a:pt x="9" y="0"/>
                          <a:pt x="16" y="1"/>
                        </a:cubicBezTo>
                        <a:cubicBezTo>
                          <a:pt x="21" y="2"/>
                          <a:pt x="427" y="77"/>
                          <a:pt x="397" y="537"/>
                        </a:cubicBezTo>
                        <a:cubicBezTo>
                          <a:pt x="397" y="544"/>
                          <a:pt x="391" y="550"/>
                          <a:pt x="384" y="550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7" name="Google Shape;1187;p39"/>
                  <p:cNvSpPr/>
                  <p:nvPr/>
                </p:nvSpPr>
                <p:spPr>
                  <a:xfrm>
                    <a:off x="5766462" y="3348902"/>
                    <a:ext cx="73778" cy="868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" h="1142" extrusionOk="0">
                        <a:moveTo>
                          <a:pt x="82" y="1141"/>
                        </a:moveTo>
                        <a:cubicBezTo>
                          <a:pt x="75" y="1141"/>
                          <a:pt x="69" y="1136"/>
                          <a:pt x="68" y="1129"/>
                        </a:cubicBezTo>
                        <a:lnTo>
                          <a:pt x="0" y="15"/>
                        </a:lnTo>
                        <a:cubicBezTo>
                          <a:pt x="0" y="7"/>
                          <a:pt x="5" y="1"/>
                          <a:pt x="13" y="1"/>
                        </a:cubicBezTo>
                        <a:cubicBezTo>
                          <a:pt x="20" y="0"/>
                          <a:pt x="26" y="6"/>
                          <a:pt x="27" y="13"/>
                        </a:cubicBezTo>
                        <a:lnTo>
                          <a:pt x="95" y="1127"/>
                        </a:lnTo>
                        <a:cubicBezTo>
                          <a:pt x="96" y="1135"/>
                          <a:pt x="90" y="1141"/>
                          <a:pt x="82" y="1141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8" name="Google Shape;1188;p39"/>
                  <p:cNvSpPr/>
                  <p:nvPr/>
                </p:nvSpPr>
                <p:spPr>
                  <a:xfrm>
                    <a:off x="7208490" y="1846526"/>
                    <a:ext cx="321939" cy="144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" h="188" extrusionOk="0">
                        <a:moveTo>
                          <a:pt x="412" y="157"/>
                        </a:moveTo>
                        <a:lnTo>
                          <a:pt x="403" y="187"/>
                        </a:lnTo>
                        <a:lnTo>
                          <a:pt x="0" y="60"/>
                        </a:lnTo>
                        <a:lnTo>
                          <a:pt x="19" y="0"/>
                        </a:lnTo>
                        <a:lnTo>
                          <a:pt x="422" y="126"/>
                        </a:lnTo>
                        <a:lnTo>
                          <a:pt x="412" y="157"/>
                        </a:ln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9" name="Google Shape;1189;p39"/>
                  <p:cNvSpPr/>
                  <p:nvPr/>
                </p:nvSpPr>
                <p:spPr>
                  <a:xfrm>
                    <a:off x="7248733" y="1665436"/>
                    <a:ext cx="258223" cy="2716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" h="355" extrusionOk="0">
                        <a:moveTo>
                          <a:pt x="337" y="354"/>
                        </a:moveTo>
                        <a:lnTo>
                          <a:pt x="0" y="248"/>
                        </a:lnTo>
                        <a:lnTo>
                          <a:pt x="211" y="25"/>
                        </a:lnTo>
                        <a:cubicBezTo>
                          <a:pt x="235" y="0"/>
                          <a:pt x="291" y="16"/>
                          <a:pt x="300" y="50"/>
                        </a:cubicBezTo>
                        <a:lnTo>
                          <a:pt x="337" y="354"/>
                        </a:ln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0" name="Google Shape;1190;p39"/>
                  <p:cNvSpPr/>
                  <p:nvPr/>
                </p:nvSpPr>
                <p:spPr>
                  <a:xfrm>
                    <a:off x="6896611" y="1947132"/>
                    <a:ext cx="623760" cy="8585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2" h="1129" extrusionOk="0">
                        <a:moveTo>
                          <a:pt x="0" y="1128"/>
                        </a:moveTo>
                        <a:lnTo>
                          <a:pt x="353" y="0"/>
                        </a:lnTo>
                        <a:cubicBezTo>
                          <a:pt x="366" y="8"/>
                          <a:pt x="424" y="38"/>
                          <a:pt x="574" y="86"/>
                        </a:cubicBezTo>
                        <a:lnTo>
                          <a:pt x="582" y="88"/>
                        </a:lnTo>
                        <a:cubicBezTo>
                          <a:pt x="759" y="143"/>
                          <a:pt x="817" y="145"/>
                          <a:pt x="817" y="145"/>
                        </a:cubicBezTo>
                        <a:lnTo>
                          <a:pt x="821" y="146"/>
                        </a:lnTo>
                        <a:lnTo>
                          <a:pt x="528" y="1080"/>
                        </a:lnTo>
                        <a:cubicBezTo>
                          <a:pt x="396" y="1102"/>
                          <a:pt x="212" y="1119"/>
                          <a:pt x="0" y="1128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1" name="Google Shape;1191;p39"/>
                  <p:cNvSpPr/>
                  <p:nvPr/>
                </p:nvSpPr>
                <p:spPr>
                  <a:xfrm>
                    <a:off x="7164895" y="1883416"/>
                    <a:ext cx="375599" cy="17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229" extrusionOk="0">
                        <a:moveTo>
                          <a:pt x="493" y="147"/>
                        </a:moveTo>
                        <a:lnTo>
                          <a:pt x="468" y="228"/>
                        </a:lnTo>
                        <a:lnTo>
                          <a:pt x="464" y="227"/>
                        </a:lnTo>
                        <a:cubicBezTo>
                          <a:pt x="464" y="227"/>
                          <a:pt x="406" y="225"/>
                          <a:pt x="229" y="170"/>
                        </a:cubicBezTo>
                        <a:lnTo>
                          <a:pt x="221" y="168"/>
                        </a:lnTo>
                        <a:cubicBezTo>
                          <a:pt x="71" y="120"/>
                          <a:pt x="13" y="90"/>
                          <a:pt x="0" y="82"/>
                        </a:cubicBezTo>
                        <a:lnTo>
                          <a:pt x="26" y="0"/>
                        </a:lnTo>
                        <a:lnTo>
                          <a:pt x="493" y="147"/>
                        </a:ln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2" name="Google Shape;1192;p39"/>
                  <p:cNvSpPr/>
                  <p:nvPr/>
                </p:nvSpPr>
                <p:spPr>
                  <a:xfrm>
                    <a:off x="7195076" y="1880062"/>
                    <a:ext cx="328648" cy="1173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4" h="156" extrusionOk="0">
                        <a:moveTo>
                          <a:pt x="418" y="155"/>
                        </a:moveTo>
                        <a:cubicBezTo>
                          <a:pt x="416" y="155"/>
                          <a:pt x="415" y="155"/>
                          <a:pt x="414" y="155"/>
                        </a:cubicBezTo>
                        <a:lnTo>
                          <a:pt x="11" y="28"/>
                        </a:lnTo>
                        <a:cubicBezTo>
                          <a:pt x="4" y="26"/>
                          <a:pt x="0" y="18"/>
                          <a:pt x="2" y="11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lnTo>
                          <a:pt x="422" y="129"/>
                        </a:lnTo>
                        <a:cubicBezTo>
                          <a:pt x="429" y="131"/>
                          <a:pt x="433" y="139"/>
                          <a:pt x="431" y="146"/>
                        </a:cubicBezTo>
                        <a:cubicBezTo>
                          <a:pt x="429" y="152"/>
                          <a:pt x="423" y="155"/>
                          <a:pt x="418" y="155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3" name="Google Shape;1193;p39"/>
                  <p:cNvSpPr/>
                  <p:nvPr/>
                </p:nvSpPr>
                <p:spPr>
                  <a:xfrm>
                    <a:off x="7235319" y="1843174"/>
                    <a:ext cx="278345" cy="1039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8" h="136" extrusionOk="0">
                        <a:moveTo>
                          <a:pt x="352" y="135"/>
                        </a:moveTo>
                        <a:cubicBezTo>
                          <a:pt x="351" y="135"/>
                          <a:pt x="349" y="134"/>
                          <a:pt x="348" y="134"/>
                        </a:cubicBezTo>
                        <a:lnTo>
                          <a:pt x="11" y="28"/>
                        </a:lnTo>
                        <a:cubicBezTo>
                          <a:pt x="4" y="26"/>
                          <a:pt x="0" y="18"/>
                          <a:pt x="2" y="11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lnTo>
                          <a:pt x="356" y="108"/>
                        </a:lnTo>
                        <a:cubicBezTo>
                          <a:pt x="363" y="110"/>
                          <a:pt x="367" y="118"/>
                          <a:pt x="365" y="125"/>
                        </a:cubicBezTo>
                        <a:cubicBezTo>
                          <a:pt x="363" y="131"/>
                          <a:pt x="358" y="135"/>
                          <a:pt x="352" y="135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4" name="Google Shape;1194;p39"/>
                  <p:cNvSpPr/>
                  <p:nvPr/>
                </p:nvSpPr>
                <p:spPr>
                  <a:xfrm>
                    <a:off x="7389582" y="1688912"/>
                    <a:ext cx="90545" cy="368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" h="49" extrusionOk="0">
                        <a:moveTo>
                          <a:pt x="31" y="48"/>
                        </a:moveTo>
                        <a:cubicBezTo>
                          <a:pt x="25" y="48"/>
                          <a:pt x="19" y="47"/>
                          <a:pt x="12" y="47"/>
                        </a:cubicBezTo>
                        <a:cubicBezTo>
                          <a:pt x="5" y="46"/>
                          <a:pt x="0" y="39"/>
                          <a:pt x="0" y="32"/>
                        </a:cubicBezTo>
                        <a:cubicBezTo>
                          <a:pt x="1" y="24"/>
                          <a:pt x="8" y="19"/>
                          <a:pt x="15" y="20"/>
                        </a:cubicBezTo>
                        <a:cubicBezTo>
                          <a:pt x="46" y="23"/>
                          <a:pt x="75" y="17"/>
                          <a:pt x="96" y="4"/>
                        </a:cubicBezTo>
                        <a:cubicBezTo>
                          <a:pt x="102" y="0"/>
                          <a:pt x="111" y="2"/>
                          <a:pt x="115" y="8"/>
                        </a:cubicBezTo>
                        <a:cubicBezTo>
                          <a:pt x="119" y="14"/>
                          <a:pt x="117" y="23"/>
                          <a:pt x="110" y="27"/>
                        </a:cubicBezTo>
                        <a:cubicBezTo>
                          <a:pt x="89" y="40"/>
                          <a:pt x="61" y="48"/>
                          <a:pt x="31" y="48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5" name="Google Shape;1195;p39"/>
                  <p:cNvSpPr/>
                  <p:nvPr/>
                </p:nvSpPr>
                <p:spPr>
                  <a:xfrm>
                    <a:off x="7104531" y="2084627"/>
                    <a:ext cx="378951" cy="134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7" h="177" extrusionOk="0">
                        <a:moveTo>
                          <a:pt x="482" y="176"/>
                        </a:moveTo>
                        <a:lnTo>
                          <a:pt x="482" y="176"/>
                        </a:lnTo>
                        <a:cubicBezTo>
                          <a:pt x="480" y="176"/>
                          <a:pt x="421" y="174"/>
                          <a:pt x="244" y="119"/>
                        </a:cubicBezTo>
                        <a:lnTo>
                          <a:pt x="236" y="116"/>
                        </a:lnTo>
                        <a:cubicBezTo>
                          <a:pt x="59" y="60"/>
                          <a:pt x="10" y="28"/>
                          <a:pt x="8" y="27"/>
                        </a:cubicBezTo>
                        <a:cubicBezTo>
                          <a:pt x="1" y="23"/>
                          <a:pt x="0" y="15"/>
                          <a:pt x="4" y="8"/>
                        </a:cubicBezTo>
                        <a:cubicBezTo>
                          <a:pt x="8" y="2"/>
                          <a:pt x="16" y="0"/>
                          <a:pt x="22" y="4"/>
                        </a:cubicBezTo>
                        <a:cubicBezTo>
                          <a:pt x="23" y="5"/>
                          <a:pt x="72" y="36"/>
                          <a:pt x="244" y="91"/>
                        </a:cubicBezTo>
                        <a:lnTo>
                          <a:pt x="252" y="93"/>
                        </a:lnTo>
                        <a:cubicBezTo>
                          <a:pt x="424" y="147"/>
                          <a:pt x="482" y="149"/>
                          <a:pt x="483" y="149"/>
                        </a:cubicBezTo>
                        <a:cubicBezTo>
                          <a:pt x="490" y="150"/>
                          <a:pt x="496" y="156"/>
                          <a:pt x="496" y="163"/>
                        </a:cubicBezTo>
                        <a:cubicBezTo>
                          <a:pt x="496" y="171"/>
                          <a:pt x="490" y="176"/>
                          <a:pt x="482" y="176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6" name="Google Shape;1196;p39"/>
                  <p:cNvSpPr/>
                  <p:nvPr/>
                </p:nvSpPr>
                <p:spPr>
                  <a:xfrm>
                    <a:off x="7124652" y="2020909"/>
                    <a:ext cx="378951" cy="134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" h="177" extrusionOk="0">
                        <a:moveTo>
                          <a:pt x="483" y="176"/>
                        </a:moveTo>
                        <a:lnTo>
                          <a:pt x="483" y="176"/>
                        </a:lnTo>
                        <a:cubicBezTo>
                          <a:pt x="480" y="176"/>
                          <a:pt x="422" y="174"/>
                          <a:pt x="244" y="118"/>
                        </a:cubicBezTo>
                        <a:lnTo>
                          <a:pt x="237" y="116"/>
                        </a:lnTo>
                        <a:cubicBezTo>
                          <a:pt x="60" y="60"/>
                          <a:pt x="10" y="28"/>
                          <a:pt x="8" y="27"/>
                        </a:cubicBezTo>
                        <a:cubicBezTo>
                          <a:pt x="2" y="23"/>
                          <a:pt x="0" y="14"/>
                          <a:pt x="5" y="8"/>
                        </a:cubicBezTo>
                        <a:cubicBezTo>
                          <a:pt x="9" y="2"/>
                          <a:pt x="17" y="0"/>
                          <a:pt x="23" y="4"/>
                        </a:cubicBezTo>
                        <a:cubicBezTo>
                          <a:pt x="24" y="4"/>
                          <a:pt x="73" y="36"/>
                          <a:pt x="245" y="90"/>
                        </a:cubicBezTo>
                        <a:lnTo>
                          <a:pt x="253" y="93"/>
                        </a:lnTo>
                        <a:cubicBezTo>
                          <a:pt x="425" y="146"/>
                          <a:pt x="483" y="149"/>
                          <a:pt x="484" y="149"/>
                        </a:cubicBezTo>
                        <a:cubicBezTo>
                          <a:pt x="491" y="149"/>
                          <a:pt x="497" y="155"/>
                          <a:pt x="497" y="163"/>
                        </a:cubicBezTo>
                        <a:cubicBezTo>
                          <a:pt x="497" y="170"/>
                          <a:pt x="491" y="176"/>
                          <a:pt x="483" y="176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7" name="Google Shape;1197;p39"/>
                  <p:cNvSpPr/>
                  <p:nvPr/>
                </p:nvSpPr>
                <p:spPr>
                  <a:xfrm>
                    <a:off x="7003924" y="2195292"/>
                    <a:ext cx="345415" cy="603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2" h="794" extrusionOk="0">
                        <a:moveTo>
                          <a:pt x="0" y="793"/>
                        </a:moveTo>
                        <a:lnTo>
                          <a:pt x="228" y="63"/>
                        </a:lnTo>
                        <a:cubicBezTo>
                          <a:pt x="242" y="20"/>
                          <a:pt x="301" y="0"/>
                          <a:pt x="361" y="19"/>
                        </a:cubicBezTo>
                        <a:cubicBezTo>
                          <a:pt x="390" y="28"/>
                          <a:pt x="414" y="45"/>
                          <a:pt x="429" y="65"/>
                        </a:cubicBezTo>
                        <a:cubicBezTo>
                          <a:pt x="445" y="86"/>
                          <a:pt x="451" y="109"/>
                          <a:pt x="444" y="130"/>
                        </a:cubicBezTo>
                        <a:lnTo>
                          <a:pt x="244" y="772"/>
                        </a:lnTo>
                        <a:cubicBezTo>
                          <a:pt x="171" y="780"/>
                          <a:pt x="89" y="787"/>
                          <a:pt x="0" y="793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8" name="Google Shape;1198;p39"/>
                  <p:cNvSpPr/>
                  <p:nvPr/>
                </p:nvSpPr>
                <p:spPr>
                  <a:xfrm>
                    <a:off x="6571315" y="2034323"/>
                    <a:ext cx="368892" cy="774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" h="1019" extrusionOk="0">
                        <a:moveTo>
                          <a:pt x="64" y="1018"/>
                        </a:moveTo>
                        <a:cubicBezTo>
                          <a:pt x="43" y="1018"/>
                          <a:pt x="21" y="1018"/>
                          <a:pt x="0" y="1018"/>
                        </a:cubicBezTo>
                        <a:lnTo>
                          <a:pt x="7" y="16"/>
                        </a:lnTo>
                        <a:cubicBezTo>
                          <a:pt x="7" y="16"/>
                          <a:pt x="32" y="135"/>
                          <a:pt x="77" y="135"/>
                        </a:cubicBezTo>
                        <a:cubicBezTo>
                          <a:pt x="122" y="135"/>
                          <a:pt x="123" y="39"/>
                          <a:pt x="123" y="39"/>
                        </a:cubicBezTo>
                        <a:cubicBezTo>
                          <a:pt x="123" y="39"/>
                          <a:pt x="149" y="134"/>
                          <a:pt x="190" y="135"/>
                        </a:cubicBezTo>
                        <a:cubicBezTo>
                          <a:pt x="231" y="138"/>
                          <a:pt x="265" y="24"/>
                          <a:pt x="265" y="24"/>
                        </a:cubicBezTo>
                        <a:cubicBezTo>
                          <a:pt x="265" y="24"/>
                          <a:pt x="274" y="127"/>
                          <a:pt x="316" y="132"/>
                        </a:cubicBezTo>
                        <a:cubicBezTo>
                          <a:pt x="359" y="136"/>
                          <a:pt x="383" y="16"/>
                          <a:pt x="383" y="16"/>
                        </a:cubicBezTo>
                        <a:cubicBezTo>
                          <a:pt x="383" y="16"/>
                          <a:pt x="375" y="113"/>
                          <a:pt x="413" y="121"/>
                        </a:cubicBezTo>
                        <a:cubicBezTo>
                          <a:pt x="452" y="128"/>
                          <a:pt x="484" y="0"/>
                          <a:pt x="484" y="0"/>
                        </a:cubicBezTo>
                        <a:lnTo>
                          <a:pt x="484" y="1008"/>
                        </a:lnTo>
                        <a:cubicBezTo>
                          <a:pt x="354" y="1014"/>
                          <a:pt x="212" y="1018"/>
                          <a:pt x="64" y="1018"/>
                        </a:cubicBezTo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9" name="Google Shape;1199;p39"/>
                  <p:cNvSpPr/>
                  <p:nvPr/>
                </p:nvSpPr>
                <p:spPr>
                  <a:xfrm>
                    <a:off x="6692043" y="1665437"/>
                    <a:ext cx="160971" cy="1609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" h="211" extrusionOk="0">
                        <a:moveTo>
                          <a:pt x="124" y="0"/>
                        </a:moveTo>
                        <a:lnTo>
                          <a:pt x="210" y="210"/>
                        </a:lnTo>
                        <a:lnTo>
                          <a:pt x="0" y="150"/>
                        </a:lnTo>
                        <a:lnTo>
                          <a:pt x="49" y="39"/>
                        </a:lnTo>
                        <a:lnTo>
                          <a:pt x="124" y="0"/>
                        </a:lnTo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0" name="Google Shape;1200;p39"/>
                  <p:cNvSpPr/>
                  <p:nvPr/>
                </p:nvSpPr>
                <p:spPr>
                  <a:xfrm>
                    <a:off x="6578022" y="1779456"/>
                    <a:ext cx="362184" cy="358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" h="474" extrusionOk="0">
                        <a:moveTo>
                          <a:pt x="363" y="60"/>
                        </a:moveTo>
                        <a:lnTo>
                          <a:pt x="477" y="335"/>
                        </a:lnTo>
                        <a:cubicBezTo>
                          <a:pt x="477" y="335"/>
                          <a:pt x="445" y="463"/>
                          <a:pt x="406" y="456"/>
                        </a:cubicBezTo>
                        <a:cubicBezTo>
                          <a:pt x="368" y="448"/>
                          <a:pt x="376" y="351"/>
                          <a:pt x="376" y="351"/>
                        </a:cubicBezTo>
                        <a:cubicBezTo>
                          <a:pt x="376" y="351"/>
                          <a:pt x="352" y="471"/>
                          <a:pt x="309" y="467"/>
                        </a:cubicBezTo>
                        <a:cubicBezTo>
                          <a:pt x="267" y="462"/>
                          <a:pt x="258" y="359"/>
                          <a:pt x="258" y="359"/>
                        </a:cubicBezTo>
                        <a:cubicBezTo>
                          <a:pt x="258" y="359"/>
                          <a:pt x="224" y="473"/>
                          <a:pt x="183" y="470"/>
                        </a:cubicBezTo>
                        <a:cubicBezTo>
                          <a:pt x="142" y="469"/>
                          <a:pt x="116" y="374"/>
                          <a:pt x="116" y="374"/>
                        </a:cubicBezTo>
                        <a:cubicBezTo>
                          <a:pt x="116" y="374"/>
                          <a:pt x="115" y="470"/>
                          <a:pt x="70" y="470"/>
                        </a:cubicBezTo>
                        <a:cubicBezTo>
                          <a:pt x="25" y="470"/>
                          <a:pt x="0" y="351"/>
                          <a:pt x="0" y="351"/>
                        </a:cubicBezTo>
                        <a:lnTo>
                          <a:pt x="153" y="0"/>
                        </a:lnTo>
                        <a:lnTo>
                          <a:pt x="363" y="60"/>
                        </a:ln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1" name="Google Shape;1201;p39"/>
                  <p:cNvSpPr/>
                  <p:nvPr/>
                </p:nvSpPr>
                <p:spPr>
                  <a:xfrm>
                    <a:off x="6638386" y="2054444"/>
                    <a:ext cx="36888" cy="7545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994" extrusionOk="0">
                        <a:moveTo>
                          <a:pt x="0" y="993"/>
                        </a:moveTo>
                        <a:lnTo>
                          <a:pt x="22" y="13"/>
                        </a:lnTo>
                        <a:cubicBezTo>
                          <a:pt x="22" y="6"/>
                          <a:pt x="30" y="1"/>
                          <a:pt x="36" y="0"/>
                        </a:cubicBezTo>
                        <a:cubicBezTo>
                          <a:pt x="43" y="0"/>
                          <a:pt x="49" y="6"/>
                          <a:pt x="49" y="14"/>
                        </a:cubicBezTo>
                        <a:lnTo>
                          <a:pt x="27" y="993"/>
                        </a:lnTo>
                        <a:cubicBezTo>
                          <a:pt x="18" y="993"/>
                          <a:pt x="9" y="993"/>
                          <a:pt x="0" y="993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2" name="Google Shape;1202;p39"/>
                  <p:cNvSpPr/>
                  <p:nvPr/>
                </p:nvSpPr>
                <p:spPr>
                  <a:xfrm>
                    <a:off x="6853014" y="2037678"/>
                    <a:ext cx="30181" cy="7679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1010" extrusionOk="0">
                        <a:moveTo>
                          <a:pt x="11" y="1009"/>
                        </a:moveTo>
                        <a:lnTo>
                          <a:pt x="0" y="13"/>
                        </a:lnTo>
                        <a:cubicBezTo>
                          <a:pt x="0" y="6"/>
                          <a:pt x="6" y="0"/>
                          <a:pt x="13" y="0"/>
                        </a:cubicBezTo>
                        <a:lnTo>
                          <a:pt x="14" y="0"/>
                        </a:lnTo>
                        <a:cubicBezTo>
                          <a:pt x="21" y="0"/>
                          <a:pt x="27" y="6"/>
                          <a:pt x="27" y="13"/>
                        </a:cubicBezTo>
                        <a:lnTo>
                          <a:pt x="38" y="1008"/>
                        </a:lnTo>
                        <a:cubicBezTo>
                          <a:pt x="29" y="1008"/>
                          <a:pt x="20" y="1009"/>
                          <a:pt x="11" y="1009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3" name="Google Shape;1203;p39"/>
                  <p:cNvSpPr/>
                  <p:nvPr/>
                </p:nvSpPr>
                <p:spPr>
                  <a:xfrm>
                    <a:off x="6762469" y="2044385"/>
                    <a:ext cx="20121" cy="7646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1006" extrusionOk="0">
                        <a:moveTo>
                          <a:pt x="0" y="1005"/>
                        </a:moveTo>
                        <a:lnTo>
                          <a:pt x="0" y="13"/>
                        </a:lnTo>
                        <a:cubicBezTo>
                          <a:pt x="0" y="6"/>
                          <a:pt x="6" y="0"/>
                          <a:pt x="13" y="0"/>
                        </a:cubicBezTo>
                        <a:cubicBezTo>
                          <a:pt x="21" y="0"/>
                          <a:pt x="27" y="6"/>
                          <a:pt x="27" y="13"/>
                        </a:cubicBezTo>
                        <a:lnTo>
                          <a:pt x="27" y="1004"/>
                        </a:lnTo>
                        <a:cubicBezTo>
                          <a:pt x="18" y="1004"/>
                          <a:pt x="9" y="1005"/>
                          <a:pt x="0" y="1005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4" name="Google Shape;1204;p39"/>
                  <p:cNvSpPr/>
                  <p:nvPr/>
                </p:nvSpPr>
                <p:spPr>
                  <a:xfrm>
                    <a:off x="6722226" y="1682205"/>
                    <a:ext cx="93899" cy="43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" h="57" extrusionOk="0">
                        <a:moveTo>
                          <a:pt x="51" y="56"/>
                        </a:moveTo>
                        <a:cubicBezTo>
                          <a:pt x="36" y="56"/>
                          <a:pt x="22" y="53"/>
                          <a:pt x="9" y="46"/>
                        </a:cubicBezTo>
                        <a:cubicBezTo>
                          <a:pt x="3" y="42"/>
                          <a:pt x="0" y="34"/>
                          <a:pt x="4" y="27"/>
                        </a:cubicBezTo>
                        <a:cubicBezTo>
                          <a:pt x="8" y="21"/>
                          <a:pt x="16" y="19"/>
                          <a:pt x="23" y="22"/>
                        </a:cubicBezTo>
                        <a:cubicBezTo>
                          <a:pt x="47" y="36"/>
                          <a:pt x="81" y="29"/>
                          <a:pt x="98" y="7"/>
                        </a:cubicBezTo>
                        <a:cubicBezTo>
                          <a:pt x="103" y="1"/>
                          <a:pt x="112" y="0"/>
                          <a:pt x="117" y="5"/>
                        </a:cubicBezTo>
                        <a:cubicBezTo>
                          <a:pt x="123" y="10"/>
                          <a:pt x="124" y="18"/>
                          <a:pt x="120" y="24"/>
                        </a:cubicBezTo>
                        <a:cubicBezTo>
                          <a:pt x="103" y="45"/>
                          <a:pt x="77" y="56"/>
                          <a:pt x="51" y="56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5" name="Google Shape;1205;p39"/>
                  <p:cNvSpPr/>
                  <p:nvPr/>
                </p:nvSpPr>
                <p:spPr>
                  <a:xfrm>
                    <a:off x="5716160" y="1823053"/>
                    <a:ext cx="419193" cy="389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" h="511" extrusionOk="0">
                        <a:moveTo>
                          <a:pt x="511" y="43"/>
                        </a:moveTo>
                        <a:cubicBezTo>
                          <a:pt x="542" y="108"/>
                          <a:pt x="552" y="183"/>
                          <a:pt x="539" y="254"/>
                        </a:cubicBezTo>
                        <a:cubicBezTo>
                          <a:pt x="527" y="324"/>
                          <a:pt x="493" y="390"/>
                          <a:pt x="443" y="441"/>
                        </a:cubicBezTo>
                        <a:lnTo>
                          <a:pt x="253" y="510"/>
                        </a:lnTo>
                        <a:lnTo>
                          <a:pt x="253" y="510"/>
                        </a:lnTo>
                        <a:cubicBezTo>
                          <a:pt x="206" y="481"/>
                          <a:pt x="159" y="453"/>
                          <a:pt x="118" y="418"/>
                        </a:cubicBezTo>
                        <a:cubicBezTo>
                          <a:pt x="76" y="382"/>
                          <a:pt x="40" y="339"/>
                          <a:pt x="21" y="288"/>
                        </a:cubicBezTo>
                        <a:cubicBezTo>
                          <a:pt x="4" y="245"/>
                          <a:pt x="0" y="200"/>
                          <a:pt x="2" y="155"/>
                        </a:cubicBezTo>
                        <a:cubicBezTo>
                          <a:pt x="11" y="160"/>
                          <a:pt x="21" y="162"/>
                          <a:pt x="31" y="162"/>
                        </a:cubicBezTo>
                        <a:cubicBezTo>
                          <a:pt x="53" y="160"/>
                          <a:pt x="71" y="144"/>
                          <a:pt x="85" y="127"/>
                        </a:cubicBezTo>
                        <a:cubicBezTo>
                          <a:pt x="99" y="111"/>
                          <a:pt x="111" y="91"/>
                          <a:pt x="128" y="78"/>
                        </a:cubicBezTo>
                        <a:cubicBezTo>
                          <a:pt x="145" y="64"/>
                          <a:pt x="170" y="57"/>
                          <a:pt x="189" y="68"/>
                        </a:cubicBezTo>
                        <a:cubicBezTo>
                          <a:pt x="207" y="79"/>
                          <a:pt x="213" y="103"/>
                          <a:pt x="218" y="124"/>
                        </a:cubicBezTo>
                        <a:cubicBezTo>
                          <a:pt x="225" y="159"/>
                          <a:pt x="232" y="194"/>
                          <a:pt x="239" y="229"/>
                        </a:cubicBezTo>
                        <a:cubicBezTo>
                          <a:pt x="244" y="252"/>
                          <a:pt x="249" y="277"/>
                          <a:pt x="263" y="297"/>
                        </a:cubicBezTo>
                        <a:cubicBezTo>
                          <a:pt x="277" y="317"/>
                          <a:pt x="302" y="331"/>
                          <a:pt x="326" y="324"/>
                        </a:cubicBezTo>
                        <a:cubicBezTo>
                          <a:pt x="343" y="318"/>
                          <a:pt x="356" y="302"/>
                          <a:pt x="361" y="285"/>
                        </a:cubicBezTo>
                        <a:cubicBezTo>
                          <a:pt x="367" y="268"/>
                          <a:pt x="367" y="249"/>
                          <a:pt x="366" y="231"/>
                        </a:cubicBezTo>
                        <a:cubicBezTo>
                          <a:pt x="365" y="189"/>
                          <a:pt x="360" y="148"/>
                          <a:pt x="353" y="107"/>
                        </a:cubicBezTo>
                        <a:cubicBezTo>
                          <a:pt x="350" y="94"/>
                          <a:pt x="348" y="81"/>
                          <a:pt x="350" y="69"/>
                        </a:cubicBezTo>
                        <a:cubicBezTo>
                          <a:pt x="352" y="57"/>
                          <a:pt x="360" y="44"/>
                          <a:pt x="372" y="40"/>
                        </a:cubicBezTo>
                        <a:cubicBezTo>
                          <a:pt x="386" y="36"/>
                          <a:pt x="401" y="45"/>
                          <a:pt x="416" y="48"/>
                        </a:cubicBezTo>
                        <a:cubicBezTo>
                          <a:pt x="444" y="53"/>
                          <a:pt x="473" y="34"/>
                          <a:pt x="485" y="7"/>
                        </a:cubicBezTo>
                        <a:cubicBezTo>
                          <a:pt x="486" y="5"/>
                          <a:pt x="487" y="2"/>
                          <a:pt x="487" y="0"/>
                        </a:cubicBezTo>
                        <a:cubicBezTo>
                          <a:pt x="496" y="13"/>
                          <a:pt x="504" y="28"/>
                          <a:pt x="511" y="43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6" name="Google Shape;1206;p39"/>
                  <p:cNvSpPr/>
                  <p:nvPr/>
                </p:nvSpPr>
                <p:spPr>
                  <a:xfrm>
                    <a:off x="5685977" y="1581600"/>
                    <a:ext cx="409133" cy="4929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9" h="647" extrusionOk="0">
                        <a:moveTo>
                          <a:pt x="522" y="238"/>
                        </a:moveTo>
                        <a:cubicBezTo>
                          <a:pt x="534" y="262"/>
                          <a:pt x="538" y="290"/>
                          <a:pt x="530" y="315"/>
                        </a:cubicBezTo>
                        <a:cubicBezTo>
                          <a:pt x="530" y="317"/>
                          <a:pt x="529" y="320"/>
                          <a:pt x="528" y="322"/>
                        </a:cubicBezTo>
                        <a:cubicBezTo>
                          <a:pt x="516" y="349"/>
                          <a:pt x="487" y="368"/>
                          <a:pt x="459" y="363"/>
                        </a:cubicBezTo>
                        <a:cubicBezTo>
                          <a:pt x="444" y="360"/>
                          <a:pt x="429" y="351"/>
                          <a:pt x="415" y="355"/>
                        </a:cubicBezTo>
                        <a:cubicBezTo>
                          <a:pt x="403" y="359"/>
                          <a:pt x="395" y="372"/>
                          <a:pt x="393" y="384"/>
                        </a:cubicBezTo>
                        <a:cubicBezTo>
                          <a:pt x="391" y="396"/>
                          <a:pt x="393" y="409"/>
                          <a:pt x="396" y="422"/>
                        </a:cubicBezTo>
                        <a:cubicBezTo>
                          <a:pt x="403" y="463"/>
                          <a:pt x="408" y="504"/>
                          <a:pt x="409" y="546"/>
                        </a:cubicBezTo>
                        <a:cubicBezTo>
                          <a:pt x="410" y="564"/>
                          <a:pt x="410" y="583"/>
                          <a:pt x="404" y="600"/>
                        </a:cubicBezTo>
                        <a:cubicBezTo>
                          <a:pt x="399" y="617"/>
                          <a:pt x="386" y="633"/>
                          <a:pt x="369" y="639"/>
                        </a:cubicBezTo>
                        <a:cubicBezTo>
                          <a:pt x="345" y="646"/>
                          <a:pt x="320" y="632"/>
                          <a:pt x="306" y="612"/>
                        </a:cubicBezTo>
                        <a:cubicBezTo>
                          <a:pt x="292" y="592"/>
                          <a:pt x="287" y="567"/>
                          <a:pt x="282" y="544"/>
                        </a:cubicBezTo>
                        <a:cubicBezTo>
                          <a:pt x="275" y="509"/>
                          <a:pt x="268" y="474"/>
                          <a:pt x="261" y="439"/>
                        </a:cubicBezTo>
                        <a:cubicBezTo>
                          <a:pt x="256" y="418"/>
                          <a:pt x="250" y="394"/>
                          <a:pt x="232" y="383"/>
                        </a:cubicBezTo>
                        <a:cubicBezTo>
                          <a:pt x="213" y="372"/>
                          <a:pt x="188" y="379"/>
                          <a:pt x="171" y="393"/>
                        </a:cubicBezTo>
                        <a:cubicBezTo>
                          <a:pt x="154" y="406"/>
                          <a:pt x="142" y="426"/>
                          <a:pt x="128" y="442"/>
                        </a:cubicBezTo>
                        <a:cubicBezTo>
                          <a:pt x="114" y="459"/>
                          <a:pt x="96" y="475"/>
                          <a:pt x="74" y="477"/>
                        </a:cubicBezTo>
                        <a:cubicBezTo>
                          <a:pt x="64" y="477"/>
                          <a:pt x="54" y="475"/>
                          <a:pt x="45" y="470"/>
                        </a:cubicBezTo>
                        <a:cubicBezTo>
                          <a:pt x="28" y="460"/>
                          <a:pt x="14" y="443"/>
                          <a:pt x="9" y="424"/>
                        </a:cubicBezTo>
                        <a:cubicBezTo>
                          <a:pt x="0" y="395"/>
                          <a:pt x="4" y="364"/>
                          <a:pt x="9" y="334"/>
                        </a:cubicBezTo>
                        <a:cubicBezTo>
                          <a:pt x="21" y="258"/>
                          <a:pt x="33" y="183"/>
                          <a:pt x="45" y="108"/>
                        </a:cubicBezTo>
                        <a:cubicBezTo>
                          <a:pt x="47" y="90"/>
                          <a:pt x="50" y="72"/>
                          <a:pt x="49" y="55"/>
                        </a:cubicBezTo>
                        <a:cubicBezTo>
                          <a:pt x="49" y="52"/>
                          <a:pt x="49" y="50"/>
                          <a:pt x="49" y="47"/>
                        </a:cubicBezTo>
                        <a:cubicBezTo>
                          <a:pt x="47" y="30"/>
                          <a:pt x="40" y="13"/>
                          <a:pt x="29" y="0"/>
                        </a:cubicBezTo>
                        <a:cubicBezTo>
                          <a:pt x="189" y="2"/>
                          <a:pt x="348" y="64"/>
                          <a:pt x="467" y="171"/>
                        </a:cubicBezTo>
                        <a:cubicBezTo>
                          <a:pt x="489" y="191"/>
                          <a:pt x="509" y="212"/>
                          <a:pt x="522" y="238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7" name="Google Shape;1207;p39"/>
                  <p:cNvSpPr/>
                  <p:nvPr/>
                </p:nvSpPr>
                <p:spPr>
                  <a:xfrm>
                    <a:off x="6004566" y="2466928"/>
                    <a:ext cx="332001" cy="338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6" h="445" extrusionOk="0">
                        <a:moveTo>
                          <a:pt x="99" y="420"/>
                        </a:moveTo>
                        <a:cubicBezTo>
                          <a:pt x="64" y="304"/>
                          <a:pt x="30" y="191"/>
                          <a:pt x="0" y="91"/>
                        </a:cubicBezTo>
                        <a:cubicBezTo>
                          <a:pt x="43" y="92"/>
                          <a:pt x="143" y="83"/>
                          <a:pt x="244" y="0"/>
                        </a:cubicBezTo>
                        <a:cubicBezTo>
                          <a:pt x="301" y="133"/>
                          <a:pt x="368" y="287"/>
                          <a:pt x="435" y="444"/>
                        </a:cubicBezTo>
                        <a:cubicBezTo>
                          <a:pt x="311" y="438"/>
                          <a:pt x="198" y="430"/>
                          <a:pt x="99" y="420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8" name="Google Shape;1208;p39"/>
                  <p:cNvSpPr/>
                  <p:nvPr/>
                </p:nvSpPr>
                <p:spPr>
                  <a:xfrm>
                    <a:off x="5910666" y="2158404"/>
                    <a:ext cx="281698" cy="3789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" h="499" extrusionOk="0">
                        <a:moveTo>
                          <a:pt x="190" y="1"/>
                        </a:moveTo>
                        <a:lnTo>
                          <a:pt x="193" y="0"/>
                        </a:lnTo>
                        <a:cubicBezTo>
                          <a:pt x="193" y="0"/>
                          <a:pt x="268" y="169"/>
                          <a:pt x="371" y="406"/>
                        </a:cubicBezTo>
                        <a:cubicBezTo>
                          <a:pt x="270" y="489"/>
                          <a:pt x="170" y="498"/>
                          <a:pt x="127" y="497"/>
                        </a:cubicBezTo>
                        <a:cubicBezTo>
                          <a:pt x="53" y="249"/>
                          <a:pt x="0" y="70"/>
                          <a:pt x="0" y="70"/>
                        </a:cubicBezTo>
                        <a:lnTo>
                          <a:pt x="0" y="70"/>
                        </a:lnTo>
                        <a:lnTo>
                          <a:pt x="190" y="1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9" name="Google Shape;1209;p39"/>
                  <p:cNvSpPr/>
                  <p:nvPr/>
                </p:nvSpPr>
                <p:spPr>
                  <a:xfrm>
                    <a:off x="5877131" y="1635256"/>
                    <a:ext cx="181092" cy="1844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" h="242" extrusionOk="0">
                        <a:moveTo>
                          <a:pt x="223" y="241"/>
                        </a:moveTo>
                        <a:cubicBezTo>
                          <a:pt x="216" y="241"/>
                          <a:pt x="211" y="237"/>
                          <a:pt x="209" y="230"/>
                        </a:cubicBezTo>
                        <a:cubicBezTo>
                          <a:pt x="190" y="133"/>
                          <a:pt x="109" y="50"/>
                          <a:pt x="12" y="28"/>
                        </a:cubicBezTo>
                        <a:cubicBezTo>
                          <a:pt x="5" y="26"/>
                          <a:pt x="0" y="19"/>
                          <a:pt x="2" y="11"/>
                        </a:cubicBezTo>
                        <a:cubicBezTo>
                          <a:pt x="4" y="4"/>
                          <a:pt x="11" y="0"/>
                          <a:pt x="18" y="1"/>
                        </a:cubicBezTo>
                        <a:cubicBezTo>
                          <a:pt x="125" y="26"/>
                          <a:pt x="214" y="118"/>
                          <a:pt x="236" y="225"/>
                        </a:cubicBezTo>
                        <a:cubicBezTo>
                          <a:pt x="237" y="232"/>
                          <a:pt x="233" y="239"/>
                          <a:pt x="225" y="241"/>
                        </a:cubicBezTo>
                        <a:cubicBezTo>
                          <a:pt x="224" y="241"/>
                          <a:pt x="224" y="241"/>
                          <a:pt x="223" y="241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0" name="Google Shape;1210;p39"/>
                  <p:cNvSpPr/>
                  <p:nvPr/>
                </p:nvSpPr>
                <p:spPr>
                  <a:xfrm>
                    <a:off x="6021332" y="2564179"/>
                    <a:ext cx="231395" cy="737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" h="99" extrusionOk="0">
                        <a:moveTo>
                          <a:pt x="77" y="98"/>
                        </a:moveTo>
                        <a:cubicBezTo>
                          <a:pt x="55" y="98"/>
                          <a:pt x="34" y="96"/>
                          <a:pt x="12" y="92"/>
                        </a:cubicBezTo>
                        <a:cubicBezTo>
                          <a:pt x="5" y="91"/>
                          <a:pt x="0" y="84"/>
                          <a:pt x="1" y="76"/>
                        </a:cubicBezTo>
                        <a:cubicBezTo>
                          <a:pt x="3" y="69"/>
                          <a:pt x="10" y="64"/>
                          <a:pt x="17" y="66"/>
                        </a:cubicBezTo>
                        <a:cubicBezTo>
                          <a:pt x="108" y="83"/>
                          <a:pt x="206" y="60"/>
                          <a:pt x="279" y="4"/>
                        </a:cubicBezTo>
                        <a:cubicBezTo>
                          <a:pt x="285" y="0"/>
                          <a:pt x="294" y="1"/>
                          <a:pt x="298" y="7"/>
                        </a:cubicBezTo>
                        <a:cubicBezTo>
                          <a:pt x="303" y="13"/>
                          <a:pt x="302" y="21"/>
                          <a:pt x="296" y="26"/>
                        </a:cubicBezTo>
                        <a:cubicBezTo>
                          <a:pt x="233" y="73"/>
                          <a:pt x="155" y="98"/>
                          <a:pt x="77" y="98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1" name="Google Shape;1211;p39"/>
                  <p:cNvSpPr/>
                  <p:nvPr/>
                </p:nvSpPr>
                <p:spPr>
                  <a:xfrm>
                    <a:off x="6054868" y="2661432"/>
                    <a:ext cx="238100" cy="737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5" h="99" extrusionOk="0">
                        <a:moveTo>
                          <a:pt x="58" y="98"/>
                        </a:moveTo>
                        <a:cubicBezTo>
                          <a:pt x="43" y="98"/>
                          <a:pt x="28" y="98"/>
                          <a:pt x="13" y="96"/>
                        </a:cubicBezTo>
                        <a:cubicBezTo>
                          <a:pt x="5" y="95"/>
                          <a:pt x="0" y="89"/>
                          <a:pt x="0" y="81"/>
                        </a:cubicBezTo>
                        <a:cubicBezTo>
                          <a:pt x="1" y="74"/>
                          <a:pt x="8" y="68"/>
                          <a:pt x="15" y="69"/>
                        </a:cubicBezTo>
                        <a:cubicBezTo>
                          <a:pt x="112" y="79"/>
                          <a:pt x="210" y="55"/>
                          <a:pt x="292" y="4"/>
                        </a:cubicBezTo>
                        <a:cubicBezTo>
                          <a:pt x="298" y="0"/>
                          <a:pt x="306" y="1"/>
                          <a:pt x="310" y="8"/>
                        </a:cubicBezTo>
                        <a:cubicBezTo>
                          <a:pt x="314" y="14"/>
                          <a:pt x="312" y="22"/>
                          <a:pt x="306" y="26"/>
                        </a:cubicBezTo>
                        <a:cubicBezTo>
                          <a:pt x="232" y="73"/>
                          <a:pt x="145" y="98"/>
                          <a:pt x="58" y="98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2" name="Google Shape;1212;p39"/>
                  <p:cNvSpPr/>
                  <p:nvPr/>
                </p:nvSpPr>
                <p:spPr>
                  <a:xfrm>
                    <a:off x="6232607" y="2751976"/>
                    <a:ext cx="100606" cy="503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" h="64" extrusionOk="0">
                        <a:moveTo>
                          <a:pt x="0" y="59"/>
                        </a:moveTo>
                        <a:cubicBezTo>
                          <a:pt x="38" y="47"/>
                          <a:pt x="74" y="29"/>
                          <a:pt x="107" y="5"/>
                        </a:cubicBezTo>
                        <a:cubicBezTo>
                          <a:pt x="113" y="0"/>
                          <a:pt x="122" y="1"/>
                          <a:pt x="126" y="7"/>
                        </a:cubicBezTo>
                        <a:cubicBezTo>
                          <a:pt x="131" y="13"/>
                          <a:pt x="129" y="22"/>
                          <a:pt x="123" y="26"/>
                        </a:cubicBezTo>
                        <a:cubicBezTo>
                          <a:pt x="104" y="40"/>
                          <a:pt x="84" y="53"/>
                          <a:pt x="62" y="63"/>
                        </a:cubicBezTo>
                        <a:cubicBezTo>
                          <a:pt x="41" y="62"/>
                          <a:pt x="21" y="61"/>
                          <a:pt x="0" y="59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3" name="Google Shape;1213;p39"/>
                  <p:cNvSpPr/>
                  <p:nvPr/>
                </p:nvSpPr>
                <p:spPr>
                  <a:xfrm>
                    <a:off x="6175596" y="1984022"/>
                    <a:ext cx="462791" cy="824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9" h="1085" extrusionOk="0">
                        <a:moveTo>
                          <a:pt x="585" y="1084"/>
                        </a:moveTo>
                        <a:cubicBezTo>
                          <a:pt x="420" y="1084"/>
                          <a:pt x="264" y="1079"/>
                          <a:pt x="123" y="1071"/>
                        </a:cubicBezTo>
                        <a:lnTo>
                          <a:pt x="0" y="77"/>
                        </a:lnTo>
                        <a:cubicBezTo>
                          <a:pt x="0" y="77"/>
                          <a:pt x="40" y="191"/>
                          <a:pt x="85" y="185"/>
                        </a:cubicBezTo>
                        <a:cubicBezTo>
                          <a:pt x="129" y="180"/>
                          <a:pt x="117" y="84"/>
                          <a:pt x="117" y="84"/>
                        </a:cubicBezTo>
                        <a:cubicBezTo>
                          <a:pt x="117" y="84"/>
                          <a:pt x="155" y="174"/>
                          <a:pt x="196" y="171"/>
                        </a:cubicBezTo>
                        <a:cubicBezTo>
                          <a:pt x="237" y="168"/>
                          <a:pt x="256" y="52"/>
                          <a:pt x="256" y="52"/>
                        </a:cubicBezTo>
                        <a:cubicBezTo>
                          <a:pt x="256" y="52"/>
                          <a:pt x="277" y="152"/>
                          <a:pt x="320" y="151"/>
                        </a:cubicBezTo>
                        <a:cubicBezTo>
                          <a:pt x="363" y="150"/>
                          <a:pt x="370" y="29"/>
                          <a:pt x="370" y="29"/>
                        </a:cubicBezTo>
                        <a:cubicBezTo>
                          <a:pt x="370" y="29"/>
                          <a:pt x="375" y="125"/>
                          <a:pt x="414" y="127"/>
                        </a:cubicBezTo>
                        <a:cubicBezTo>
                          <a:pt x="453" y="130"/>
                          <a:pt x="468" y="0"/>
                          <a:pt x="468" y="0"/>
                        </a:cubicBezTo>
                        <a:lnTo>
                          <a:pt x="608" y="1084"/>
                        </a:lnTo>
                        <a:cubicBezTo>
                          <a:pt x="600" y="1084"/>
                          <a:pt x="593" y="1084"/>
                          <a:pt x="585" y="1084"/>
                        </a:cubicBez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4" name="Google Shape;1214;p39"/>
                  <p:cNvSpPr/>
                  <p:nvPr/>
                </p:nvSpPr>
                <p:spPr>
                  <a:xfrm>
                    <a:off x="6175596" y="1766042"/>
                    <a:ext cx="355476" cy="365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9" h="481" extrusionOk="0">
                        <a:moveTo>
                          <a:pt x="321" y="32"/>
                        </a:moveTo>
                        <a:lnTo>
                          <a:pt x="468" y="289"/>
                        </a:lnTo>
                        <a:cubicBezTo>
                          <a:pt x="468" y="289"/>
                          <a:pt x="453" y="419"/>
                          <a:pt x="414" y="416"/>
                        </a:cubicBezTo>
                        <a:cubicBezTo>
                          <a:pt x="375" y="414"/>
                          <a:pt x="370" y="318"/>
                          <a:pt x="370" y="318"/>
                        </a:cubicBezTo>
                        <a:cubicBezTo>
                          <a:pt x="370" y="318"/>
                          <a:pt x="363" y="439"/>
                          <a:pt x="320" y="440"/>
                        </a:cubicBezTo>
                        <a:cubicBezTo>
                          <a:pt x="277" y="441"/>
                          <a:pt x="256" y="341"/>
                          <a:pt x="256" y="341"/>
                        </a:cubicBezTo>
                        <a:cubicBezTo>
                          <a:pt x="256" y="341"/>
                          <a:pt x="237" y="457"/>
                          <a:pt x="196" y="460"/>
                        </a:cubicBezTo>
                        <a:cubicBezTo>
                          <a:pt x="155" y="463"/>
                          <a:pt x="117" y="373"/>
                          <a:pt x="117" y="373"/>
                        </a:cubicBezTo>
                        <a:cubicBezTo>
                          <a:pt x="117" y="373"/>
                          <a:pt x="129" y="469"/>
                          <a:pt x="85" y="474"/>
                        </a:cubicBezTo>
                        <a:cubicBezTo>
                          <a:pt x="40" y="480"/>
                          <a:pt x="0" y="366"/>
                          <a:pt x="0" y="366"/>
                        </a:cubicBezTo>
                        <a:lnTo>
                          <a:pt x="106" y="0"/>
                        </a:lnTo>
                        <a:lnTo>
                          <a:pt x="321" y="32"/>
                        </a:ln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5" name="Google Shape;1215;p39"/>
                  <p:cNvSpPr/>
                  <p:nvPr/>
                </p:nvSpPr>
                <p:spPr>
                  <a:xfrm>
                    <a:off x="6256081" y="1641963"/>
                    <a:ext cx="164324" cy="147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" h="196" extrusionOk="0">
                        <a:moveTo>
                          <a:pt x="103" y="0"/>
                        </a:moveTo>
                        <a:lnTo>
                          <a:pt x="215" y="195"/>
                        </a:lnTo>
                        <a:lnTo>
                          <a:pt x="0" y="163"/>
                        </a:lnTo>
                        <a:lnTo>
                          <a:pt x="34" y="48"/>
                        </a:lnTo>
                        <a:lnTo>
                          <a:pt x="103" y="0"/>
                        </a:ln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6" name="Google Shape;1216;p39"/>
                  <p:cNvSpPr/>
                  <p:nvPr/>
                </p:nvSpPr>
                <p:spPr>
                  <a:xfrm>
                    <a:off x="6252729" y="2037678"/>
                    <a:ext cx="110667" cy="7679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" h="1009" extrusionOk="0">
                        <a:moveTo>
                          <a:pt x="119" y="1007"/>
                        </a:moveTo>
                        <a:lnTo>
                          <a:pt x="1" y="17"/>
                        </a:lnTo>
                        <a:cubicBezTo>
                          <a:pt x="0" y="9"/>
                          <a:pt x="5" y="2"/>
                          <a:pt x="13" y="2"/>
                        </a:cubicBezTo>
                        <a:cubicBezTo>
                          <a:pt x="20" y="0"/>
                          <a:pt x="27" y="6"/>
                          <a:pt x="28" y="13"/>
                        </a:cubicBezTo>
                        <a:lnTo>
                          <a:pt x="146" y="1008"/>
                        </a:lnTo>
                        <a:cubicBezTo>
                          <a:pt x="137" y="1008"/>
                          <a:pt x="128" y="1008"/>
                          <a:pt x="119" y="1007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7" name="Google Shape;1217;p39"/>
                  <p:cNvSpPr/>
                  <p:nvPr/>
                </p:nvSpPr>
                <p:spPr>
                  <a:xfrm>
                    <a:off x="6447235" y="1997436"/>
                    <a:ext cx="137494" cy="814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2" h="1071" extrusionOk="0">
                        <a:moveTo>
                          <a:pt x="154" y="1070"/>
                        </a:moveTo>
                        <a:lnTo>
                          <a:pt x="1" y="17"/>
                        </a:lnTo>
                        <a:cubicBezTo>
                          <a:pt x="0" y="9"/>
                          <a:pt x="5" y="3"/>
                          <a:pt x="12" y="1"/>
                        </a:cubicBezTo>
                        <a:cubicBezTo>
                          <a:pt x="20" y="0"/>
                          <a:pt x="27" y="5"/>
                          <a:pt x="28" y="13"/>
                        </a:cubicBezTo>
                        <a:lnTo>
                          <a:pt x="181" y="1070"/>
                        </a:lnTo>
                        <a:cubicBezTo>
                          <a:pt x="172" y="1070"/>
                          <a:pt x="163" y="1070"/>
                          <a:pt x="154" y="1070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8" name="Google Shape;1218;p39"/>
                  <p:cNvSpPr/>
                  <p:nvPr/>
                </p:nvSpPr>
                <p:spPr>
                  <a:xfrm>
                    <a:off x="6356688" y="2014202"/>
                    <a:ext cx="124080" cy="794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" h="1046" extrusionOk="0">
                        <a:moveTo>
                          <a:pt x="135" y="1044"/>
                        </a:moveTo>
                        <a:lnTo>
                          <a:pt x="1" y="17"/>
                        </a:lnTo>
                        <a:cubicBezTo>
                          <a:pt x="0" y="9"/>
                          <a:pt x="6" y="2"/>
                          <a:pt x="13" y="1"/>
                        </a:cubicBezTo>
                        <a:cubicBezTo>
                          <a:pt x="20" y="0"/>
                          <a:pt x="27" y="6"/>
                          <a:pt x="28" y="13"/>
                        </a:cubicBezTo>
                        <a:lnTo>
                          <a:pt x="162" y="1045"/>
                        </a:lnTo>
                        <a:cubicBezTo>
                          <a:pt x="153" y="1045"/>
                          <a:pt x="144" y="1045"/>
                          <a:pt x="135" y="1044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9" name="Google Shape;1219;p39"/>
                  <p:cNvSpPr/>
                  <p:nvPr/>
                </p:nvSpPr>
                <p:spPr>
                  <a:xfrm>
                    <a:off x="6266143" y="1655377"/>
                    <a:ext cx="83837" cy="53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" h="71" extrusionOk="0">
                        <a:moveTo>
                          <a:pt x="22" y="70"/>
                        </a:moveTo>
                        <a:cubicBezTo>
                          <a:pt x="19" y="70"/>
                          <a:pt x="16" y="70"/>
                          <a:pt x="13" y="70"/>
                        </a:cubicBezTo>
                        <a:cubicBezTo>
                          <a:pt x="6" y="69"/>
                          <a:pt x="0" y="62"/>
                          <a:pt x="1" y="55"/>
                        </a:cubicBezTo>
                        <a:cubicBezTo>
                          <a:pt x="2" y="48"/>
                          <a:pt x="8" y="42"/>
                          <a:pt x="16" y="43"/>
                        </a:cubicBezTo>
                        <a:cubicBezTo>
                          <a:pt x="41" y="46"/>
                          <a:pt x="69" y="31"/>
                          <a:pt x="83" y="9"/>
                        </a:cubicBezTo>
                        <a:cubicBezTo>
                          <a:pt x="86" y="2"/>
                          <a:pt x="95" y="0"/>
                          <a:pt x="101" y="4"/>
                        </a:cubicBezTo>
                        <a:cubicBezTo>
                          <a:pt x="107" y="8"/>
                          <a:pt x="110" y="16"/>
                          <a:pt x="106" y="22"/>
                        </a:cubicBezTo>
                        <a:cubicBezTo>
                          <a:pt x="89" y="52"/>
                          <a:pt x="56" y="70"/>
                          <a:pt x="22" y="70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20" name="Google Shape;1220;p39"/>
                <p:cNvGrpSpPr/>
                <p:nvPr/>
              </p:nvGrpSpPr>
              <p:grpSpPr>
                <a:xfrm rot="5400000">
                  <a:off x="7874095" y="2168731"/>
                  <a:ext cx="311529" cy="578250"/>
                  <a:chOff x="1196975" y="5856287"/>
                  <a:chExt cx="231775" cy="430213"/>
                </a:xfrm>
              </p:grpSpPr>
              <p:sp>
                <p:nvSpPr>
                  <p:cNvPr id="1221" name="Google Shape;1221;p39"/>
                  <p:cNvSpPr/>
                  <p:nvPr/>
                </p:nvSpPr>
                <p:spPr>
                  <a:xfrm>
                    <a:off x="1328737" y="6122987"/>
                    <a:ext cx="14287" cy="6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185" extrusionOk="0">
                        <a:moveTo>
                          <a:pt x="19" y="184"/>
                        </a:moveTo>
                        <a:cubicBezTo>
                          <a:pt x="9" y="184"/>
                          <a:pt x="0" y="175"/>
                          <a:pt x="0" y="165"/>
                        </a:cubicBezTo>
                        <a:lnTo>
                          <a:pt x="0" y="18"/>
                        </a:lnTo>
                        <a:cubicBezTo>
                          <a:pt x="0" y="8"/>
                          <a:pt x="9" y="0"/>
                          <a:pt x="19" y="0"/>
                        </a:cubicBezTo>
                        <a:cubicBezTo>
                          <a:pt x="29" y="0"/>
                          <a:pt x="37" y="8"/>
                          <a:pt x="37" y="18"/>
                        </a:cubicBezTo>
                        <a:lnTo>
                          <a:pt x="37" y="165"/>
                        </a:lnTo>
                        <a:cubicBezTo>
                          <a:pt x="37" y="175"/>
                          <a:pt x="29" y="184"/>
                          <a:pt x="19" y="184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2" name="Google Shape;1222;p39"/>
                  <p:cNvSpPr/>
                  <p:nvPr/>
                </p:nvSpPr>
                <p:spPr>
                  <a:xfrm>
                    <a:off x="1328737" y="6219825"/>
                    <a:ext cx="14287" cy="6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184" extrusionOk="0">
                        <a:moveTo>
                          <a:pt x="19" y="183"/>
                        </a:moveTo>
                        <a:cubicBezTo>
                          <a:pt x="9" y="183"/>
                          <a:pt x="0" y="175"/>
                          <a:pt x="0" y="165"/>
                        </a:cubicBezTo>
                        <a:lnTo>
                          <a:pt x="0" y="18"/>
                        </a:lnTo>
                        <a:cubicBezTo>
                          <a:pt x="0" y="8"/>
                          <a:pt x="9" y="0"/>
                          <a:pt x="19" y="0"/>
                        </a:cubicBezTo>
                        <a:cubicBezTo>
                          <a:pt x="29" y="0"/>
                          <a:pt x="37" y="8"/>
                          <a:pt x="37" y="18"/>
                        </a:cubicBezTo>
                        <a:lnTo>
                          <a:pt x="37" y="165"/>
                        </a:lnTo>
                        <a:cubicBezTo>
                          <a:pt x="37" y="175"/>
                          <a:pt x="29" y="183"/>
                          <a:pt x="19" y="183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3" name="Google Shape;1223;p39"/>
                  <p:cNvSpPr/>
                  <p:nvPr/>
                </p:nvSpPr>
                <p:spPr>
                  <a:xfrm>
                    <a:off x="1352550" y="6197600"/>
                    <a:ext cx="66675" cy="14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" h="38" extrusionOk="0">
                        <a:moveTo>
                          <a:pt x="165" y="37"/>
                        </a:moveTo>
                        <a:lnTo>
                          <a:pt x="18" y="37"/>
                        </a:lnTo>
                        <a:cubicBezTo>
                          <a:pt x="8" y="37"/>
                          <a:pt x="0" y="29"/>
                          <a:pt x="0" y="19"/>
                        </a:cubicBezTo>
                        <a:cubicBezTo>
                          <a:pt x="0" y="8"/>
                          <a:pt x="8" y="0"/>
                          <a:pt x="18" y="0"/>
                        </a:cubicBezTo>
                        <a:lnTo>
                          <a:pt x="165" y="0"/>
                        </a:lnTo>
                        <a:cubicBezTo>
                          <a:pt x="175" y="0"/>
                          <a:pt x="184" y="8"/>
                          <a:pt x="184" y="19"/>
                        </a:cubicBezTo>
                        <a:cubicBezTo>
                          <a:pt x="184" y="29"/>
                          <a:pt x="175" y="37"/>
                          <a:pt x="165" y="37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4" name="Google Shape;1224;p39"/>
                  <p:cNvSpPr/>
                  <p:nvPr/>
                </p:nvSpPr>
                <p:spPr>
                  <a:xfrm>
                    <a:off x="1254125" y="6197600"/>
                    <a:ext cx="66675" cy="14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" h="38" extrusionOk="0">
                        <a:moveTo>
                          <a:pt x="165" y="37"/>
                        </a:moveTo>
                        <a:lnTo>
                          <a:pt x="18" y="37"/>
                        </a:lnTo>
                        <a:cubicBezTo>
                          <a:pt x="8" y="37"/>
                          <a:pt x="0" y="29"/>
                          <a:pt x="0" y="19"/>
                        </a:cubicBezTo>
                        <a:cubicBezTo>
                          <a:pt x="0" y="8"/>
                          <a:pt x="8" y="0"/>
                          <a:pt x="18" y="0"/>
                        </a:cubicBezTo>
                        <a:lnTo>
                          <a:pt x="165" y="0"/>
                        </a:lnTo>
                        <a:cubicBezTo>
                          <a:pt x="176" y="0"/>
                          <a:pt x="184" y="8"/>
                          <a:pt x="184" y="19"/>
                        </a:cubicBezTo>
                        <a:cubicBezTo>
                          <a:pt x="184" y="29"/>
                          <a:pt x="176" y="37"/>
                          <a:pt x="165" y="37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5" name="Google Shape;1225;p39"/>
                  <p:cNvSpPr/>
                  <p:nvPr/>
                </p:nvSpPr>
                <p:spPr>
                  <a:xfrm>
                    <a:off x="1270000" y="5856287"/>
                    <a:ext cx="34925" cy="2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" h="74" extrusionOk="0">
                        <a:moveTo>
                          <a:pt x="48" y="0"/>
                        </a:moveTo>
                        <a:cubicBezTo>
                          <a:pt x="0" y="0"/>
                          <a:pt x="0" y="73"/>
                          <a:pt x="48" y="73"/>
                        </a:cubicBezTo>
                        <a:cubicBezTo>
                          <a:pt x="95" y="73"/>
                          <a:pt x="95" y="0"/>
                          <a:pt x="48" y="0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6" name="Google Shape;1226;p39"/>
                  <p:cNvSpPr/>
                  <p:nvPr/>
                </p:nvSpPr>
                <p:spPr>
                  <a:xfrm>
                    <a:off x="1196975" y="6043612"/>
                    <a:ext cx="34925" cy="2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" h="74" extrusionOk="0">
                        <a:moveTo>
                          <a:pt x="48" y="0"/>
                        </a:moveTo>
                        <a:cubicBezTo>
                          <a:pt x="0" y="0"/>
                          <a:pt x="0" y="73"/>
                          <a:pt x="48" y="73"/>
                        </a:cubicBezTo>
                        <a:cubicBezTo>
                          <a:pt x="95" y="73"/>
                          <a:pt x="95" y="0"/>
                          <a:pt x="48" y="0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7" name="Google Shape;1227;p39"/>
                  <p:cNvSpPr/>
                  <p:nvPr/>
                </p:nvSpPr>
                <p:spPr>
                  <a:xfrm>
                    <a:off x="1393825" y="6043612"/>
                    <a:ext cx="34925" cy="2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" h="74" extrusionOk="0">
                        <a:moveTo>
                          <a:pt x="47" y="0"/>
                        </a:moveTo>
                        <a:cubicBezTo>
                          <a:pt x="0" y="0"/>
                          <a:pt x="0" y="73"/>
                          <a:pt x="47" y="73"/>
                        </a:cubicBezTo>
                        <a:cubicBezTo>
                          <a:pt x="95" y="73"/>
                          <a:pt x="95" y="0"/>
                          <a:pt x="47" y="0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28" name="Google Shape;1228;p39"/>
                <p:cNvGrpSpPr/>
                <p:nvPr/>
              </p:nvGrpSpPr>
              <p:grpSpPr>
                <a:xfrm rot="-5400000">
                  <a:off x="5370420" y="4032831"/>
                  <a:ext cx="311529" cy="578250"/>
                  <a:chOff x="1196975" y="5856287"/>
                  <a:chExt cx="231775" cy="430213"/>
                </a:xfrm>
              </p:grpSpPr>
              <p:sp>
                <p:nvSpPr>
                  <p:cNvPr id="1229" name="Google Shape;1229;p39"/>
                  <p:cNvSpPr/>
                  <p:nvPr/>
                </p:nvSpPr>
                <p:spPr>
                  <a:xfrm>
                    <a:off x="1328737" y="6122987"/>
                    <a:ext cx="14287" cy="6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185" extrusionOk="0">
                        <a:moveTo>
                          <a:pt x="19" y="184"/>
                        </a:moveTo>
                        <a:cubicBezTo>
                          <a:pt x="9" y="184"/>
                          <a:pt x="0" y="175"/>
                          <a:pt x="0" y="165"/>
                        </a:cubicBezTo>
                        <a:lnTo>
                          <a:pt x="0" y="18"/>
                        </a:lnTo>
                        <a:cubicBezTo>
                          <a:pt x="0" y="8"/>
                          <a:pt x="9" y="0"/>
                          <a:pt x="19" y="0"/>
                        </a:cubicBezTo>
                        <a:cubicBezTo>
                          <a:pt x="29" y="0"/>
                          <a:pt x="37" y="8"/>
                          <a:pt x="37" y="18"/>
                        </a:cubicBezTo>
                        <a:lnTo>
                          <a:pt x="37" y="165"/>
                        </a:lnTo>
                        <a:cubicBezTo>
                          <a:pt x="37" y="175"/>
                          <a:pt x="29" y="184"/>
                          <a:pt x="19" y="184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0" name="Google Shape;1230;p39"/>
                  <p:cNvSpPr/>
                  <p:nvPr/>
                </p:nvSpPr>
                <p:spPr>
                  <a:xfrm>
                    <a:off x="1328737" y="6219825"/>
                    <a:ext cx="14287" cy="6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184" extrusionOk="0">
                        <a:moveTo>
                          <a:pt x="19" y="183"/>
                        </a:moveTo>
                        <a:cubicBezTo>
                          <a:pt x="9" y="183"/>
                          <a:pt x="0" y="175"/>
                          <a:pt x="0" y="165"/>
                        </a:cubicBezTo>
                        <a:lnTo>
                          <a:pt x="0" y="18"/>
                        </a:lnTo>
                        <a:cubicBezTo>
                          <a:pt x="0" y="8"/>
                          <a:pt x="9" y="0"/>
                          <a:pt x="19" y="0"/>
                        </a:cubicBezTo>
                        <a:cubicBezTo>
                          <a:pt x="29" y="0"/>
                          <a:pt x="37" y="8"/>
                          <a:pt x="37" y="18"/>
                        </a:cubicBezTo>
                        <a:lnTo>
                          <a:pt x="37" y="165"/>
                        </a:lnTo>
                        <a:cubicBezTo>
                          <a:pt x="37" y="175"/>
                          <a:pt x="29" y="183"/>
                          <a:pt x="19" y="183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1" name="Google Shape;1231;p39"/>
                  <p:cNvSpPr/>
                  <p:nvPr/>
                </p:nvSpPr>
                <p:spPr>
                  <a:xfrm>
                    <a:off x="1352550" y="6197600"/>
                    <a:ext cx="66675" cy="14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" h="38" extrusionOk="0">
                        <a:moveTo>
                          <a:pt x="165" y="37"/>
                        </a:moveTo>
                        <a:lnTo>
                          <a:pt x="18" y="37"/>
                        </a:lnTo>
                        <a:cubicBezTo>
                          <a:pt x="8" y="37"/>
                          <a:pt x="0" y="29"/>
                          <a:pt x="0" y="19"/>
                        </a:cubicBezTo>
                        <a:cubicBezTo>
                          <a:pt x="0" y="8"/>
                          <a:pt x="8" y="0"/>
                          <a:pt x="18" y="0"/>
                        </a:cubicBezTo>
                        <a:lnTo>
                          <a:pt x="165" y="0"/>
                        </a:lnTo>
                        <a:cubicBezTo>
                          <a:pt x="175" y="0"/>
                          <a:pt x="184" y="8"/>
                          <a:pt x="184" y="19"/>
                        </a:cubicBezTo>
                        <a:cubicBezTo>
                          <a:pt x="184" y="29"/>
                          <a:pt x="175" y="37"/>
                          <a:pt x="165" y="37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2" name="Google Shape;1232;p39"/>
                  <p:cNvSpPr/>
                  <p:nvPr/>
                </p:nvSpPr>
                <p:spPr>
                  <a:xfrm>
                    <a:off x="1254125" y="6197600"/>
                    <a:ext cx="66675" cy="14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" h="38" extrusionOk="0">
                        <a:moveTo>
                          <a:pt x="165" y="37"/>
                        </a:moveTo>
                        <a:lnTo>
                          <a:pt x="18" y="37"/>
                        </a:lnTo>
                        <a:cubicBezTo>
                          <a:pt x="8" y="37"/>
                          <a:pt x="0" y="29"/>
                          <a:pt x="0" y="19"/>
                        </a:cubicBezTo>
                        <a:cubicBezTo>
                          <a:pt x="0" y="8"/>
                          <a:pt x="8" y="0"/>
                          <a:pt x="18" y="0"/>
                        </a:cubicBezTo>
                        <a:lnTo>
                          <a:pt x="165" y="0"/>
                        </a:lnTo>
                        <a:cubicBezTo>
                          <a:pt x="176" y="0"/>
                          <a:pt x="184" y="8"/>
                          <a:pt x="184" y="19"/>
                        </a:cubicBezTo>
                        <a:cubicBezTo>
                          <a:pt x="184" y="29"/>
                          <a:pt x="176" y="37"/>
                          <a:pt x="165" y="37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3" name="Google Shape;1233;p39"/>
                  <p:cNvSpPr/>
                  <p:nvPr/>
                </p:nvSpPr>
                <p:spPr>
                  <a:xfrm>
                    <a:off x="1270000" y="5856287"/>
                    <a:ext cx="34925" cy="2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" h="74" extrusionOk="0">
                        <a:moveTo>
                          <a:pt x="48" y="0"/>
                        </a:moveTo>
                        <a:cubicBezTo>
                          <a:pt x="0" y="0"/>
                          <a:pt x="0" y="73"/>
                          <a:pt x="48" y="73"/>
                        </a:cubicBezTo>
                        <a:cubicBezTo>
                          <a:pt x="95" y="73"/>
                          <a:pt x="95" y="0"/>
                          <a:pt x="48" y="0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4" name="Google Shape;1234;p39"/>
                  <p:cNvSpPr/>
                  <p:nvPr/>
                </p:nvSpPr>
                <p:spPr>
                  <a:xfrm>
                    <a:off x="1196975" y="6043612"/>
                    <a:ext cx="34925" cy="2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" h="74" extrusionOk="0">
                        <a:moveTo>
                          <a:pt x="48" y="0"/>
                        </a:moveTo>
                        <a:cubicBezTo>
                          <a:pt x="0" y="0"/>
                          <a:pt x="0" y="73"/>
                          <a:pt x="48" y="73"/>
                        </a:cubicBezTo>
                        <a:cubicBezTo>
                          <a:pt x="95" y="73"/>
                          <a:pt x="95" y="0"/>
                          <a:pt x="48" y="0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5" name="Google Shape;1235;p39"/>
                  <p:cNvSpPr/>
                  <p:nvPr/>
                </p:nvSpPr>
                <p:spPr>
                  <a:xfrm>
                    <a:off x="1393825" y="6043612"/>
                    <a:ext cx="34925" cy="2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" h="74" extrusionOk="0">
                        <a:moveTo>
                          <a:pt x="47" y="0"/>
                        </a:moveTo>
                        <a:cubicBezTo>
                          <a:pt x="0" y="0"/>
                          <a:pt x="0" y="73"/>
                          <a:pt x="47" y="73"/>
                        </a:cubicBezTo>
                        <a:cubicBezTo>
                          <a:pt x="95" y="73"/>
                          <a:pt x="95" y="0"/>
                          <a:pt x="47" y="0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36" name="Google Shape;1236;p39"/>
              <p:cNvGrpSpPr/>
              <p:nvPr/>
            </p:nvGrpSpPr>
            <p:grpSpPr>
              <a:xfrm>
                <a:off x="7608101" y="450501"/>
                <a:ext cx="1315038" cy="1395049"/>
                <a:chOff x="7608101" y="450501"/>
                <a:chExt cx="1315038" cy="1395049"/>
              </a:xfrm>
            </p:grpSpPr>
            <p:sp>
              <p:nvSpPr>
                <p:cNvPr id="1237" name="Google Shape;1237;p39"/>
                <p:cNvSpPr/>
                <p:nvPr/>
              </p:nvSpPr>
              <p:spPr>
                <a:xfrm rot="-1700858">
                  <a:off x="7812137" y="775720"/>
                  <a:ext cx="955378" cy="896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" h="1147" extrusionOk="0">
                      <a:moveTo>
                        <a:pt x="783" y="78"/>
                      </a:moveTo>
                      <a:lnTo>
                        <a:pt x="783" y="78"/>
                      </a:lnTo>
                      <a:cubicBezTo>
                        <a:pt x="1073" y="172"/>
                        <a:pt x="1219" y="493"/>
                        <a:pt x="1101" y="771"/>
                      </a:cubicBezTo>
                      <a:lnTo>
                        <a:pt x="1101" y="771"/>
                      </a:lnTo>
                      <a:cubicBezTo>
                        <a:pt x="996" y="1021"/>
                        <a:pt x="714" y="1146"/>
                        <a:pt x="461" y="1059"/>
                      </a:cubicBezTo>
                      <a:lnTo>
                        <a:pt x="461" y="1059"/>
                      </a:lnTo>
                      <a:cubicBezTo>
                        <a:pt x="404" y="1039"/>
                        <a:pt x="353" y="1010"/>
                        <a:pt x="308" y="974"/>
                      </a:cubicBezTo>
                      <a:lnTo>
                        <a:pt x="308" y="974"/>
                      </a:lnTo>
                      <a:cubicBezTo>
                        <a:pt x="290" y="959"/>
                        <a:pt x="268" y="954"/>
                        <a:pt x="245" y="957"/>
                      </a:cubicBezTo>
                      <a:lnTo>
                        <a:pt x="245" y="957"/>
                      </a:lnTo>
                      <a:cubicBezTo>
                        <a:pt x="160" y="970"/>
                        <a:pt x="71" y="952"/>
                        <a:pt x="0" y="905"/>
                      </a:cubicBezTo>
                      <a:lnTo>
                        <a:pt x="0" y="905"/>
                      </a:lnTo>
                      <a:cubicBezTo>
                        <a:pt x="50" y="898"/>
                        <a:pt x="97" y="873"/>
                        <a:pt x="132" y="837"/>
                      </a:cubicBezTo>
                      <a:lnTo>
                        <a:pt x="132" y="837"/>
                      </a:lnTo>
                      <a:cubicBezTo>
                        <a:pt x="153" y="815"/>
                        <a:pt x="159" y="783"/>
                        <a:pt x="150" y="755"/>
                      </a:cubicBezTo>
                      <a:lnTo>
                        <a:pt x="150" y="755"/>
                      </a:lnTo>
                      <a:cubicBezTo>
                        <a:pt x="101" y="628"/>
                        <a:pt x="102" y="481"/>
                        <a:pt x="166" y="346"/>
                      </a:cubicBezTo>
                      <a:lnTo>
                        <a:pt x="166" y="346"/>
                      </a:lnTo>
                      <a:cubicBezTo>
                        <a:pt x="277" y="115"/>
                        <a:pt x="543" y="0"/>
                        <a:pt x="783" y="78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39"/>
                <p:cNvSpPr/>
                <p:nvPr/>
              </p:nvSpPr>
              <p:spPr>
                <a:xfrm rot="-1700850">
                  <a:off x="7882767" y="952300"/>
                  <a:ext cx="279369" cy="220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281" extrusionOk="0">
                      <a:moveTo>
                        <a:pt x="20" y="280"/>
                      </a:moveTo>
                      <a:lnTo>
                        <a:pt x="20" y="280"/>
                      </a:lnTo>
                      <a:cubicBezTo>
                        <a:pt x="18" y="280"/>
                        <a:pt x="16" y="280"/>
                        <a:pt x="14" y="280"/>
                      </a:cubicBezTo>
                      <a:lnTo>
                        <a:pt x="14" y="280"/>
                      </a:lnTo>
                      <a:cubicBezTo>
                        <a:pt x="5" y="276"/>
                        <a:pt x="0" y="267"/>
                        <a:pt x="3" y="257"/>
                      </a:cubicBezTo>
                      <a:lnTo>
                        <a:pt x="3" y="257"/>
                      </a:lnTo>
                      <a:cubicBezTo>
                        <a:pt x="53" y="117"/>
                        <a:pt x="190" y="13"/>
                        <a:pt x="336" y="1"/>
                      </a:cubicBezTo>
                      <a:lnTo>
                        <a:pt x="336" y="1"/>
                      </a:lnTo>
                      <a:cubicBezTo>
                        <a:pt x="346" y="0"/>
                        <a:pt x="353" y="7"/>
                        <a:pt x="355" y="17"/>
                      </a:cubicBezTo>
                      <a:lnTo>
                        <a:pt x="355" y="17"/>
                      </a:lnTo>
                      <a:cubicBezTo>
                        <a:pt x="356" y="26"/>
                        <a:pt x="348" y="35"/>
                        <a:pt x="338" y="36"/>
                      </a:cubicBezTo>
                      <a:lnTo>
                        <a:pt x="338" y="36"/>
                      </a:lnTo>
                      <a:cubicBezTo>
                        <a:pt x="205" y="46"/>
                        <a:pt x="81" y="143"/>
                        <a:pt x="36" y="269"/>
                      </a:cubicBezTo>
                      <a:lnTo>
                        <a:pt x="36" y="269"/>
                      </a:lnTo>
                      <a:cubicBezTo>
                        <a:pt x="34" y="276"/>
                        <a:pt x="27" y="280"/>
                        <a:pt x="20" y="28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39"/>
                <p:cNvSpPr/>
                <p:nvPr/>
              </p:nvSpPr>
              <p:spPr>
                <a:xfrm rot="-1700843">
                  <a:off x="8119007" y="503537"/>
                  <a:ext cx="386292" cy="644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825" extrusionOk="0">
                      <a:moveTo>
                        <a:pt x="335" y="17"/>
                      </a:moveTo>
                      <a:lnTo>
                        <a:pt x="335" y="17"/>
                      </a:lnTo>
                      <a:cubicBezTo>
                        <a:pt x="436" y="38"/>
                        <a:pt x="491" y="150"/>
                        <a:pt x="447" y="243"/>
                      </a:cubicBezTo>
                      <a:lnTo>
                        <a:pt x="206" y="751"/>
                      </a:lnTo>
                      <a:lnTo>
                        <a:pt x="206" y="751"/>
                      </a:lnTo>
                      <a:cubicBezTo>
                        <a:pt x="184" y="800"/>
                        <a:pt x="129" y="824"/>
                        <a:pt x="78" y="806"/>
                      </a:cubicBezTo>
                      <a:lnTo>
                        <a:pt x="78" y="806"/>
                      </a:lnTo>
                      <a:cubicBezTo>
                        <a:pt x="29" y="788"/>
                        <a:pt x="0" y="735"/>
                        <a:pt x="12" y="681"/>
                      </a:cubicBezTo>
                      <a:lnTo>
                        <a:pt x="146" y="135"/>
                      </a:lnTo>
                      <a:lnTo>
                        <a:pt x="146" y="135"/>
                      </a:lnTo>
                      <a:cubicBezTo>
                        <a:pt x="147" y="132"/>
                        <a:pt x="149" y="127"/>
                        <a:pt x="150" y="123"/>
                      </a:cubicBezTo>
                      <a:lnTo>
                        <a:pt x="150" y="123"/>
                      </a:lnTo>
                      <a:cubicBezTo>
                        <a:pt x="177" y="45"/>
                        <a:pt x="255" y="0"/>
                        <a:pt x="335" y="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39"/>
                <p:cNvSpPr/>
                <p:nvPr/>
              </p:nvSpPr>
              <p:spPr>
                <a:xfrm rot="-1700835">
                  <a:off x="8254018" y="1199622"/>
                  <a:ext cx="217286" cy="217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79" extrusionOk="0">
                      <a:moveTo>
                        <a:pt x="179" y="22"/>
                      </a:moveTo>
                      <a:lnTo>
                        <a:pt x="179" y="22"/>
                      </a:lnTo>
                      <a:cubicBezTo>
                        <a:pt x="243" y="44"/>
                        <a:pt x="278" y="115"/>
                        <a:pt x="256" y="179"/>
                      </a:cubicBezTo>
                      <a:lnTo>
                        <a:pt x="256" y="179"/>
                      </a:lnTo>
                      <a:cubicBezTo>
                        <a:pt x="234" y="244"/>
                        <a:pt x="163" y="278"/>
                        <a:pt x="99" y="256"/>
                      </a:cubicBezTo>
                      <a:lnTo>
                        <a:pt x="99" y="256"/>
                      </a:lnTo>
                      <a:cubicBezTo>
                        <a:pt x="35" y="234"/>
                        <a:pt x="0" y="164"/>
                        <a:pt x="23" y="99"/>
                      </a:cubicBezTo>
                      <a:lnTo>
                        <a:pt x="23" y="99"/>
                      </a:lnTo>
                      <a:cubicBezTo>
                        <a:pt x="46" y="35"/>
                        <a:pt x="115" y="0"/>
                        <a:pt x="179" y="22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39"/>
                <p:cNvSpPr/>
                <p:nvPr/>
              </p:nvSpPr>
              <p:spPr>
                <a:xfrm rot="-1700847">
                  <a:off x="7681644" y="776881"/>
                  <a:ext cx="137961" cy="210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" h="270" extrusionOk="0">
                      <a:moveTo>
                        <a:pt x="153" y="269"/>
                      </a:moveTo>
                      <a:lnTo>
                        <a:pt x="153" y="269"/>
                      </a:lnTo>
                      <a:cubicBezTo>
                        <a:pt x="147" y="269"/>
                        <a:pt x="142" y="266"/>
                        <a:pt x="139" y="260"/>
                      </a:cubicBezTo>
                      <a:lnTo>
                        <a:pt x="139" y="260"/>
                      </a:lnTo>
                      <a:cubicBezTo>
                        <a:pt x="90" y="185"/>
                        <a:pt x="45" y="107"/>
                        <a:pt x="5" y="28"/>
                      </a:cubicBezTo>
                      <a:lnTo>
                        <a:pt x="5" y="28"/>
                      </a:lnTo>
                      <a:cubicBezTo>
                        <a:pt x="0" y="20"/>
                        <a:pt x="3" y="9"/>
                        <a:pt x="12" y="6"/>
                      </a:cubicBezTo>
                      <a:lnTo>
                        <a:pt x="12" y="6"/>
                      </a:lnTo>
                      <a:cubicBezTo>
                        <a:pt x="20" y="0"/>
                        <a:pt x="31" y="3"/>
                        <a:pt x="34" y="12"/>
                      </a:cubicBezTo>
                      <a:lnTo>
                        <a:pt x="34" y="12"/>
                      </a:lnTo>
                      <a:cubicBezTo>
                        <a:pt x="76" y="90"/>
                        <a:pt x="121" y="166"/>
                        <a:pt x="168" y="241"/>
                      </a:cubicBezTo>
                      <a:lnTo>
                        <a:pt x="168" y="241"/>
                      </a:lnTo>
                      <a:cubicBezTo>
                        <a:pt x="174" y="251"/>
                        <a:pt x="170" y="260"/>
                        <a:pt x="163" y="266"/>
                      </a:cubicBezTo>
                      <a:lnTo>
                        <a:pt x="163" y="266"/>
                      </a:lnTo>
                      <a:cubicBezTo>
                        <a:pt x="160" y="268"/>
                        <a:pt x="157" y="269"/>
                        <a:pt x="153" y="26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39"/>
                <p:cNvSpPr/>
                <p:nvPr/>
              </p:nvSpPr>
              <p:spPr>
                <a:xfrm rot="-1700851">
                  <a:off x="7629085" y="940386"/>
                  <a:ext cx="169001" cy="131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66" extrusionOk="0">
                      <a:moveTo>
                        <a:pt x="193" y="165"/>
                      </a:moveTo>
                      <a:lnTo>
                        <a:pt x="193" y="165"/>
                      </a:lnTo>
                      <a:cubicBezTo>
                        <a:pt x="188" y="165"/>
                        <a:pt x="186" y="164"/>
                        <a:pt x="182" y="161"/>
                      </a:cubicBezTo>
                      <a:lnTo>
                        <a:pt x="10" y="34"/>
                      </a:lnTo>
                      <a:lnTo>
                        <a:pt x="10" y="34"/>
                      </a:lnTo>
                      <a:cubicBezTo>
                        <a:pt x="3" y="28"/>
                        <a:pt x="0" y="18"/>
                        <a:pt x="6" y="9"/>
                      </a:cubicBezTo>
                      <a:lnTo>
                        <a:pt x="6" y="9"/>
                      </a:lnTo>
                      <a:cubicBezTo>
                        <a:pt x="12" y="1"/>
                        <a:pt x="23" y="0"/>
                        <a:pt x="31" y="5"/>
                      </a:cubicBezTo>
                      <a:lnTo>
                        <a:pt x="204" y="132"/>
                      </a:lnTo>
                      <a:lnTo>
                        <a:pt x="204" y="132"/>
                      </a:lnTo>
                      <a:cubicBezTo>
                        <a:pt x="211" y="138"/>
                        <a:pt x="213" y="149"/>
                        <a:pt x="206" y="157"/>
                      </a:cubicBezTo>
                      <a:lnTo>
                        <a:pt x="206" y="157"/>
                      </a:lnTo>
                      <a:cubicBezTo>
                        <a:pt x="204" y="161"/>
                        <a:pt x="197" y="165"/>
                        <a:pt x="193" y="16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39"/>
                <p:cNvSpPr/>
                <p:nvPr/>
              </p:nvSpPr>
              <p:spPr>
                <a:xfrm rot="-1700836">
                  <a:off x="7657971" y="1071164"/>
                  <a:ext cx="148307" cy="6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6" extrusionOk="0">
                      <a:moveTo>
                        <a:pt x="166" y="85"/>
                      </a:moveTo>
                      <a:lnTo>
                        <a:pt x="166" y="85"/>
                      </a:lnTo>
                      <a:cubicBezTo>
                        <a:pt x="164" y="85"/>
                        <a:pt x="163" y="85"/>
                        <a:pt x="160" y="84"/>
                      </a:cubicBezTo>
                      <a:lnTo>
                        <a:pt x="13" y="36"/>
                      </a:lnTo>
                      <a:lnTo>
                        <a:pt x="13" y="36"/>
                      </a:lnTo>
                      <a:cubicBezTo>
                        <a:pt x="5" y="33"/>
                        <a:pt x="0" y="24"/>
                        <a:pt x="4" y="14"/>
                      </a:cubicBezTo>
                      <a:lnTo>
                        <a:pt x="4" y="14"/>
                      </a:lnTo>
                      <a:cubicBezTo>
                        <a:pt x="6" y="5"/>
                        <a:pt x="15" y="0"/>
                        <a:pt x="25" y="3"/>
                      </a:cubicBezTo>
                      <a:lnTo>
                        <a:pt x="171" y="50"/>
                      </a:lnTo>
                      <a:lnTo>
                        <a:pt x="171" y="50"/>
                      </a:lnTo>
                      <a:cubicBezTo>
                        <a:pt x="180" y="54"/>
                        <a:pt x="187" y="64"/>
                        <a:pt x="183" y="73"/>
                      </a:cubicBezTo>
                      <a:lnTo>
                        <a:pt x="183" y="73"/>
                      </a:lnTo>
                      <a:cubicBezTo>
                        <a:pt x="180" y="80"/>
                        <a:pt x="174" y="85"/>
                        <a:pt x="166" y="8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39"/>
                <p:cNvSpPr/>
                <p:nvPr/>
              </p:nvSpPr>
              <p:spPr>
                <a:xfrm rot="-1700853">
                  <a:off x="7855244" y="744048"/>
                  <a:ext cx="31040" cy="162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209" extrusionOk="0">
                      <a:moveTo>
                        <a:pt x="22" y="208"/>
                      </a:moveTo>
                      <a:lnTo>
                        <a:pt x="22" y="208"/>
                      </a:lnTo>
                      <a:cubicBezTo>
                        <a:pt x="12" y="208"/>
                        <a:pt x="4" y="199"/>
                        <a:pt x="4" y="190"/>
                      </a:cubicBezTo>
                      <a:lnTo>
                        <a:pt x="0" y="18"/>
                      </a:lnTo>
                      <a:lnTo>
                        <a:pt x="0" y="18"/>
                      </a:lnTo>
                      <a:cubicBezTo>
                        <a:pt x="0" y="8"/>
                        <a:pt x="7" y="0"/>
                        <a:pt x="16" y="0"/>
                      </a:cubicBezTo>
                      <a:lnTo>
                        <a:pt x="16" y="0"/>
                      </a:lnTo>
                      <a:cubicBezTo>
                        <a:pt x="28" y="0"/>
                        <a:pt x="34" y="7"/>
                        <a:pt x="34" y="17"/>
                      </a:cubicBezTo>
                      <a:lnTo>
                        <a:pt x="39" y="189"/>
                      </a:lnTo>
                      <a:lnTo>
                        <a:pt x="39" y="189"/>
                      </a:lnTo>
                      <a:cubicBezTo>
                        <a:pt x="40" y="198"/>
                        <a:pt x="31" y="208"/>
                        <a:pt x="22" y="20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39"/>
                <p:cNvSpPr/>
                <p:nvPr/>
              </p:nvSpPr>
              <p:spPr>
                <a:xfrm rot="-1700849">
                  <a:off x="7922719" y="741394"/>
                  <a:ext cx="72428" cy="131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66" extrusionOk="0">
                      <a:moveTo>
                        <a:pt x="20" y="165"/>
                      </a:moveTo>
                      <a:lnTo>
                        <a:pt x="20" y="165"/>
                      </a:lnTo>
                      <a:cubicBezTo>
                        <a:pt x="17" y="165"/>
                        <a:pt x="15" y="165"/>
                        <a:pt x="13" y="164"/>
                      </a:cubicBezTo>
                      <a:lnTo>
                        <a:pt x="13" y="164"/>
                      </a:lnTo>
                      <a:cubicBezTo>
                        <a:pt x="4" y="160"/>
                        <a:pt x="0" y="150"/>
                        <a:pt x="4" y="141"/>
                      </a:cubicBezTo>
                      <a:lnTo>
                        <a:pt x="55" y="14"/>
                      </a:lnTo>
                      <a:lnTo>
                        <a:pt x="55" y="14"/>
                      </a:lnTo>
                      <a:cubicBezTo>
                        <a:pt x="59" y="5"/>
                        <a:pt x="69" y="0"/>
                        <a:pt x="78" y="4"/>
                      </a:cubicBezTo>
                      <a:lnTo>
                        <a:pt x="78" y="4"/>
                      </a:lnTo>
                      <a:cubicBezTo>
                        <a:pt x="88" y="8"/>
                        <a:pt x="91" y="18"/>
                        <a:pt x="88" y="28"/>
                      </a:cubicBezTo>
                      <a:lnTo>
                        <a:pt x="35" y="155"/>
                      </a:lnTo>
                      <a:lnTo>
                        <a:pt x="35" y="155"/>
                      </a:lnTo>
                      <a:cubicBezTo>
                        <a:pt x="33" y="161"/>
                        <a:pt x="27" y="165"/>
                        <a:pt x="20" y="16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46" name="Google Shape;1246;p39"/>
            <p:cNvSpPr/>
            <p:nvPr/>
          </p:nvSpPr>
          <p:spPr>
            <a:xfrm>
              <a:off x="5613882" y="2209182"/>
              <a:ext cx="280228" cy="301233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9"/>
            <p:cNvSpPr/>
            <p:nvPr/>
          </p:nvSpPr>
          <p:spPr>
            <a:xfrm>
              <a:off x="7147866" y="1469679"/>
              <a:ext cx="217217" cy="232461"/>
            </a:xfrm>
            <a:custGeom>
              <a:avLst/>
              <a:gdLst/>
              <a:ahLst/>
              <a:cxnLst/>
              <a:rect l="l" t="t" r="r" b="b"/>
              <a:pathLst>
                <a:path w="501" h="537" extrusionOk="0">
                  <a:moveTo>
                    <a:pt x="498" y="321"/>
                  </a:moveTo>
                  <a:cubicBezTo>
                    <a:pt x="496" y="332"/>
                    <a:pt x="488" y="341"/>
                    <a:pt x="478" y="343"/>
                  </a:cubicBezTo>
                  <a:lnTo>
                    <a:pt x="341" y="379"/>
                  </a:lnTo>
                  <a:lnTo>
                    <a:pt x="318" y="514"/>
                  </a:lnTo>
                  <a:cubicBezTo>
                    <a:pt x="317" y="525"/>
                    <a:pt x="308" y="534"/>
                    <a:pt x="297" y="536"/>
                  </a:cubicBezTo>
                  <a:cubicBezTo>
                    <a:pt x="295" y="536"/>
                    <a:pt x="293" y="536"/>
                    <a:pt x="291" y="536"/>
                  </a:cubicBezTo>
                  <a:cubicBezTo>
                    <a:pt x="282" y="536"/>
                    <a:pt x="273" y="532"/>
                    <a:pt x="268" y="524"/>
                  </a:cubicBezTo>
                  <a:cubicBezTo>
                    <a:pt x="245" y="488"/>
                    <a:pt x="224" y="452"/>
                    <a:pt x="204" y="415"/>
                  </a:cubicBezTo>
                  <a:lnTo>
                    <a:pt x="37" y="459"/>
                  </a:lnTo>
                  <a:cubicBezTo>
                    <a:pt x="26" y="462"/>
                    <a:pt x="13" y="458"/>
                    <a:pt x="7" y="448"/>
                  </a:cubicBezTo>
                  <a:cubicBezTo>
                    <a:pt x="0" y="439"/>
                    <a:pt x="0" y="426"/>
                    <a:pt x="7" y="417"/>
                  </a:cubicBezTo>
                  <a:cubicBezTo>
                    <a:pt x="44" y="363"/>
                    <a:pt x="84" y="310"/>
                    <a:pt x="126" y="259"/>
                  </a:cubicBezTo>
                  <a:cubicBezTo>
                    <a:pt x="99" y="196"/>
                    <a:pt x="74" y="131"/>
                    <a:pt x="53" y="66"/>
                  </a:cubicBezTo>
                  <a:cubicBezTo>
                    <a:pt x="50" y="54"/>
                    <a:pt x="53" y="42"/>
                    <a:pt x="63" y="35"/>
                  </a:cubicBezTo>
                  <a:cubicBezTo>
                    <a:pt x="72" y="28"/>
                    <a:pt x="85" y="28"/>
                    <a:pt x="95" y="34"/>
                  </a:cubicBezTo>
                  <a:lnTo>
                    <a:pt x="237" y="129"/>
                  </a:lnTo>
                  <a:cubicBezTo>
                    <a:pt x="274" y="89"/>
                    <a:pt x="312" y="49"/>
                    <a:pt x="351" y="11"/>
                  </a:cubicBezTo>
                  <a:cubicBezTo>
                    <a:pt x="362" y="0"/>
                    <a:pt x="379" y="0"/>
                    <a:pt x="390" y="11"/>
                  </a:cubicBezTo>
                  <a:cubicBezTo>
                    <a:pt x="396" y="17"/>
                    <a:pt x="401" y="28"/>
                    <a:pt x="400" y="37"/>
                  </a:cubicBezTo>
                  <a:lnTo>
                    <a:pt x="369" y="216"/>
                  </a:lnTo>
                  <a:lnTo>
                    <a:pt x="486" y="294"/>
                  </a:lnTo>
                  <a:cubicBezTo>
                    <a:pt x="495" y="300"/>
                    <a:pt x="500" y="311"/>
                    <a:pt x="498" y="32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9"/>
            <p:cNvSpPr/>
            <p:nvPr/>
          </p:nvSpPr>
          <p:spPr>
            <a:xfrm>
              <a:off x="7863969" y="4101494"/>
              <a:ext cx="344878" cy="388707"/>
            </a:xfrm>
            <a:custGeom>
              <a:avLst/>
              <a:gdLst/>
              <a:ahLst/>
              <a:cxnLst/>
              <a:rect l="l" t="t" r="r" b="b"/>
              <a:pathLst>
                <a:path w="796" h="898" extrusionOk="0">
                  <a:moveTo>
                    <a:pt x="324" y="535"/>
                  </a:moveTo>
                  <a:cubicBezTo>
                    <a:pt x="212" y="479"/>
                    <a:pt x="104" y="416"/>
                    <a:pt x="0" y="347"/>
                  </a:cubicBezTo>
                  <a:cubicBezTo>
                    <a:pt x="110" y="337"/>
                    <a:pt x="220" y="326"/>
                    <a:pt x="330" y="316"/>
                  </a:cubicBezTo>
                  <a:cubicBezTo>
                    <a:pt x="335" y="210"/>
                    <a:pt x="344" y="105"/>
                    <a:pt x="356" y="0"/>
                  </a:cubicBezTo>
                  <a:lnTo>
                    <a:pt x="361" y="1"/>
                  </a:lnTo>
                  <a:cubicBezTo>
                    <a:pt x="416" y="99"/>
                    <a:pt x="472" y="198"/>
                    <a:pt x="527" y="297"/>
                  </a:cubicBezTo>
                  <a:cubicBezTo>
                    <a:pt x="616" y="288"/>
                    <a:pt x="706" y="280"/>
                    <a:pt x="795" y="271"/>
                  </a:cubicBezTo>
                  <a:cubicBezTo>
                    <a:pt x="742" y="344"/>
                    <a:pt x="688" y="417"/>
                    <a:pt x="635" y="489"/>
                  </a:cubicBezTo>
                  <a:cubicBezTo>
                    <a:pt x="678" y="565"/>
                    <a:pt x="721" y="642"/>
                    <a:pt x="763" y="718"/>
                  </a:cubicBezTo>
                  <a:cubicBezTo>
                    <a:pt x="685" y="692"/>
                    <a:pt x="608" y="663"/>
                    <a:pt x="531" y="631"/>
                  </a:cubicBezTo>
                  <a:cubicBezTo>
                    <a:pt x="466" y="720"/>
                    <a:pt x="401" y="808"/>
                    <a:pt x="336" y="897"/>
                  </a:cubicBezTo>
                  <a:cubicBezTo>
                    <a:pt x="327" y="777"/>
                    <a:pt x="324" y="656"/>
                    <a:pt x="324" y="53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9"/>
            <p:cNvSpPr/>
            <p:nvPr/>
          </p:nvSpPr>
          <p:spPr>
            <a:xfrm>
              <a:off x="5491071" y="2510435"/>
              <a:ext cx="228650" cy="245798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0" name="Google Shape;1250;p39"/>
          <p:cNvGrpSpPr/>
          <p:nvPr/>
        </p:nvGrpSpPr>
        <p:grpSpPr>
          <a:xfrm>
            <a:off x="3269418" y="-171172"/>
            <a:ext cx="1609954" cy="1182121"/>
            <a:chOff x="4164268" y="-134147"/>
            <a:chExt cx="1609954" cy="1182121"/>
          </a:xfrm>
        </p:grpSpPr>
        <p:grpSp>
          <p:nvGrpSpPr>
            <p:cNvPr id="1251" name="Google Shape;1251;p39"/>
            <p:cNvGrpSpPr/>
            <p:nvPr/>
          </p:nvGrpSpPr>
          <p:grpSpPr>
            <a:xfrm rot="5400000" flipH="1">
              <a:off x="5329332" y="462259"/>
              <a:ext cx="311529" cy="578250"/>
              <a:chOff x="1196975" y="5856287"/>
              <a:chExt cx="231775" cy="430213"/>
            </a:xfrm>
          </p:grpSpPr>
          <p:sp>
            <p:nvSpPr>
              <p:cNvPr id="1252" name="Google Shape;1252;p39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9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9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39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39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9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9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9" name="Google Shape;1259;p39"/>
            <p:cNvSpPr/>
            <p:nvPr/>
          </p:nvSpPr>
          <p:spPr>
            <a:xfrm rot="-6592330" flipH="1">
              <a:off x="4029911" y="219014"/>
              <a:ext cx="1084994" cy="475799"/>
            </a:xfrm>
            <a:custGeom>
              <a:avLst/>
              <a:gdLst/>
              <a:ahLst/>
              <a:cxnLst/>
              <a:rect l="l" t="t" r="r" b="b"/>
              <a:pathLst>
                <a:path w="1329" h="581" extrusionOk="0">
                  <a:moveTo>
                    <a:pt x="1063" y="580"/>
                  </a:moveTo>
                  <a:cubicBezTo>
                    <a:pt x="1025" y="580"/>
                    <a:pt x="987" y="571"/>
                    <a:pt x="955" y="552"/>
                  </a:cubicBezTo>
                  <a:cubicBezTo>
                    <a:pt x="930" y="537"/>
                    <a:pt x="909" y="517"/>
                    <a:pt x="893" y="493"/>
                  </a:cubicBezTo>
                  <a:cubicBezTo>
                    <a:pt x="879" y="501"/>
                    <a:pt x="864" y="508"/>
                    <a:pt x="849" y="512"/>
                  </a:cubicBezTo>
                  <a:cubicBezTo>
                    <a:pt x="769" y="536"/>
                    <a:pt x="675" y="509"/>
                    <a:pt x="620" y="446"/>
                  </a:cubicBezTo>
                  <a:cubicBezTo>
                    <a:pt x="608" y="432"/>
                    <a:pt x="598" y="418"/>
                    <a:pt x="591" y="402"/>
                  </a:cubicBezTo>
                  <a:cubicBezTo>
                    <a:pt x="575" y="413"/>
                    <a:pt x="558" y="422"/>
                    <a:pt x="540" y="428"/>
                  </a:cubicBezTo>
                  <a:cubicBezTo>
                    <a:pt x="455" y="461"/>
                    <a:pt x="354" y="439"/>
                    <a:pt x="295" y="377"/>
                  </a:cubicBezTo>
                  <a:cubicBezTo>
                    <a:pt x="282" y="364"/>
                    <a:pt x="272" y="349"/>
                    <a:pt x="264" y="333"/>
                  </a:cubicBezTo>
                  <a:cubicBezTo>
                    <a:pt x="262" y="335"/>
                    <a:pt x="259" y="336"/>
                    <a:pt x="257" y="338"/>
                  </a:cubicBezTo>
                  <a:cubicBezTo>
                    <a:pt x="212" y="373"/>
                    <a:pt x="141" y="393"/>
                    <a:pt x="84" y="362"/>
                  </a:cubicBezTo>
                  <a:cubicBezTo>
                    <a:pt x="16" y="326"/>
                    <a:pt x="0" y="234"/>
                    <a:pt x="23" y="167"/>
                  </a:cubicBezTo>
                  <a:cubicBezTo>
                    <a:pt x="47" y="98"/>
                    <a:pt x="104" y="46"/>
                    <a:pt x="156" y="4"/>
                  </a:cubicBezTo>
                  <a:cubicBezTo>
                    <a:pt x="161" y="0"/>
                    <a:pt x="167" y="1"/>
                    <a:pt x="171" y="6"/>
                  </a:cubicBezTo>
                  <a:cubicBezTo>
                    <a:pt x="175" y="11"/>
                    <a:pt x="174" y="18"/>
                    <a:pt x="170" y="21"/>
                  </a:cubicBezTo>
                  <a:cubicBezTo>
                    <a:pt x="120" y="61"/>
                    <a:pt x="66" y="110"/>
                    <a:pt x="44" y="174"/>
                  </a:cubicBezTo>
                  <a:cubicBezTo>
                    <a:pt x="23" y="233"/>
                    <a:pt x="37" y="312"/>
                    <a:pt x="94" y="343"/>
                  </a:cubicBezTo>
                  <a:cubicBezTo>
                    <a:pt x="143" y="370"/>
                    <a:pt x="204" y="351"/>
                    <a:pt x="244" y="321"/>
                  </a:cubicBezTo>
                  <a:cubicBezTo>
                    <a:pt x="247" y="318"/>
                    <a:pt x="251" y="315"/>
                    <a:pt x="254" y="312"/>
                  </a:cubicBezTo>
                  <a:cubicBezTo>
                    <a:pt x="232" y="252"/>
                    <a:pt x="238" y="182"/>
                    <a:pt x="275" y="131"/>
                  </a:cubicBezTo>
                  <a:cubicBezTo>
                    <a:pt x="289" y="111"/>
                    <a:pt x="312" y="97"/>
                    <a:pt x="332" y="95"/>
                  </a:cubicBezTo>
                  <a:cubicBezTo>
                    <a:pt x="346" y="94"/>
                    <a:pt x="358" y="97"/>
                    <a:pt x="367" y="106"/>
                  </a:cubicBezTo>
                  <a:cubicBezTo>
                    <a:pt x="388" y="125"/>
                    <a:pt x="387" y="158"/>
                    <a:pt x="364" y="199"/>
                  </a:cubicBezTo>
                  <a:cubicBezTo>
                    <a:pt x="338" y="244"/>
                    <a:pt x="314" y="285"/>
                    <a:pt x="281" y="317"/>
                  </a:cubicBezTo>
                  <a:cubicBezTo>
                    <a:pt x="288" y="334"/>
                    <a:pt x="298" y="349"/>
                    <a:pt x="311" y="362"/>
                  </a:cubicBezTo>
                  <a:cubicBezTo>
                    <a:pt x="364" y="418"/>
                    <a:pt x="455" y="437"/>
                    <a:pt x="532" y="408"/>
                  </a:cubicBezTo>
                  <a:cubicBezTo>
                    <a:pt x="550" y="401"/>
                    <a:pt x="566" y="392"/>
                    <a:pt x="582" y="381"/>
                  </a:cubicBezTo>
                  <a:cubicBezTo>
                    <a:pt x="561" y="326"/>
                    <a:pt x="562" y="263"/>
                    <a:pt x="587" y="209"/>
                  </a:cubicBezTo>
                  <a:cubicBezTo>
                    <a:pt x="598" y="186"/>
                    <a:pt x="612" y="170"/>
                    <a:pt x="628" y="161"/>
                  </a:cubicBezTo>
                  <a:cubicBezTo>
                    <a:pt x="648" y="150"/>
                    <a:pt x="678" y="149"/>
                    <a:pt x="695" y="168"/>
                  </a:cubicBezTo>
                  <a:cubicBezTo>
                    <a:pt x="710" y="183"/>
                    <a:pt x="713" y="207"/>
                    <a:pt x="705" y="237"/>
                  </a:cubicBezTo>
                  <a:cubicBezTo>
                    <a:pt x="689" y="298"/>
                    <a:pt x="655" y="351"/>
                    <a:pt x="609" y="389"/>
                  </a:cubicBezTo>
                  <a:cubicBezTo>
                    <a:pt x="616" y="404"/>
                    <a:pt x="625" y="419"/>
                    <a:pt x="636" y="432"/>
                  </a:cubicBezTo>
                  <a:cubicBezTo>
                    <a:pt x="686" y="489"/>
                    <a:pt x="770" y="513"/>
                    <a:pt x="843" y="491"/>
                  </a:cubicBezTo>
                  <a:cubicBezTo>
                    <a:pt x="856" y="487"/>
                    <a:pt x="870" y="481"/>
                    <a:pt x="882" y="474"/>
                  </a:cubicBezTo>
                  <a:cubicBezTo>
                    <a:pt x="853" y="419"/>
                    <a:pt x="850" y="352"/>
                    <a:pt x="878" y="299"/>
                  </a:cubicBezTo>
                  <a:cubicBezTo>
                    <a:pt x="892" y="275"/>
                    <a:pt x="917" y="255"/>
                    <a:pt x="941" y="250"/>
                  </a:cubicBezTo>
                  <a:cubicBezTo>
                    <a:pt x="956" y="247"/>
                    <a:pt x="971" y="250"/>
                    <a:pt x="983" y="260"/>
                  </a:cubicBezTo>
                  <a:cubicBezTo>
                    <a:pt x="1000" y="274"/>
                    <a:pt x="1007" y="298"/>
                    <a:pt x="1003" y="330"/>
                  </a:cubicBezTo>
                  <a:cubicBezTo>
                    <a:pt x="995" y="390"/>
                    <a:pt x="960" y="445"/>
                    <a:pt x="911" y="481"/>
                  </a:cubicBezTo>
                  <a:cubicBezTo>
                    <a:pt x="925" y="502"/>
                    <a:pt x="944" y="520"/>
                    <a:pt x="966" y="533"/>
                  </a:cubicBezTo>
                  <a:cubicBezTo>
                    <a:pt x="1039" y="576"/>
                    <a:pt x="1141" y="564"/>
                    <a:pt x="1209" y="504"/>
                  </a:cubicBezTo>
                  <a:cubicBezTo>
                    <a:pt x="1273" y="449"/>
                    <a:pt x="1306" y="357"/>
                    <a:pt x="1295" y="265"/>
                  </a:cubicBezTo>
                  <a:cubicBezTo>
                    <a:pt x="1294" y="259"/>
                    <a:pt x="1298" y="254"/>
                    <a:pt x="1304" y="253"/>
                  </a:cubicBezTo>
                  <a:cubicBezTo>
                    <a:pt x="1310" y="252"/>
                    <a:pt x="1316" y="257"/>
                    <a:pt x="1317" y="263"/>
                  </a:cubicBezTo>
                  <a:cubicBezTo>
                    <a:pt x="1328" y="362"/>
                    <a:pt x="1292" y="461"/>
                    <a:pt x="1223" y="521"/>
                  </a:cubicBezTo>
                  <a:cubicBezTo>
                    <a:pt x="1179" y="560"/>
                    <a:pt x="1120" y="580"/>
                    <a:pt x="1063" y="580"/>
                  </a:cubicBezTo>
                  <a:close/>
                  <a:moveTo>
                    <a:pt x="952" y="271"/>
                  </a:moveTo>
                  <a:cubicBezTo>
                    <a:pt x="949" y="271"/>
                    <a:pt x="947" y="271"/>
                    <a:pt x="945" y="272"/>
                  </a:cubicBezTo>
                  <a:cubicBezTo>
                    <a:pt x="927" y="275"/>
                    <a:pt x="908" y="291"/>
                    <a:pt x="898" y="310"/>
                  </a:cubicBezTo>
                  <a:cubicBezTo>
                    <a:pt x="873" y="356"/>
                    <a:pt x="876" y="414"/>
                    <a:pt x="900" y="462"/>
                  </a:cubicBezTo>
                  <a:cubicBezTo>
                    <a:pt x="944" y="430"/>
                    <a:pt x="974" y="381"/>
                    <a:pt x="981" y="327"/>
                  </a:cubicBezTo>
                  <a:cubicBezTo>
                    <a:pt x="983" y="314"/>
                    <a:pt x="984" y="289"/>
                    <a:pt x="969" y="277"/>
                  </a:cubicBezTo>
                  <a:cubicBezTo>
                    <a:pt x="964" y="273"/>
                    <a:pt x="958" y="271"/>
                    <a:pt x="952" y="271"/>
                  </a:cubicBezTo>
                  <a:close/>
                  <a:moveTo>
                    <a:pt x="658" y="175"/>
                  </a:moveTo>
                  <a:cubicBezTo>
                    <a:pt x="652" y="175"/>
                    <a:pt x="645" y="177"/>
                    <a:pt x="639" y="180"/>
                  </a:cubicBezTo>
                  <a:cubicBezTo>
                    <a:pt x="627" y="187"/>
                    <a:pt x="616" y="199"/>
                    <a:pt x="607" y="219"/>
                  </a:cubicBezTo>
                  <a:cubicBezTo>
                    <a:pt x="585" y="265"/>
                    <a:pt x="584" y="319"/>
                    <a:pt x="600" y="367"/>
                  </a:cubicBezTo>
                  <a:cubicBezTo>
                    <a:pt x="640" y="333"/>
                    <a:pt x="670" y="285"/>
                    <a:pt x="684" y="232"/>
                  </a:cubicBezTo>
                  <a:cubicBezTo>
                    <a:pt x="690" y="209"/>
                    <a:pt x="688" y="192"/>
                    <a:pt x="679" y="183"/>
                  </a:cubicBezTo>
                  <a:cubicBezTo>
                    <a:pt x="674" y="177"/>
                    <a:pt x="666" y="175"/>
                    <a:pt x="658" y="175"/>
                  </a:cubicBezTo>
                  <a:close/>
                  <a:moveTo>
                    <a:pt x="338" y="117"/>
                  </a:moveTo>
                  <a:cubicBezTo>
                    <a:pt x="337" y="117"/>
                    <a:pt x="336" y="117"/>
                    <a:pt x="334" y="117"/>
                  </a:cubicBezTo>
                  <a:cubicBezTo>
                    <a:pt x="320" y="118"/>
                    <a:pt x="303" y="130"/>
                    <a:pt x="292" y="144"/>
                  </a:cubicBezTo>
                  <a:cubicBezTo>
                    <a:pt x="262" y="186"/>
                    <a:pt x="256" y="244"/>
                    <a:pt x="272" y="295"/>
                  </a:cubicBezTo>
                  <a:cubicBezTo>
                    <a:pt x="300" y="265"/>
                    <a:pt x="322" y="229"/>
                    <a:pt x="345" y="188"/>
                  </a:cubicBezTo>
                  <a:cubicBezTo>
                    <a:pt x="355" y="170"/>
                    <a:pt x="369" y="138"/>
                    <a:pt x="352" y="122"/>
                  </a:cubicBezTo>
                  <a:cubicBezTo>
                    <a:pt x="348" y="118"/>
                    <a:pt x="343" y="117"/>
                    <a:pt x="338" y="1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0" name="Google Shape;1260;p39"/>
          <p:cNvGrpSpPr/>
          <p:nvPr/>
        </p:nvGrpSpPr>
        <p:grpSpPr>
          <a:xfrm>
            <a:off x="-568239" y="3824354"/>
            <a:ext cx="3918127" cy="2268301"/>
            <a:chOff x="-568239" y="3824354"/>
            <a:chExt cx="3918127" cy="2268301"/>
          </a:xfrm>
        </p:grpSpPr>
        <p:grpSp>
          <p:nvGrpSpPr>
            <p:cNvPr id="1261" name="Google Shape;1261;p39"/>
            <p:cNvGrpSpPr/>
            <p:nvPr/>
          </p:nvGrpSpPr>
          <p:grpSpPr>
            <a:xfrm>
              <a:off x="-568239" y="3824354"/>
              <a:ext cx="2352287" cy="2268301"/>
              <a:chOff x="1449950" y="3813402"/>
              <a:chExt cx="2054220" cy="1980876"/>
            </a:xfrm>
          </p:grpSpPr>
          <p:sp>
            <p:nvSpPr>
              <p:cNvPr id="1262" name="Google Shape;1262;p39"/>
              <p:cNvSpPr/>
              <p:nvPr/>
            </p:nvSpPr>
            <p:spPr>
              <a:xfrm>
                <a:off x="1501577" y="4288922"/>
                <a:ext cx="2002593" cy="1505356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2445" extrusionOk="0">
                    <a:moveTo>
                      <a:pt x="3249" y="151"/>
                    </a:moveTo>
                    <a:lnTo>
                      <a:pt x="1527" y="2444"/>
                    </a:lnTo>
                    <a:lnTo>
                      <a:pt x="0" y="1383"/>
                    </a:lnTo>
                    <a:lnTo>
                      <a:pt x="1510" y="2361"/>
                    </a:lnTo>
                    <a:lnTo>
                      <a:pt x="3187" y="171"/>
                    </a:lnTo>
                    <a:lnTo>
                      <a:pt x="3077" y="37"/>
                    </a:lnTo>
                    <a:lnTo>
                      <a:pt x="3107" y="0"/>
                    </a:lnTo>
                    <a:lnTo>
                      <a:pt x="3249" y="151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9"/>
              <p:cNvSpPr/>
              <p:nvPr/>
            </p:nvSpPr>
            <p:spPr>
              <a:xfrm>
                <a:off x="1449950" y="4313377"/>
                <a:ext cx="2013459" cy="1431991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2325" extrusionOk="0">
                    <a:moveTo>
                      <a:pt x="3268" y="134"/>
                    </a:moveTo>
                    <a:lnTo>
                      <a:pt x="1591" y="2324"/>
                    </a:lnTo>
                    <a:lnTo>
                      <a:pt x="81" y="1346"/>
                    </a:lnTo>
                    <a:lnTo>
                      <a:pt x="81" y="1346"/>
                    </a:lnTo>
                    <a:cubicBezTo>
                      <a:pt x="0" y="1257"/>
                      <a:pt x="27" y="1101"/>
                      <a:pt x="27" y="1101"/>
                    </a:cubicBezTo>
                    <a:lnTo>
                      <a:pt x="1547" y="2081"/>
                    </a:lnTo>
                    <a:lnTo>
                      <a:pt x="3158" y="0"/>
                    </a:lnTo>
                    <a:lnTo>
                      <a:pt x="3268" y="134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9"/>
              <p:cNvSpPr/>
              <p:nvPr/>
            </p:nvSpPr>
            <p:spPr>
              <a:xfrm>
                <a:off x="1466253" y="3813402"/>
                <a:ext cx="1983575" cy="1779807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2890" extrusionOk="0">
                    <a:moveTo>
                      <a:pt x="3161" y="771"/>
                    </a:moveTo>
                    <a:lnTo>
                      <a:pt x="3131" y="808"/>
                    </a:lnTo>
                    <a:lnTo>
                      <a:pt x="1520" y="2889"/>
                    </a:lnTo>
                    <a:lnTo>
                      <a:pt x="0" y="1909"/>
                    </a:lnTo>
                    <a:lnTo>
                      <a:pt x="1627" y="0"/>
                    </a:lnTo>
                    <a:lnTo>
                      <a:pt x="3217" y="698"/>
                    </a:lnTo>
                    <a:lnTo>
                      <a:pt x="3161" y="771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9"/>
              <p:cNvSpPr/>
              <p:nvPr/>
            </p:nvSpPr>
            <p:spPr>
              <a:xfrm>
                <a:off x="1452666" y="4310660"/>
                <a:ext cx="1989010" cy="1364062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2214" extrusionOk="0">
                    <a:moveTo>
                      <a:pt x="1561" y="2213"/>
                    </a:moveTo>
                    <a:lnTo>
                      <a:pt x="1561" y="2213"/>
                    </a:lnTo>
                    <a:cubicBezTo>
                      <a:pt x="1559" y="2213"/>
                      <a:pt x="1555" y="2212"/>
                      <a:pt x="1552" y="2211"/>
                    </a:cubicBezTo>
                    <a:lnTo>
                      <a:pt x="11" y="1203"/>
                    </a:lnTo>
                    <a:lnTo>
                      <a:pt x="11" y="1203"/>
                    </a:lnTo>
                    <a:cubicBezTo>
                      <a:pt x="2" y="1197"/>
                      <a:pt x="0" y="1187"/>
                      <a:pt x="6" y="1178"/>
                    </a:cubicBezTo>
                    <a:lnTo>
                      <a:pt x="6" y="1178"/>
                    </a:lnTo>
                    <a:cubicBezTo>
                      <a:pt x="11" y="1170"/>
                      <a:pt x="21" y="1167"/>
                      <a:pt x="30" y="1173"/>
                    </a:cubicBezTo>
                    <a:lnTo>
                      <a:pt x="1559" y="2172"/>
                    </a:lnTo>
                    <a:lnTo>
                      <a:pt x="3195" y="10"/>
                    </a:lnTo>
                    <a:lnTo>
                      <a:pt x="3195" y="10"/>
                    </a:lnTo>
                    <a:cubicBezTo>
                      <a:pt x="3200" y="2"/>
                      <a:pt x="3212" y="0"/>
                      <a:pt x="3219" y="5"/>
                    </a:cubicBezTo>
                    <a:lnTo>
                      <a:pt x="3219" y="5"/>
                    </a:lnTo>
                    <a:cubicBezTo>
                      <a:pt x="3226" y="13"/>
                      <a:pt x="3229" y="23"/>
                      <a:pt x="3222" y="32"/>
                    </a:cubicBezTo>
                    <a:lnTo>
                      <a:pt x="1577" y="2206"/>
                    </a:lnTo>
                    <a:lnTo>
                      <a:pt x="1577" y="2206"/>
                    </a:lnTo>
                    <a:cubicBezTo>
                      <a:pt x="1572" y="2211"/>
                      <a:pt x="1567" y="2213"/>
                      <a:pt x="1561" y="221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39"/>
              <p:cNvSpPr/>
              <p:nvPr/>
            </p:nvSpPr>
            <p:spPr>
              <a:xfrm>
                <a:off x="1526032" y="3826989"/>
                <a:ext cx="1013530" cy="1217336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975" extrusionOk="0">
                    <a:moveTo>
                      <a:pt x="20" y="1974"/>
                    </a:moveTo>
                    <a:lnTo>
                      <a:pt x="20" y="1974"/>
                    </a:lnTo>
                    <a:cubicBezTo>
                      <a:pt x="16" y="1974"/>
                      <a:pt x="12" y="1973"/>
                      <a:pt x="8" y="1970"/>
                    </a:cubicBezTo>
                    <a:lnTo>
                      <a:pt x="8" y="1970"/>
                    </a:lnTo>
                    <a:cubicBezTo>
                      <a:pt x="1" y="1963"/>
                      <a:pt x="0" y="1952"/>
                      <a:pt x="6" y="1945"/>
                    </a:cubicBezTo>
                    <a:lnTo>
                      <a:pt x="1611" y="9"/>
                    </a:lnTo>
                    <a:lnTo>
                      <a:pt x="1611" y="9"/>
                    </a:lnTo>
                    <a:cubicBezTo>
                      <a:pt x="1617" y="1"/>
                      <a:pt x="1629" y="0"/>
                      <a:pt x="1636" y="6"/>
                    </a:cubicBezTo>
                    <a:lnTo>
                      <a:pt x="1636" y="6"/>
                    </a:lnTo>
                    <a:cubicBezTo>
                      <a:pt x="1643" y="12"/>
                      <a:pt x="1644" y="24"/>
                      <a:pt x="1639" y="31"/>
                    </a:cubicBezTo>
                    <a:lnTo>
                      <a:pt x="33" y="1968"/>
                    </a:lnTo>
                    <a:lnTo>
                      <a:pt x="33" y="1968"/>
                    </a:lnTo>
                    <a:cubicBezTo>
                      <a:pt x="29" y="1971"/>
                      <a:pt x="25" y="1974"/>
                      <a:pt x="20" y="19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39"/>
              <p:cNvSpPr/>
              <p:nvPr/>
            </p:nvSpPr>
            <p:spPr>
              <a:xfrm>
                <a:off x="2381959" y="3935679"/>
                <a:ext cx="399434" cy="73365"/>
              </a:xfrm>
              <a:custGeom>
                <a:avLst/>
                <a:gdLst/>
                <a:ahLst/>
                <a:cxnLst/>
                <a:rect l="l" t="t" r="r" b="b"/>
                <a:pathLst>
                  <a:path w="649" h="117" extrusionOk="0">
                    <a:moveTo>
                      <a:pt x="19" y="116"/>
                    </a:moveTo>
                    <a:lnTo>
                      <a:pt x="19" y="116"/>
                    </a:lnTo>
                    <a:cubicBezTo>
                      <a:pt x="10" y="116"/>
                      <a:pt x="2" y="110"/>
                      <a:pt x="1" y="100"/>
                    </a:cubicBezTo>
                    <a:lnTo>
                      <a:pt x="1" y="100"/>
                    </a:lnTo>
                    <a:cubicBezTo>
                      <a:pt x="0" y="91"/>
                      <a:pt x="7" y="83"/>
                      <a:pt x="17" y="81"/>
                    </a:cubicBezTo>
                    <a:lnTo>
                      <a:pt x="628" y="1"/>
                    </a:lnTo>
                    <a:lnTo>
                      <a:pt x="628" y="1"/>
                    </a:lnTo>
                    <a:cubicBezTo>
                      <a:pt x="636" y="0"/>
                      <a:pt x="646" y="7"/>
                      <a:pt x="646" y="16"/>
                    </a:cubicBezTo>
                    <a:lnTo>
                      <a:pt x="646" y="16"/>
                    </a:lnTo>
                    <a:cubicBezTo>
                      <a:pt x="648" y="26"/>
                      <a:pt x="641" y="34"/>
                      <a:pt x="632" y="35"/>
                    </a:cubicBezTo>
                    <a:lnTo>
                      <a:pt x="21" y="116"/>
                    </a:lnTo>
                    <a:lnTo>
                      <a:pt x="21" y="116"/>
                    </a:lnTo>
                    <a:cubicBezTo>
                      <a:pt x="20" y="116"/>
                      <a:pt x="20" y="116"/>
                      <a:pt x="19" y="1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39"/>
              <p:cNvSpPr/>
              <p:nvPr/>
            </p:nvSpPr>
            <p:spPr>
              <a:xfrm>
                <a:off x="2300442" y="3984590"/>
                <a:ext cx="589636" cy="127710"/>
              </a:xfrm>
              <a:custGeom>
                <a:avLst/>
                <a:gdLst/>
                <a:ahLst/>
                <a:cxnLst/>
                <a:rect l="l" t="t" r="r" b="b"/>
                <a:pathLst>
                  <a:path w="957" h="206" extrusionOk="0">
                    <a:moveTo>
                      <a:pt x="19" y="205"/>
                    </a:moveTo>
                    <a:lnTo>
                      <a:pt x="19" y="205"/>
                    </a:lnTo>
                    <a:cubicBezTo>
                      <a:pt x="10" y="205"/>
                      <a:pt x="3" y="199"/>
                      <a:pt x="1" y="191"/>
                    </a:cubicBezTo>
                    <a:lnTo>
                      <a:pt x="1" y="191"/>
                    </a:lnTo>
                    <a:cubicBezTo>
                      <a:pt x="0" y="182"/>
                      <a:pt x="6" y="172"/>
                      <a:pt x="15" y="171"/>
                    </a:cubicBezTo>
                    <a:lnTo>
                      <a:pt x="935" y="2"/>
                    </a:lnTo>
                    <a:lnTo>
                      <a:pt x="935" y="2"/>
                    </a:lnTo>
                    <a:cubicBezTo>
                      <a:pt x="943" y="0"/>
                      <a:pt x="953" y="6"/>
                      <a:pt x="955" y="16"/>
                    </a:cubicBezTo>
                    <a:lnTo>
                      <a:pt x="955" y="16"/>
                    </a:lnTo>
                    <a:cubicBezTo>
                      <a:pt x="956" y="26"/>
                      <a:pt x="951" y="35"/>
                      <a:pt x="941" y="36"/>
                    </a:cubicBezTo>
                    <a:lnTo>
                      <a:pt x="22" y="205"/>
                    </a:lnTo>
                    <a:lnTo>
                      <a:pt x="22" y="205"/>
                    </a:lnTo>
                    <a:cubicBezTo>
                      <a:pt x="20" y="205"/>
                      <a:pt x="19" y="205"/>
                      <a:pt x="19" y="20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39"/>
              <p:cNvSpPr/>
              <p:nvPr/>
            </p:nvSpPr>
            <p:spPr>
              <a:xfrm>
                <a:off x="2191753" y="5416582"/>
                <a:ext cx="353240" cy="5434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89" extrusionOk="0">
                    <a:moveTo>
                      <a:pt x="18" y="88"/>
                    </a:moveTo>
                    <a:lnTo>
                      <a:pt x="18" y="88"/>
                    </a:lnTo>
                    <a:cubicBezTo>
                      <a:pt x="10" y="88"/>
                      <a:pt x="2" y="81"/>
                      <a:pt x="1" y="71"/>
                    </a:cubicBezTo>
                    <a:lnTo>
                      <a:pt x="1" y="71"/>
                    </a:lnTo>
                    <a:cubicBezTo>
                      <a:pt x="0" y="62"/>
                      <a:pt x="7" y="53"/>
                      <a:pt x="17" y="52"/>
                    </a:cubicBezTo>
                    <a:lnTo>
                      <a:pt x="552" y="1"/>
                    </a:lnTo>
                    <a:lnTo>
                      <a:pt x="552" y="1"/>
                    </a:lnTo>
                    <a:cubicBezTo>
                      <a:pt x="562" y="0"/>
                      <a:pt x="571" y="8"/>
                      <a:pt x="571" y="18"/>
                    </a:cubicBezTo>
                    <a:lnTo>
                      <a:pt x="571" y="18"/>
                    </a:lnTo>
                    <a:cubicBezTo>
                      <a:pt x="571" y="27"/>
                      <a:pt x="565" y="35"/>
                      <a:pt x="556" y="37"/>
                    </a:cubicBezTo>
                    <a:lnTo>
                      <a:pt x="20" y="88"/>
                    </a:lnTo>
                    <a:lnTo>
                      <a:pt x="20" y="88"/>
                    </a:lnTo>
                    <a:cubicBezTo>
                      <a:pt x="19" y="88"/>
                      <a:pt x="19" y="88"/>
                      <a:pt x="18" y="8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39"/>
              <p:cNvSpPr/>
              <p:nvPr/>
            </p:nvSpPr>
            <p:spPr>
              <a:xfrm>
                <a:off x="2300442" y="5492665"/>
                <a:ext cx="179337" cy="48911"/>
              </a:xfrm>
              <a:custGeom>
                <a:avLst/>
                <a:gdLst/>
                <a:ahLst/>
                <a:cxnLst/>
                <a:rect l="l" t="t" r="r" b="b"/>
                <a:pathLst>
                  <a:path w="292" h="79" extrusionOk="0">
                    <a:moveTo>
                      <a:pt x="18" y="78"/>
                    </a:moveTo>
                    <a:lnTo>
                      <a:pt x="18" y="78"/>
                    </a:lnTo>
                    <a:cubicBezTo>
                      <a:pt x="10" y="78"/>
                      <a:pt x="3" y="72"/>
                      <a:pt x="2" y="64"/>
                    </a:cubicBezTo>
                    <a:lnTo>
                      <a:pt x="2" y="64"/>
                    </a:lnTo>
                    <a:cubicBezTo>
                      <a:pt x="0" y="54"/>
                      <a:pt x="6" y="46"/>
                      <a:pt x="15" y="44"/>
                    </a:cubicBezTo>
                    <a:lnTo>
                      <a:pt x="270" y="1"/>
                    </a:lnTo>
                    <a:lnTo>
                      <a:pt x="270" y="1"/>
                    </a:lnTo>
                    <a:cubicBezTo>
                      <a:pt x="279" y="0"/>
                      <a:pt x="287" y="6"/>
                      <a:pt x="290" y="15"/>
                    </a:cubicBezTo>
                    <a:lnTo>
                      <a:pt x="290" y="15"/>
                    </a:lnTo>
                    <a:cubicBezTo>
                      <a:pt x="291" y="26"/>
                      <a:pt x="284" y="34"/>
                      <a:pt x="275" y="37"/>
                    </a:cubicBezTo>
                    <a:lnTo>
                      <a:pt x="22" y="78"/>
                    </a:lnTo>
                    <a:lnTo>
                      <a:pt x="22" y="78"/>
                    </a:lnTo>
                    <a:cubicBezTo>
                      <a:pt x="21" y="78"/>
                      <a:pt x="19" y="78"/>
                      <a:pt x="18" y="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9"/>
              <p:cNvSpPr/>
              <p:nvPr/>
            </p:nvSpPr>
            <p:spPr>
              <a:xfrm>
                <a:off x="1466253" y="4365005"/>
                <a:ext cx="1997159" cy="1369496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2221" extrusionOk="0">
                    <a:moveTo>
                      <a:pt x="1559" y="2220"/>
                    </a:moveTo>
                    <a:lnTo>
                      <a:pt x="1559" y="2220"/>
                    </a:lnTo>
                    <a:cubicBezTo>
                      <a:pt x="1556" y="2220"/>
                      <a:pt x="1553" y="2219"/>
                      <a:pt x="1550" y="2218"/>
                    </a:cubicBezTo>
                    <a:lnTo>
                      <a:pt x="11" y="1220"/>
                    </a:lnTo>
                    <a:lnTo>
                      <a:pt x="11" y="1220"/>
                    </a:lnTo>
                    <a:cubicBezTo>
                      <a:pt x="3" y="1215"/>
                      <a:pt x="0" y="1204"/>
                      <a:pt x="5" y="1196"/>
                    </a:cubicBezTo>
                    <a:lnTo>
                      <a:pt x="5" y="1196"/>
                    </a:lnTo>
                    <a:cubicBezTo>
                      <a:pt x="11" y="1187"/>
                      <a:pt x="22" y="1185"/>
                      <a:pt x="30" y="1190"/>
                    </a:cubicBezTo>
                    <a:lnTo>
                      <a:pt x="1556" y="2178"/>
                    </a:lnTo>
                    <a:lnTo>
                      <a:pt x="3206" y="9"/>
                    </a:lnTo>
                    <a:lnTo>
                      <a:pt x="3206" y="9"/>
                    </a:lnTo>
                    <a:cubicBezTo>
                      <a:pt x="3210" y="2"/>
                      <a:pt x="3222" y="0"/>
                      <a:pt x="3229" y="5"/>
                    </a:cubicBezTo>
                    <a:lnTo>
                      <a:pt x="3229" y="5"/>
                    </a:lnTo>
                    <a:cubicBezTo>
                      <a:pt x="3237" y="12"/>
                      <a:pt x="3238" y="23"/>
                      <a:pt x="3233" y="30"/>
                    </a:cubicBezTo>
                    <a:lnTo>
                      <a:pt x="1574" y="2214"/>
                    </a:lnTo>
                    <a:lnTo>
                      <a:pt x="1574" y="2214"/>
                    </a:lnTo>
                    <a:cubicBezTo>
                      <a:pt x="1570" y="2218"/>
                      <a:pt x="1565" y="2220"/>
                      <a:pt x="1559" y="22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39"/>
              <p:cNvSpPr/>
              <p:nvPr/>
            </p:nvSpPr>
            <p:spPr>
              <a:xfrm>
                <a:off x="2311311" y="4117734"/>
                <a:ext cx="741805" cy="497257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805" extrusionOk="0">
                    <a:moveTo>
                      <a:pt x="280" y="0"/>
                    </a:moveTo>
                    <a:lnTo>
                      <a:pt x="1205" y="448"/>
                    </a:lnTo>
                    <a:lnTo>
                      <a:pt x="918" y="804"/>
                    </a:lnTo>
                    <a:lnTo>
                      <a:pt x="0" y="379"/>
                    </a:lnTo>
                    <a:lnTo>
                      <a:pt x="280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73" name="Google Shape;1273;p39"/>
            <p:cNvSpPr/>
            <p:nvPr/>
          </p:nvSpPr>
          <p:spPr>
            <a:xfrm rot="2950162">
              <a:off x="2272686" y="4515325"/>
              <a:ext cx="1084995" cy="475800"/>
            </a:xfrm>
            <a:custGeom>
              <a:avLst/>
              <a:gdLst/>
              <a:ahLst/>
              <a:cxnLst/>
              <a:rect l="l" t="t" r="r" b="b"/>
              <a:pathLst>
                <a:path w="1329" h="581" extrusionOk="0">
                  <a:moveTo>
                    <a:pt x="1063" y="580"/>
                  </a:moveTo>
                  <a:cubicBezTo>
                    <a:pt x="1025" y="580"/>
                    <a:pt x="987" y="571"/>
                    <a:pt x="955" y="552"/>
                  </a:cubicBezTo>
                  <a:cubicBezTo>
                    <a:pt x="930" y="537"/>
                    <a:pt x="909" y="517"/>
                    <a:pt x="893" y="493"/>
                  </a:cubicBezTo>
                  <a:cubicBezTo>
                    <a:pt x="879" y="501"/>
                    <a:pt x="864" y="508"/>
                    <a:pt x="849" y="512"/>
                  </a:cubicBezTo>
                  <a:cubicBezTo>
                    <a:pt x="769" y="536"/>
                    <a:pt x="675" y="509"/>
                    <a:pt x="620" y="446"/>
                  </a:cubicBezTo>
                  <a:cubicBezTo>
                    <a:pt x="608" y="432"/>
                    <a:pt x="598" y="418"/>
                    <a:pt x="591" y="402"/>
                  </a:cubicBezTo>
                  <a:cubicBezTo>
                    <a:pt x="575" y="413"/>
                    <a:pt x="558" y="422"/>
                    <a:pt x="540" y="428"/>
                  </a:cubicBezTo>
                  <a:cubicBezTo>
                    <a:pt x="455" y="461"/>
                    <a:pt x="354" y="439"/>
                    <a:pt x="295" y="377"/>
                  </a:cubicBezTo>
                  <a:cubicBezTo>
                    <a:pt x="282" y="364"/>
                    <a:pt x="272" y="349"/>
                    <a:pt x="264" y="333"/>
                  </a:cubicBezTo>
                  <a:cubicBezTo>
                    <a:pt x="262" y="335"/>
                    <a:pt x="259" y="336"/>
                    <a:pt x="257" y="338"/>
                  </a:cubicBezTo>
                  <a:cubicBezTo>
                    <a:pt x="212" y="373"/>
                    <a:pt x="141" y="393"/>
                    <a:pt x="84" y="362"/>
                  </a:cubicBezTo>
                  <a:cubicBezTo>
                    <a:pt x="16" y="326"/>
                    <a:pt x="0" y="234"/>
                    <a:pt x="23" y="167"/>
                  </a:cubicBezTo>
                  <a:cubicBezTo>
                    <a:pt x="47" y="98"/>
                    <a:pt x="104" y="46"/>
                    <a:pt x="156" y="4"/>
                  </a:cubicBezTo>
                  <a:cubicBezTo>
                    <a:pt x="161" y="0"/>
                    <a:pt x="167" y="1"/>
                    <a:pt x="171" y="6"/>
                  </a:cubicBezTo>
                  <a:cubicBezTo>
                    <a:pt x="175" y="11"/>
                    <a:pt x="174" y="18"/>
                    <a:pt x="170" y="21"/>
                  </a:cubicBezTo>
                  <a:cubicBezTo>
                    <a:pt x="120" y="61"/>
                    <a:pt x="66" y="110"/>
                    <a:pt x="44" y="174"/>
                  </a:cubicBezTo>
                  <a:cubicBezTo>
                    <a:pt x="23" y="233"/>
                    <a:pt x="37" y="312"/>
                    <a:pt x="94" y="343"/>
                  </a:cubicBezTo>
                  <a:cubicBezTo>
                    <a:pt x="143" y="370"/>
                    <a:pt x="204" y="351"/>
                    <a:pt x="244" y="321"/>
                  </a:cubicBezTo>
                  <a:cubicBezTo>
                    <a:pt x="247" y="318"/>
                    <a:pt x="251" y="315"/>
                    <a:pt x="254" y="312"/>
                  </a:cubicBezTo>
                  <a:cubicBezTo>
                    <a:pt x="232" y="252"/>
                    <a:pt x="238" y="182"/>
                    <a:pt x="275" y="131"/>
                  </a:cubicBezTo>
                  <a:cubicBezTo>
                    <a:pt x="289" y="111"/>
                    <a:pt x="312" y="97"/>
                    <a:pt x="332" y="95"/>
                  </a:cubicBezTo>
                  <a:cubicBezTo>
                    <a:pt x="346" y="94"/>
                    <a:pt x="358" y="97"/>
                    <a:pt x="367" y="106"/>
                  </a:cubicBezTo>
                  <a:cubicBezTo>
                    <a:pt x="388" y="125"/>
                    <a:pt x="387" y="158"/>
                    <a:pt x="364" y="199"/>
                  </a:cubicBezTo>
                  <a:cubicBezTo>
                    <a:pt x="338" y="244"/>
                    <a:pt x="314" y="285"/>
                    <a:pt x="281" y="317"/>
                  </a:cubicBezTo>
                  <a:cubicBezTo>
                    <a:pt x="288" y="334"/>
                    <a:pt x="298" y="349"/>
                    <a:pt x="311" y="362"/>
                  </a:cubicBezTo>
                  <a:cubicBezTo>
                    <a:pt x="364" y="418"/>
                    <a:pt x="455" y="437"/>
                    <a:pt x="532" y="408"/>
                  </a:cubicBezTo>
                  <a:cubicBezTo>
                    <a:pt x="550" y="401"/>
                    <a:pt x="566" y="392"/>
                    <a:pt x="582" y="381"/>
                  </a:cubicBezTo>
                  <a:cubicBezTo>
                    <a:pt x="561" y="326"/>
                    <a:pt x="562" y="263"/>
                    <a:pt x="587" y="209"/>
                  </a:cubicBezTo>
                  <a:cubicBezTo>
                    <a:pt x="598" y="186"/>
                    <a:pt x="612" y="170"/>
                    <a:pt x="628" y="161"/>
                  </a:cubicBezTo>
                  <a:cubicBezTo>
                    <a:pt x="648" y="150"/>
                    <a:pt x="678" y="149"/>
                    <a:pt x="695" y="168"/>
                  </a:cubicBezTo>
                  <a:cubicBezTo>
                    <a:pt x="710" y="183"/>
                    <a:pt x="713" y="207"/>
                    <a:pt x="705" y="237"/>
                  </a:cubicBezTo>
                  <a:cubicBezTo>
                    <a:pt x="689" y="298"/>
                    <a:pt x="655" y="351"/>
                    <a:pt x="609" y="389"/>
                  </a:cubicBezTo>
                  <a:cubicBezTo>
                    <a:pt x="616" y="404"/>
                    <a:pt x="625" y="419"/>
                    <a:pt x="636" y="432"/>
                  </a:cubicBezTo>
                  <a:cubicBezTo>
                    <a:pt x="686" y="489"/>
                    <a:pt x="770" y="513"/>
                    <a:pt x="843" y="491"/>
                  </a:cubicBezTo>
                  <a:cubicBezTo>
                    <a:pt x="856" y="487"/>
                    <a:pt x="870" y="481"/>
                    <a:pt x="882" y="474"/>
                  </a:cubicBezTo>
                  <a:cubicBezTo>
                    <a:pt x="853" y="419"/>
                    <a:pt x="850" y="352"/>
                    <a:pt x="878" y="299"/>
                  </a:cubicBezTo>
                  <a:cubicBezTo>
                    <a:pt x="892" y="275"/>
                    <a:pt x="917" y="255"/>
                    <a:pt x="941" y="250"/>
                  </a:cubicBezTo>
                  <a:cubicBezTo>
                    <a:pt x="956" y="247"/>
                    <a:pt x="971" y="250"/>
                    <a:pt x="983" y="260"/>
                  </a:cubicBezTo>
                  <a:cubicBezTo>
                    <a:pt x="1000" y="274"/>
                    <a:pt x="1007" y="298"/>
                    <a:pt x="1003" y="330"/>
                  </a:cubicBezTo>
                  <a:cubicBezTo>
                    <a:pt x="995" y="390"/>
                    <a:pt x="960" y="445"/>
                    <a:pt x="911" y="481"/>
                  </a:cubicBezTo>
                  <a:cubicBezTo>
                    <a:pt x="925" y="502"/>
                    <a:pt x="944" y="520"/>
                    <a:pt x="966" y="533"/>
                  </a:cubicBezTo>
                  <a:cubicBezTo>
                    <a:pt x="1039" y="576"/>
                    <a:pt x="1141" y="564"/>
                    <a:pt x="1209" y="504"/>
                  </a:cubicBezTo>
                  <a:cubicBezTo>
                    <a:pt x="1273" y="449"/>
                    <a:pt x="1306" y="357"/>
                    <a:pt x="1295" y="265"/>
                  </a:cubicBezTo>
                  <a:cubicBezTo>
                    <a:pt x="1294" y="259"/>
                    <a:pt x="1298" y="254"/>
                    <a:pt x="1304" y="253"/>
                  </a:cubicBezTo>
                  <a:cubicBezTo>
                    <a:pt x="1310" y="252"/>
                    <a:pt x="1316" y="257"/>
                    <a:pt x="1317" y="263"/>
                  </a:cubicBezTo>
                  <a:cubicBezTo>
                    <a:pt x="1328" y="362"/>
                    <a:pt x="1292" y="461"/>
                    <a:pt x="1223" y="521"/>
                  </a:cubicBezTo>
                  <a:cubicBezTo>
                    <a:pt x="1179" y="560"/>
                    <a:pt x="1120" y="580"/>
                    <a:pt x="1063" y="580"/>
                  </a:cubicBezTo>
                  <a:close/>
                  <a:moveTo>
                    <a:pt x="952" y="271"/>
                  </a:moveTo>
                  <a:cubicBezTo>
                    <a:pt x="949" y="271"/>
                    <a:pt x="947" y="271"/>
                    <a:pt x="945" y="272"/>
                  </a:cubicBezTo>
                  <a:cubicBezTo>
                    <a:pt x="927" y="275"/>
                    <a:pt x="908" y="291"/>
                    <a:pt x="898" y="310"/>
                  </a:cubicBezTo>
                  <a:cubicBezTo>
                    <a:pt x="873" y="356"/>
                    <a:pt x="876" y="414"/>
                    <a:pt x="900" y="462"/>
                  </a:cubicBezTo>
                  <a:cubicBezTo>
                    <a:pt x="944" y="430"/>
                    <a:pt x="974" y="381"/>
                    <a:pt x="981" y="327"/>
                  </a:cubicBezTo>
                  <a:cubicBezTo>
                    <a:pt x="983" y="314"/>
                    <a:pt x="984" y="289"/>
                    <a:pt x="969" y="277"/>
                  </a:cubicBezTo>
                  <a:cubicBezTo>
                    <a:pt x="964" y="273"/>
                    <a:pt x="958" y="271"/>
                    <a:pt x="952" y="271"/>
                  </a:cubicBezTo>
                  <a:close/>
                  <a:moveTo>
                    <a:pt x="658" y="175"/>
                  </a:moveTo>
                  <a:cubicBezTo>
                    <a:pt x="652" y="175"/>
                    <a:pt x="645" y="177"/>
                    <a:pt x="639" y="180"/>
                  </a:cubicBezTo>
                  <a:cubicBezTo>
                    <a:pt x="627" y="187"/>
                    <a:pt x="616" y="199"/>
                    <a:pt x="607" y="219"/>
                  </a:cubicBezTo>
                  <a:cubicBezTo>
                    <a:pt x="585" y="265"/>
                    <a:pt x="584" y="319"/>
                    <a:pt x="600" y="367"/>
                  </a:cubicBezTo>
                  <a:cubicBezTo>
                    <a:pt x="640" y="333"/>
                    <a:pt x="670" y="285"/>
                    <a:pt x="684" y="232"/>
                  </a:cubicBezTo>
                  <a:cubicBezTo>
                    <a:pt x="690" y="209"/>
                    <a:pt x="688" y="192"/>
                    <a:pt x="679" y="183"/>
                  </a:cubicBezTo>
                  <a:cubicBezTo>
                    <a:pt x="674" y="177"/>
                    <a:pt x="666" y="175"/>
                    <a:pt x="658" y="175"/>
                  </a:cubicBezTo>
                  <a:close/>
                  <a:moveTo>
                    <a:pt x="338" y="117"/>
                  </a:moveTo>
                  <a:cubicBezTo>
                    <a:pt x="337" y="117"/>
                    <a:pt x="336" y="117"/>
                    <a:pt x="334" y="117"/>
                  </a:cubicBezTo>
                  <a:cubicBezTo>
                    <a:pt x="320" y="118"/>
                    <a:pt x="303" y="130"/>
                    <a:pt x="292" y="144"/>
                  </a:cubicBezTo>
                  <a:cubicBezTo>
                    <a:pt x="262" y="186"/>
                    <a:pt x="256" y="244"/>
                    <a:pt x="272" y="295"/>
                  </a:cubicBezTo>
                  <a:cubicBezTo>
                    <a:pt x="300" y="265"/>
                    <a:pt x="322" y="229"/>
                    <a:pt x="345" y="188"/>
                  </a:cubicBezTo>
                  <a:cubicBezTo>
                    <a:pt x="355" y="170"/>
                    <a:pt x="369" y="138"/>
                    <a:pt x="352" y="122"/>
                  </a:cubicBezTo>
                  <a:cubicBezTo>
                    <a:pt x="348" y="118"/>
                    <a:pt x="343" y="117"/>
                    <a:pt x="338" y="1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0935-500E-B6CC-CFFC-D047A8317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31894"/>
            <a:ext cx="7704000" cy="572700"/>
          </a:xfrm>
        </p:spPr>
        <p:txBody>
          <a:bodyPr/>
          <a:lstStyle/>
          <a:p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C05757-7FA4-42BD-408A-3D4318271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588313"/>
            <a:ext cx="3011022" cy="26931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80E428-C8AE-581F-D4D8-7C12D0AF8D17}"/>
              </a:ext>
            </a:extLst>
          </p:cNvPr>
          <p:cNvSpPr txBox="1"/>
          <p:nvPr/>
        </p:nvSpPr>
        <p:spPr>
          <a:xfrm>
            <a:off x="623746" y="876242"/>
            <a:ext cx="529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/>
              <a:t>Gọi</a:t>
            </a:r>
            <a:r>
              <a:rPr lang="en-US" sz="2400" i="1" dirty="0"/>
              <a:t> A </a:t>
            </a:r>
            <a:r>
              <a:rPr lang="en-US" sz="2400" i="1" dirty="0" err="1"/>
              <a:t>là</a:t>
            </a:r>
            <a:r>
              <a:rPr lang="en-US" sz="2400" i="1" dirty="0"/>
              <a:t> </a:t>
            </a:r>
            <a:r>
              <a:rPr lang="en-US" sz="2400" i="1" dirty="0" err="1"/>
              <a:t>tập</a:t>
            </a:r>
            <a:r>
              <a:rPr lang="en-US" sz="2400" i="1" dirty="0"/>
              <a:t> </a:t>
            </a:r>
            <a:r>
              <a:rPr lang="en-US" sz="2400" i="1" dirty="0" err="1"/>
              <a:t>hợp</a:t>
            </a:r>
            <a:r>
              <a:rPr lang="en-US" sz="2400" i="1" dirty="0"/>
              <a:t> </a:t>
            </a:r>
            <a:r>
              <a:rPr lang="en-US" sz="2400" i="1" dirty="0" err="1"/>
              <a:t>các</a:t>
            </a:r>
            <a:r>
              <a:rPr lang="en-US" sz="2400" i="1" dirty="0"/>
              <a:t> </a:t>
            </a:r>
            <a:r>
              <a:rPr lang="en-US" sz="2400" i="1" dirty="0" err="1"/>
              <a:t>số</a:t>
            </a:r>
            <a:r>
              <a:rPr lang="en-US" sz="2400" i="1" dirty="0"/>
              <a:t> </a:t>
            </a:r>
            <a:r>
              <a:rPr lang="en-US" sz="2400" i="1" dirty="0" err="1"/>
              <a:t>có</a:t>
            </a:r>
            <a:r>
              <a:rPr lang="en-US" sz="2400" i="1" dirty="0"/>
              <a:t> </a:t>
            </a:r>
            <a:r>
              <a:rPr lang="en-US" sz="2400" i="1" dirty="0" err="1"/>
              <a:t>trong</a:t>
            </a:r>
            <a:r>
              <a:rPr lang="en-US" sz="2400" i="1" dirty="0"/>
              <a:t> </a:t>
            </a:r>
            <a:r>
              <a:rPr lang="en-US" sz="2400" i="1" dirty="0" err="1"/>
              <a:t>ảnh</a:t>
            </a:r>
            <a:endParaRPr lang="en-US" sz="24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65880-2359-5856-E285-A55327204592}"/>
              </a:ext>
            </a:extLst>
          </p:cNvPr>
          <p:cNvSpPr txBox="1"/>
          <p:nvPr/>
        </p:nvSpPr>
        <p:spPr>
          <a:xfrm>
            <a:off x="4123394" y="1471440"/>
            <a:ext cx="4367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Liệt</a:t>
            </a:r>
            <a:r>
              <a:rPr lang="en-US" sz="2400" dirty="0"/>
              <a:t> </a:t>
            </a:r>
            <a:r>
              <a:rPr lang="en-US" sz="2400" dirty="0" err="1"/>
              <a:t>kê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vi-VN" sz="2400" dirty="0"/>
              <a:t> phần tử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A.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A</a:t>
            </a:r>
          </a:p>
          <a:p>
            <a:r>
              <a:rPr lang="en-US" sz="2400" dirty="0"/>
              <a:t>b) Các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tử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A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chung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9B493-E651-E4FD-D501-8363DE9D8E1F}"/>
              </a:ext>
            </a:extLst>
          </p:cNvPr>
          <p:cNvSpPr txBox="1"/>
          <p:nvPr/>
        </p:nvSpPr>
        <p:spPr>
          <a:xfrm>
            <a:off x="4902010" y="3183215"/>
            <a:ext cx="254382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A = {0; 2; 4; 6; 8}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0C801D-2B3C-F053-7B64-266AB99DD94C}"/>
              </a:ext>
            </a:extLst>
          </p:cNvPr>
          <p:cNvCxnSpPr>
            <a:stCxn id="7" idx="2"/>
          </p:cNvCxnSpPr>
          <p:nvPr/>
        </p:nvCxnSpPr>
        <p:spPr>
          <a:xfrm flipH="1">
            <a:off x="6167044" y="3644880"/>
            <a:ext cx="6876" cy="377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A691B29-50C1-BBD8-3B7D-40852DCF3266}"/>
              </a:ext>
            </a:extLst>
          </p:cNvPr>
          <p:cNvSpPr txBox="1"/>
          <p:nvPr/>
        </p:nvSpPr>
        <p:spPr>
          <a:xfrm>
            <a:off x="4331370" y="3965247"/>
            <a:ext cx="3685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Viết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tập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hợp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theo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cách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liệt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kê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phần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tử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402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D2BF6-2E5C-72D6-A98E-B9DF44647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1EB68-B895-D563-B3ED-3DDB7E95E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31894"/>
            <a:ext cx="7704000" cy="572700"/>
          </a:xfrm>
        </p:spPr>
        <p:txBody>
          <a:bodyPr/>
          <a:lstStyle/>
          <a:p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073E1B-CA71-8C2C-9357-6146953D6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155181"/>
            <a:ext cx="3011022" cy="269319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400E37-5A22-0904-384B-023E6C1D2B30}"/>
              </a:ext>
            </a:extLst>
          </p:cNvPr>
          <p:cNvCxnSpPr>
            <a:cxnSpLocks/>
          </p:cNvCxnSpPr>
          <p:nvPr/>
        </p:nvCxnSpPr>
        <p:spPr>
          <a:xfrm flipV="1">
            <a:off x="3700084" y="1148301"/>
            <a:ext cx="1545684" cy="796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1E3E13-068A-DCD6-591E-A376B9A0F1EB}"/>
              </a:ext>
            </a:extLst>
          </p:cNvPr>
          <p:cNvSpPr txBox="1"/>
          <p:nvPr/>
        </p:nvSpPr>
        <p:spPr>
          <a:xfrm>
            <a:off x="5383271" y="928147"/>
            <a:ext cx="3293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Các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số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tự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nhiên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chẵn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F0582B-E338-9BA6-620F-08240DF2D1AE}"/>
              </a:ext>
            </a:extLst>
          </p:cNvPr>
          <p:cNvSpPr txBox="1"/>
          <p:nvPr/>
        </p:nvSpPr>
        <p:spPr>
          <a:xfrm>
            <a:off x="5582651" y="2088864"/>
            <a:ext cx="3293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Nhỏ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hơn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9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7B016B-30B9-93F5-880B-E5C80AE4446D}"/>
              </a:ext>
            </a:extLst>
          </p:cNvPr>
          <p:cNvCxnSpPr>
            <a:cxnSpLocks/>
          </p:cNvCxnSpPr>
          <p:nvPr/>
        </p:nvCxnSpPr>
        <p:spPr>
          <a:xfrm>
            <a:off x="3731022" y="1972387"/>
            <a:ext cx="1681958" cy="333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56D8E7E-86B2-E7F6-E2A1-137A1B1C4E94}"/>
              </a:ext>
            </a:extLst>
          </p:cNvPr>
          <p:cNvSpPr txBox="1"/>
          <p:nvPr/>
        </p:nvSpPr>
        <p:spPr>
          <a:xfrm>
            <a:off x="3905106" y="2998123"/>
            <a:ext cx="501888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A = {x| x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 </a:t>
            </a:r>
            <a:r>
              <a:rPr lang="en-US" sz="2400" dirty="0" err="1"/>
              <a:t>chẵn</a:t>
            </a:r>
            <a:r>
              <a:rPr lang="en-US" sz="2400" dirty="0"/>
              <a:t>, x &lt; 9}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7B6289F-F587-BFAA-ADD0-4A0B552487A1}"/>
              </a:ext>
            </a:extLst>
          </p:cNvPr>
          <p:cNvCxnSpPr/>
          <p:nvPr/>
        </p:nvCxnSpPr>
        <p:spPr>
          <a:xfrm flipH="1">
            <a:off x="6572680" y="3459788"/>
            <a:ext cx="6876" cy="377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7E89A3E-54EE-CC14-6744-8FAF62099AD2}"/>
              </a:ext>
            </a:extLst>
          </p:cNvPr>
          <p:cNvSpPr txBox="1"/>
          <p:nvPr/>
        </p:nvSpPr>
        <p:spPr>
          <a:xfrm>
            <a:off x="4341680" y="3763967"/>
            <a:ext cx="4145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Viết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tập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hợp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theo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tính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chất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đặc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trưng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phần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tử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9857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Có 2 cách cho một tập hợp</a:t>
            </a:r>
            <a:endParaRPr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FBCF96-BFA2-33DD-FE1D-587A9A7BDB7F}"/>
              </a:ext>
            </a:extLst>
          </p:cNvPr>
          <p:cNvSpPr txBox="1"/>
          <p:nvPr/>
        </p:nvSpPr>
        <p:spPr>
          <a:xfrm>
            <a:off x="5156392" y="1580365"/>
            <a:ext cx="254382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A = {0; 2; 4; 6; 8}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478AD7-F075-33CD-6E0B-D5D6139042F6}"/>
              </a:ext>
            </a:extLst>
          </p:cNvPr>
          <p:cNvSpPr txBox="1"/>
          <p:nvPr/>
        </p:nvSpPr>
        <p:spPr>
          <a:xfrm>
            <a:off x="3918859" y="3251000"/>
            <a:ext cx="501888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A = {x| x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 </a:t>
            </a:r>
            <a:r>
              <a:rPr lang="en-US" sz="2400" dirty="0" err="1"/>
              <a:t>chẵn</a:t>
            </a:r>
            <a:r>
              <a:rPr lang="en-US" sz="2400" dirty="0"/>
              <a:t>, x &lt; 9}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295EE5-BAA2-B2AB-2D42-373DBF5C9F13}"/>
              </a:ext>
            </a:extLst>
          </p:cNvPr>
          <p:cNvSpPr txBox="1"/>
          <p:nvPr/>
        </p:nvSpPr>
        <p:spPr>
          <a:xfrm>
            <a:off x="467512" y="1402538"/>
            <a:ext cx="3293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Cách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1: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Liệt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kê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phần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tử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tập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hợp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CA584A-EB02-1B80-652F-B3D76B609167}"/>
              </a:ext>
            </a:extLst>
          </p:cNvPr>
          <p:cNvSpPr txBox="1"/>
          <p:nvPr/>
        </p:nvSpPr>
        <p:spPr>
          <a:xfrm>
            <a:off x="412511" y="2881669"/>
            <a:ext cx="3293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Cách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2: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ra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tính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chất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đặc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trưng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phần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tử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tập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hợp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1" grpId="0"/>
      <p:bldP spid="10" grpId="0" animBg="1"/>
      <p:bldP spid="11" grpId="0" animBg="1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4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Ví dụ 3</a:t>
            </a:r>
            <a:endParaRPr dirty="0"/>
          </a:p>
        </p:txBody>
      </p:sp>
      <p:sp>
        <p:nvSpPr>
          <p:cNvPr id="1280" name="Google Shape;1280;p40"/>
          <p:cNvSpPr txBox="1">
            <a:spLocks noGrp="1"/>
          </p:cNvSpPr>
          <p:nvPr>
            <p:ph type="subTitle" idx="2"/>
          </p:nvPr>
        </p:nvSpPr>
        <p:spPr>
          <a:xfrm>
            <a:off x="2056859" y="1312449"/>
            <a:ext cx="5762259" cy="14673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j-lt"/>
              </a:rPr>
              <a:t>Cho </a:t>
            </a:r>
            <a:r>
              <a:rPr lang="en-US" sz="2400" dirty="0">
                <a:latin typeface="+mj-lt"/>
              </a:rPr>
              <a:t>B </a:t>
            </a:r>
            <a:r>
              <a:rPr lang="en-US" sz="2400" dirty="0" err="1">
                <a:latin typeface="+mj-lt"/>
              </a:rPr>
              <a:t>là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tập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hợp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trong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từ</a:t>
            </a:r>
            <a:r>
              <a:rPr lang="en-US" sz="2400" dirty="0">
                <a:latin typeface="+mj-lt"/>
              </a:rPr>
              <a:t> “ĐÔNG ĐÔ”. </a:t>
            </a:r>
            <a:r>
              <a:rPr lang="en-US" sz="2400" dirty="0" err="1">
                <a:latin typeface="+mj-lt"/>
              </a:rPr>
              <a:t>Viết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tập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hợp</a:t>
            </a:r>
            <a:r>
              <a:rPr lang="en-US" sz="2400" dirty="0">
                <a:latin typeface="+mj-lt"/>
              </a:rPr>
              <a:t> B </a:t>
            </a:r>
            <a:r>
              <a:rPr lang="en-US" sz="2400" dirty="0" err="1">
                <a:latin typeface="+mj-lt"/>
              </a:rPr>
              <a:t>bằng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liệt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kê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phần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tử</a:t>
            </a:r>
            <a:endParaRPr sz="2400" dirty="0">
              <a:latin typeface="+mj-lt"/>
            </a:endParaRPr>
          </a:p>
        </p:txBody>
      </p:sp>
      <p:grpSp>
        <p:nvGrpSpPr>
          <p:cNvPr id="1281" name="Google Shape;1281;p40"/>
          <p:cNvGrpSpPr/>
          <p:nvPr/>
        </p:nvGrpSpPr>
        <p:grpSpPr>
          <a:xfrm>
            <a:off x="6677796" y="2561100"/>
            <a:ext cx="1814653" cy="2198670"/>
            <a:chOff x="6677796" y="2561100"/>
            <a:chExt cx="1814653" cy="2198670"/>
          </a:xfrm>
        </p:grpSpPr>
        <p:grpSp>
          <p:nvGrpSpPr>
            <p:cNvPr id="1282" name="Google Shape;1282;p40"/>
            <p:cNvGrpSpPr/>
            <p:nvPr/>
          </p:nvGrpSpPr>
          <p:grpSpPr>
            <a:xfrm>
              <a:off x="6854150" y="2561100"/>
              <a:ext cx="1638300" cy="2122951"/>
              <a:chOff x="6854150" y="2561100"/>
              <a:chExt cx="1638300" cy="2122951"/>
            </a:xfrm>
          </p:grpSpPr>
          <p:sp>
            <p:nvSpPr>
              <p:cNvPr id="1283" name="Google Shape;1283;p40"/>
              <p:cNvSpPr/>
              <p:nvPr/>
            </p:nvSpPr>
            <p:spPr>
              <a:xfrm>
                <a:off x="7060009" y="2561100"/>
                <a:ext cx="1432440" cy="1762694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13" extrusionOk="0">
                    <a:moveTo>
                      <a:pt x="484" y="1392"/>
                    </a:moveTo>
                    <a:lnTo>
                      <a:pt x="484" y="1392"/>
                    </a:lnTo>
                    <a:cubicBezTo>
                      <a:pt x="539" y="1428"/>
                      <a:pt x="693" y="1542"/>
                      <a:pt x="760" y="1759"/>
                    </a:cubicBezTo>
                    <a:lnTo>
                      <a:pt x="760" y="1759"/>
                    </a:lnTo>
                    <a:cubicBezTo>
                      <a:pt x="760" y="1759"/>
                      <a:pt x="865" y="1812"/>
                      <a:pt x="1068" y="1749"/>
                    </a:cubicBezTo>
                    <a:lnTo>
                      <a:pt x="1068" y="1749"/>
                    </a:lnTo>
                    <a:cubicBezTo>
                      <a:pt x="1271" y="1685"/>
                      <a:pt x="1330" y="1578"/>
                      <a:pt x="1330" y="1578"/>
                    </a:cubicBezTo>
                    <a:lnTo>
                      <a:pt x="1330" y="1578"/>
                    </a:lnTo>
                    <a:cubicBezTo>
                      <a:pt x="1248" y="1314"/>
                      <a:pt x="1359" y="1099"/>
                      <a:pt x="1359" y="1099"/>
                    </a:cubicBezTo>
                    <a:lnTo>
                      <a:pt x="1359" y="1099"/>
                    </a:lnTo>
                    <a:lnTo>
                      <a:pt x="1359" y="1099"/>
                    </a:lnTo>
                    <a:cubicBezTo>
                      <a:pt x="1445" y="941"/>
                      <a:pt x="1471" y="749"/>
                      <a:pt x="1413" y="561"/>
                    </a:cubicBezTo>
                    <a:lnTo>
                      <a:pt x="1413" y="561"/>
                    </a:lnTo>
                    <a:cubicBezTo>
                      <a:pt x="1300" y="200"/>
                      <a:pt x="918" y="0"/>
                      <a:pt x="559" y="113"/>
                    </a:cubicBezTo>
                    <a:lnTo>
                      <a:pt x="559" y="113"/>
                    </a:lnTo>
                    <a:cubicBezTo>
                      <a:pt x="200" y="225"/>
                      <a:pt x="0" y="610"/>
                      <a:pt x="112" y="971"/>
                    </a:cubicBezTo>
                    <a:lnTo>
                      <a:pt x="112" y="971"/>
                    </a:lnTo>
                    <a:cubicBezTo>
                      <a:pt x="174" y="1167"/>
                      <a:pt x="312" y="1315"/>
                      <a:pt x="484" y="139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40"/>
              <p:cNvSpPr/>
              <p:nvPr/>
            </p:nvSpPr>
            <p:spPr>
              <a:xfrm>
                <a:off x="7741921" y="4070756"/>
                <a:ext cx="746241" cy="613294"/>
              </a:xfrm>
              <a:custGeom>
                <a:avLst/>
                <a:gdLst/>
                <a:ahLst/>
                <a:cxnLst/>
                <a:rect l="l" t="t" r="r" b="b"/>
                <a:pathLst>
                  <a:path w="768" h="632" extrusionOk="0">
                    <a:moveTo>
                      <a:pt x="87" y="468"/>
                    </a:moveTo>
                    <a:lnTo>
                      <a:pt x="87" y="468"/>
                    </a:lnTo>
                    <a:cubicBezTo>
                      <a:pt x="91" y="502"/>
                      <a:pt x="122" y="528"/>
                      <a:pt x="156" y="528"/>
                    </a:cubicBezTo>
                    <a:lnTo>
                      <a:pt x="201" y="529"/>
                    </a:lnTo>
                    <a:lnTo>
                      <a:pt x="201" y="529"/>
                    </a:lnTo>
                    <a:cubicBezTo>
                      <a:pt x="201" y="529"/>
                      <a:pt x="273" y="631"/>
                      <a:pt x="482" y="565"/>
                    </a:cubicBezTo>
                    <a:lnTo>
                      <a:pt x="482" y="565"/>
                    </a:lnTo>
                    <a:cubicBezTo>
                      <a:pt x="691" y="499"/>
                      <a:pt x="691" y="374"/>
                      <a:pt x="691" y="374"/>
                    </a:cubicBezTo>
                    <a:lnTo>
                      <a:pt x="728" y="347"/>
                    </a:lnTo>
                    <a:lnTo>
                      <a:pt x="728" y="347"/>
                    </a:lnTo>
                    <a:cubicBezTo>
                      <a:pt x="755" y="327"/>
                      <a:pt x="767" y="289"/>
                      <a:pt x="751" y="259"/>
                    </a:cubicBezTo>
                    <a:lnTo>
                      <a:pt x="751" y="259"/>
                    </a:lnTo>
                    <a:cubicBezTo>
                      <a:pt x="739" y="238"/>
                      <a:pt x="720" y="231"/>
                      <a:pt x="720" y="231"/>
                    </a:cubicBezTo>
                    <a:lnTo>
                      <a:pt x="679" y="99"/>
                    </a:lnTo>
                    <a:lnTo>
                      <a:pt x="679" y="99"/>
                    </a:lnTo>
                    <a:cubicBezTo>
                      <a:pt x="680" y="0"/>
                      <a:pt x="629" y="26"/>
                      <a:pt x="629" y="26"/>
                    </a:cubicBezTo>
                    <a:lnTo>
                      <a:pt x="629" y="26"/>
                    </a:lnTo>
                    <a:cubicBezTo>
                      <a:pt x="629" y="26"/>
                      <a:pt x="570" y="133"/>
                      <a:pt x="367" y="197"/>
                    </a:cubicBezTo>
                    <a:lnTo>
                      <a:pt x="367" y="197"/>
                    </a:lnTo>
                    <a:cubicBezTo>
                      <a:pt x="164" y="260"/>
                      <a:pt x="59" y="207"/>
                      <a:pt x="59" y="207"/>
                    </a:cubicBezTo>
                    <a:lnTo>
                      <a:pt x="55" y="208"/>
                    </a:lnTo>
                    <a:lnTo>
                      <a:pt x="55" y="208"/>
                    </a:lnTo>
                    <a:cubicBezTo>
                      <a:pt x="55" y="208"/>
                      <a:pt x="0" y="215"/>
                      <a:pt x="56" y="296"/>
                    </a:cubicBezTo>
                    <a:lnTo>
                      <a:pt x="97" y="427"/>
                    </a:lnTo>
                    <a:lnTo>
                      <a:pt x="97" y="427"/>
                    </a:lnTo>
                    <a:cubicBezTo>
                      <a:pt x="97" y="427"/>
                      <a:pt x="85" y="443"/>
                      <a:pt x="87" y="468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40"/>
              <p:cNvSpPr/>
              <p:nvPr/>
            </p:nvSpPr>
            <p:spPr>
              <a:xfrm>
                <a:off x="7771941" y="4152242"/>
                <a:ext cx="651892" cy="218728"/>
              </a:xfrm>
              <a:custGeom>
                <a:avLst/>
                <a:gdLst/>
                <a:ahLst/>
                <a:cxnLst/>
                <a:rect l="l" t="t" r="r" b="b"/>
                <a:pathLst>
                  <a:path w="670" h="224" extrusionOk="0">
                    <a:moveTo>
                      <a:pt x="99" y="223"/>
                    </a:moveTo>
                    <a:lnTo>
                      <a:pt x="99" y="223"/>
                    </a:lnTo>
                    <a:cubicBezTo>
                      <a:pt x="71" y="223"/>
                      <a:pt x="44" y="222"/>
                      <a:pt x="17" y="220"/>
                    </a:cubicBezTo>
                    <a:lnTo>
                      <a:pt x="17" y="220"/>
                    </a:lnTo>
                    <a:cubicBezTo>
                      <a:pt x="7" y="219"/>
                      <a:pt x="0" y="210"/>
                      <a:pt x="1" y="201"/>
                    </a:cubicBezTo>
                    <a:lnTo>
                      <a:pt x="1" y="201"/>
                    </a:lnTo>
                    <a:cubicBezTo>
                      <a:pt x="1" y="191"/>
                      <a:pt x="11" y="184"/>
                      <a:pt x="19" y="185"/>
                    </a:cubicBezTo>
                    <a:lnTo>
                      <a:pt x="19" y="185"/>
                    </a:lnTo>
                    <a:cubicBezTo>
                      <a:pt x="182" y="199"/>
                      <a:pt x="346" y="170"/>
                      <a:pt x="494" y="103"/>
                    </a:cubicBezTo>
                    <a:lnTo>
                      <a:pt x="494" y="103"/>
                    </a:lnTo>
                    <a:cubicBezTo>
                      <a:pt x="561" y="74"/>
                      <a:pt x="605" y="44"/>
                      <a:pt x="636" y="7"/>
                    </a:cubicBezTo>
                    <a:lnTo>
                      <a:pt x="636" y="7"/>
                    </a:lnTo>
                    <a:cubicBezTo>
                      <a:pt x="642" y="0"/>
                      <a:pt x="652" y="0"/>
                      <a:pt x="660" y="6"/>
                    </a:cubicBezTo>
                    <a:lnTo>
                      <a:pt x="660" y="6"/>
                    </a:lnTo>
                    <a:cubicBezTo>
                      <a:pt x="668" y="12"/>
                      <a:pt x="669" y="24"/>
                      <a:pt x="662" y="31"/>
                    </a:cubicBezTo>
                    <a:lnTo>
                      <a:pt x="662" y="31"/>
                    </a:lnTo>
                    <a:cubicBezTo>
                      <a:pt x="617" y="83"/>
                      <a:pt x="556" y="114"/>
                      <a:pt x="508" y="136"/>
                    </a:cubicBezTo>
                    <a:lnTo>
                      <a:pt x="508" y="136"/>
                    </a:lnTo>
                    <a:cubicBezTo>
                      <a:pt x="379" y="193"/>
                      <a:pt x="240" y="223"/>
                      <a:pt x="99" y="2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40"/>
              <p:cNvSpPr/>
              <p:nvPr/>
            </p:nvSpPr>
            <p:spPr>
              <a:xfrm>
                <a:off x="7819118" y="4285196"/>
                <a:ext cx="643311" cy="210150"/>
              </a:xfrm>
              <a:custGeom>
                <a:avLst/>
                <a:gdLst/>
                <a:ahLst/>
                <a:cxnLst/>
                <a:rect l="l" t="t" r="r" b="b"/>
                <a:pathLst>
                  <a:path w="663" h="216" extrusionOk="0">
                    <a:moveTo>
                      <a:pt x="87" y="215"/>
                    </a:moveTo>
                    <a:lnTo>
                      <a:pt x="87" y="215"/>
                    </a:lnTo>
                    <a:cubicBezTo>
                      <a:pt x="63" y="215"/>
                      <a:pt x="40" y="215"/>
                      <a:pt x="16" y="213"/>
                    </a:cubicBezTo>
                    <a:lnTo>
                      <a:pt x="16" y="213"/>
                    </a:lnTo>
                    <a:cubicBezTo>
                      <a:pt x="7" y="212"/>
                      <a:pt x="0" y="204"/>
                      <a:pt x="1" y="194"/>
                    </a:cubicBezTo>
                    <a:lnTo>
                      <a:pt x="1" y="194"/>
                    </a:lnTo>
                    <a:cubicBezTo>
                      <a:pt x="1" y="184"/>
                      <a:pt x="10" y="177"/>
                      <a:pt x="19" y="178"/>
                    </a:cubicBezTo>
                    <a:lnTo>
                      <a:pt x="19" y="178"/>
                    </a:lnTo>
                    <a:cubicBezTo>
                      <a:pt x="234" y="194"/>
                      <a:pt x="456" y="130"/>
                      <a:pt x="631" y="6"/>
                    </a:cubicBezTo>
                    <a:lnTo>
                      <a:pt x="631" y="6"/>
                    </a:lnTo>
                    <a:cubicBezTo>
                      <a:pt x="639" y="0"/>
                      <a:pt x="650" y="2"/>
                      <a:pt x="656" y="10"/>
                    </a:cubicBezTo>
                    <a:lnTo>
                      <a:pt x="656" y="10"/>
                    </a:lnTo>
                    <a:cubicBezTo>
                      <a:pt x="662" y="18"/>
                      <a:pt x="660" y="29"/>
                      <a:pt x="652" y="34"/>
                    </a:cubicBezTo>
                    <a:lnTo>
                      <a:pt x="652" y="34"/>
                    </a:lnTo>
                    <a:cubicBezTo>
                      <a:pt x="486" y="153"/>
                      <a:pt x="288" y="215"/>
                      <a:pt x="87" y="2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40"/>
              <p:cNvSpPr/>
              <p:nvPr/>
            </p:nvSpPr>
            <p:spPr>
              <a:xfrm>
                <a:off x="7909180" y="4418147"/>
                <a:ext cx="518935" cy="180129"/>
              </a:xfrm>
              <a:custGeom>
                <a:avLst/>
                <a:gdLst/>
                <a:ahLst/>
                <a:cxnLst/>
                <a:rect l="l" t="t" r="r" b="b"/>
                <a:pathLst>
                  <a:path w="533" h="186" extrusionOk="0">
                    <a:moveTo>
                      <a:pt x="19" y="185"/>
                    </a:moveTo>
                    <a:lnTo>
                      <a:pt x="19" y="185"/>
                    </a:lnTo>
                    <a:cubicBezTo>
                      <a:pt x="9" y="185"/>
                      <a:pt x="2" y="177"/>
                      <a:pt x="1" y="169"/>
                    </a:cubicBezTo>
                    <a:lnTo>
                      <a:pt x="1" y="169"/>
                    </a:lnTo>
                    <a:cubicBezTo>
                      <a:pt x="0" y="159"/>
                      <a:pt x="6" y="150"/>
                      <a:pt x="16" y="150"/>
                    </a:cubicBezTo>
                    <a:lnTo>
                      <a:pt x="16" y="150"/>
                    </a:lnTo>
                    <a:cubicBezTo>
                      <a:pt x="186" y="135"/>
                      <a:pt x="354" y="85"/>
                      <a:pt x="504" y="4"/>
                    </a:cubicBezTo>
                    <a:lnTo>
                      <a:pt x="504" y="4"/>
                    </a:lnTo>
                    <a:cubicBezTo>
                      <a:pt x="511" y="0"/>
                      <a:pt x="523" y="3"/>
                      <a:pt x="527" y="11"/>
                    </a:cubicBezTo>
                    <a:lnTo>
                      <a:pt x="527" y="11"/>
                    </a:lnTo>
                    <a:cubicBezTo>
                      <a:pt x="532" y="20"/>
                      <a:pt x="528" y="30"/>
                      <a:pt x="520" y="36"/>
                    </a:cubicBezTo>
                    <a:lnTo>
                      <a:pt x="520" y="36"/>
                    </a:lnTo>
                    <a:cubicBezTo>
                      <a:pt x="365" y="118"/>
                      <a:pt x="193" y="169"/>
                      <a:pt x="20" y="185"/>
                    </a:cubicBezTo>
                    <a:lnTo>
                      <a:pt x="20" y="185"/>
                    </a:lnTo>
                    <a:lnTo>
                      <a:pt x="19" y="185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40"/>
              <p:cNvSpPr/>
              <p:nvPr/>
            </p:nvSpPr>
            <p:spPr>
              <a:xfrm>
                <a:off x="8183660" y="3418859"/>
                <a:ext cx="68620" cy="797719"/>
              </a:xfrm>
              <a:custGeom>
                <a:avLst/>
                <a:gdLst/>
                <a:ahLst/>
                <a:cxnLst/>
                <a:rect l="l" t="t" r="r" b="b"/>
                <a:pathLst>
                  <a:path w="69" h="820" extrusionOk="0">
                    <a:moveTo>
                      <a:pt x="51" y="819"/>
                    </a:moveTo>
                    <a:lnTo>
                      <a:pt x="51" y="819"/>
                    </a:lnTo>
                    <a:cubicBezTo>
                      <a:pt x="41" y="819"/>
                      <a:pt x="34" y="811"/>
                      <a:pt x="33" y="801"/>
                    </a:cubicBezTo>
                    <a:lnTo>
                      <a:pt x="0" y="19"/>
                    </a:lnTo>
                    <a:lnTo>
                      <a:pt x="0" y="19"/>
                    </a:lnTo>
                    <a:cubicBezTo>
                      <a:pt x="0" y="9"/>
                      <a:pt x="8" y="2"/>
                      <a:pt x="17" y="1"/>
                    </a:cubicBezTo>
                    <a:lnTo>
                      <a:pt x="17" y="1"/>
                    </a:lnTo>
                    <a:cubicBezTo>
                      <a:pt x="27" y="0"/>
                      <a:pt x="35" y="9"/>
                      <a:pt x="35" y="19"/>
                    </a:cubicBezTo>
                    <a:lnTo>
                      <a:pt x="68" y="801"/>
                    </a:lnTo>
                    <a:lnTo>
                      <a:pt x="68" y="801"/>
                    </a:lnTo>
                    <a:cubicBezTo>
                      <a:pt x="68" y="810"/>
                      <a:pt x="61" y="819"/>
                      <a:pt x="52" y="819"/>
                    </a:cubicBezTo>
                    <a:lnTo>
                      <a:pt x="52" y="819"/>
                    </a:lnTo>
                    <a:cubicBezTo>
                      <a:pt x="51" y="819"/>
                      <a:pt x="51" y="819"/>
                      <a:pt x="51" y="8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40"/>
              <p:cNvSpPr/>
              <p:nvPr/>
            </p:nvSpPr>
            <p:spPr>
              <a:xfrm>
                <a:off x="7578949" y="3568966"/>
                <a:ext cx="407430" cy="73338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754" extrusionOk="0">
                    <a:moveTo>
                      <a:pt x="397" y="753"/>
                    </a:moveTo>
                    <a:lnTo>
                      <a:pt x="397" y="753"/>
                    </a:lnTo>
                    <a:cubicBezTo>
                      <a:pt x="389" y="753"/>
                      <a:pt x="383" y="748"/>
                      <a:pt x="381" y="742"/>
                    </a:cubicBezTo>
                    <a:lnTo>
                      <a:pt x="381" y="742"/>
                    </a:lnTo>
                    <a:cubicBezTo>
                      <a:pt x="266" y="500"/>
                      <a:pt x="140" y="259"/>
                      <a:pt x="5" y="29"/>
                    </a:cubicBezTo>
                    <a:lnTo>
                      <a:pt x="5" y="29"/>
                    </a:lnTo>
                    <a:cubicBezTo>
                      <a:pt x="0" y="20"/>
                      <a:pt x="2" y="10"/>
                      <a:pt x="10" y="5"/>
                    </a:cubicBezTo>
                    <a:lnTo>
                      <a:pt x="10" y="5"/>
                    </a:lnTo>
                    <a:cubicBezTo>
                      <a:pt x="19" y="0"/>
                      <a:pt x="30" y="3"/>
                      <a:pt x="34" y="11"/>
                    </a:cubicBezTo>
                    <a:lnTo>
                      <a:pt x="34" y="11"/>
                    </a:lnTo>
                    <a:cubicBezTo>
                      <a:pt x="171" y="243"/>
                      <a:pt x="298" y="483"/>
                      <a:pt x="412" y="727"/>
                    </a:cubicBezTo>
                    <a:lnTo>
                      <a:pt x="412" y="727"/>
                    </a:lnTo>
                    <a:cubicBezTo>
                      <a:pt x="417" y="735"/>
                      <a:pt x="412" y="746"/>
                      <a:pt x="404" y="750"/>
                    </a:cubicBezTo>
                    <a:lnTo>
                      <a:pt x="404" y="750"/>
                    </a:lnTo>
                    <a:cubicBezTo>
                      <a:pt x="401" y="751"/>
                      <a:pt x="399" y="753"/>
                      <a:pt x="397" y="75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40"/>
              <p:cNvSpPr/>
              <p:nvPr/>
            </p:nvSpPr>
            <p:spPr>
              <a:xfrm>
                <a:off x="6854150" y="2681186"/>
                <a:ext cx="364543" cy="231596"/>
              </a:xfrm>
              <a:custGeom>
                <a:avLst/>
                <a:gdLst/>
                <a:ahLst/>
                <a:cxnLst/>
                <a:rect l="l" t="t" r="r" b="b"/>
                <a:pathLst>
                  <a:path w="375" h="239" extrusionOk="0">
                    <a:moveTo>
                      <a:pt x="354" y="238"/>
                    </a:moveTo>
                    <a:lnTo>
                      <a:pt x="354" y="238"/>
                    </a:lnTo>
                    <a:cubicBezTo>
                      <a:pt x="351" y="238"/>
                      <a:pt x="348" y="237"/>
                      <a:pt x="344" y="237"/>
                    </a:cubicBezTo>
                    <a:lnTo>
                      <a:pt x="12" y="34"/>
                    </a:lnTo>
                    <a:lnTo>
                      <a:pt x="12" y="34"/>
                    </a:lnTo>
                    <a:cubicBezTo>
                      <a:pt x="4" y="29"/>
                      <a:pt x="0" y="18"/>
                      <a:pt x="5" y="10"/>
                    </a:cubicBezTo>
                    <a:lnTo>
                      <a:pt x="5" y="10"/>
                    </a:lnTo>
                    <a:cubicBezTo>
                      <a:pt x="12" y="2"/>
                      <a:pt x="22" y="0"/>
                      <a:pt x="31" y="5"/>
                    </a:cubicBezTo>
                    <a:lnTo>
                      <a:pt x="362" y="206"/>
                    </a:lnTo>
                    <a:lnTo>
                      <a:pt x="362" y="206"/>
                    </a:lnTo>
                    <a:cubicBezTo>
                      <a:pt x="370" y="211"/>
                      <a:pt x="374" y="222"/>
                      <a:pt x="369" y="230"/>
                    </a:cubicBezTo>
                    <a:lnTo>
                      <a:pt x="369" y="230"/>
                    </a:lnTo>
                    <a:cubicBezTo>
                      <a:pt x="366" y="236"/>
                      <a:pt x="359" y="238"/>
                      <a:pt x="354" y="2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40"/>
              <p:cNvSpPr/>
              <p:nvPr/>
            </p:nvSpPr>
            <p:spPr>
              <a:xfrm>
                <a:off x="7090032" y="2599698"/>
                <a:ext cx="192992" cy="21444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222" extrusionOk="0">
                    <a:moveTo>
                      <a:pt x="177" y="221"/>
                    </a:moveTo>
                    <a:lnTo>
                      <a:pt x="177" y="221"/>
                    </a:lnTo>
                    <a:cubicBezTo>
                      <a:pt x="173" y="221"/>
                      <a:pt x="168" y="219"/>
                      <a:pt x="165" y="215"/>
                    </a:cubicBezTo>
                    <a:lnTo>
                      <a:pt x="6" y="30"/>
                    </a:lnTo>
                    <a:lnTo>
                      <a:pt x="6" y="30"/>
                    </a:lnTo>
                    <a:cubicBezTo>
                      <a:pt x="0" y="23"/>
                      <a:pt x="1" y="12"/>
                      <a:pt x="8" y="7"/>
                    </a:cubicBezTo>
                    <a:lnTo>
                      <a:pt x="8" y="7"/>
                    </a:lnTo>
                    <a:cubicBezTo>
                      <a:pt x="15" y="0"/>
                      <a:pt x="27" y="1"/>
                      <a:pt x="33" y="8"/>
                    </a:cubicBezTo>
                    <a:lnTo>
                      <a:pt x="191" y="193"/>
                    </a:lnTo>
                    <a:lnTo>
                      <a:pt x="191" y="193"/>
                    </a:lnTo>
                    <a:cubicBezTo>
                      <a:pt x="197" y="200"/>
                      <a:pt x="196" y="211"/>
                      <a:pt x="189" y="217"/>
                    </a:cubicBezTo>
                    <a:lnTo>
                      <a:pt x="189" y="217"/>
                    </a:lnTo>
                    <a:cubicBezTo>
                      <a:pt x="185" y="220"/>
                      <a:pt x="181" y="221"/>
                      <a:pt x="177" y="2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40"/>
              <p:cNvSpPr/>
              <p:nvPr/>
            </p:nvSpPr>
            <p:spPr>
              <a:xfrm>
                <a:off x="7300179" y="2582543"/>
                <a:ext cx="81485" cy="162974"/>
              </a:xfrm>
              <a:custGeom>
                <a:avLst/>
                <a:gdLst/>
                <a:ahLst/>
                <a:cxnLst/>
                <a:rect l="l" t="t" r="r" b="b"/>
                <a:pathLst>
                  <a:path w="84" h="167" extrusionOk="0">
                    <a:moveTo>
                      <a:pt x="64" y="166"/>
                    </a:moveTo>
                    <a:lnTo>
                      <a:pt x="64" y="166"/>
                    </a:lnTo>
                    <a:cubicBezTo>
                      <a:pt x="57" y="166"/>
                      <a:pt x="50" y="161"/>
                      <a:pt x="47" y="154"/>
                    </a:cubicBezTo>
                    <a:lnTo>
                      <a:pt x="3" y="25"/>
                    </a:lnTo>
                    <a:lnTo>
                      <a:pt x="3" y="25"/>
                    </a:lnTo>
                    <a:cubicBezTo>
                      <a:pt x="0" y="16"/>
                      <a:pt x="4" y="6"/>
                      <a:pt x="13" y="3"/>
                    </a:cubicBezTo>
                    <a:lnTo>
                      <a:pt x="13" y="3"/>
                    </a:lnTo>
                    <a:cubicBezTo>
                      <a:pt x="23" y="0"/>
                      <a:pt x="32" y="4"/>
                      <a:pt x="36" y="14"/>
                    </a:cubicBezTo>
                    <a:lnTo>
                      <a:pt x="80" y="143"/>
                    </a:lnTo>
                    <a:lnTo>
                      <a:pt x="80" y="143"/>
                    </a:lnTo>
                    <a:cubicBezTo>
                      <a:pt x="83" y="151"/>
                      <a:pt x="79" y="161"/>
                      <a:pt x="69" y="165"/>
                    </a:cubicBezTo>
                    <a:lnTo>
                      <a:pt x="69" y="165"/>
                    </a:lnTo>
                    <a:cubicBezTo>
                      <a:pt x="68" y="165"/>
                      <a:pt x="66" y="166"/>
                      <a:pt x="64" y="1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40"/>
              <p:cNvSpPr/>
              <p:nvPr/>
            </p:nvSpPr>
            <p:spPr>
              <a:xfrm>
                <a:off x="6927060" y="2917069"/>
                <a:ext cx="240169" cy="94354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6" extrusionOk="0">
                    <a:moveTo>
                      <a:pt x="229" y="95"/>
                    </a:moveTo>
                    <a:lnTo>
                      <a:pt x="229" y="95"/>
                    </a:lnTo>
                    <a:cubicBezTo>
                      <a:pt x="227" y="95"/>
                      <a:pt x="225" y="95"/>
                      <a:pt x="223" y="94"/>
                    </a:cubicBezTo>
                    <a:lnTo>
                      <a:pt x="14" y="37"/>
                    </a:lnTo>
                    <a:lnTo>
                      <a:pt x="14" y="37"/>
                    </a:lnTo>
                    <a:cubicBezTo>
                      <a:pt x="4" y="33"/>
                      <a:pt x="0" y="24"/>
                      <a:pt x="2" y="15"/>
                    </a:cubicBezTo>
                    <a:lnTo>
                      <a:pt x="2" y="15"/>
                    </a:lnTo>
                    <a:cubicBezTo>
                      <a:pt x="4" y="5"/>
                      <a:pt x="14" y="0"/>
                      <a:pt x="23" y="3"/>
                    </a:cubicBezTo>
                    <a:lnTo>
                      <a:pt x="233" y="61"/>
                    </a:lnTo>
                    <a:lnTo>
                      <a:pt x="233" y="61"/>
                    </a:lnTo>
                    <a:cubicBezTo>
                      <a:pt x="242" y="63"/>
                      <a:pt x="248" y="72"/>
                      <a:pt x="245" y="82"/>
                    </a:cubicBezTo>
                    <a:lnTo>
                      <a:pt x="245" y="82"/>
                    </a:lnTo>
                    <a:cubicBezTo>
                      <a:pt x="243" y="90"/>
                      <a:pt x="236" y="95"/>
                      <a:pt x="229" y="9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40"/>
              <p:cNvSpPr/>
              <p:nvPr/>
            </p:nvSpPr>
            <p:spPr>
              <a:xfrm>
                <a:off x="6991389" y="3075756"/>
                <a:ext cx="137240" cy="42888"/>
              </a:xfrm>
              <a:custGeom>
                <a:avLst/>
                <a:gdLst/>
                <a:ahLst/>
                <a:cxnLst/>
                <a:rect l="l" t="t" r="r" b="b"/>
                <a:pathLst>
                  <a:path w="140" h="46" extrusionOk="0">
                    <a:moveTo>
                      <a:pt x="121" y="45"/>
                    </a:moveTo>
                    <a:lnTo>
                      <a:pt x="121" y="45"/>
                    </a:lnTo>
                    <a:cubicBezTo>
                      <a:pt x="120" y="45"/>
                      <a:pt x="120" y="45"/>
                      <a:pt x="120" y="45"/>
                    </a:cubicBezTo>
                    <a:lnTo>
                      <a:pt x="17" y="35"/>
                    </a:lnTo>
                    <a:lnTo>
                      <a:pt x="17" y="35"/>
                    </a:lnTo>
                    <a:cubicBezTo>
                      <a:pt x="7" y="34"/>
                      <a:pt x="0" y="26"/>
                      <a:pt x="1" y="16"/>
                    </a:cubicBezTo>
                    <a:lnTo>
                      <a:pt x="1" y="16"/>
                    </a:lnTo>
                    <a:cubicBezTo>
                      <a:pt x="1" y="6"/>
                      <a:pt x="10" y="0"/>
                      <a:pt x="19" y="0"/>
                    </a:cubicBezTo>
                    <a:lnTo>
                      <a:pt x="122" y="10"/>
                    </a:lnTo>
                    <a:lnTo>
                      <a:pt x="122" y="10"/>
                    </a:lnTo>
                    <a:cubicBezTo>
                      <a:pt x="132" y="11"/>
                      <a:pt x="139" y="20"/>
                      <a:pt x="138" y="29"/>
                    </a:cubicBezTo>
                    <a:lnTo>
                      <a:pt x="138" y="29"/>
                    </a:lnTo>
                    <a:cubicBezTo>
                      <a:pt x="137" y="39"/>
                      <a:pt x="129" y="45"/>
                      <a:pt x="12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40"/>
              <p:cNvSpPr/>
              <p:nvPr/>
            </p:nvSpPr>
            <p:spPr>
              <a:xfrm>
                <a:off x="7420264" y="3011422"/>
                <a:ext cx="922079" cy="802005"/>
              </a:xfrm>
              <a:custGeom>
                <a:avLst/>
                <a:gdLst/>
                <a:ahLst/>
                <a:cxnLst/>
                <a:rect l="l" t="t" r="r" b="b"/>
                <a:pathLst>
                  <a:path w="949" h="823" extrusionOk="0">
                    <a:moveTo>
                      <a:pt x="233" y="822"/>
                    </a:moveTo>
                    <a:lnTo>
                      <a:pt x="233" y="822"/>
                    </a:lnTo>
                    <a:cubicBezTo>
                      <a:pt x="130" y="822"/>
                      <a:pt x="34" y="757"/>
                      <a:pt x="3" y="666"/>
                    </a:cubicBezTo>
                    <a:lnTo>
                      <a:pt x="3" y="666"/>
                    </a:lnTo>
                    <a:cubicBezTo>
                      <a:pt x="0" y="658"/>
                      <a:pt x="6" y="647"/>
                      <a:pt x="15" y="643"/>
                    </a:cubicBezTo>
                    <a:lnTo>
                      <a:pt x="15" y="643"/>
                    </a:lnTo>
                    <a:cubicBezTo>
                      <a:pt x="24" y="641"/>
                      <a:pt x="34" y="646"/>
                      <a:pt x="37" y="655"/>
                    </a:cubicBezTo>
                    <a:lnTo>
                      <a:pt x="37" y="655"/>
                    </a:lnTo>
                    <a:cubicBezTo>
                      <a:pt x="64" y="736"/>
                      <a:pt x="153" y="793"/>
                      <a:pt x="245" y="787"/>
                    </a:cubicBezTo>
                    <a:lnTo>
                      <a:pt x="245" y="787"/>
                    </a:lnTo>
                    <a:cubicBezTo>
                      <a:pt x="332" y="781"/>
                      <a:pt x="413" y="727"/>
                      <a:pt x="462" y="642"/>
                    </a:cubicBezTo>
                    <a:lnTo>
                      <a:pt x="462" y="642"/>
                    </a:lnTo>
                    <a:cubicBezTo>
                      <a:pt x="475" y="617"/>
                      <a:pt x="487" y="590"/>
                      <a:pt x="494" y="561"/>
                    </a:cubicBezTo>
                    <a:lnTo>
                      <a:pt x="494" y="561"/>
                    </a:lnTo>
                    <a:cubicBezTo>
                      <a:pt x="492" y="559"/>
                      <a:pt x="490" y="558"/>
                      <a:pt x="488" y="556"/>
                    </a:cubicBezTo>
                    <a:lnTo>
                      <a:pt x="488" y="556"/>
                    </a:lnTo>
                    <a:cubicBezTo>
                      <a:pt x="361" y="448"/>
                      <a:pt x="279" y="291"/>
                      <a:pt x="265" y="123"/>
                    </a:cubicBezTo>
                    <a:lnTo>
                      <a:pt x="265" y="123"/>
                    </a:lnTo>
                    <a:cubicBezTo>
                      <a:pt x="260" y="56"/>
                      <a:pt x="282" y="29"/>
                      <a:pt x="304" y="17"/>
                    </a:cubicBezTo>
                    <a:lnTo>
                      <a:pt x="304" y="17"/>
                    </a:lnTo>
                    <a:cubicBezTo>
                      <a:pt x="334" y="0"/>
                      <a:pt x="369" y="10"/>
                      <a:pt x="391" y="28"/>
                    </a:cubicBezTo>
                    <a:lnTo>
                      <a:pt x="391" y="28"/>
                    </a:lnTo>
                    <a:cubicBezTo>
                      <a:pt x="413" y="45"/>
                      <a:pt x="427" y="69"/>
                      <a:pt x="440" y="93"/>
                    </a:cubicBezTo>
                    <a:lnTo>
                      <a:pt x="440" y="93"/>
                    </a:lnTo>
                    <a:cubicBezTo>
                      <a:pt x="494" y="195"/>
                      <a:pt x="526" y="283"/>
                      <a:pt x="538" y="368"/>
                    </a:cubicBezTo>
                    <a:lnTo>
                      <a:pt x="538" y="368"/>
                    </a:lnTo>
                    <a:cubicBezTo>
                      <a:pt x="548" y="431"/>
                      <a:pt x="546" y="492"/>
                      <a:pt x="534" y="547"/>
                    </a:cubicBezTo>
                    <a:lnTo>
                      <a:pt x="534" y="547"/>
                    </a:lnTo>
                    <a:cubicBezTo>
                      <a:pt x="580" y="582"/>
                      <a:pt x="625" y="603"/>
                      <a:pt x="669" y="613"/>
                    </a:cubicBezTo>
                    <a:lnTo>
                      <a:pt x="669" y="613"/>
                    </a:lnTo>
                    <a:cubicBezTo>
                      <a:pt x="730" y="626"/>
                      <a:pt x="793" y="615"/>
                      <a:pt x="838" y="583"/>
                    </a:cubicBezTo>
                    <a:lnTo>
                      <a:pt x="838" y="583"/>
                    </a:lnTo>
                    <a:cubicBezTo>
                      <a:pt x="885" y="548"/>
                      <a:pt x="910" y="487"/>
                      <a:pt x="897" y="434"/>
                    </a:cubicBezTo>
                    <a:lnTo>
                      <a:pt x="897" y="434"/>
                    </a:lnTo>
                    <a:cubicBezTo>
                      <a:pt x="895" y="425"/>
                      <a:pt x="902" y="415"/>
                      <a:pt x="911" y="413"/>
                    </a:cubicBezTo>
                    <a:lnTo>
                      <a:pt x="911" y="413"/>
                    </a:lnTo>
                    <a:cubicBezTo>
                      <a:pt x="921" y="411"/>
                      <a:pt x="930" y="417"/>
                      <a:pt x="931" y="426"/>
                    </a:cubicBezTo>
                    <a:lnTo>
                      <a:pt x="931" y="426"/>
                    </a:lnTo>
                    <a:cubicBezTo>
                      <a:pt x="948" y="493"/>
                      <a:pt x="917" y="568"/>
                      <a:pt x="857" y="612"/>
                    </a:cubicBezTo>
                    <a:lnTo>
                      <a:pt x="857" y="612"/>
                    </a:lnTo>
                    <a:cubicBezTo>
                      <a:pt x="804" y="649"/>
                      <a:pt x="734" y="663"/>
                      <a:pt x="661" y="647"/>
                    </a:cubicBezTo>
                    <a:lnTo>
                      <a:pt x="661" y="647"/>
                    </a:lnTo>
                    <a:cubicBezTo>
                      <a:pt x="616" y="638"/>
                      <a:pt x="570" y="616"/>
                      <a:pt x="525" y="583"/>
                    </a:cubicBezTo>
                    <a:lnTo>
                      <a:pt x="525" y="583"/>
                    </a:lnTo>
                    <a:cubicBezTo>
                      <a:pt x="517" y="611"/>
                      <a:pt x="505" y="636"/>
                      <a:pt x="491" y="660"/>
                    </a:cubicBezTo>
                    <a:lnTo>
                      <a:pt x="491" y="660"/>
                    </a:lnTo>
                    <a:cubicBezTo>
                      <a:pt x="439" y="754"/>
                      <a:pt x="345" y="815"/>
                      <a:pt x="247" y="821"/>
                    </a:cubicBezTo>
                    <a:lnTo>
                      <a:pt x="247" y="821"/>
                    </a:lnTo>
                    <a:cubicBezTo>
                      <a:pt x="242" y="822"/>
                      <a:pt x="237" y="822"/>
                      <a:pt x="233" y="822"/>
                    </a:cubicBezTo>
                    <a:close/>
                    <a:moveTo>
                      <a:pt x="337" y="44"/>
                    </a:moveTo>
                    <a:lnTo>
                      <a:pt x="337" y="44"/>
                    </a:lnTo>
                    <a:cubicBezTo>
                      <a:pt x="332" y="44"/>
                      <a:pt x="326" y="45"/>
                      <a:pt x="321" y="48"/>
                    </a:cubicBezTo>
                    <a:lnTo>
                      <a:pt x="321" y="48"/>
                    </a:lnTo>
                    <a:cubicBezTo>
                      <a:pt x="299" y="59"/>
                      <a:pt x="298" y="94"/>
                      <a:pt x="299" y="122"/>
                    </a:cubicBezTo>
                    <a:lnTo>
                      <a:pt x="299" y="122"/>
                    </a:lnTo>
                    <a:cubicBezTo>
                      <a:pt x="313" y="275"/>
                      <a:pt x="387" y="421"/>
                      <a:pt x="503" y="523"/>
                    </a:cubicBezTo>
                    <a:lnTo>
                      <a:pt x="503" y="523"/>
                    </a:lnTo>
                    <a:cubicBezTo>
                      <a:pt x="511" y="475"/>
                      <a:pt x="512" y="425"/>
                      <a:pt x="504" y="374"/>
                    </a:cubicBezTo>
                    <a:lnTo>
                      <a:pt x="504" y="374"/>
                    </a:lnTo>
                    <a:cubicBezTo>
                      <a:pt x="492" y="292"/>
                      <a:pt x="462" y="208"/>
                      <a:pt x="409" y="108"/>
                    </a:cubicBezTo>
                    <a:lnTo>
                      <a:pt x="409" y="108"/>
                    </a:lnTo>
                    <a:cubicBezTo>
                      <a:pt x="398" y="88"/>
                      <a:pt x="387" y="68"/>
                      <a:pt x="370" y="55"/>
                    </a:cubicBezTo>
                    <a:lnTo>
                      <a:pt x="370" y="55"/>
                    </a:lnTo>
                    <a:cubicBezTo>
                      <a:pt x="362" y="49"/>
                      <a:pt x="349" y="44"/>
                      <a:pt x="337" y="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40"/>
              <p:cNvSpPr/>
              <p:nvPr/>
            </p:nvSpPr>
            <p:spPr>
              <a:xfrm>
                <a:off x="7184384" y="3101488"/>
                <a:ext cx="85775" cy="40743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21" extrusionOk="0">
                    <a:moveTo>
                      <a:pt x="67" y="420"/>
                    </a:moveTo>
                    <a:lnTo>
                      <a:pt x="67" y="420"/>
                    </a:lnTo>
                    <a:cubicBezTo>
                      <a:pt x="59" y="420"/>
                      <a:pt x="53" y="415"/>
                      <a:pt x="49" y="409"/>
                    </a:cubicBezTo>
                    <a:lnTo>
                      <a:pt x="49" y="409"/>
                    </a:lnTo>
                    <a:cubicBezTo>
                      <a:pt x="3" y="283"/>
                      <a:pt x="0" y="140"/>
                      <a:pt x="42" y="14"/>
                    </a:cubicBezTo>
                    <a:lnTo>
                      <a:pt x="42" y="14"/>
                    </a:lnTo>
                    <a:cubicBezTo>
                      <a:pt x="45" y="4"/>
                      <a:pt x="56" y="0"/>
                      <a:pt x="64" y="2"/>
                    </a:cubicBezTo>
                    <a:lnTo>
                      <a:pt x="64" y="2"/>
                    </a:lnTo>
                    <a:cubicBezTo>
                      <a:pt x="74" y="6"/>
                      <a:pt x="79" y="17"/>
                      <a:pt x="76" y="26"/>
                    </a:cubicBezTo>
                    <a:lnTo>
                      <a:pt x="76" y="26"/>
                    </a:lnTo>
                    <a:cubicBezTo>
                      <a:pt x="36" y="145"/>
                      <a:pt x="38" y="279"/>
                      <a:pt x="82" y="396"/>
                    </a:cubicBezTo>
                    <a:lnTo>
                      <a:pt x="82" y="396"/>
                    </a:lnTo>
                    <a:cubicBezTo>
                      <a:pt x="86" y="405"/>
                      <a:pt x="81" y="415"/>
                      <a:pt x="73" y="419"/>
                    </a:cubicBezTo>
                    <a:lnTo>
                      <a:pt x="73" y="419"/>
                    </a:lnTo>
                    <a:cubicBezTo>
                      <a:pt x="71" y="420"/>
                      <a:pt x="68" y="420"/>
                      <a:pt x="67" y="4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97" name="Google Shape;1297;p40"/>
            <p:cNvGrpSpPr/>
            <p:nvPr/>
          </p:nvGrpSpPr>
          <p:grpSpPr>
            <a:xfrm rot="-5400000">
              <a:off x="7039820" y="4314881"/>
              <a:ext cx="311529" cy="578250"/>
              <a:chOff x="1196975" y="5856287"/>
              <a:chExt cx="231775" cy="430213"/>
            </a:xfrm>
          </p:grpSpPr>
          <p:sp>
            <p:nvSpPr>
              <p:cNvPr id="1298" name="Google Shape;1298;p40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40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40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40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40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40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40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5" name="Google Shape;1305;p40"/>
            <p:cNvSpPr/>
            <p:nvPr/>
          </p:nvSpPr>
          <p:spPr>
            <a:xfrm>
              <a:off x="6906457" y="3866807"/>
              <a:ext cx="280228" cy="301233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0"/>
            <p:cNvSpPr/>
            <p:nvPr/>
          </p:nvSpPr>
          <p:spPr>
            <a:xfrm>
              <a:off x="6677796" y="4112410"/>
              <a:ext cx="228651" cy="245798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319E840-2EEC-75B3-3A17-8F8C5EC3A92C}"/>
              </a:ext>
            </a:extLst>
          </p:cNvPr>
          <p:cNvSpPr txBox="1"/>
          <p:nvPr/>
        </p:nvSpPr>
        <p:spPr>
          <a:xfrm>
            <a:off x="3005182" y="3047256"/>
            <a:ext cx="2493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B = {Đ; Ô; N; G}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9587FC-E4CA-94D4-EF46-91F9C3E9F3FF}"/>
              </a:ext>
            </a:extLst>
          </p:cNvPr>
          <p:cNvSpPr txBox="1"/>
          <p:nvPr/>
        </p:nvSpPr>
        <p:spPr>
          <a:xfrm>
            <a:off x="1659290" y="3813427"/>
            <a:ext cx="4909239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Các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tử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liệt</a:t>
            </a:r>
            <a:r>
              <a:rPr lang="en-US" sz="2400" dirty="0"/>
              <a:t> </a:t>
            </a:r>
            <a:r>
              <a:rPr lang="en-US" sz="2400" dirty="0" err="1"/>
              <a:t>kê</a:t>
            </a:r>
            <a:r>
              <a:rPr lang="en-US" sz="2400" dirty="0"/>
              <a:t> 1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tùy</a:t>
            </a:r>
            <a:r>
              <a:rPr lang="en-US" sz="2400" dirty="0"/>
              <a:t> ý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7">
          <a:extLst>
            <a:ext uri="{FF2B5EF4-FFF2-40B4-BE49-F238E27FC236}">
              <a16:creationId xmlns:a16="http://schemas.microsoft.com/office/drawing/2014/main" id="{42E13B05-0EA4-9C5E-2D2C-4E1336019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40">
            <a:extLst>
              <a:ext uri="{FF2B5EF4-FFF2-40B4-BE49-F238E27FC236}">
                <a16:creationId xmlns:a16="http://schemas.microsoft.com/office/drawing/2014/main" id="{2C1B9C9F-7685-E826-E05D-5285B6E1BC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Ví dụ 4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80" name="Google Shape;1280;p40">
                <a:extLst>
                  <a:ext uri="{FF2B5EF4-FFF2-40B4-BE49-F238E27FC236}">
                    <a16:creationId xmlns:a16="http://schemas.microsoft.com/office/drawing/2014/main" id="{C699C4DC-9796-49FC-F78D-B1A7465097E7}"/>
                  </a:ext>
                </a:extLst>
              </p:cNvPr>
              <p:cNvSpPr txBox="1">
                <a:spLocks noGrp="1"/>
              </p:cNvSpPr>
              <p:nvPr>
                <p:ph type="subTitle" idx="2"/>
              </p:nvPr>
            </p:nvSpPr>
            <p:spPr>
              <a:xfrm>
                <a:off x="2056859" y="1312449"/>
                <a:ext cx="5762259" cy="1467371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>
                    <a:latin typeface="+mj-lt"/>
                  </a:rPr>
                  <a:t>Cho E = {x | x </a:t>
                </a:r>
                <a:r>
                  <a:rPr lang="en-US" sz="2400" dirty="0" err="1">
                    <a:latin typeface="+mj-lt"/>
                  </a:rPr>
                  <a:t>là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số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tự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nhiên</a:t>
                </a:r>
                <a:r>
                  <a:rPr lang="en-US" sz="2400" dirty="0">
                    <a:latin typeface="+mj-lt"/>
                  </a:rPr>
                  <a:t>, 3 &lt; x &lt; 9}</a:t>
                </a:r>
              </a:p>
              <a:p>
                <a:pPr marL="0" lvl="0" indent="0"/>
                <a:r>
                  <a:rPr lang="en-US" sz="2400" dirty="0" err="1">
                    <a:latin typeface="+mj-lt"/>
                  </a:rPr>
                  <a:t>Chọn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kí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hiệu</a:t>
                </a:r>
                <a:r>
                  <a:rPr lang="en-US" sz="2400" dirty="0">
                    <a:latin typeface="+mj-lt"/>
                  </a:rPr>
                  <a:t> “</a:t>
                </a:r>
                <a14:m>
                  <m:oMath xmlns:m="http://schemas.openxmlformats.org/officeDocument/2006/math">
                    <m:r>
                      <a:rPr lang="vi-VN" sz="2400" i="1">
                        <a:latin typeface="+mj-lt"/>
                      </a:rPr>
                      <m:t>∈</m:t>
                    </m:r>
                  </m:oMath>
                </a14:m>
                <a:r>
                  <a:rPr lang="vi-VN" sz="2400" dirty="0">
                    <a:latin typeface="+mj-lt"/>
                  </a:rPr>
                  <a:t>, </a:t>
                </a:r>
                <a14:m>
                  <m:oMath xmlns:m="http://schemas.openxmlformats.org/officeDocument/2006/math">
                    <m:r>
                      <a:rPr lang="vi-VN" sz="2400" i="1">
                        <a:latin typeface="+mj-lt"/>
                      </a:rPr>
                      <m:t>∉</m:t>
                    </m:r>
                  </m:oMath>
                </a14:m>
                <a:r>
                  <a:rPr lang="en-US" sz="2400" dirty="0">
                    <a:latin typeface="+mj-lt"/>
                  </a:rPr>
                  <a:t>” </a:t>
                </a:r>
                <a:r>
                  <a:rPr lang="en-US" sz="2400" dirty="0" err="1">
                    <a:latin typeface="+mj-lt"/>
                  </a:rPr>
                  <a:t>thích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hợp</a:t>
                </a:r>
                <a:r>
                  <a:rPr lang="en-US" sz="2400" dirty="0">
                    <a:latin typeface="+mj-lt"/>
                  </a:rPr>
                  <a:t> </a:t>
                </a:r>
              </a:p>
              <a:p>
                <a:pPr lvl="0" indent="-457200">
                  <a:buAutoNum type="alphaLcParenR"/>
                </a:pPr>
                <a:r>
                  <a:rPr lang="en-US" sz="2400" dirty="0">
                    <a:latin typeface="+mj-lt"/>
                  </a:rPr>
                  <a:t>4 … E</a:t>
                </a:r>
              </a:p>
              <a:p>
                <a:pPr lvl="0" indent="-457200">
                  <a:buAutoNum type="alphaLcParenR"/>
                </a:pPr>
                <a:r>
                  <a:rPr lang="en-US" sz="2400" dirty="0">
                    <a:latin typeface="+mj-lt"/>
                  </a:rPr>
                  <a:t>8 … E</a:t>
                </a:r>
              </a:p>
              <a:p>
                <a:pPr lvl="0" indent="-457200">
                  <a:buAutoNum type="alphaLcParenR"/>
                </a:pPr>
                <a:r>
                  <a:rPr lang="en-US" sz="2400" dirty="0">
                    <a:latin typeface="+mj-lt"/>
                  </a:rPr>
                  <a:t>9 … E</a:t>
                </a:r>
                <a:endParaRPr sz="2400" dirty="0">
                  <a:latin typeface="+mj-lt"/>
                </a:endParaRPr>
              </a:p>
            </p:txBody>
          </p:sp>
        </mc:Choice>
        <mc:Fallback>
          <p:sp>
            <p:nvSpPr>
              <p:cNvPr id="1280" name="Google Shape;1280;p40">
                <a:extLst>
                  <a:ext uri="{FF2B5EF4-FFF2-40B4-BE49-F238E27FC236}">
                    <a16:creationId xmlns:a16="http://schemas.microsoft.com/office/drawing/2014/main" id="{C699C4DC-9796-49FC-F78D-B1A7465097E7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2"/>
              </p:nvPr>
            </p:nvSpPr>
            <p:spPr>
              <a:xfrm>
                <a:off x="2056859" y="1312449"/>
                <a:ext cx="5762259" cy="1467371"/>
              </a:xfrm>
              <a:prstGeom prst="rect">
                <a:avLst/>
              </a:prstGeom>
              <a:blipFill>
                <a:blip r:embed="rId3"/>
                <a:stretch>
                  <a:fillRect l="-1586" b="-60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81" name="Google Shape;1281;p40">
            <a:extLst>
              <a:ext uri="{FF2B5EF4-FFF2-40B4-BE49-F238E27FC236}">
                <a16:creationId xmlns:a16="http://schemas.microsoft.com/office/drawing/2014/main" id="{2EF8FC71-26B8-B5C3-F110-0E6159EB53CB}"/>
              </a:ext>
            </a:extLst>
          </p:cNvPr>
          <p:cNvGrpSpPr/>
          <p:nvPr/>
        </p:nvGrpSpPr>
        <p:grpSpPr>
          <a:xfrm>
            <a:off x="6677796" y="2561100"/>
            <a:ext cx="1814653" cy="2198670"/>
            <a:chOff x="6677796" y="2561100"/>
            <a:chExt cx="1814653" cy="2198670"/>
          </a:xfrm>
        </p:grpSpPr>
        <p:grpSp>
          <p:nvGrpSpPr>
            <p:cNvPr id="1282" name="Google Shape;1282;p40">
              <a:extLst>
                <a:ext uri="{FF2B5EF4-FFF2-40B4-BE49-F238E27FC236}">
                  <a16:creationId xmlns:a16="http://schemas.microsoft.com/office/drawing/2014/main" id="{B6AF675A-6609-8A47-2E86-59201F12D3C3}"/>
                </a:ext>
              </a:extLst>
            </p:cNvPr>
            <p:cNvGrpSpPr/>
            <p:nvPr/>
          </p:nvGrpSpPr>
          <p:grpSpPr>
            <a:xfrm>
              <a:off x="6854150" y="2561100"/>
              <a:ext cx="1638300" cy="2122951"/>
              <a:chOff x="6854150" y="2561100"/>
              <a:chExt cx="1638300" cy="2122951"/>
            </a:xfrm>
          </p:grpSpPr>
          <p:sp>
            <p:nvSpPr>
              <p:cNvPr id="1283" name="Google Shape;1283;p40">
                <a:extLst>
                  <a:ext uri="{FF2B5EF4-FFF2-40B4-BE49-F238E27FC236}">
                    <a16:creationId xmlns:a16="http://schemas.microsoft.com/office/drawing/2014/main" id="{5473C355-EFB3-2486-0A98-2B1738011D9A}"/>
                  </a:ext>
                </a:extLst>
              </p:cNvPr>
              <p:cNvSpPr/>
              <p:nvPr/>
            </p:nvSpPr>
            <p:spPr>
              <a:xfrm>
                <a:off x="7060009" y="2561100"/>
                <a:ext cx="1432440" cy="1762694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13" extrusionOk="0">
                    <a:moveTo>
                      <a:pt x="484" y="1392"/>
                    </a:moveTo>
                    <a:lnTo>
                      <a:pt x="484" y="1392"/>
                    </a:lnTo>
                    <a:cubicBezTo>
                      <a:pt x="539" y="1428"/>
                      <a:pt x="693" y="1542"/>
                      <a:pt x="760" y="1759"/>
                    </a:cubicBezTo>
                    <a:lnTo>
                      <a:pt x="760" y="1759"/>
                    </a:lnTo>
                    <a:cubicBezTo>
                      <a:pt x="760" y="1759"/>
                      <a:pt x="865" y="1812"/>
                      <a:pt x="1068" y="1749"/>
                    </a:cubicBezTo>
                    <a:lnTo>
                      <a:pt x="1068" y="1749"/>
                    </a:lnTo>
                    <a:cubicBezTo>
                      <a:pt x="1271" y="1685"/>
                      <a:pt x="1330" y="1578"/>
                      <a:pt x="1330" y="1578"/>
                    </a:cubicBezTo>
                    <a:lnTo>
                      <a:pt x="1330" y="1578"/>
                    </a:lnTo>
                    <a:cubicBezTo>
                      <a:pt x="1248" y="1314"/>
                      <a:pt x="1359" y="1099"/>
                      <a:pt x="1359" y="1099"/>
                    </a:cubicBezTo>
                    <a:lnTo>
                      <a:pt x="1359" y="1099"/>
                    </a:lnTo>
                    <a:lnTo>
                      <a:pt x="1359" y="1099"/>
                    </a:lnTo>
                    <a:cubicBezTo>
                      <a:pt x="1445" y="941"/>
                      <a:pt x="1471" y="749"/>
                      <a:pt x="1413" y="561"/>
                    </a:cubicBezTo>
                    <a:lnTo>
                      <a:pt x="1413" y="561"/>
                    </a:lnTo>
                    <a:cubicBezTo>
                      <a:pt x="1300" y="200"/>
                      <a:pt x="918" y="0"/>
                      <a:pt x="559" y="113"/>
                    </a:cubicBezTo>
                    <a:lnTo>
                      <a:pt x="559" y="113"/>
                    </a:lnTo>
                    <a:cubicBezTo>
                      <a:pt x="200" y="225"/>
                      <a:pt x="0" y="610"/>
                      <a:pt x="112" y="971"/>
                    </a:cubicBezTo>
                    <a:lnTo>
                      <a:pt x="112" y="971"/>
                    </a:lnTo>
                    <a:cubicBezTo>
                      <a:pt x="174" y="1167"/>
                      <a:pt x="312" y="1315"/>
                      <a:pt x="484" y="139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40">
                <a:extLst>
                  <a:ext uri="{FF2B5EF4-FFF2-40B4-BE49-F238E27FC236}">
                    <a16:creationId xmlns:a16="http://schemas.microsoft.com/office/drawing/2014/main" id="{079624E3-8484-BC3E-12A0-57E2F553D415}"/>
                  </a:ext>
                </a:extLst>
              </p:cNvPr>
              <p:cNvSpPr/>
              <p:nvPr/>
            </p:nvSpPr>
            <p:spPr>
              <a:xfrm>
                <a:off x="7741921" y="4070756"/>
                <a:ext cx="746241" cy="613294"/>
              </a:xfrm>
              <a:custGeom>
                <a:avLst/>
                <a:gdLst/>
                <a:ahLst/>
                <a:cxnLst/>
                <a:rect l="l" t="t" r="r" b="b"/>
                <a:pathLst>
                  <a:path w="768" h="632" extrusionOk="0">
                    <a:moveTo>
                      <a:pt x="87" y="468"/>
                    </a:moveTo>
                    <a:lnTo>
                      <a:pt x="87" y="468"/>
                    </a:lnTo>
                    <a:cubicBezTo>
                      <a:pt x="91" y="502"/>
                      <a:pt x="122" y="528"/>
                      <a:pt x="156" y="528"/>
                    </a:cubicBezTo>
                    <a:lnTo>
                      <a:pt x="201" y="529"/>
                    </a:lnTo>
                    <a:lnTo>
                      <a:pt x="201" y="529"/>
                    </a:lnTo>
                    <a:cubicBezTo>
                      <a:pt x="201" y="529"/>
                      <a:pt x="273" y="631"/>
                      <a:pt x="482" y="565"/>
                    </a:cubicBezTo>
                    <a:lnTo>
                      <a:pt x="482" y="565"/>
                    </a:lnTo>
                    <a:cubicBezTo>
                      <a:pt x="691" y="499"/>
                      <a:pt x="691" y="374"/>
                      <a:pt x="691" y="374"/>
                    </a:cubicBezTo>
                    <a:lnTo>
                      <a:pt x="728" y="347"/>
                    </a:lnTo>
                    <a:lnTo>
                      <a:pt x="728" y="347"/>
                    </a:lnTo>
                    <a:cubicBezTo>
                      <a:pt x="755" y="327"/>
                      <a:pt x="767" y="289"/>
                      <a:pt x="751" y="259"/>
                    </a:cubicBezTo>
                    <a:lnTo>
                      <a:pt x="751" y="259"/>
                    </a:lnTo>
                    <a:cubicBezTo>
                      <a:pt x="739" y="238"/>
                      <a:pt x="720" y="231"/>
                      <a:pt x="720" y="231"/>
                    </a:cubicBezTo>
                    <a:lnTo>
                      <a:pt x="679" y="99"/>
                    </a:lnTo>
                    <a:lnTo>
                      <a:pt x="679" y="99"/>
                    </a:lnTo>
                    <a:cubicBezTo>
                      <a:pt x="680" y="0"/>
                      <a:pt x="629" y="26"/>
                      <a:pt x="629" y="26"/>
                    </a:cubicBezTo>
                    <a:lnTo>
                      <a:pt x="629" y="26"/>
                    </a:lnTo>
                    <a:cubicBezTo>
                      <a:pt x="629" y="26"/>
                      <a:pt x="570" y="133"/>
                      <a:pt x="367" y="197"/>
                    </a:cubicBezTo>
                    <a:lnTo>
                      <a:pt x="367" y="197"/>
                    </a:lnTo>
                    <a:cubicBezTo>
                      <a:pt x="164" y="260"/>
                      <a:pt x="59" y="207"/>
                      <a:pt x="59" y="207"/>
                    </a:cubicBezTo>
                    <a:lnTo>
                      <a:pt x="55" y="208"/>
                    </a:lnTo>
                    <a:lnTo>
                      <a:pt x="55" y="208"/>
                    </a:lnTo>
                    <a:cubicBezTo>
                      <a:pt x="55" y="208"/>
                      <a:pt x="0" y="215"/>
                      <a:pt x="56" y="296"/>
                    </a:cubicBezTo>
                    <a:lnTo>
                      <a:pt x="97" y="427"/>
                    </a:lnTo>
                    <a:lnTo>
                      <a:pt x="97" y="427"/>
                    </a:lnTo>
                    <a:cubicBezTo>
                      <a:pt x="97" y="427"/>
                      <a:pt x="85" y="443"/>
                      <a:pt x="87" y="468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40">
                <a:extLst>
                  <a:ext uri="{FF2B5EF4-FFF2-40B4-BE49-F238E27FC236}">
                    <a16:creationId xmlns:a16="http://schemas.microsoft.com/office/drawing/2014/main" id="{B157FA69-E4E8-54EA-DE77-B9BE0DCC272C}"/>
                  </a:ext>
                </a:extLst>
              </p:cNvPr>
              <p:cNvSpPr/>
              <p:nvPr/>
            </p:nvSpPr>
            <p:spPr>
              <a:xfrm>
                <a:off x="7771941" y="4152242"/>
                <a:ext cx="651892" cy="218728"/>
              </a:xfrm>
              <a:custGeom>
                <a:avLst/>
                <a:gdLst/>
                <a:ahLst/>
                <a:cxnLst/>
                <a:rect l="l" t="t" r="r" b="b"/>
                <a:pathLst>
                  <a:path w="670" h="224" extrusionOk="0">
                    <a:moveTo>
                      <a:pt x="99" y="223"/>
                    </a:moveTo>
                    <a:lnTo>
                      <a:pt x="99" y="223"/>
                    </a:lnTo>
                    <a:cubicBezTo>
                      <a:pt x="71" y="223"/>
                      <a:pt x="44" y="222"/>
                      <a:pt x="17" y="220"/>
                    </a:cubicBezTo>
                    <a:lnTo>
                      <a:pt x="17" y="220"/>
                    </a:lnTo>
                    <a:cubicBezTo>
                      <a:pt x="7" y="219"/>
                      <a:pt x="0" y="210"/>
                      <a:pt x="1" y="201"/>
                    </a:cubicBezTo>
                    <a:lnTo>
                      <a:pt x="1" y="201"/>
                    </a:lnTo>
                    <a:cubicBezTo>
                      <a:pt x="1" y="191"/>
                      <a:pt x="11" y="184"/>
                      <a:pt x="19" y="185"/>
                    </a:cubicBezTo>
                    <a:lnTo>
                      <a:pt x="19" y="185"/>
                    </a:lnTo>
                    <a:cubicBezTo>
                      <a:pt x="182" y="199"/>
                      <a:pt x="346" y="170"/>
                      <a:pt x="494" y="103"/>
                    </a:cubicBezTo>
                    <a:lnTo>
                      <a:pt x="494" y="103"/>
                    </a:lnTo>
                    <a:cubicBezTo>
                      <a:pt x="561" y="74"/>
                      <a:pt x="605" y="44"/>
                      <a:pt x="636" y="7"/>
                    </a:cubicBezTo>
                    <a:lnTo>
                      <a:pt x="636" y="7"/>
                    </a:lnTo>
                    <a:cubicBezTo>
                      <a:pt x="642" y="0"/>
                      <a:pt x="652" y="0"/>
                      <a:pt x="660" y="6"/>
                    </a:cubicBezTo>
                    <a:lnTo>
                      <a:pt x="660" y="6"/>
                    </a:lnTo>
                    <a:cubicBezTo>
                      <a:pt x="668" y="12"/>
                      <a:pt x="669" y="24"/>
                      <a:pt x="662" y="31"/>
                    </a:cubicBezTo>
                    <a:lnTo>
                      <a:pt x="662" y="31"/>
                    </a:lnTo>
                    <a:cubicBezTo>
                      <a:pt x="617" y="83"/>
                      <a:pt x="556" y="114"/>
                      <a:pt x="508" y="136"/>
                    </a:cubicBezTo>
                    <a:lnTo>
                      <a:pt x="508" y="136"/>
                    </a:lnTo>
                    <a:cubicBezTo>
                      <a:pt x="379" y="193"/>
                      <a:pt x="240" y="223"/>
                      <a:pt x="99" y="2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40">
                <a:extLst>
                  <a:ext uri="{FF2B5EF4-FFF2-40B4-BE49-F238E27FC236}">
                    <a16:creationId xmlns:a16="http://schemas.microsoft.com/office/drawing/2014/main" id="{62801D32-2095-E237-C33A-246916955D64}"/>
                  </a:ext>
                </a:extLst>
              </p:cNvPr>
              <p:cNvSpPr/>
              <p:nvPr/>
            </p:nvSpPr>
            <p:spPr>
              <a:xfrm>
                <a:off x="7819118" y="4285196"/>
                <a:ext cx="643311" cy="210150"/>
              </a:xfrm>
              <a:custGeom>
                <a:avLst/>
                <a:gdLst/>
                <a:ahLst/>
                <a:cxnLst/>
                <a:rect l="l" t="t" r="r" b="b"/>
                <a:pathLst>
                  <a:path w="663" h="216" extrusionOk="0">
                    <a:moveTo>
                      <a:pt x="87" y="215"/>
                    </a:moveTo>
                    <a:lnTo>
                      <a:pt x="87" y="215"/>
                    </a:lnTo>
                    <a:cubicBezTo>
                      <a:pt x="63" y="215"/>
                      <a:pt x="40" y="215"/>
                      <a:pt x="16" y="213"/>
                    </a:cubicBezTo>
                    <a:lnTo>
                      <a:pt x="16" y="213"/>
                    </a:lnTo>
                    <a:cubicBezTo>
                      <a:pt x="7" y="212"/>
                      <a:pt x="0" y="204"/>
                      <a:pt x="1" y="194"/>
                    </a:cubicBezTo>
                    <a:lnTo>
                      <a:pt x="1" y="194"/>
                    </a:lnTo>
                    <a:cubicBezTo>
                      <a:pt x="1" y="184"/>
                      <a:pt x="10" y="177"/>
                      <a:pt x="19" y="178"/>
                    </a:cubicBezTo>
                    <a:lnTo>
                      <a:pt x="19" y="178"/>
                    </a:lnTo>
                    <a:cubicBezTo>
                      <a:pt x="234" y="194"/>
                      <a:pt x="456" y="130"/>
                      <a:pt x="631" y="6"/>
                    </a:cubicBezTo>
                    <a:lnTo>
                      <a:pt x="631" y="6"/>
                    </a:lnTo>
                    <a:cubicBezTo>
                      <a:pt x="639" y="0"/>
                      <a:pt x="650" y="2"/>
                      <a:pt x="656" y="10"/>
                    </a:cubicBezTo>
                    <a:lnTo>
                      <a:pt x="656" y="10"/>
                    </a:lnTo>
                    <a:cubicBezTo>
                      <a:pt x="662" y="18"/>
                      <a:pt x="660" y="29"/>
                      <a:pt x="652" y="34"/>
                    </a:cubicBezTo>
                    <a:lnTo>
                      <a:pt x="652" y="34"/>
                    </a:lnTo>
                    <a:cubicBezTo>
                      <a:pt x="486" y="153"/>
                      <a:pt x="288" y="215"/>
                      <a:pt x="87" y="2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40">
                <a:extLst>
                  <a:ext uri="{FF2B5EF4-FFF2-40B4-BE49-F238E27FC236}">
                    <a16:creationId xmlns:a16="http://schemas.microsoft.com/office/drawing/2014/main" id="{57845B21-100E-C516-9752-56D26ED77F24}"/>
                  </a:ext>
                </a:extLst>
              </p:cNvPr>
              <p:cNvSpPr/>
              <p:nvPr/>
            </p:nvSpPr>
            <p:spPr>
              <a:xfrm>
                <a:off x="7909180" y="4418147"/>
                <a:ext cx="518935" cy="180129"/>
              </a:xfrm>
              <a:custGeom>
                <a:avLst/>
                <a:gdLst/>
                <a:ahLst/>
                <a:cxnLst/>
                <a:rect l="l" t="t" r="r" b="b"/>
                <a:pathLst>
                  <a:path w="533" h="186" extrusionOk="0">
                    <a:moveTo>
                      <a:pt x="19" y="185"/>
                    </a:moveTo>
                    <a:lnTo>
                      <a:pt x="19" y="185"/>
                    </a:lnTo>
                    <a:cubicBezTo>
                      <a:pt x="9" y="185"/>
                      <a:pt x="2" y="177"/>
                      <a:pt x="1" y="169"/>
                    </a:cubicBezTo>
                    <a:lnTo>
                      <a:pt x="1" y="169"/>
                    </a:lnTo>
                    <a:cubicBezTo>
                      <a:pt x="0" y="159"/>
                      <a:pt x="6" y="150"/>
                      <a:pt x="16" y="150"/>
                    </a:cubicBezTo>
                    <a:lnTo>
                      <a:pt x="16" y="150"/>
                    </a:lnTo>
                    <a:cubicBezTo>
                      <a:pt x="186" y="135"/>
                      <a:pt x="354" y="85"/>
                      <a:pt x="504" y="4"/>
                    </a:cubicBezTo>
                    <a:lnTo>
                      <a:pt x="504" y="4"/>
                    </a:lnTo>
                    <a:cubicBezTo>
                      <a:pt x="511" y="0"/>
                      <a:pt x="523" y="3"/>
                      <a:pt x="527" y="11"/>
                    </a:cubicBezTo>
                    <a:lnTo>
                      <a:pt x="527" y="11"/>
                    </a:lnTo>
                    <a:cubicBezTo>
                      <a:pt x="532" y="20"/>
                      <a:pt x="528" y="30"/>
                      <a:pt x="520" y="36"/>
                    </a:cubicBezTo>
                    <a:lnTo>
                      <a:pt x="520" y="36"/>
                    </a:lnTo>
                    <a:cubicBezTo>
                      <a:pt x="365" y="118"/>
                      <a:pt x="193" y="169"/>
                      <a:pt x="20" y="185"/>
                    </a:cubicBezTo>
                    <a:lnTo>
                      <a:pt x="20" y="185"/>
                    </a:lnTo>
                    <a:lnTo>
                      <a:pt x="19" y="185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40">
                <a:extLst>
                  <a:ext uri="{FF2B5EF4-FFF2-40B4-BE49-F238E27FC236}">
                    <a16:creationId xmlns:a16="http://schemas.microsoft.com/office/drawing/2014/main" id="{FB4C9BAE-7F07-913C-C1C0-E630FDBC976B}"/>
                  </a:ext>
                </a:extLst>
              </p:cNvPr>
              <p:cNvSpPr/>
              <p:nvPr/>
            </p:nvSpPr>
            <p:spPr>
              <a:xfrm>
                <a:off x="8183660" y="3418859"/>
                <a:ext cx="68620" cy="797719"/>
              </a:xfrm>
              <a:custGeom>
                <a:avLst/>
                <a:gdLst/>
                <a:ahLst/>
                <a:cxnLst/>
                <a:rect l="l" t="t" r="r" b="b"/>
                <a:pathLst>
                  <a:path w="69" h="820" extrusionOk="0">
                    <a:moveTo>
                      <a:pt x="51" y="819"/>
                    </a:moveTo>
                    <a:lnTo>
                      <a:pt x="51" y="819"/>
                    </a:lnTo>
                    <a:cubicBezTo>
                      <a:pt x="41" y="819"/>
                      <a:pt x="34" y="811"/>
                      <a:pt x="33" y="801"/>
                    </a:cubicBezTo>
                    <a:lnTo>
                      <a:pt x="0" y="19"/>
                    </a:lnTo>
                    <a:lnTo>
                      <a:pt x="0" y="19"/>
                    </a:lnTo>
                    <a:cubicBezTo>
                      <a:pt x="0" y="9"/>
                      <a:pt x="8" y="2"/>
                      <a:pt x="17" y="1"/>
                    </a:cubicBezTo>
                    <a:lnTo>
                      <a:pt x="17" y="1"/>
                    </a:lnTo>
                    <a:cubicBezTo>
                      <a:pt x="27" y="0"/>
                      <a:pt x="35" y="9"/>
                      <a:pt x="35" y="19"/>
                    </a:cubicBezTo>
                    <a:lnTo>
                      <a:pt x="68" y="801"/>
                    </a:lnTo>
                    <a:lnTo>
                      <a:pt x="68" y="801"/>
                    </a:lnTo>
                    <a:cubicBezTo>
                      <a:pt x="68" y="810"/>
                      <a:pt x="61" y="819"/>
                      <a:pt x="52" y="819"/>
                    </a:cubicBezTo>
                    <a:lnTo>
                      <a:pt x="52" y="819"/>
                    </a:lnTo>
                    <a:cubicBezTo>
                      <a:pt x="51" y="819"/>
                      <a:pt x="51" y="819"/>
                      <a:pt x="51" y="8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40">
                <a:extLst>
                  <a:ext uri="{FF2B5EF4-FFF2-40B4-BE49-F238E27FC236}">
                    <a16:creationId xmlns:a16="http://schemas.microsoft.com/office/drawing/2014/main" id="{0CBB8A0C-64B9-6DD0-F942-B4B4F65F5FE9}"/>
                  </a:ext>
                </a:extLst>
              </p:cNvPr>
              <p:cNvSpPr/>
              <p:nvPr/>
            </p:nvSpPr>
            <p:spPr>
              <a:xfrm>
                <a:off x="7578949" y="3568966"/>
                <a:ext cx="407430" cy="73338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754" extrusionOk="0">
                    <a:moveTo>
                      <a:pt x="397" y="753"/>
                    </a:moveTo>
                    <a:lnTo>
                      <a:pt x="397" y="753"/>
                    </a:lnTo>
                    <a:cubicBezTo>
                      <a:pt x="389" y="753"/>
                      <a:pt x="383" y="748"/>
                      <a:pt x="381" y="742"/>
                    </a:cubicBezTo>
                    <a:lnTo>
                      <a:pt x="381" y="742"/>
                    </a:lnTo>
                    <a:cubicBezTo>
                      <a:pt x="266" y="500"/>
                      <a:pt x="140" y="259"/>
                      <a:pt x="5" y="29"/>
                    </a:cubicBezTo>
                    <a:lnTo>
                      <a:pt x="5" y="29"/>
                    </a:lnTo>
                    <a:cubicBezTo>
                      <a:pt x="0" y="20"/>
                      <a:pt x="2" y="10"/>
                      <a:pt x="10" y="5"/>
                    </a:cubicBezTo>
                    <a:lnTo>
                      <a:pt x="10" y="5"/>
                    </a:lnTo>
                    <a:cubicBezTo>
                      <a:pt x="19" y="0"/>
                      <a:pt x="30" y="3"/>
                      <a:pt x="34" y="11"/>
                    </a:cubicBezTo>
                    <a:lnTo>
                      <a:pt x="34" y="11"/>
                    </a:lnTo>
                    <a:cubicBezTo>
                      <a:pt x="171" y="243"/>
                      <a:pt x="298" y="483"/>
                      <a:pt x="412" y="727"/>
                    </a:cubicBezTo>
                    <a:lnTo>
                      <a:pt x="412" y="727"/>
                    </a:lnTo>
                    <a:cubicBezTo>
                      <a:pt x="417" y="735"/>
                      <a:pt x="412" y="746"/>
                      <a:pt x="404" y="750"/>
                    </a:cubicBezTo>
                    <a:lnTo>
                      <a:pt x="404" y="750"/>
                    </a:lnTo>
                    <a:cubicBezTo>
                      <a:pt x="401" y="751"/>
                      <a:pt x="399" y="753"/>
                      <a:pt x="397" y="75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40">
                <a:extLst>
                  <a:ext uri="{FF2B5EF4-FFF2-40B4-BE49-F238E27FC236}">
                    <a16:creationId xmlns:a16="http://schemas.microsoft.com/office/drawing/2014/main" id="{4D145AFD-894B-76BA-17A9-79DED35F2914}"/>
                  </a:ext>
                </a:extLst>
              </p:cNvPr>
              <p:cNvSpPr/>
              <p:nvPr/>
            </p:nvSpPr>
            <p:spPr>
              <a:xfrm>
                <a:off x="6854150" y="2681186"/>
                <a:ext cx="364543" cy="231596"/>
              </a:xfrm>
              <a:custGeom>
                <a:avLst/>
                <a:gdLst/>
                <a:ahLst/>
                <a:cxnLst/>
                <a:rect l="l" t="t" r="r" b="b"/>
                <a:pathLst>
                  <a:path w="375" h="239" extrusionOk="0">
                    <a:moveTo>
                      <a:pt x="354" y="238"/>
                    </a:moveTo>
                    <a:lnTo>
                      <a:pt x="354" y="238"/>
                    </a:lnTo>
                    <a:cubicBezTo>
                      <a:pt x="351" y="238"/>
                      <a:pt x="348" y="237"/>
                      <a:pt x="344" y="237"/>
                    </a:cubicBezTo>
                    <a:lnTo>
                      <a:pt x="12" y="34"/>
                    </a:lnTo>
                    <a:lnTo>
                      <a:pt x="12" y="34"/>
                    </a:lnTo>
                    <a:cubicBezTo>
                      <a:pt x="4" y="29"/>
                      <a:pt x="0" y="18"/>
                      <a:pt x="5" y="10"/>
                    </a:cubicBezTo>
                    <a:lnTo>
                      <a:pt x="5" y="10"/>
                    </a:lnTo>
                    <a:cubicBezTo>
                      <a:pt x="12" y="2"/>
                      <a:pt x="22" y="0"/>
                      <a:pt x="31" y="5"/>
                    </a:cubicBezTo>
                    <a:lnTo>
                      <a:pt x="362" y="206"/>
                    </a:lnTo>
                    <a:lnTo>
                      <a:pt x="362" y="206"/>
                    </a:lnTo>
                    <a:cubicBezTo>
                      <a:pt x="370" y="211"/>
                      <a:pt x="374" y="222"/>
                      <a:pt x="369" y="230"/>
                    </a:cubicBezTo>
                    <a:lnTo>
                      <a:pt x="369" y="230"/>
                    </a:lnTo>
                    <a:cubicBezTo>
                      <a:pt x="366" y="236"/>
                      <a:pt x="359" y="238"/>
                      <a:pt x="354" y="2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40">
                <a:extLst>
                  <a:ext uri="{FF2B5EF4-FFF2-40B4-BE49-F238E27FC236}">
                    <a16:creationId xmlns:a16="http://schemas.microsoft.com/office/drawing/2014/main" id="{C21A36E4-F903-B729-56CE-E53DDCA6D84B}"/>
                  </a:ext>
                </a:extLst>
              </p:cNvPr>
              <p:cNvSpPr/>
              <p:nvPr/>
            </p:nvSpPr>
            <p:spPr>
              <a:xfrm>
                <a:off x="7090032" y="2599698"/>
                <a:ext cx="192992" cy="21444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222" extrusionOk="0">
                    <a:moveTo>
                      <a:pt x="177" y="221"/>
                    </a:moveTo>
                    <a:lnTo>
                      <a:pt x="177" y="221"/>
                    </a:lnTo>
                    <a:cubicBezTo>
                      <a:pt x="173" y="221"/>
                      <a:pt x="168" y="219"/>
                      <a:pt x="165" y="215"/>
                    </a:cubicBezTo>
                    <a:lnTo>
                      <a:pt x="6" y="30"/>
                    </a:lnTo>
                    <a:lnTo>
                      <a:pt x="6" y="30"/>
                    </a:lnTo>
                    <a:cubicBezTo>
                      <a:pt x="0" y="23"/>
                      <a:pt x="1" y="12"/>
                      <a:pt x="8" y="7"/>
                    </a:cubicBezTo>
                    <a:lnTo>
                      <a:pt x="8" y="7"/>
                    </a:lnTo>
                    <a:cubicBezTo>
                      <a:pt x="15" y="0"/>
                      <a:pt x="27" y="1"/>
                      <a:pt x="33" y="8"/>
                    </a:cubicBezTo>
                    <a:lnTo>
                      <a:pt x="191" y="193"/>
                    </a:lnTo>
                    <a:lnTo>
                      <a:pt x="191" y="193"/>
                    </a:lnTo>
                    <a:cubicBezTo>
                      <a:pt x="197" y="200"/>
                      <a:pt x="196" y="211"/>
                      <a:pt x="189" y="217"/>
                    </a:cubicBezTo>
                    <a:lnTo>
                      <a:pt x="189" y="217"/>
                    </a:lnTo>
                    <a:cubicBezTo>
                      <a:pt x="185" y="220"/>
                      <a:pt x="181" y="221"/>
                      <a:pt x="177" y="2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40">
                <a:extLst>
                  <a:ext uri="{FF2B5EF4-FFF2-40B4-BE49-F238E27FC236}">
                    <a16:creationId xmlns:a16="http://schemas.microsoft.com/office/drawing/2014/main" id="{AE91F78D-37E7-D5EF-5E27-703094DDAEF0}"/>
                  </a:ext>
                </a:extLst>
              </p:cNvPr>
              <p:cNvSpPr/>
              <p:nvPr/>
            </p:nvSpPr>
            <p:spPr>
              <a:xfrm>
                <a:off x="7300179" y="2582543"/>
                <a:ext cx="81485" cy="162974"/>
              </a:xfrm>
              <a:custGeom>
                <a:avLst/>
                <a:gdLst/>
                <a:ahLst/>
                <a:cxnLst/>
                <a:rect l="l" t="t" r="r" b="b"/>
                <a:pathLst>
                  <a:path w="84" h="167" extrusionOk="0">
                    <a:moveTo>
                      <a:pt x="64" y="166"/>
                    </a:moveTo>
                    <a:lnTo>
                      <a:pt x="64" y="166"/>
                    </a:lnTo>
                    <a:cubicBezTo>
                      <a:pt x="57" y="166"/>
                      <a:pt x="50" y="161"/>
                      <a:pt x="47" y="154"/>
                    </a:cubicBezTo>
                    <a:lnTo>
                      <a:pt x="3" y="25"/>
                    </a:lnTo>
                    <a:lnTo>
                      <a:pt x="3" y="25"/>
                    </a:lnTo>
                    <a:cubicBezTo>
                      <a:pt x="0" y="16"/>
                      <a:pt x="4" y="6"/>
                      <a:pt x="13" y="3"/>
                    </a:cubicBezTo>
                    <a:lnTo>
                      <a:pt x="13" y="3"/>
                    </a:lnTo>
                    <a:cubicBezTo>
                      <a:pt x="23" y="0"/>
                      <a:pt x="32" y="4"/>
                      <a:pt x="36" y="14"/>
                    </a:cubicBezTo>
                    <a:lnTo>
                      <a:pt x="80" y="143"/>
                    </a:lnTo>
                    <a:lnTo>
                      <a:pt x="80" y="143"/>
                    </a:lnTo>
                    <a:cubicBezTo>
                      <a:pt x="83" y="151"/>
                      <a:pt x="79" y="161"/>
                      <a:pt x="69" y="165"/>
                    </a:cubicBezTo>
                    <a:lnTo>
                      <a:pt x="69" y="165"/>
                    </a:lnTo>
                    <a:cubicBezTo>
                      <a:pt x="68" y="165"/>
                      <a:pt x="66" y="166"/>
                      <a:pt x="64" y="1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40">
                <a:extLst>
                  <a:ext uri="{FF2B5EF4-FFF2-40B4-BE49-F238E27FC236}">
                    <a16:creationId xmlns:a16="http://schemas.microsoft.com/office/drawing/2014/main" id="{A495BB78-3228-6F22-C3BA-60C915AA3AAE}"/>
                  </a:ext>
                </a:extLst>
              </p:cNvPr>
              <p:cNvSpPr/>
              <p:nvPr/>
            </p:nvSpPr>
            <p:spPr>
              <a:xfrm>
                <a:off x="6927060" y="2917069"/>
                <a:ext cx="240169" cy="94354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6" extrusionOk="0">
                    <a:moveTo>
                      <a:pt x="229" y="95"/>
                    </a:moveTo>
                    <a:lnTo>
                      <a:pt x="229" y="95"/>
                    </a:lnTo>
                    <a:cubicBezTo>
                      <a:pt x="227" y="95"/>
                      <a:pt x="225" y="95"/>
                      <a:pt x="223" y="94"/>
                    </a:cubicBezTo>
                    <a:lnTo>
                      <a:pt x="14" y="37"/>
                    </a:lnTo>
                    <a:lnTo>
                      <a:pt x="14" y="37"/>
                    </a:lnTo>
                    <a:cubicBezTo>
                      <a:pt x="4" y="33"/>
                      <a:pt x="0" y="24"/>
                      <a:pt x="2" y="15"/>
                    </a:cubicBezTo>
                    <a:lnTo>
                      <a:pt x="2" y="15"/>
                    </a:lnTo>
                    <a:cubicBezTo>
                      <a:pt x="4" y="5"/>
                      <a:pt x="14" y="0"/>
                      <a:pt x="23" y="3"/>
                    </a:cubicBezTo>
                    <a:lnTo>
                      <a:pt x="233" y="61"/>
                    </a:lnTo>
                    <a:lnTo>
                      <a:pt x="233" y="61"/>
                    </a:lnTo>
                    <a:cubicBezTo>
                      <a:pt x="242" y="63"/>
                      <a:pt x="248" y="72"/>
                      <a:pt x="245" y="82"/>
                    </a:cubicBezTo>
                    <a:lnTo>
                      <a:pt x="245" y="82"/>
                    </a:lnTo>
                    <a:cubicBezTo>
                      <a:pt x="243" y="90"/>
                      <a:pt x="236" y="95"/>
                      <a:pt x="229" y="9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40">
                <a:extLst>
                  <a:ext uri="{FF2B5EF4-FFF2-40B4-BE49-F238E27FC236}">
                    <a16:creationId xmlns:a16="http://schemas.microsoft.com/office/drawing/2014/main" id="{4633E1AF-B2C1-7D93-CCFB-AC1A69467767}"/>
                  </a:ext>
                </a:extLst>
              </p:cNvPr>
              <p:cNvSpPr/>
              <p:nvPr/>
            </p:nvSpPr>
            <p:spPr>
              <a:xfrm>
                <a:off x="6991389" y="3075756"/>
                <a:ext cx="137240" cy="42888"/>
              </a:xfrm>
              <a:custGeom>
                <a:avLst/>
                <a:gdLst/>
                <a:ahLst/>
                <a:cxnLst/>
                <a:rect l="l" t="t" r="r" b="b"/>
                <a:pathLst>
                  <a:path w="140" h="46" extrusionOk="0">
                    <a:moveTo>
                      <a:pt x="121" y="45"/>
                    </a:moveTo>
                    <a:lnTo>
                      <a:pt x="121" y="45"/>
                    </a:lnTo>
                    <a:cubicBezTo>
                      <a:pt x="120" y="45"/>
                      <a:pt x="120" y="45"/>
                      <a:pt x="120" y="45"/>
                    </a:cubicBezTo>
                    <a:lnTo>
                      <a:pt x="17" y="35"/>
                    </a:lnTo>
                    <a:lnTo>
                      <a:pt x="17" y="35"/>
                    </a:lnTo>
                    <a:cubicBezTo>
                      <a:pt x="7" y="34"/>
                      <a:pt x="0" y="26"/>
                      <a:pt x="1" y="16"/>
                    </a:cubicBezTo>
                    <a:lnTo>
                      <a:pt x="1" y="16"/>
                    </a:lnTo>
                    <a:cubicBezTo>
                      <a:pt x="1" y="6"/>
                      <a:pt x="10" y="0"/>
                      <a:pt x="19" y="0"/>
                    </a:cubicBezTo>
                    <a:lnTo>
                      <a:pt x="122" y="10"/>
                    </a:lnTo>
                    <a:lnTo>
                      <a:pt x="122" y="10"/>
                    </a:lnTo>
                    <a:cubicBezTo>
                      <a:pt x="132" y="11"/>
                      <a:pt x="139" y="20"/>
                      <a:pt x="138" y="29"/>
                    </a:cubicBezTo>
                    <a:lnTo>
                      <a:pt x="138" y="29"/>
                    </a:lnTo>
                    <a:cubicBezTo>
                      <a:pt x="137" y="39"/>
                      <a:pt x="129" y="45"/>
                      <a:pt x="12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40">
                <a:extLst>
                  <a:ext uri="{FF2B5EF4-FFF2-40B4-BE49-F238E27FC236}">
                    <a16:creationId xmlns:a16="http://schemas.microsoft.com/office/drawing/2014/main" id="{5370C024-FDA0-384E-4740-CBD717B79C7B}"/>
                  </a:ext>
                </a:extLst>
              </p:cNvPr>
              <p:cNvSpPr/>
              <p:nvPr/>
            </p:nvSpPr>
            <p:spPr>
              <a:xfrm>
                <a:off x="7420264" y="3011422"/>
                <a:ext cx="922079" cy="802005"/>
              </a:xfrm>
              <a:custGeom>
                <a:avLst/>
                <a:gdLst/>
                <a:ahLst/>
                <a:cxnLst/>
                <a:rect l="l" t="t" r="r" b="b"/>
                <a:pathLst>
                  <a:path w="949" h="823" extrusionOk="0">
                    <a:moveTo>
                      <a:pt x="233" y="822"/>
                    </a:moveTo>
                    <a:lnTo>
                      <a:pt x="233" y="822"/>
                    </a:lnTo>
                    <a:cubicBezTo>
                      <a:pt x="130" y="822"/>
                      <a:pt x="34" y="757"/>
                      <a:pt x="3" y="666"/>
                    </a:cubicBezTo>
                    <a:lnTo>
                      <a:pt x="3" y="666"/>
                    </a:lnTo>
                    <a:cubicBezTo>
                      <a:pt x="0" y="658"/>
                      <a:pt x="6" y="647"/>
                      <a:pt x="15" y="643"/>
                    </a:cubicBezTo>
                    <a:lnTo>
                      <a:pt x="15" y="643"/>
                    </a:lnTo>
                    <a:cubicBezTo>
                      <a:pt x="24" y="641"/>
                      <a:pt x="34" y="646"/>
                      <a:pt x="37" y="655"/>
                    </a:cubicBezTo>
                    <a:lnTo>
                      <a:pt x="37" y="655"/>
                    </a:lnTo>
                    <a:cubicBezTo>
                      <a:pt x="64" y="736"/>
                      <a:pt x="153" y="793"/>
                      <a:pt x="245" y="787"/>
                    </a:cubicBezTo>
                    <a:lnTo>
                      <a:pt x="245" y="787"/>
                    </a:lnTo>
                    <a:cubicBezTo>
                      <a:pt x="332" y="781"/>
                      <a:pt x="413" y="727"/>
                      <a:pt x="462" y="642"/>
                    </a:cubicBezTo>
                    <a:lnTo>
                      <a:pt x="462" y="642"/>
                    </a:lnTo>
                    <a:cubicBezTo>
                      <a:pt x="475" y="617"/>
                      <a:pt x="487" y="590"/>
                      <a:pt x="494" y="561"/>
                    </a:cubicBezTo>
                    <a:lnTo>
                      <a:pt x="494" y="561"/>
                    </a:lnTo>
                    <a:cubicBezTo>
                      <a:pt x="492" y="559"/>
                      <a:pt x="490" y="558"/>
                      <a:pt x="488" y="556"/>
                    </a:cubicBezTo>
                    <a:lnTo>
                      <a:pt x="488" y="556"/>
                    </a:lnTo>
                    <a:cubicBezTo>
                      <a:pt x="361" y="448"/>
                      <a:pt x="279" y="291"/>
                      <a:pt x="265" y="123"/>
                    </a:cubicBezTo>
                    <a:lnTo>
                      <a:pt x="265" y="123"/>
                    </a:lnTo>
                    <a:cubicBezTo>
                      <a:pt x="260" y="56"/>
                      <a:pt x="282" y="29"/>
                      <a:pt x="304" y="17"/>
                    </a:cubicBezTo>
                    <a:lnTo>
                      <a:pt x="304" y="17"/>
                    </a:lnTo>
                    <a:cubicBezTo>
                      <a:pt x="334" y="0"/>
                      <a:pt x="369" y="10"/>
                      <a:pt x="391" y="28"/>
                    </a:cubicBezTo>
                    <a:lnTo>
                      <a:pt x="391" y="28"/>
                    </a:lnTo>
                    <a:cubicBezTo>
                      <a:pt x="413" y="45"/>
                      <a:pt x="427" y="69"/>
                      <a:pt x="440" y="93"/>
                    </a:cubicBezTo>
                    <a:lnTo>
                      <a:pt x="440" y="93"/>
                    </a:lnTo>
                    <a:cubicBezTo>
                      <a:pt x="494" y="195"/>
                      <a:pt x="526" y="283"/>
                      <a:pt x="538" y="368"/>
                    </a:cubicBezTo>
                    <a:lnTo>
                      <a:pt x="538" y="368"/>
                    </a:lnTo>
                    <a:cubicBezTo>
                      <a:pt x="548" y="431"/>
                      <a:pt x="546" y="492"/>
                      <a:pt x="534" y="547"/>
                    </a:cubicBezTo>
                    <a:lnTo>
                      <a:pt x="534" y="547"/>
                    </a:lnTo>
                    <a:cubicBezTo>
                      <a:pt x="580" y="582"/>
                      <a:pt x="625" y="603"/>
                      <a:pt x="669" y="613"/>
                    </a:cubicBezTo>
                    <a:lnTo>
                      <a:pt x="669" y="613"/>
                    </a:lnTo>
                    <a:cubicBezTo>
                      <a:pt x="730" y="626"/>
                      <a:pt x="793" y="615"/>
                      <a:pt x="838" y="583"/>
                    </a:cubicBezTo>
                    <a:lnTo>
                      <a:pt x="838" y="583"/>
                    </a:lnTo>
                    <a:cubicBezTo>
                      <a:pt x="885" y="548"/>
                      <a:pt x="910" y="487"/>
                      <a:pt x="897" y="434"/>
                    </a:cubicBezTo>
                    <a:lnTo>
                      <a:pt x="897" y="434"/>
                    </a:lnTo>
                    <a:cubicBezTo>
                      <a:pt x="895" y="425"/>
                      <a:pt x="902" y="415"/>
                      <a:pt x="911" y="413"/>
                    </a:cubicBezTo>
                    <a:lnTo>
                      <a:pt x="911" y="413"/>
                    </a:lnTo>
                    <a:cubicBezTo>
                      <a:pt x="921" y="411"/>
                      <a:pt x="930" y="417"/>
                      <a:pt x="931" y="426"/>
                    </a:cubicBezTo>
                    <a:lnTo>
                      <a:pt x="931" y="426"/>
                    </a:lnTo>
                    <a:cubicBezTo>
                      <a:pt x="948" y="493"/>
                      <a:pt x="917" y="568"/>
                      <a:pt x="857" y="612"/>
                    </a:cubicBezTo>
                    <a:lnTo>
                      <a:pt x="857" y="612"/>
                    </a:lnTo>
                    <a:cubicBezTo>
                      <a:pt x="804" y="649"/>
                      <a:pt x="734" y="663"/>
                      <a:pt x="661" y="647"/>
                    </a:cubicBezTo>
                    <a:lnTo>
                      <a:pt x="661" y="647"/>
                    </a:lnTo>
                    <a:cubicBezTo>
                      <a:pt x="616" y="638"/>
                      <a:pt x="570" y="616"/>
                      <a:pt x="525" y="583"/>
                    </a:cubicBezTo>
                    <a:lnTo>
                      <a:pt x="525" y="583"/>
                    </a:lnTo>
                    <a:cubicBezTo>
                      <a:pt x="517" y="611"/>
                      <a:pt x="505" y="636"/>
                      <a:pt x="491" y="660"/>
                    </a:cubicBezTo>
                    <a:lnTo>
                      <a:pt x="491" y="660"/>
                    </a:lnTo>
                    <a:cubicBezTo>
                      <a:pt x="439" y="754"/>
                      <a:pt x="345" y="815"/>
                      <a:pt x="247" y="821"/>
                    </a:cubicBezTo>
                    <a:lnTo>
                      <a:pt x="247" y="821"/>
                    </a:lnTo>
                    <a:cubicBezTo>
                      <a:pt x="242" y="822"/>
                      <a:pt x="237" y="822"/>
                      <a:pt x="233" y="822"/>
                    </a:cubicBezTo>
                    <a:close/>
                    <a:moveTo>
                      <a:pt x="337" y="44"/>
                    </a:moveTo>
                    <a:lnTo>
                      <a:pt x="337" y="44"/>
                    </a:lnTo>
                    <a:cubicBezTo>
                      <a:pt x="332" y="44"/>
                      <a:pt x="326" y="45"/>
                      <a:pt x="321" y="48"/>
                    </a:cubicBezTo>
                    <a:lnTo>
                      <a:pt x="321" y="48"/>
                    </a:lnTo>
                    <a:cubicBezTo>
                      <a:pt x="299" y="59"/>
                      <a:pt x="298" y="94"/>
                      <a:pt x="299" y="122"/>
                    </a:cubicBezTo>
                    <a:lnTo>
                      <a:pt x="299" y="122"/>
                    </a:lnTo>
                    <a:cubicBezTo>
                      <a:pt x="313" y="275"/>
                      <a:pt x="387" y="421"/>
                      <a:pt x="503" y="523"/>
                    </a:cubicBezTo>
                    <a:lnTo>
                      <a:pt x="503" y="523"/>
                    </a:lnTo>
                    <a:cubicBezTo>
                      <a:pt x="511" y="475"/>
                      <a:pt x="512" y="425"/>
                      <a:pt x="504" y="374"/>
                    </a:cubicBezTo>
                    <a:lnTo>
                      <a:pt x="504" y="374"/>
                    </a:lnTo>
                    <a:cubicBezTo>
                      <a:pt x="492" y="292"/>
                      <a:pt x="462" y="208"/>
                      <a:pt x="409" y="108"/>
                    </a:cubicBezTo>
                    <a:lnTo>
                      <a:pt x="409" y="108"/>
                    </a:lnTo>
                    <a:cubicBezTo>
                      <a:pt x="398" y="88"/>
                      <a:pt x="387" y="68"/>
                      <a:pt x="370" y="55"/>
                    </a:cubicBezTo>
                    <a:lnTo>
                      <a:pt x="370" y="55"/>
                    </a:lnTo>
                    <a:cubicBezTo>
                      <a:pt x="362" y="49"/>
                      <a:pt x="349" y="44"/>
                      <a:pt x="337" y="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40">
                <a:extLst>
                  <a:ext uri="{FF2B5EF4-FFF2-40B4-BE49-F238E27FC236}">
                    <a16:creationId xmlns:a16="http://schemas.microsoft.com/office/drawing/2014/main" id="{01126581-3B72-C42F-94CC-C8D8E9574B65}"/>
                  </a:ext>
                </a:extLst>
              </p:cNvPr>
              <p:cNvSpPr/>
              <p:nvPr/>
            </p:nvSpPr>
            <p:spPr>
              <a:xfrm>
                <a:off x="7184384" y="3101488"/>
                <a:ext cx="85775" cy="40743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21" extrusionOk="0">
                    <a:moveTo>
                      <a:pt x="67" y="420"/>
                    </a:moveTo>
                    <a:lnTo>
                      <a:pt x="67" y="420"/>
                    </a:lnTo>
                    <a:cubicBezTo>
                      <a:pt x="59" y="420"/>
                      <a:pt x="53" y="415"/>
                      <a:pt x="49" y="409"/>
                    </a:cubicBezTo>
                    <a:lnTo>
                      <a:pt x="49" y="409"/>
                    </a:lnTo>
                    <a:cubicBezTo>
                      <a:pt x="3" y="283"/>
                      <a:pt x="0" y="140"/>
                      <a:pt x="42" y="14"/>
                    </a:cubicBezTo>
                    <a:lnTo>
                      <a:pt x="42" y="14"/>
                    </a:lnTo>
                    <a:cubicBezTo>
                      <a:pt x="45" y="4"/>
                      <a:pt x="56" y="0"/>
                      <a:pt x="64" y="2"/>
                    </a:cubicBezTo>
                    <a:lnTo>
                      <a:pt x="64" y="2"/>
                    </a:lnTo>
                    <a:cubicBezTo>
                      <a:pt x="74" y="6"/>
                      <a:pt x="79" y="17"/>
                      <a:pt x="76" y="26"/>
                    </a:cubicBezTo>
                    <a:lnTo>
                      <a:pt x="76" y="26"/>
                    </a:lnTo>
                    <a:cubicBezTo>
                      <a:pt x="36" y="145"/>
                      <a:pt x="38" y="279"/>
                      <a:pt x="82" y="396"/>
                    </a:cubicBezTo>
                    <a:lnTo>
                      <a:pt x="82" y="396"/>
                    </a:lnTo>
                    <a:cubicBezTo>
                      <a:pt x="86" y="405"/>
                      <a:pt x="81" y="415"/>
                      <a:pt x="73" y="419"/>
                    </a:cubicBezTo>
                    <a:lnTo>
                      <a:pt x="73" y="419"/>
                    </a:lnTo>
                    <a:cubicBezTo>
                      <a:pt x="71" y="420"/>
                      <a:pt x="68" y="420"/>
                      <a:pt x="67" y="4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97" name="Google Shape;1297;p40">
              <a:extLst>
                <a:ext uri="{FF2B5EF4-FFF2-40B4-BE49-F238E27FC236}">
                  <a16:creationId xmlns:a16="http://schemas.microsoft.com/office/drawing/2014/main" id="{E9F5590F-BE3A-84E1-CFB1-D12185642BF4}"/>
                </a:ext>
              </a:extLst>
            </p:cNvPr>
            <p:cNvGrpSpPr/>
            <p:nvPr/>
          </p:nvGrpSpPr>
          <p:grpSpPr>
            <a:xfrm rot="-5400000">
              <a:off x="7039820" y="4314881"/>
              <a:ext cx="311529" cy="578250"/>
              <a:chOff x="1196975" y="5856287"/>
              <a:chExt cx="231775" cy="430213"/>
            </a:xfrm>
          </p:grpSpPr>
          <p:sp>
            <p:nvSpPr>
              <p:cNvPr id="1298" name="Google Shape;1298;p40">
                <a:extLst>
                  <a:ext uri="{FF2B5EF4-FFF2-40B4-BE49-F238E27FC236}">
                    <a16:creationId xmlns:a16="http://schemas.microsoft.com/office/drawing/2014/main" id="{416B652E-6863-0696-F9B3-9D52FD9015A1}"/>
                  </a:ext>
                </a:extLst>
              </p:cNvPr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40">
                <a:extLst>
                  <a:ext uri="{FF2B5EF4-FFF2-40B4-BE49-F238E27FC236}">
                    <a16:creationId xmlns:a16="http://schemas.microsoft.com/office/drawing/2014/main" id="{1BD0E9CF-556D-B756-ED9C-0E41E456A8B0}"/>
                  </a:ext>
                </a:extLst>
              </p:cNvPr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40">
                <a:extLst>
                  <a:ext uri="{FF2B5EF4-FFF2-40B4-BE49-F238E27FC236}">
                    <a16:creationId xmlns:a16="http://schemas.microsoft.com/office/drawing/2014/main" id="{48D189D3-C794-4F68-9709-A163406B3081}"/>
                  </a:ext>
                </a:extLst>
              </p:cNvPr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40">
                <a:extLst>
                  <a:ext uri="{FF2B5EF4-FFF2-40B4-BE49-F238E27FC236}">
                    <a16:creationId xmlns:a16="http://schemas.microsoft.com/office/drawing/2014/main" id="{0ECE5568-042D-106A-9E1D-2E764B3A29F6}"/>
                  </a:ext>
                </a:extLst>
              </p:cNvPr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40">
                <a:extLst>
                  <a:ext uri="{FF2B5EF4-FFF2-40B4-BE49-F238E27FC236}">
                    <a16:creationId xmlns:a16="http://schemas.microsoft.com/office/drawing/2014/main" id="{D5CAF38F-4EB3-94E0-D192-81FB95ACFE0F}"/>
                  </a:ext>
                </a:extLst>
              </p:cNvPr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40">
                <a:extLst>
                  <a:ext uri="{FF2B5EF4-FFF2-40B4-BE49-F238E27FC236}">
                    <a16:creationId xmlns:a16="http://schemas.microsoft.com/office/drawing/2014/main" id="{781FBC88-D4FA-242E-D5E3-CCFD89CB0FF2}"/>
                  </a:ext>
                </a:extLst>
              </p:cNvPr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40">
                <a:extLst>
                  <a:ext uri="{FF2B5EF4-FFF2-40B4-BE49-F238E27FC236}">
                    <a16:creationId xmlns:a16="http://schemas.microsoft.com/office/drawing/2014/main" id="{2D26900E-B316-F0C8-7C6E-D9138E922D3C}"/>
                  </a:ext>
                </a:extLst>
              </p:cNvPr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5" name="Google Shape;1305;p40">
              <a:extLst>
                <a:ext uri="{FF2B5EF4-FFF2-40B4-BE49-F238E27FC236}">
                  <a16:creationId xmlns:a16="http://schemas.microsoft.com/office/drawing/2014/main" id="{E5798689-E487-75B6-DB3F-8F2E1554FED3}"/>
                </a:ext>
              </a:extLst>
            </p:cNvPr>
            <p:cNvSpPr/>
            <p:nvPr/>
          </p:nvSpPr>
          <p:spPr>
            <a:xfrm>
              <a:off x="6906457" y="3866807"/>
              <a:ext cx="280228" cy="301233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0">
              <a:extLst>
                <a:ext uri="{FF2B5EF4-FFF2-40B4-BE49-F238E27FC236}">
                  <a16:creationId xmlns:a16="http://schemas.microsoft.com/office/drawing/2014/main" id="{FDE6BE41-B3A2-C05B-C79E-38D5100C1374}"/>
                </a:ext>
              </a:extLst>
            </p:cNvPr>
            <p:cNvSpPr/>
            <p:nvPr/>
          </p:nvSpPr>
          <p:spPr>
            <a:xfrm>
              <a:off x="6677796" y="4112410"/>
              <a:ext cx="228651" cy="245798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4CC29F1-D3E8-8438-938E-12D3C8B28539}"/>
              </a:ext>
            </a:extLst>
          </p:cNvPr>
          <p:cNvSpPr txBox="1"/>
          <p:nvPr/>
        </p:nvSpPr>
        <p:spPr>
          <a:xfrm>
            <a:off x="2812636" y="3915738"/>
            <a:ext cx="305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 = {4; 5; 6; 7; 8}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3AFE57-8AB5-4488-04BC-151B5FE08966}"/>
                  </a:ext>
                </a:extLst>
              </p:cNvPr>
              <p:cNvSpPr txBox="1"/>
              <p:nvPr/>
            </p:nvSpPr>
            <p:spPr>
              <a:xfrm>
                <a:off x="720000" y="2171971"/>
                <a:ext cx="4572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3AFE57-8AB5-4488-04BC-151B5FE08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2171971"/>
                <a:ext cx="457200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B319E1-7344-4BF0-0E4E-6FDA51F2EA3D}"/>
                  </a:ext>
                </a:extLst>
              </p:cNvPr>
              <p:cNvSpPr txBox="1"/>
              <p:nvPr/>
            </p:nvSpPr>
            <p:spPr>
              <a:xfrm>
                <a:off x="702845" y="2591662"/>
                <a:ext cx="4572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B319E1-7344-4BF0-0E4E-6FDA51F2E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45" y="2591662"/>
                <a:ext cx="4572000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9700481-1229-6420-EC85-AD15DE759BA7}"/>
                  </a:ext>
                </a:extLst>
              </p:cNvPr>
              <p:cNvSpPr txBox="1"/>
              <p:nvPr/>
            </p:nvSpPr>
            <p:spPr>
              <a:xfrm>
                <a:off x="702845" y="3012860"/>
                <a:ext cx="4572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∉</m:t>
                      </m:r>
                    </m:oMath>
                  </m:oMathPara>
                </a14:m>
                <a:endParaRPr 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9700481-1229-6420-EC85-AD15DE759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45" y="3012860"/>
                <a:ext cx="4572000" cy="461665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31900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38"/>
          <p:cNvSpPr txBox="1">
            <a:spLocks noGrp="1"/>
          </p:cNvSpPr>
          <p:nvPr>
            <p:ph type="title"/>
          </p:nvPr>
        </p:nvSpPr>
        <p:spPr>
          <a:xfrm>
            <a:off x="713225" y="851114"/>
            <a:ext cx="2576076" cy="6276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Luyện tập 3</a:t>
            </a:r>
            <a:endParaRPr sz="3000" dirty="0"/>
          </a:p>
        </p:txBody>
      </p:sp>
      <p:sp>
        <p:nvSpPr>
          <p:cNvPr id="1062" name="Google Shape;1062;p38"/>
          <p:cNvSpPr txBox="1">
            <a:spLocks noGrp="1"/>
          </p:cNvSpPr>
          <p:nvPr>
            <p:ph type="subTitle" idx="1"/>
          </p:nvPr>
        </p:nvSpPr>
        <p:spPr>
          <a:xfrm>
            <a:off x="576505" y="1664151"/>
            <a:ext cx="8120435" cy="10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j-lt"/>
              </a:rPr>
              <a:t>Cho C = {x | x là số tự nhiên chia cho 3 dư 1, 3 &lt; x &lt; 18}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j-lt"/>
              </a:rPr>
              <a:t>Hãy viết tập hợp C bằng cách liệt kê phần tử của tập hợp.</a:t>
            </a:r>
            <a:endParaRPr sz="2400" dirty="0">
              <a:latin typeface="+mj-lt"/>
            </a:endParaRPr>
          </a:p>
        </p:txBody>
      </p:sp>
      <p:grpSp>
        <p:nvGrpSpPr>
          <p:cNvPr id="1063" name="Google Shape;1063;p38"/>
          <p:cNvGrpSpPr/>
          <p:nvPr/>
        </p:nvGrpSpPr>
        <p:grpSpPr>
          <a:xfrm>
            <a:off x="633182" y="3385279"/>
            <a:ext cx="793665" cy="858011"/>
            <a:chOff x="633182" y="3385279"/>
            <a:chExt cx="793665" cy="858011"/>
          </a:xfrm>
        </p:grpSpPr>
        <p:sp>
          <p:nvSpPr>
            <p:cNvPr id="1064" name="Google Shape;1064;p38"/>
            <p:cNvSpPr/>
            <p:nvPr/>
          </p:nvSpPr>
          <p:spPr>
            <a:xfrm>
              <a:off x="633182" y="3942057"/>
              <a:ext cx="280228" cy="301233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5" name="Google Shape;1065;p38"/>
            <p:cNvGrpSpPr/>
            <p:nvPr/>
          </p:nvGrpSpPr>
          <p:grpSpPr>
            <a:xfrm rot="5400000">
              <a:off x="981957" y="3251918"/>
              <a:ext cx="311529" cy="578250"/>
              <a:chOff x="1196975" y="5856287"/>
              <a:chExt cx="231775" cy="430213"/>
            </a:xfrm>
          </p:grpSpPr>
          <p:sp>
            <p:nvSpPr>
              <p:cNvPr id="1066" name="Google Shape;1066;p38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8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8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38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38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38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38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8" name="Google Shape;1158;p38"/>
          <p:cNvGrpSpPr/>
          <p:nvPr/>
        </p:nvGrpSpPr>
        <p:grpSpPr>
          <a:xfrm>
            <a:off x="4226526" y="4"/>
            <a:ext cx="2601571" cy="859883"/>
            <a:chOff x="4185150" y="362894"/>
            <a:chExt cx="2361415" cy="780506"/>
          </a:xfrm>
        </p:grpSpPr>
        <p:sp>
          <p:nvSpPr>
            <p:cNvPr id="1159" name="Google Shape;1159;p38"/>
            <p:cNvSpPr/>
            <p:nvPr/>
          </p:nvSpPr>
          <p:spPr>
            <a:xfrm flipH="1">
              <a:off x="4995518" y="707352"/>
              <a:ext cx="45794" cy="51768"/>
            </a:xfrm>
            <a:custGeom>
              <a:avLst/>
              <a:gdLst/>
              <a:ahLst/>
              <a:cxnLst/>
              <a:rect l="l" t="t" r="r" b="b"/>
              <a:pathLst>
                <a:path w="102" h="113" extrusionOk="0">
                  <a:moveTo>
                    <a:pt x="82" y="112"/>
                  </a:moveTo>
                  <a:lnTo>
                    <a:pt x="82" y="112"/>
                  </a:lnTo>
                  <a:cubicBezTo>
                    <a:pt x="77" y="112"/>
                    <a:pt x="70" y="109"/>
                    <a:pt x="68" y="104"/>
                  </a:cubicBezTo>
                  <a:lnTo>
                    <a:pt x="68" y="104"/>
                  </a:lnTo>
                  <a:cubicBezTo>
                    <a:pt x="50" y="77"/>
                    <a:pt x="31" y="53"/>
                    <a:pt x="6" y="30"/>
                  </a:cubicBezTo>
                  <a:lnTo>
                    <a:pt x="6" y="30"/>
                  </a:lnTo>
                  <a:cubicBezTo>
                    <a:pt x="1" y="25"/>
                    <a:pt x="0" y="14"/>
                    <a:pt x="5" y="7"/>
                  </a:cubicBezTo>
                  <a:lnTo>
                    <a:pt x="5" y="7"/>
                  </a:lnTo>
                  <a:cubicBezTo>
                    <a:pt x="12" y="0"/>
                    <a:pt x="22" y="0"/>
                    <a:pt x="30" y="7"/>
                  </a:cubicBezTo>
                  <a:lnTo>
                    <a:pt x="30" y="7"/>
                  </a:lnTo>
                  <a:cubicBezTo>
                    <a:pt x="55" y="29"/>
                    <a:pt x="78" y="56"/>
                    <a:pt x="96" y="86"/>
                  </a:cubicBezTo>
                  <a:lnTo>
                    <a:pt x="96" y="86"/>
                  </a:lnTo>
                  <a:cubicBezTo>
                    <a:pt x="101" y="94"/>
                    <a:pt x="98" y="105"/>
                    <a:pt x="90" y="109"/>
                  </a:cubicBezTo>
                  <a:lnTo>
                    <a:pt x="90" y="109"/>
                  </a:lnTo>
                  <a:cubicBezTo>
                    <a:pt x="87" y="111"/>
                    <a:pt x="85" y="112"/>
                    <a:pt x="82" y="11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8"/>
            <p:cNvSpPr/>
            <p:nvPr/>
          </p:nvSpPr>
          <p:spPr>
            <a:xfrm flipH="1">
              <a:off x="5105026" y="362894"/>
              <a:ext cx="1441539" cy="469898"/>
            </a:xfrm>
            <a:custGeom>
              <a:avLst/>
              <a:gdLst/>
              <a:ahLst/>
              <a:cxnLst/>
              <a:rect l="l" t="t" r="r" b="b"/>
              <a:pathLst>
                <a:path w="3192" h="1040" extrusionOk="0">
                  <a:moveTo>
                    <a:pt x="1900" y="1039"/>
                  </a:moveTo>
                  <a:lnTo>
                    <a:pt x="1900" y="1039"/>
                  </a:lnTo>
                  <a:cubicBezTo>
                    <a:pt x="1880" y="1038"/>
                    <a:pt x="1857" y="1039"/>
                    <a:pt x="1835" y="1037"/>
                  </a:cubicBezTo>
                  <a:lnTo>
                    <a:pt x="1835" y="1037"/>
                  </a:lnTo>
                  <a:cubicBezTo>
                    <a:pt x="1826" y="1036"/>
                    <a:pt x="1819" y="1028"/>
                    <a:pt x="1820" y="1019"/>
                  </a:cubicBezTo>
                  <a:lnTo>
                    <a:pt x="1820" y="1019"/>
                  </a:lnTo>
                  <a:cubicBezTo>
                    <a:pt x="1820" y="1009"/>
                    <a:pt x="1829" y="1003"/>
                    <a:pt x="1838" y="1004"/>
                  </a:cubicBezTo>
                  <a:lnTo>
                    <a:pt x="1838" y="1004"/>
                  </a:lnTo>
                  <a:cubicBezTo>
                    <a:pt x="1858" y="1005"/>
                    <a:pt x="1880" y="1006"/>
                    <a:pt x="1900" y="1006"/>
                  </a:cubicBezTo>
                  <a:lnTo>
                    <a:pt x="1900" y="1006"/>
                  </a:lnTo>
                  <a:lnTo>
                    <a:pt x="1900" y="1006"/>
                  </a:lnTo>
                  <a:cubicBezTo>
                    <a:pt x="1945" y="1006"/>
                    <a:pt x="1991" y="1002"/>
                    <a:pt x="2034" y="995"/>
                  </a:cubicBezTo>
                  <a:lnTo>
                    <a:pt x="2034" y="995"/>
                  </a:lnTo>
                  <a:cubicBezTo>
                    <a:pt x="2044" y="994"/>
                    <a:pt x="2052" y="1000"/>
                    <a:pt x="2053" y="1009"/>
                  </a:cubicBezTo>
                  <a:lnTo>
                    <a:pt x="2053" y="1009"/>
                  </a:lnTo>
                  <a:cubicBezTo>
                    <a:pt x="2055" y="1018"/>
                    <a:pt x="2049" y="1026"/>
                    <a:pt x="2039" y="1028"/>
                  </a:cubicBezTo>
                  <a:lnTo>
                    <a:pt x="2039" y="1028"/>
                  </a:lnTo>
                  <a:cubicBezTo>
                    <a:pt x="1994" y="1036"/>
                    <a:pt x="1947" y="1039"/>
                    <a:pt x="1900" y="1039"/>
                  </a:cubicBezTo>
                  <a:close/>
                  <a:moveTo>
                    <a:pt x="1640" y="998"/>
                  </a:moveTo>
                  <a:lnTo>
                    <a:pt x="1640" y="998"/>
                  </a:lnTo>
                  <a:cubicBezTo>
                    <a:pt x="1638" y="998"/>
                    <a:pt x="1636" y="998"/>
                    <a:pt x="1634" y="998"/>
                  </a:cubicBezTo>
                  <a:lnTo>
                    <a:pt x="1634" y="998"/>
                  </a:lnTo>
                  <a:cubicBezTo>
                    <a:pt x="1628" y="995"/>
                    <a:pt x="1622" y="994"/>
                    <a:pt x="1614" y="990"/>
                  </a:cubicBezTo>
                  <a:lnTo>
                    <a:pt x="1614" y="990"/>
                  </a:lnTo>
                  <a:cubicBezTo>
                    <a:pt x="1554" y="969"/>
                    <a:pt x="1499" y="942"/>
                    <a:pt x="1451" y="907"/>
                  </a:cubicBezTo>
                  <a:lnTo>
                    <a:pt x="1451" y="907"/>
                  </a:lnTo>
                  <a:cubicBezTo>
                    <a:pt x="1443" y="902"/>
                    <a:pt x="1441" y="892"/>
                    <a:pt x="1446" y="885"/>
                  </a:cubicBezTo>
                  <a:lnTo>
                    <a:pt x="1446" y="885"/>
                  </a:lnTo>
                  <a:cubicBezTo>
                    <a:pt x="1452" y="877"/>
                    <a:pt x="1461" y="875"/>
                    <a:pt x="1469" y="880"/>
                  </a:cubicBezTo>
                  <a:lnTo>
                    <a:pt x="1469" y="880"/>
                  </a:lnTo>
                  <a:cubicBezTo>
                    <a:pt x="1516" y="912"/>
                    <a:pt x="1568" y="938"/>
                    <a:pt x="1626" y="960"/>
                  </a:cubicBezTo>
                  <a:lnTo>
                    <a:pt x="1626" y="960"/>
                  </a:lnTo>
                  <a:cubicBezTo>
                    <a:pt x="1632" y="962"/>
                    <a:pt x="1638" y="964"/>
                    <a:pt x="1645" y="965"/>
                  </a:cubicBezTo>
                  <a:lnTo>
                    <a:pt x="1645" y="965"/>
                  </a:lnTo>
                  <a:cubicBezTo>
                    <a:pt x="1653" y="968"/>
                    <a:pt x="1658" y="978"/>
                    <a:pt x="1655" y="987"/>
                  </a:cubicBezTo>
                  <a:lnTo>
                    <a:pt x="1655" y="987"/>
                  </a:lnTo>
                  <a:cubicBezTo>
                    <a:pt x="1653" y="994"/>
                    <a:pt x="1647" y="998"/>
                    <a:pt x="1640" y="998"/>
                  </a:cubicBezTo>
                  <a:close/>
                  <a:moveTo>
                    <a:pt x="1141" y="989"/>
                  </a:moveTo>
                  <a:lnTo>
                    <a:pt x="1141" y="989"/>
                  </a:lnTo>
                  <a:cubicBezTo>
                    <a:pt x="1132" y="989"/>
                    <a:pt x="1125" y="983"/>
                    <a:pt x="1124" y="974"/>
                  </a:cubicBezTo>
                  <a:lnTo>
                    <a:pt x="1124" y="974"/>
                  </a:lnTo>
                  <a:cubicBezTo>
                    <a:pt x="1123" y="965"/>
                    <a:pt x="1130" y="956"/>
                    <a:pt x="1139" y="956"/>
                  </a:cubicBezTo>
                  <a:lnTo>
                    <a:pt x="1139" y="956"/>
                  </a:lnTo>
                  <a:cubicBezTo>
                    <a:pt x="1205" y="948"/>
                    <a:pt x="1269" y="934"/>
                    <a:pt x="1331" y="911"/>
                  </a:cubicBezTo>
                  <a:lnTo>
                    <a:pt x="1331" y="911"/>
                  </a:lnTo>
                  <a:cubicBezTo>
                    <a:pt x="1339" y="907"/>
                    <a:pt x="1349" y="912"/>
                    <a:pt x="1351" y="920"/>
                  </a:cubicBezTo>
                  <a:lnTo>
                    <a:pt x="1351" y="920"/>
                  </a:lnTo>
                  <a:cubicBezTo>
                    <a:pt x="1355" y="930"/>
                    <a:pt x="1351" y="939"/>
                    <a:pt x="1341" y="943"/>
                  </a:cubicBezTo>
                  <a:lnTo>
                    <a:pt x="1341" y="943"/>
                  </a:lnTo>
                  <a:cubicBezTo>
                    <a:pt x="1278" y="965"/>
                    <a:pt x="1211" y="981"/>
                    <a:pt x="1142" y="988"/>
                  </a:cubicBezTo>
                  <a:lnTo>
                    <a:pt x="1142" y="988"/>
                  </a:lnTo>
                  <a:cubicBezTo>
                    <a:pt x="1141" y="988"/>
                    <a:pt x="1141" y="989"/>
                    <a:pt x="1141" y="989"/>
                  </a:cubicBezTo>
                  <a:close/>
                  <a:moveTo>
                    <a:pt x="940" y="987"/>
                  </a:moveTo>
                  <a:lnTo>
                    <a:pt x="940" y="987"/>
                  </a:lnTo>
                  <a:cubicBezTo>
                    <a:pt x="939" y="987"/>
                    <a:pt x="938" y="987"/>
                    <a:pt x="938" y="987"/>
                  </a:cubicBezTo>
                  <a:lnTo>
                    <a:pt x="938" y="987"/>
                  </a:lnTo>
                  <a:cubicBezTo>
                    <a:pt x="910" y="984"/>
                    <a:pt x="881" y="979"/>
                    <a:pt x="853" y="973"/>
                  </a:cubicBezTo>
                  <a:lnTo>
                    <a:pt x="853" y="973"/>
                  </a:lnTo>
                  <a:cubicBezTo>
                    <a:pt x="815" y="964"/>
                    <a:pt x="777" y="953"/>
                    <a:pt x="739" y="938"/>
                  </a:cubicBezTo>
                  <a:lnTo>
                    <a:pt x="739" y="938"/>
                  </a:lnTo>
                  <a:cubicBezTo>
                    <a:pt x="730" y="936"/>
                    <a:pt x="727" y="926"/>
                    <a:pt x="730" y="917"/>
                  </a:cubicBezTo>
                  <a:lnTo>
                    <a:pt x="730" y="917"/>
                  </a:lnTo>
                  <a:cubicBezTo>
                    <a:pt x="733" y="909"/>
                    <a:pt x="743" y="905"/>
                    <a:pt x="751" y="907"/>
                  </a:cubicBezTo>
                  <a:lnTo>
                    <a:pt x="751" y="907"/>
                  </a:lnTo>
                  <a:cubicBezTo>
                    <a:pt x="787" y="920"/>
                    <a:pt x="823" y="931"/>
                    <a:pt x="860" y="939"/>
                  </a:cubicBezTo>
                  <a:lnTo>
                    <a:pt x="860" y="939"/>
                  </a:lnTo>
                  <a:cubicBezTo>
                    <a:pt x="886" y="946"/>
                    <a:pt x="915" y="951"/>
                    <a:pt x="942" y="955"/>
                  </a:cubicBezTo>
                  <a:lnTo>
                    <a:pt x="942" y="955"/>
                  </a:lnTo>
                  <a:cubicBezTo>
                    <a:pt x="951" y="956"/>
                    <a:pt x="957" y="964"/>
                    <a:pt x="956" y="973"/>
                  </a:cubicBezTo>
                  <a:lnTo>
                    <a:pt x="956" y="973"/>
                  </a:lnTo>
                  <a:cubicBezTo>
                    <a:pt x="955" y="981"/>
                    <a:pt x="949" y="987"/>
                    <a:pt x="940" y="987"/>
                  </a:cubicBezTo>
                  <a:close/>
                  <a:moveTo>
                    <a:pt x="2229" y="974"/>
                  </a:moveTo>
                  <a:lnTo>
                    <a:pt x="2229" y="974"/>
                  </a:lnTo>
                  <a:cubicBezTo>
                    <a:pt x="2223" y="974"/>
                    <a:pt x="2217" y="970"/>
                    <a:pt x="2215" y="963"/>
                  </a:cubicBezTo>
                  <a:lnTo>
                    <a:pt x="2215" y="963"/>
                  </a:lnTo>
                  <a:cubicBezTo>
                    <a:pt x="2211" y="955"/>
                    <a:pt x="2216" y="945"/>
                    <a:pt x="2224" y="942"/>
                  </a:cubicBezTo>
                  <a:lnTo>
                    <a:pt x="2224" y="942"/>
                  </a:lnTo>
                  <a:cubicBezTo>
                    <a:pt x="2289" y="917"/>
                    <a:pt x="2352" y="886"/>
                    <a:pt x="2405" y="859"/>
                  </a:cubicBezTo>
                  <a:lnTo>
                    <a:pt x="2405" y="859"/>
                  </a:lnTo>
                  <a:cubicBezTo>
                    <a:pt x="2413" y="855"/>
                    <a:pt x="2424" y="858"/>
                    <a:pt x="2427" y="867"/>
                  </a:cubicBezTo>
                  <a:lnTo>
                    <a:pt x="2427" y="867"/>
                  </a:lnTo>
                  <a:cubicBezTo>
                    <a:pt x="2431" y="875"/>
                    <a:pt x="2429" y="885"/>
                    <a:pt x="2420" y="889"/>
                  </a:cubicBezTo>
                  <a:lnTo>
                    <a:pt x="2420" y="889"/>
                  </a:lnTo>
                  <a:cubicBezTo>
                    <a:pt x="2366" y="916"/>
                    <a:pt x="2303" y="946"/>
                    <a:pt x="2236" y="973"/>
                  </a:cubicBezTo>
                  <a:lnTo>
                    <a:pt x="2236" y="973"/>
                  </a:lnTo>
                  <a:cubicBezTo>
                    <a:pt x="2234" y="974"/>
                    <a:pt x="2232" y="974"/>
                    <a:pt x="2229" y="974"/>
                  </a:cubicBezTo>
                  <a:close/>
                  <a:moveTo>
                    <a:pt x="565" y="852"/>
                  </a:moveTo>
                  <a:lnTo>
                    <a:pt x="565" y="852"/>
                  </a:lnTo>
                  <a:cubicBezTo>
                    <a:pt x="562" y="852"/>
                    <a:pt x="558" y="851"/>
                    <a:pt x="556" y="848"/>
                  </a:cubicBezTo>
                  <a:lnTo>
                    <a:pt x="556" y="848"/>
                  </a:lnTo>
                  <a:cubicBezTo>
                    <a:pt x="500" y="813"/>
                    <a:pt x="445" y="772"/>
                    <a:pt x="393" y="726"/>
                  </a:cubicBezTo>
                  <a:lnTo>
                    <a:pt x="393" y="726"/>
                  </a:lnTo>
                  <a:cubicBezTo>
                    <a:pt x="387" y="720"/>
                    <a:pt x="386" y="709"/>
                    <a:pt x="392" y="701"/>
                  </a:cubicBezTo>
                  <a:lnTo>
                    <a:pt x="392" y="701"/>
                  </a:lnTo>
                  <a:cubicBezTo>
                    <a:pt x="399" y="695"/>
                    <a:pt x="410" y="694"/>
                    <a:pt x="415" y="701"/>
                  </a:cubicBezTo>
                  <a:lnTo>
                    <a:pt x="415" y="701"/>
                  </a:lnTo>
                  <a:cubicBezTo>
                    <a:pt x="465" y="746"/>
                    <a:pt x="519" y="786"/>
                    <a:pt x="574" y="819"/>
                  </a:cubicBezTo>
                  <a:lnTo>
                    <a:pt x="574" y="819"/>
                  </a:lnTo>
                  <a:cubicBezTo>
                    <a:pt x="582" y="826"/>
                    <a:pt x="584" y="836"/>
                    <a:pt x="578" y="843"/>
                  </a:cubicBezTo>
                  <a:lnTo>
                    <a:pt x="578" y="843"/>
                  </a:lnTo>
                  <a:cubicBezTo>
                    <a:pt x="575" y="848"/>
                    <a:pt x="570" y="852"/>
                    <a:pt x="565" y="852"/>
                  </a:cubicBezTo>
                  <a:close/>
                  <a:moveTo>
                    <a:pt x="1514" y="851"/>
                  </a:moveTo>
                  <a:lnTo>
                    <a:pt x="1514" y="851"/>
                  </a:lnTo>
                  <a:cubicBezTo>
                    <a:pt x="1508" y="851"/>
                    <a:pt x="1504" y="848"/>
                    <a:pt x="1501" y="844"/>
                  </a:cubicBezTo>
                  <a:lnTo>
                    <a:pt x="1501" y="844"/>
                  </a:lnTo>
                  <a:cubicBezTo>
                    <a:pt x="1496" y="837"/>
                    <a:pt x="1497" y="827"/>
                    <a:pt x="1504" y="821"/>
                  </a:cubicBezTo>
                  <a:lnTo>
                    <a:pt x="1504" y="821"/>
                  </a:lnTo>
                  <a:cubicBezTo>
                    <a:pt x="1538" y="798"/>
                    <a:pt x="1569" y="771"/>
                    <a:pt x="1598" y="743"/>
                  </a:cubicBezTo>
                  <a:lnTo>
                    <a:pt x="1598" y="743"/>
                  </a:lnTo>
                  <a:cubicBezTo>
                    <a:pt x="1616" y="724"/>
                    <a:pt x="1632" y="704"/>
                    <a:pt x="1647" y="686"/>
                  </a:cubicBezTo>
                  <a:lnTo>
                    <a:pt x="1647" y="686"/>
                  </a:lnTo>
                  <a:cubicBezTo>
                    <a:pt x="1653" y="680"/>
                    <a:pt x="1662" y="679"/>
                    <a:pt x="1671" y="683"/>
                  </a:cubicBezTo>
                  <a:lnTo>
                    <a:pt x="1671" y="683"/>
                  </a:lnTo>
                  <a:cubicBezTo>
                    <a:pt x="1677" y="689"/>
                    <a:pt x="1679" y="700"/>
                    <a:pt x="1673" y="707"/>
                  </a:cubicBezTo>
                  <a:lnTo>
                    <a:pt x="1673" y="707"/>
                  </a:lnTo>
                  <a:cubicBezTo>
                    <a:pt x="1657" y="727"/>
                    <a:pt x="1641" y="747"/>
                    <a:pt x="1621" y="766"/>
                  </a:cubicBezTo>
                  <a:lnTo>
                    <a:pt x="1621" y="766"/>
                  </a:lnTo>
                  <a:cubicBezTo>
                    <a:pt x="1591" y="796"/>
                    <a:pt x="1559" y="823"/>
                    <a:pt x="1523" y="848"/>
                  </a:cubicBezTo>
                  <a:lnTo>
                    <a:pt x="1523" y="848"/>
                  </a:lnTo>
                  <a:cubicBezTo>
                    <a:pt x="1521" y="851"/>
                    <a:pt x="1517" y="851"/>
                    <a:pt x="1514" y="851"/>
                  </a:cubicBezTo>
                  <a:close/>
                  <a:moveTo>
                    <a:pt x="2593" y="799"/>
                  </a:moveTo>
                  <a:lnTo>
                    <a:pt x="2593" y="799"/>
                  </a:lnTo>
                  <a:cubicBezTo>
                    <a:pt x="2586" y="799"/>
                    <a:pt x="2581" y="797"/>
                    <a:pt x="2577" y="790"/>
                  </a:cubicBezTo>
                  <a:lnTo>
                    <a:pt x="2577" y="790"/>
                  </a:lnTo>
                  <a:cubicBezTo>
                    <a:pt x="2574" y="782"/>
                    <a:pt x="2577" y="772"/>
                    <a:pt x="2586" y="768"/>
                  </a:cubicBezTo>
                  <a:lnTo>
                    <a:pt x="2586" y="768"/>
                  </a:lnTo>
                  <a:cubicBezTo>
                    <a:pt x="2657" y="734"/>
                    <a:pt x="2716" y="709"/>
                    <a:pt x="2773" y="691"/>
                  </a:cubicBezTo>
                  <a:lnTo>
                    <a:pt x="2773" y="691"/>
                  </a:lnTo>
                  <a:cubicBezTo>
                    <a:pt x="2782" y="688"/>
                    <a:pt x="2791" y="692"/>
                    <a:pt x="2794" y="701"/>
                  </a:cubicBezTo>
                  <a:lnTo>
                    <a:pt x="2794" y="701"/>
                  </a:lnTo>
                  <a:cubicBezTo>
                    <a:pt x="2797" y="710"/>
                    <a:pt x="2792" y="720"/>
                    <a:pt x="2784" y="722"/>
                  </a:cubicBezTo>
                  <a:lnTo>
                    <a:pt x="2784" y="722"/>
                  </a:lnTo>
                  <a:cubicBezTo>
                    <a:pt x="2728" y="741"/>
                    <a:pt x="2670" y="765"/>
                    <a:pt x="2600" y="799"/>
                  </a:cubicBezTo>
                  <a:lnTo>
                    <a:pt x="2600" y="799"/>
                  </a:lnTo>
                  <a:cubicBezTo>
                    <a:pt x="2597" y="799"/>
                    <a:pt x="2595" y="799"/>
                    <a:pt x="2593" y="799"/>
                  </a:cubicBezTo>
                  <a:close/>
                  <a:moveTo>
                    <a:pt x="1320" y="767"/>
                  </a:moveTo>
                  <a:lnTo>
                    <a:pt x="1320" y="767"/>
                  </a:lnTo>
                  <a:cubicBezTo>
                    <a:pt x="1315" y="767"/>
                    <a:pt x="1310" y="765"/>
                    <a:pt x="1306" y="760"/>
                  </a:cubicBezTo>
                  <a:lnTo>
                    <a:pt x="1306" y="760"/>
                  </a:lnTo>
                  <a:cubicBezTo>
                    <a:pt x="1301" y="751"/>
                    <a:pt x="1296" y="744"/>
                    <a:pt x="1292" y="735"/>
                  </a:cubicBezTo>
                  <a:lnTo>
                    <a:pt x="1292" y="735"/>
                  </a:lnTo>
                  <a:cubicBezTo>
                    <a:pt x="1263" y="682"/>
                    <a:pt x="1248" y="621"/>
                    <a:pt x="1247" y="559"/>
                  </a:cubicBezTo>
                  <a:lnTo>
                    <a:pt x="1247" y="559"/>
                  </a:lnTo>
                  <a:cubicBezTo>
                    <a:pt x="1247" y="550"/>
                    <a:pt x="1253" y="543"/>
                    <a:pt x="1263" y="543"/>
                  </a:cubicBezTo>
                  <a:lnTo>
                    <a:pt x="1263" y="543"/>
                  </a:lnTo>
                  <a:cubicBezTo>
                    <a:pt x="1274" y="542"/>
                    <a:pt x="1279" y="550"/>
                    <a:pt x="1279" y="558"/>
                  </a:cubicBezTo>
                  <a:lnTo>
                    <a:pt x="1279" y="558"/>
                  </a:lnTo>
                  <a:cubicBezTo>
                    <a:pt x="1281" y="616"/>
                    <a:pt x="1295" y="671"/>
                    <a:pt x="1321" y="720"/>
                  </a:cubicBezTo>
                  <a:lnTo>
                    <a:pt x="1321" y="720"/>
                  </a:lnTo>
                  <a:cubicBezTo>
                    <a:pt x="1325" y="727"/>
                    <a:pt x="1330" y="734"/>
                    <a:pt x="1333" y="742"/>
                  </a:cubicBezTo>
                  <a:lnTo>
                    <a:pt x="1333" y="742"/>
                  </a:lnTo>
                  <a:cubicBezTo>
                    <a:pt x="1339" y="750"/>
                    <a:pt x="1337" y="760"/>
                    <a:pt x="1328" y="765"/>
                  </a:cubicBezTo>
                  <a:lnTo>
                    <a:pt x="1328" y="765"/>
                  </a:lnTo>
                  <a:cubicBezTo>
                    <a:pt x="1326" y="767"/>
                    <a:pt x="1323" y="767"/>
                    <a:pt x="1320" y="767"/>
                  </a:cubicBezTo>
                  <a:close/>
                  <a:moveTo>
                    <a:pt x="3172" y="702"/>
                  </a:moveTo>
                  <a:lnTo>
                    <a:pt x="3172" y="702"/>
                  </a:lnTo>
                  <a:cubicBezTo>
                    <a:pt x="3171" y="702"/>
                    <a:pt x="3170" y="701"/>
                    <a:pt x="3169" y="701"/>
                  </a:cubicBezTo>
                  <a:lnTo>
                    <a:pt x="3169" y="701"/>
                  </a:lnTo>
                  <a:cubicBezTo>
                    <a:pt x="3112" y="684"/>
                    <a:pt x="3051" y="677"/>
                    <a:pt x="2991" y="682"/>
                  </a:cubicBezTo>
                  <a:lnTo>
                    <a:pt x="2991" y="682"/>
                  </a:lnTo>
                  <a:cubicBezTo>
                    <a:pt x="2986" y="682"/>
                    <a:pt x="2980" y="682"/>
                    <a:pt x="2976" y="682"/>
                  </a:cubicBezTo>
                  <a:lnTo>
                    <a:pt x="2976" y="682"/>
                  </a:lnTo>
                  <a:cubicBezTo>
                    <a:pt x="2968" y="682"/>
                    <a:pt x="2958" y="676"/>
                    <a:pt x="2958" y="666"/>
                  </a:cubicBezTo>
                  <a:lnTo>
                    <a:pt x="2958" y="666"/>
                  </a:lnTo>
                  <a:cubicBezTo>
                    <a:pt x="2957" y="657"/>
                    <a:pt x="2965" y="650"/>
                    <a:pt x="2973" y="648"/>
                  </a:cubicBezTo>
                  <a:lnTo>
                    <a:pt x="2973" y="648"/>
                  </a:lnTo>
                  <a:cubicBezTo>
                    <a:pt x="2978" y="648"/>
                    <a:pt x="2983" y="647"/>
                    <a:pt x="2989" y="647"/>
                  </a:cubicBezTo>
                  <a:lnTo>
                    <a:pt x="2989" y="647"/>
                  </a:lnTo>
                  <a:cubicBezTo>
                    <a:pt x="3053" y="644"/>
                    <a:pt x="3117" y="652"/>
                    <a:pt x="3179" y="670"/>
                  </a:cubicBezTo>
                  <a:lnTo>
                    <a:pt x="3179" y="670"/>
                  </a:lnTo>
                  <a:cubicBezTo>
                    <a:pt x="3187" y="672"/>
                    <a:pt x="3191" y="682"/>
                    <a:pt x="3189" y="690"/>
                  </a:cubicBezTo>
                  <a:lnTo>
                    <a:pt x="3189" y="690"/>
                  </a:lnTo>
                  <a:cubicBezTo>
                    <a:pt x="3188" y="697"/>
                    <a:pt x="3180" y="702"/>
                    <a:pt x="3172" y="702"/>
                  </a:cubicBezTo>
                  <a:close/>
                  <a:moveTo>
                    <a:pt x="268" y="582"/>
                  </a:moveTo>
                  <a:lnTo>
                    <a:pt x="268" y="582"/>
                  </a:lnTo>
                  <a:cubicBezTo>
                    <a:pt x="264" y="582"/>
                    <a:pt x="259" y="580"/>
                    <a:pt x="255" y="575"/>
                  </a:cubicBezTo>
                  <a:lnTo>
                    <a:pt x="255" y="575"/>
                  </a:lnTo>
                  <a:cubicBezTo>
                    <a:pt x="236" y="550"/>
                    <a:pt x="218" y="524"/>
                    <a:pt x="200" y="498"/>
                  </a:cubicBezTo>
                  <a:lnTo>
                    <a:pt x="200" y="498"/>
                  </a:lnTo>
                  <a:cubicBezTo>
                    <a:pt x="180" y="467"/>
                    <a:pt x="162" y="436"/>
                    <a:pt x="144" y="404"/>
                  </a:cubicBezTo>
                  <a:lnTo>
                    <a:pt x="144" y="404"/>
                  </a:lnTo>
                  <a:cubicBezTo>
                    <a:pt x="140" y="396"/>
                    <a:pt x="143" y="385"/>
                    <a:pt x="151" y="381"/>
                  </a:cubicBezTo>
                  <a:lnTo>
                    <a:pt x="151" y="381"/>
                  </a:lnTo>
                  <a:cubicBezTo>
                    <a:pt x="159" y="377"/>
                    <a:pt x="168" y="379"/>
                    <a:pt x="174" y="388"/>
                  </a:cubicBezTo>
                  <a:lnTo>
                    <a:pt x="174" y="388"/>
                  </a:lnTo>
                  <a:cubicBezTo>
                    <a:pt x="191" y="418"/>
                    <a:pt x="209" y="449"/>
                    <a:pt x="228" y="479"/>
                  </a:cubicBezTo>
                  <a:lnTo>
                    <a:pt x="228" y="479"/>
                  </a:lnTo>
                  <a:cubicBezTo>
                    <a:pt x="244" y="505"/>
                    <a:pt x="264" y="530"/>
                    <a:pt x="281" y="555"/>
                  </a:cubicBezTo>
                  <a:lnTo>
                    <a:pt x="281" y="555"/>
                  </a:lnTo>
                  <a:cubicBezTo>
                    <a:pt x="287" y="562"/>
                    <a:pt x="286" y="573"/>
                    <a:pt x="279" y="577"/>
                  </a:cubicBezTo>
                  <a:lnTo>
                    <a:pt x="279" y="577"/>
                  </a:lnTo>
                  <a:cubicBezTo>
                    <a:pt x="276" y="581"/>
                    <a:pt x="272" y="582"/>
                    <a:pt x="268" y="582"/>
                  </a:cubicBezTo>
                  <a:close/>
                  <a:moveTo>
                    <a:pt x="1737" y="530"/>
                  </a:moveTo>
                  <a:lnTo>
                    <a:pt x="1737" y="530"/>
                  </a:lnTo>
                  <a:cubicBezTo>
                    <a:pt x="1736" y="530"/>
                    <a:pt x="1736" y="530"/>
                    <a:pt x="1735" y="529"/>
                  </a:cubicBezTo>
                  <a:lnTo>
                    <a:pt x="1735" y="529"/>
                  </a:lnTo>
                  <a:cubicBezTo>
                    <a:pt x="1727" y="529"/>
                    <a:pt x="1719" y="520"/>
                    <a:pt x="1720" y="511"/>
                  </a:cubicBezTo>
                  <a:lnTo>
                    <a:pt x="1720" y="511"/>
                  </a:lnTo>
                  <a:cubicBezTo>
                    <a:pt x="1721" y="504"/>
                    <a:pt x="1721" y="496"/>
                    <a:pt x="1721" y="489"/>
                  </a:cubicBezTo>
                  <a:lnTo>
                    <a:pt x="1721" y="489"/>
                  </a:lnTo>
                  <a:cubicBezTo>
                    <a:pt x="1721" y="440"/>
                    <a:pt x="1708" y="396"/>
                    <a:pt x="1682" y="362"/>
                  </a:cubicBezTo>
                  <a:lnTo>
                    <a:pt x="1682" y="362"/>
                  </a:lnTo>
                  <a:cubicBezTo>
                    <a:pt x="1677" y="353"/>
                    <a:pt x="1671" y="346"/>
                    <a:pt x="1664" y="340"/>
                  </a:cubicBezTo>
                  <a:lnTo>
                    <a:pt x="1664" y="340"/>
                  </a:lnTo>
                  <a:cubicBezTo>
                    <a:pt x="1657" y="333"/>
                    <a:pt x="1657" y="322"/>
                    <a:pt x="1664" y="315"/>
                  </a:cubicBezTo>
                  <a:lnTo>
                    <a:pt x="1664" y="315"/>
                  </a:lnTo>
                  <a:cubicBezTo>
                    <a:pt x="1671" y="309"/>
                    <a:pt x="1680" y="309"/>
                    <a:pt x="1687" y="315"/>
                  </a:cubicBezTo>
                  <a:lnTo>
                    <a:pt x="1687" y="315"/>
                  </a:lnTo>
                  <a:cubicBezTo>
                    <a:pt x="1695" y="323"/>
                    <a:pt x="1703" y="332"/>
                    <a:pt x="1710" y="341"/>
                  </a:cubicBezTo>
                  <a:lnTo>
                    <a:pt x="1710" y="341"/>
                  </a:lnTo>
                  <a:cubicBezTo>
                    <a:pt x="1739" y="382"/>
                    <a:pt x="1754" y="432"/>
                    <a:pt x="1754" y="489"/>
                  </a:cubicBezTo>
                  <a:lnTo>
                    <a:pt x="1754" y="489"/>
                  </a:lnTo>
                  <a:cubicBezTo>
                    <a:pt x="1754" y="497"/>
                    <a:pt x="1754" y="506"/>
                    <a:pt x="1753" y="514"/>
                  </a:cubicBezTo>
                  <a:lnTo>
                    <a:pt x="1753" y="514"/>
                  </a:lnTo>
                  <a:cubicBezTo>
                    <a:pt x="1753" y="523"/>
                    <a:pt x="1745" y="530"/>
                    <a:pt x="1737" y="530"/>
                  </a:cubicBezTo>
                  <a:close/>
                  <a:moveTo>
                    <a:pt x="1320" y="386"/>
                  </a:moveTo>
                  <a:lnTo>
                    <a:pt x="1320" y="386"/>
                  </a:lnTo>
                  <a:cubicBezTo>
                    <a:pt x="1315" y="386"/>
                    <a:pt x="1313" y="385"/>
                    <a:pt x="1310" y="383"/>
                  </a:cubicBezTo>
                  <a:lnTo>
                    <a:pt x="1310" y="383"/>
                  </a:lnTo>
                  <a:cubicBezTo>
                    <a:pt x="1302" y="377"/>
                    <a:pt x="1301" y="366"/>
                    <a:pt x="1306" y="359"/>
                  </a:cubicBezTo>
                  <a:lnTo>
                    <a:pt x="1306" y="359"/>
                  </a:lnTo>
                  <a:cubicBezTo>
                    <a:pt x="1313" y="349"/>
                    <a:pt x="1320" y="341"/>
                    <a:pt x="1327" y="333"/>
                  </a:cubicBezTo>
                  <a:lnTo>
                    <a:pt x="1327" y="333"/>
                  </a:lnTo>
                  <a:cubicBezTo>
                    <a:pt x="1367" y="291"/>
                    <a:pt x="1424" y="262"/>
                    <a:pt x="1487" y="255"/>
                  </a:cubicBezTo>
                  <a:lnTo>
                    <a:pt x="1487" y="255"/>
                  </a:lnTo>
                  <a:cubicBezTo>
                    <a:pt x="1496" y="254"/>
                    <a:pt x="1505" y="260"/>
                    <a:pt x="1506" y="270"/>
                  </a:cubicBezTo>
                  <a:lnTo>
                    <a:pt x="1506" y="270"/>
                  </a:lnTo>
                  <a:cubicBezTo>
                    <a:pt x="1507" y="278"/>
                    <a:pt x="1501" y="286"/>
                    <a:pt x="1491" y="288"/>
                  </a:cubicBezTo>
                  <a:lnTo>
                    <a:pt x="1491" y="288"/>
                  </a:lnTo>
                  <a:cubicBezTo>
                    <a:pt x="1436" y="295"/>
                    <a:pt x="1386" y="320"/>
                    <a:pt x="1351" y="357"/>
                  </a:cubicBezTo>
                  <a:lnTo>
                    <a:pt x="1351" y="357"/>
                  </a:lnTo>
                  <a:cubicBezTo>
                    <a:pt x="1345" y="364"/>
                    <a:pt x="1339" y="371"/>
                    <a:pt x="1333" y="379"/>
                  </a:cubicBezTo>
                  <a:lnTo>
                    <a:pt x="1333" y="379"/>
                  </a:lnTo>
                  <a:cubicBezTo>
                    <a:pt x="1330" y="383"/>
                    <a:pt x="1325" y="386"/>
                    <a:pt x="1320" y="386"/>
                  </a:cubicBezTo>
                  <a:close/>
                  <a:moveTo>
                    <a:pt x="76" y="228"/>
                  </a:moveTo>
                  <a:lnTo>
                    <a:pt x="76" y="228"/>
                  </a:lnTo>
                  <a:cubicBezTo>
                    <a:pt x="69" y="228"/>
                    <a:pt x="63" y="224"/>
                    <a:pt x="60" y="218"/>
                  </a:cubicBezTo>
                  <a:lnTo>
                    <a:pt x="60" y="218"/>
                  </a:lnTo>
                  <a:cubicBezTo>
                    <a:pt x="36" y="155"/>
                    <a:pt x="17" y="90"/>
                    <a:pt x="2" y="22"/>
                  </a:cubicBezTo>
                  <a:lnTo>
                    <a:pt x="2" y="22"/>
                  </a:lnTo>
                  <a:cubicBezTo>
                    <a:pt x="0" y="12"/>
                    <a:pt x="6" y="4"/>
                    <a:pt x="14" y="2"/>
                  </a:cubicBezTo>
                  <a:lnTo>
                    <a:pt x="14" y="2"/>
                  </a:lnTo>
                  <a:cubicBezTo>
                    <a:pt x="24" y="0"/>
                    <a:pt x="32" y="5"/>
                    <a:pt x="34" y="15"/>
                  </a:cubicBezTo>
                  <a:lnTo>
                    <a:pt x="34" y="15"/>
                  </a:lnTo>
                  <a:cubicBezTo>
                    <a:pt x="50" y="80"/>
                    <a:pt x="69" y="144"/>
                    <a:pt x="91" y="206"/>
                  </a:cubicBezTo>
                  <a:lnTo>
                    <a:pt x="91" y="206"/>
                  </a:lnTo>
                  <a:cubicBezTo>
                    <a:pt x="95" y="214"/>
                    <a:pt x="90" y="224"/>
                    <a:pt x="81" y="227"/>
                  </a:cubicBezTo>
                  <a:lnTo>
                    <a:pt x="81" y="227"/>
                  </a:lnTo>
                  <a:cubicBezTo>
                    <a:pt x="79" y="228"/>
                    <a:pt x="78" y="228"/>
                    <a:pt x="76" y="2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8"/>
            <p:cNvSpPr/>
            <p:nvPr/>
          </p:nvSpPr>
          <p:spPr>
            <a:xfrm flipH="1">
              <a:off x="4193113" y="852702"/>
              <a:ext cx="1097082" cy="282735"/>
            </a:xfrm>
            <a:custGeom>
              <a:avLst/>
              <a:gdLst/>
              <a:ahLst/>
              <a:cxnLst/>
              <a:rect l="l" t="t" r="r" b="b"/>
              <a:pathLst>
                <a:path w="2429" h="628" extrusionOk="0">
                  <a:moveTo>
                    <a:pt x="0" y="627"/>
                  </a:moveTo>
                  <a:lnTo>
                    <a:pt x="945" y="538"/>
                  </a:lnTo>
                  <a:lnTo>
                    <a:pt x="2428" y="399"/>
                  </a:lnTo>
                  <a:lnTo>
                    <a:pt x="868" y="66"/>
                  </a:lnTo>
                  <a:lnTo>
                    <a:pt x="558" y="0"/>
                  </a:lnTo>
                  <a:lnTo>
                    <a:pt x="0" y="62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8"/>
            <p:cNvSpPr/>
            <p:nvPr/>
          </p:nvSpPr>
          <p:spPr>
            <a:xfrm flipH="1">
              <a:off x="4193115" y="1033891"/>
              <a:ext cx="670991" cy="109509"/>
            </a:xfrm>
            <a:custGeom>
              <a:avLst/>
              <a:gdLst/>
              <a:ahLst/>
              <a:cxnLst/>
              <a:rect l="l" t="t" r="r" b="b"/>
              <a:pathLst>
                <a:path w="1484" h="242" extrusionOk="0">
                  <a:moveTo>
                    <a:pt x="1" y="147"/>
                  </a:moveTo>
                  <a:lnTo>
                    <a:pt x="26" y="241"/>
                  </a:lnTo>
                  <a:lnTo>
                    <a:pt x="1483" y="0"/>
                  </a:lnTo>
                  <a:lnTo>
                    <a:pt x="0" y="139"/>
                  </a:lnTo>
                  <a:lnTo>
                    <a:pt x="1" y="1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8"/>
            <p:cNvSpPr/>
            <p:nvPr/>
          </p:nvSpPr>
          <p:spPr>
            <a:xfrm flipH="1">
              <a:off x="4195106" y="729255"/>
              <a:ext cx="724749" cy="304636"/>
            </a:xfrm>
            <a:custGeom>
              <a:avLst/>
              <a:gdLst/>
              <a:ahLst/>
              <a:cxnLst/>
              <a:rect l="l" t="t" r="r" b="b"/>
              <a:pathLst>
                <a:path w="1607" h="675" extrusionOk="0">
                  <a:moveTo>
                    <a:pt x="0" y="0"/>
                  </a:moveTo>
                  <a:lnTo>
                    <a:pt x="46" y="341"/>
                  </a:lnTo>
                  <a:lnTo>
                    <a:pt x="1606" y="674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8"/>
            <p:cNvSpPr/>
            <p:nvPr/>
          </p:nvSpPr>
          <p:spPr>
            <a:xfrm flipH="1">
              <a:off x="4195106" y="476386"/>
              <a:ext cx="724749" cy="557504"/>
            </a:xfrm>
            <a:custGeom>
              <a:avLst/>
              <a:gdLst/>
              <a:ahLst/>
              <a:cxnLst/>
              <a:rect l="l" t="t" r="r" b="b"/>
              <a:pathLst>
                <a:path w="1607" h="1233" extrusionOk="0">
                  <a:moveTo>
                    <a:pt x="0" y="558"/>
                  </a:moveTo>
                  <a:lnTo>
                    <a:pt x="1606" y="1232"/>
                  </a:lnTo>
                  <a:lnTo>
                    <a:pt x="375" y="0"/>
                  </a:lnTo>
                  <a:lnTo>
                    <a:pt x="0" y="558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 flipH="1">
              <a:off x="4185153" y="719299"/>
              <a:ext cx="864123" cy="324547"/>
            </a:xfrm>
            <a:custGeom>
              <a:avLst/>
              <a:gdLst/>
              <a:ahLst/>
              <a:cxnLst/>
              <a:rect l="l" t="t" r="r" b="b"/>
              <a:pathLst>
                <a:path w="1914" h="718" extrusionOk="0">
                  <a:moveTo>
                    <a:pt x="1891" y="717"/>
                  </a:moveTo>
                  <a:lnTo>
                    <a:pt x="1891" y="717"/>
                  </a:lnTo>
                  <a:cubicBezTo>
                    <a:pt x="1890" y="717"/>
                    <a:pt x="1888" y="717"/>
                    <a:pt x="1886" y="715"/>
                  </a:cubicBezTo>
                  <a:lnTo>
                    <a:pt x="18" y="318"/>
                  </a:lnTo>
                  <a:lnTo>
                    <a:pt x="18" y="318"/>
                  </a:lnTo>
                  <a:cubicBezTo>
                    <a:pt x="6" y="315"/>
                    <a:pt x="0" y="305"/>
                    <a:pt x="1" y="294"/>
                  </a:cubicBezTo>
                  <a:lnTo>
                    <a:pt x="1" y="294"/>
                  </a:lnTo>
                  <a:cubicBezTo>
                    <a:pt x="4" y="282"/>
                    <a:pt x="16" y="275"/>
                    <a:pt x="26" y="277"/>
                  </a:cubicBezTo>
                  <a:lnTo>
                    <a:pt x="1677" y="629"/>
                  </a:lnTo>
                  <a:lnTo>
                    <a:pt x="277" y="41"/>
                  </a:lnTo>
                  <a:lnTo>
                    <a:pt x="277" y="41"/>
                  </a:lnTo>
                  <a:cubicBezTo>
                    <a:pt x="267" y="38"/>
                    <a:pt x="262" y="25"/>
                    <a:pt x="266" y="15"/>
                  </a:cubicBezTo>
                  <a:lnTo>
                    <a:pt x="266" y="15"/>
                  </a:lnTo>
                  <a:cubicBezTo>
                    <a:pt x="270" y="4"/>
                    <a:pt x="283" y="0"/>
                    <a:pt x="293" y="3"/>
                  </a:cubicBezTo>
                  <a:lnTo>
                    <a:pt x="1899" y="676"/>
                  </a:lnTo>
                  <a:lnTo>
                    <a:pt x="1899" y="676"/>
                  </a:lnTo>
                  <a:cubicBezTo>
                    <a:pt x="1909" y="681"/>
                    <a:pt x="1913" y="691"/>
                    <a:pt x="1910" y="702"/>
                  </a:cubicBezTo>
                  <a:lnTo>
                    <a:pt x="1910" y="702"/>
                  </a:lnTo>
                  <a:cubicBezTo>
                    <a:pt x="1909" y="710"/>
                    <a:pt x="1900" y="717"/>
                    <a:pt x="1891" y="71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 flipH="1">
              <a:off x="4185150" y="1023936"/>
              <a:ext cx="810366" cy="93581"/>
            </a:xfrm>
            <a:custGeom>
              <a:avLst/>
              <a:gdLst/>
              <a:ahLst/>
              <a:cxnLst/>
              <a:rect l="l" t="t" r="r" b="b"/>
              <a:pathLst>
                <a:path w="1795" h="209" extrusionOk="0">
                  <a:moveTo>
                    <a:pt x="22" y="208"/>
                  </a:moveTo>
                  <a:lnTo>
                    <a:pt x="22" y="208"/>
                  </a:lnTo>
                  <a:cubicBezTo>
                    <a:pt x="11" y="208"/>
                    <a:pt x="1" y="199"/>
                    <a:pt x="0" y="188"/>
                  </a:cubicBezTo>
                  <a:lnTo>
                    <a:pt x="0" y="188"/>
                  </a:lnTo>
                  <a:cubicBezTo>
                    <a:pt x="0" y="178"/>
                    <a:pt x="8" y="167"/>
                    <a:pt x="19" y="166"/>
                  </a:cubicBezTo>
                  <a:lnTo>
                    <a:pt x="1770" y="1"/>
                  </a:lnTo>
                  <a:lnTo>
                    <a:pt x="1770" y="1"/>
                  </a:lnTo>
                  <a:cubicBezTo>
                    <a:pt x="1782" y="0"/>
                    <a:pt x="1792" y="8"/>
                    <a:pt x="1793" y="20"/>
                  </a:cubicBezTo>
                  <a:lnTo>
                    <a:pt x="1793" y="20"/>
                  </a:lnTo>
                  <a:cubicBezTo>
                    <a:pt x="1794" y="31"/>
                    <a:pt x="1786" y="41"/>
                    <a:pt x="1774" y="43"/>
                  </a:cubicBezTo>
                  <a:lnTo>
                    <a:pt x="24" y="208"/>
                  </a:lnTo>
                  <a:lnTo>
                    <a:pt x="24" y="208"/>
                  </a:lnTo>
                  <a:cubicBezTo>
                    <a:pt x="23" y="208"/>
                    <a:pt x="23" y="208"/>
                    <a:pt x="22" y="208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1480;p43">
            <a:extLst>
              <a:ext uri="{FF2B5EF4-FFF2-40B4-BE49-F238E27FC236}">
                <a16:creationId xmlns:a16="http://schemas.microsoft.com/office/drawing/2014/main" id="{606BC0CA-D159-6AE2-2B09-067EFA09A3A4}"/>
              </a:ext>
            </a:extLst>
          </p:cNvPr>
          <p:cNvGrpSpPr/>
          <p:nvPr/>
        </p:nvGrpSpPr>
        <p:grpSpPr>
          <a:xfrm>
            <a:off x="-338301" y="3766972"/>
            <a:ext cx="3494022" cy="1898228"/>
            <a:chOff x="124898" y="3430333"/>
            <a:chExt cx="3494022" cy="1898228"/>
          </a:xfrm>
        </p:grpSpPr>
        <p:grpSp>
          <p:nvGrpSpPr>
            <p:cNvPr id="3" name="Google Shape;1481;p43">
              <a:extLst>
                <a:ext uri="{FF2B5EF4-FFF2-40B4-BE49-F238E27FC236}">
                  <a16:creationId xmlns:a16="http://schemas.microsoft.com/office/drawing/2014/main" id="{6B28842D-595A-E8BD-10E4-96763AA5B825}"/>
                </a:ext>
              </a:extLst>
            </p:cNvPr>
            <p:cNvGrpSpPr/>
            <p:nvPr/>
          </p:nvGrpSpPr>
          <p:grpSpPr>
            <a:xfrm>
              <a:off x="124898" y="3430333"/>
              <a:ext cx="3494022" cy="1898228"/>
              <a:chOff x="93523" y="3376358"/>
              <a:chExt cx="3494022" cy="1898228"/>
            </a:xfrm>
          </p:grpSpPr>
          <p:grpSp>
            <p:nvGrpSpPr>
              <p:cNvPr id="12" name="Google Shape;1482;p43">
                <a:extLst>
                  <a:ext uri="{FF2B5EF4-FFF2-40B4-BE49-F238E27FC236}">
                    <a16:creationId xmlns:a16="http://schemas.microsoft.com/office/drawing/2014/main" id="{CF98F729-048E-EE55-8478-CA8334A82F82}"/>
                  </a:ext>
                </a:extLst>
              </p:cNvPr>
              <p:cNvGrpSpPr/>
              <p:nvPr/>
            </p:nvGrpSpPr>
            <p:grpSpPr>
              <a:xfrm rot="981574">
                <a:off x="277949" y="3560781"/>
                <a:ext cx="1529363" cy="1529381"/>
                <a:chOff x="623148" y="2489416"/>
                <a:chExt cx="2286450" cy="2286477"/>
              </a:xfrm>
            </p:grpSpPr>
            <p:sp>
              <p:nvSpPr>
                <p:cNvPr id="45" name="Google Shape;1483;p43">
                  <a:extLst>
                    <a:ext uri="{FF2B5EF4-FFF2-40B4-BE49-F238E27FC236}">
                      <a16:creationId xmlns:a16="http://schemas.microsoft.com/office/drawing/2014/main" id="{F7C984E5-2A55-12D6-5B14-2419D4BACE0A}"/>
                    </a:ext>
                  </a:extLst>
                </p:cNvPr>
                <p:cNvSpPr/>
                <p:nvPr/>
              </p:nvSpPr>
              <p:spPr>
                <a:xfrm>
                  <a:off x="623148" y="2489416"/>
                  <a:ext cx="2286450" cy="228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7" h="2637" extrusionOk="0">
                      <a:moveTo>
                        <a:pt x="1687" y="204"/>
                      </a:moveTo>
                      <a:cubicBezTo>
                        <a:pt x="2302" y="408"/>
                        <a:pt x="2636" y="1072"/>
                        <a:pt x="2432" y="1687"/>
                      </a:cubicBezTo>
                      <a:cubicBezTo>
                        <a:pt x="2228" y="2303"/>
                        <a:pt x="1564" y="2636"/>
                        <a:pt x="948" y="2433"/>
                      </a:cubicBezTo>
                      <a:cubicBezTo>
                        <a:pt x="333" y="2229"/>
                        <a:pt x="0" y="1565"/>
                        <a:pt x="203" y="949"/>
                      </a:cubicBezTo>
                      <a:cubicBezTo>
                        <a:pt x="407" y="334"/>
                        <a:pt x="1071" y="0"/>
                        <a:pt x="1687" y="20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1484;p43">
                  <a:extLst>
                    <a:ext uri="{FF2B5EF4-FFF2-40B4-BE49-F238E27FC236}">
                      <a16:creationId xmlns:a16="http://schemas.microsoft.com/office/drawing/2014/main" id="{384FCFC3-4A92-FA79-BECE-A3D0884E770A}"/>
                    </a:ext>
                  </a:extLst>
                </p:cNvPr>
                <p:cNvSpPr/>
                <p:nvPr/>
              </p:nvSpPr>
              <p:spPr>
                <a:xfrm>
                  <a:off x="1013144" y="2646182"/>
                  <a:ext cx="990284" cy="168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" h="1946" extrusionOk="0">
                      <a:moveTo>
                        <a:pt x="11" y="1945"/>
                      </a:moveTo>
                      <a:lnTo>
                        <a:pt x="11" y="1945"/>
                      </a:lnTo>
                      <a:cubicBezTo>
                        <a:pt x="5" y="1945"/>
                        <a:pt x="0" y="1940"/>
                        <a:pt x="0" y="1934"/>
                      </a:cubicBezTo>
                      <a:cubicBezTo>
                        <a:pt x="10" y="1544"/>
                        <a:pt x="118" y="1160"/>
                        <a:pt x="314" y="824"/>
                      </a:cubicBezTo>
                      <a:cubicBezTo>
                        <a:pt x="510" y="487"/>
                        <a:pt x="791" y="203"/>
                        <a:pt x="1125" y="3"/>
                      </a:cubicBezTo>
                      <a:cubicBezTo>
                        <a:pt x="1130" y="0"/>
                        <a:pt x="1137" y="1"/>
                        <a:pt x="1140" y="6"/>
                      </a:cubicBezTo>
                      <a:cubicBezTo>
                        <a:pt x="1143" y="12"/>
                        <a:pt x="1141" y="18"/>
                        <a:pt x="1136" y="21"/>
                      </a:cubicBezTo>
                      <a:cubicBezTo>
                        <a:pt x="805" y="220"/>
                        <a:pt x="527" y="501"/>
                        <a:pt x="333" y="835"/>
                      </a:cubicBezTo>
                      <a:cubicBezTo>
                        <a:pt x="139" y="1168"/>
                        <a:pt x="31" y="1549"/>
                        <a:pt x="22" y="1934"/>
                      </a:cubicBezTo>
                      <a:cubicBezTo>
                        <a:pt x="22" y="1940"/>
                        <a:pt x="17" y="1945"/>
                        <a:pt x="11" y="1945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1485;p43">
                  <a:extLst>
                    <a:ext uri="{FF2B5EF4-FFF2-40B4-BE49-F238E27FC236}">
                      <a16:creationId xmlns:a16="http://schemas.microsoft.com/office/drawing/2014/main" id="{B86FF49C-C563-9DC5-3733-3081F0AE4795}"/>
                    </a:ext>
                  </a:extLst>
                </p:cNvPr>
                <p:cNvSpPr/>
                <p:nvPr/>
              </p:nvSpPr>
              <p:spPr>
                <a:xfrm>
                  <a:off x="1143142" y="2776182"/>
                  <a:ext cx="1525568" cy="539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620" extrusionOk="0">
                      <a:moveTo>
                        <a:pt x="456" y="619"/>
                      </a:moveTo>
                      <a:cubicBezTo>
                        <a:pt x="352" y="619"/>
                        <a:pt x="267" y="600"/>
                        <a:pt x="198" y="560"/>
                      </a:cubicBezTo>
                      <a:cubicBezTo>
                        <a:pt x="105" y="506"/>
                        <a:pt x="38" y="411"/>
                        <a:pt x="19" y="306"/>
                      </a:cubicBezTo>
                      <a:cubicBezTo>
                        <a:pt x="0" y="200"/>
                        <a:pt x="30" y="88"/>
                        <a:pt x="98" y="6"/>
                      </a:cubicBezTo>
                      <a:cubicBezTo>
                        <a:pt x="102" y="1"/>
                        <a:pt x="109" y="0"/>
                        <a:pt x="114" y="4"/>
                      </a:cubicBezTo>
                      <a:cubicBezTo>
                        <a:pt x="118" y="8"/>
                        <a:pt x="119" y="15"/>
                        <a:pt x="115" y="20"/>
                      </a:cubicBezTo>
                      <a:cubicBezTo>
                        <a:pt x="51" y="97"/>
                        <a:pt x="23" y="203"/>
                        <a:pt x="41" y="302"/>
                      </a:cubicBezTo>
                      <a:cubicBezTo>
                        <a:pt x="59" y="401"/>
                        <a:pt x="122" y="491"/>
                        <a:pt x="209" y="541"/>
                      </a:cubicBezTo>
                      <a:cubicBezTo>
                        <a:pt x="288" y="587"/>
                        <a:pt x="390" y="604"/>
                        <a:pt x="522" y="595"/>
                      </a:cubicBezTo>
                      <a:cubicBezTo>
                        <a:pt x="675" y="584"/>
                        <a:pt x="826" y="543"/>
                        <a:pt x="972" y="504"/>
                      </a:cubicBezTo>
                      <a:cubicBezTo>
                        <a:pt x="1023" y="490"/>
                        <a:pt x="1076" y="476"/>
                        <a:pt x="1128" y="463"/>
                      </a:cubicBezTo>
                      <a:cubicBezTo>
                        <a:pt x="1305" y="420"/>
                        <a:pt x="1535" y="379"/>
                        <a:pt x="1750" y="442"/>
                      </a:cubicBezTo>
                      <a:cubicBezTo>
                        <a:pt x="1755" y="444"/>
                        <a:pt x="1759" y="450"/>
                        <a:pt x="1757" y="456"/>
                      </a:cubicBezTo>
                      <a:cubicBezTo>
                        <a:pt x="1755" y="461"/>
                        <a:pt x="1749" y="465"/>
                        <a:pt x="1743" y="463"/>
                      </a:cubicBezTo>
                      <a:cubicBezTo>
                        <a:pt x="1534" y="401"/>
                        <a:pt x="1307" y="442"/>
                        <a:pt x="1133" y="484"/>
                      </a:cubicBezTo>
                      <a:cubicBezTo>
                        <a:pt x="1081" y="497"/>
                        <a:pt x="1029" y="511"/>
                        <a:pt x="978" y="525"/>
                      </a:cubicBezTo>
                      <a:cubicBezTo>
                        <a:pt x="830" y="565"/>
                        <a:pt x="678" y="605"/>
                        <a:pt x="523" y="617"/>
                      </a:cubicBezTo>
                      <a:cubicBezTo>
                        <a:pt x="500" y="618"/>
                        <a:pt x="477" y="619"/>
                        <a:pt x="456" y="619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1486;p43">
                  <a:extLst>
                    <a:ext uri="{FF2B5EF4-FFF2-40B4-BE49-F238E27FC236}">
                      <a16:creationId xmlns:a16="http://schemas.microsoft.com/office/drawing/2014/main" id="{80B585B2-45AA-58A7-20F1-A3260D63BEC3}"/>
                    </a:ext>
                  </a:extLst>
                </p:cNvPr>
                <p:cNvSpPr/>
                <p:nvPr/>
              </p:nvSpPr>
              <p:spPr>
                <a:xfrm>
                  <a:off x="787557" y="3816182"/>
                  <a:ext cx="1322926" cy="791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914" extrusionOk="0">
                      <a:moveTo>
                        <a:pt x="1512" y="913"/>
                      </a:moveTo>
                      <a:cubicBezTo>
                        <a:pt x="1511" y="913"/>
                        <a:pt x="1510" y="913"/>
                        <a:pt x="1509" y="913"/>
                      </a:cubicBezTo>
                      <a:cubicBezTo>
                        <a:pt x="1162" y="828"/>
                        <a:pt x="847" y="627"/>
                        <a:pt x="623" y="347"/>
                      </a:cubicBezTo>
                      <a:cubicBezTo>
                        <a:pt x="607" y="327"/>
                        <a:pt x="592" y="307"/>
                        <a:pt x="577" y="287"/>
                      </a:cubicBezTo>
                      <a:cubicBezTo>
                        <a:pt x="539" y="237"/>
                        <a:pt x="499" y="186"/>
                        <a:pt x="454" y="142"/>
                      </a:cubicBezTo>
                      <a:cubicBezTo>
                        <a:pt x="404" y="93"/>
                        <a:pt x="323" y="33"/>
                        <a:pt x="226" y="27"/>
                      </a:cubicBezTo>
                      <a:cubicBezTo>
                        <a:pt x="136" y="22"/>
                        <a:pt x="49" y="74"/>
                        <a:pt x="23" y="148"/>
                      </a:cubicBezTo>
                      <a:cubicBezTo>
                        <a:pt x="21" y="154"/>
                        <a:pt x="15" y="157"/>
                        <a:pt x="9" y="155"/>
                      </a:cubicBezTo>
                      <a:cubicBezTo>
                        <a:pt x="4" y="153"/>
                        <a:pt x="0" y="147"/>
                        <a:pt x="2" y="141"/>
                      </a:cubicBezTo>
                      <a:cubicBezTo>
                        <a:pt x="32" y="57"/>
                        <a:pt x="126" y="0"/>
                        <a:pt x="228" y="6"/>
                      </a:cubicBezTo>
                      <a:cubicBezTo>
                        <a:pt x="331" y="12"/>
                        <a:pt x="416" y="74"/>
                        <a:pt x="469" y="126"/>
                      </a:cubicBezTo>
                      <a:cubicBezTo>
                        <a:pt x="516" y="171"/>
                        <a:pt x="556" y="223"/>
                        <a:pt x="594" y="274"/>
                      </a:cubicBezTo>
                      <a:cubicBezTo>
                        <a:pt x="609" y="294"/>
                        <a:pt x="625" y="314"/>
                        <a:pt x="640" y="334"/>
                      </a:cubicBezTo>
                      <a:cubicBezTo>
                        <a:pt x="861" y="610"/>
                        <a:pt x="1171" y="808"/>
                        <a:pt x="1515" y="892"/>
                      </a:cubicBezTo>
                      <a:cubicBezTo>
                        <a:pt x="1521" y="893"/>
                        <a:pt x="1524" y="899"/>
                        <a:pt x="1523" y="905"/>
                      </a:cubicBezTo>
                      <a:cubicBezTo>
                        <a:pt x="1521" y="910"/>
                        <a:pt x="1517" y="913"/>
                        <a:pt x="1512" y="913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1487;p43">
                  <a:extLst>
                    <a:ext uri="{FF2B5EF4-FFF2-40B4-BE49-F238E27FC236}">
                      <a16:creationId xmlns:a16="http://schemas.microsoft.com/office/drawing/2014/main" id="{814E2DAD-DDDC-DEDB-2A5C-62E80D8B6D13}"/>
                    </a:ext>
                  </a:extLst>
                </p:cNvPr>
                <p:cNvSpPr/>
                <p:nvPr/>
              </p:nvSpPr>
              <p:spPr>
                <a:xfrm>
                  <a:off x="776087" y="3338240"/>
                  <a:ext cx="1965278" cy="58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5" h="674" extrusionOk="0">
                      <a:moveTo>
                        <a:pt x="1984" y="642"/>
                      </a:moveTo>
                      <a:cubicBezTo>
                        <a:pt x="1285" y="642"/>
                        <a:pt x="577" y="422"/>
                        <a:pt x="6" y="22"/>
                      </a:cubicBezTo>
                      <a:cubicBezTo>
                        <a:pt x="1" y="18"/>
                        <a:pt x="0" y="12"/>
                        <a:pt x="3" y="7"/>
                      </a:cubicBezTo>
                      <a:cubicBezTo>
                        <a:pt x="7" y="2"/>
                        <a:pt x="13" y="0"/>
                        <a:pt x="18" y="4"/>
                      </a:cubicBezTo>
                      <a:cubicBezTo>
                        <a:pt x="658" y="453"/>
                        <a:pt x="1472" y="673"/>
                        <a:pt x="2251" y="609"/>
                      </a:cubicBezTo>
                      <a:cubicBezTo>
                        <a:pt x="2257" y="609"/>
                        <a:pt x="2263" y="613"/>
                        <a:pt x="2263" y="619"/>
                      </a:cubicBezTo>
                      <a:cubicBezTo>
                        <a:pt x="2264" y="625"/>
                        <a:pt x="2259" y="630"/>
                        <a:pt x="2253" y="631"/>
                      </a:cubicBezTo>
                      <a:cubicBezTo>
                        <a:pt x="2164" y="638"/>
                        <a:pt x="2074" y="642"/>
                        <a:pt x="1984" y="642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1488;p43">
                  <a:extLst>
                    <a:ext uri="{FF2B5EF4-FFF2-40B4-BE49-F238E27FC236}">
                      <a16:creationId xmlns:a16="http://schemas.microsoft.com/office/drawing/2014/main" id="{2092AB38-EA5F-43AA-F3AE-21D217608587}"/>
                    </a:ext>
                  </a:extLst>
                </p:cNvPr>
                <p:cNvSpPr/>
                <p:nvPr/>
              </p:nvSpPr>
              <p:spPr>
                <a:xfrm>
                  <a:off x="837263" y="2982653"/>
                  <a:ext cx="256172" cy="344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" h="395" extrusionOk="0">
                      <a:moveTo>
                        <a:pt x="12" y="394"/>
                      </a:moveTo>
                      <a:cubicBezTo>
                        <a:pt x="11" y="394"/>
                        <a:pt x="9" y="393"/>
                        <a:pt x="8" y="393"/>
                      </a:cubicBezTo>
                      <a:cubicBezTo>
                        <a:pt x="2" y="391"/>
                        <a:pt x="0" y="385"/>
                        <a:pt x="2" y="379"/>
                      </a:cubicBezTo>
                      <a:cubicBezTo>
                        <a:pt x="56" y="231"/>
                        <a:pt x="151" y="101"/>
                        <a:pt x="274" y="3"/>
                      </a:cubicBezTo>
                      <a:cubicBezTo>
                        <a:pt x="279" y="0"/>
                        <a:pt x="286" y="0"/>
                        <a:pt x="289" y="5"/>
                      </a:cubicBezTo>
                      <a:cubicBezTo>
                        <a:pt x="293" y="10"/>
                        <a:pt x="292" y="17"/>
                        <a:pt x="288" y="21"/>
                      </a:cubicBezTo>
                      <a:cubicBezTo>
                        <a:pt x="167" y="116"/>
                        <a:pt x="75" y="242"/>
                        <a:pt x="22" y="386"/>
                      </a:cubicBezTo>
                      <a:cubicBezTo>
                        <a:pt x="21" y="391"/>
                        <a:pt x="16" y="394"/>
                        <a:pt x="12" y="394"/>
                      </a:cubicBez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" name="Google Shape;1489;p43">
                <a:extLst>
                  <a:ext uri="{FF2B5EF4-FFF2-40B4-BE49-F238E27FC236}">
                    <a16:creationId xmlns:a16="http://schemas.microsoft.com/office/drawing/2014/main" id="{79D3DDBC-E62E-2EF4-BED0-FCA12D60072D}"/>
                  </a:ext>
                </a:extLst>
              </p:cNvPr>
              <p:cNvGrpSpPr/>
              <p:nvPr/>
            </p:nvGrpSpPr>
            <p:grpSpPr>
              <a:xfrm rot="159944">
                <a:off x="586864" y="4080346"/>
                <a:ext cx="2981826" cy="880201"/>
                <a:chOff x="4516400" y="3556732"/>
                <a:chExt cx="3830996" cy="1130866"/>
              </a:xfrm>
            </p:grpSpPr>
            <p:sp>
              <p:nvSpPr>
                <p:cNvPr id="24" name="Google Shape;1490;p43">
                  <a:extLst>
                    <a:ext uri="{FF2B5EF4-FFF2-40B4-BE49-F238E27FC236}">
                      <a16:creationId xmlns:a16="http://schemas.microsoft.com/office/drawing/2014/main" id="{EBD4A5B5-93A2-6370-C846-E16BFAD809A6}"/>
                    </a:ext>
                  </a:extLst>
                </p:cNvPr>
                <p:cNvSpPr/>
                <p:nvPr/>
              </p:nvSpPr>
              <p:spPr>
                <a:xfrm>
                  <a:off x="5017459" y="4341378"/>
                  <a:ext cx="339257" cy="22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571" extrusionOk="0">
                      <a:moveTo>
                        <a:pt x="859" y="82"/>
                      </a:moveTo>
                      <a:lnTo>
                        <a:pt x="831" y="444"/>
                      </a:lnTo>
                      <a:cubicBezTo>
                        <a:pt x="461" y="570"/>
                        <a:pt x="0" y="363"/>
                        <a:pt x="0" y="363"/>
                      </a:cubicBezTo>
                      <a:lnTo>
                        <a:pt x="40" y="0"/>
                      </a:lnTo>
                      <a:cubicBezTo>
                        <a:pt x="81" y="16"/>
                        <a:pt x="456" y="154"/>
                        <a:pt x="859" y="82"/>
                      </a:cubicBezTo>
                    </a:path>
                  </a:pathLst>
                </a:custGeom>
                <a:solidFill>
                  <a:srgbClr val="EC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1491;p43">
                  <a:extLst>
                    <a:ext uri="{FF2B5EF4-FFF2-40B4-BE49-F238E27FC236}">
                      <a16:creationId xmlns:a16="http://schemas.microsoft.com/office/drawing/2014/main" id="{AFCA2C1E-C925-7C29-DC2C-291C592B9395}"/>
                    </a:ext>
                  </a:extLst>
                </p:cNvPr>
                <p:cNvSpPr/>
                <p:nvPr/>
              </p:nvSpPr>
              <p:spPr>
                <a:xfrm>
                  <a:off x="5033117" y="4236990"/>
                  <a:ext cx="332298" cy="165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417" extrusionOk="0">
                      <a:moveTo>
                        <a:pt x="840" y="81"/>
                      </a:moveTo>
                      <a:lnTo>
                        <a:pt x="819" y="344"/>
                      </a:lnTo>
                      <a:cubicBezTo>
                        <a:pt x="416" y="416"/>
                        <a:pt x="41" y="278"/>
                        <a:pt x="0" y="262"/>
                      </a:cubicBezTo>
                      <a:lnTo>
                        <a:pt x="29" y="0"/>
                      </a:lnTo>
                      <a:cubicBezTo>
                        <a:pt x="81" y="20"/>
                        <a:pt x="446" y="150"/>
                        <a:pt x="840" y="81"/>
                      </a:cubicBezTo>
                    </a:path>
                  </a:pathLst>
                </a:custGeom>
                <a:solidFill>
                  <a:srgbClr val="5622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1492;p43">
                  <a:extLst>
                    <a:ext uri="{FF2B5EF4-FFF2-40B4-BE49-F238E27FC236}">
                      <a16:creationId xmlns:a16="http://schemas.microsoft.com/office/drawing/2014/main" id="{3DB6A004-6CB7-28FE-A6E2-C7558261FA87}"/>
                    </a:ext>
                  </a:extLst>
                </p:cNvPr>
                <p:cNvSpPr/>
                <p:nvPr/>
              </p:nvSpPr>
              <p:spPr>
                <a:xfrm>
                  <a:off x="6431905" y="4069970"/>
                  <a:ext cx="1779804" cy="499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2" h="1264" extrusionOk="0">
                      <a:moveTo>
                        <a:pt x="4511" y="1263"/>
                      </a:moveTo>
                      <a:lnTo>
                        <a:pt x="268" y="1263"/>
                      </a:lnTo>
                      <a:cubicBezTo>
                        <a:pt x="268" y="1263"/>
                        <a:pt x="348" y="985"/>
                        <a:pt x="0" y="821"/>
                      </a:cubicBezTo>
                      <a:cubicBezTo>
                        <a:pt x="0" y="821"/>
                        <a:pt x="1" y="821"/>
                        <a:pt x="1" y="820"/>
                      </a:cubicBezTo>
                      <a:cubicBezTo>
                        <a:pt x="60" y="802"/>
                        <a:pt x="2726" y="0"/>
                        <a:pt x="4326" y="689"/>
                      </a:cubicBezTo>
                      <a:cubicBezTo>
                        <a:pt x="4326" y="689"/>
                        <a:pt x="4411" y="817"/>
                        <a:pt x="4467" y="1012"/>
                      </a:cubicBezTo>
                      <a:cubicBezTo>
                        <a:pt x="4488" y="1087"/>
                        <a:pt x="4505" y="1171"/>
                        <a:pt x="4511" y="1263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1493;p43">
                  <a:extLst>
                    <a:ext uri="{FF2B5EF4-FFF2-40B4-BE49-F238E27FC236}">
                      <a16:creationId xmlns:a16="http://schemas.microsoft.com/office/drawing/2014/main" id="{21EA43E9-3FA3-0828-1CF8-50357BE05AD3}"/>
                    </a:ext>
                  </a:extLst>
                </p:cNvPr>
                <p:cNvSpPr/>
                <p:nvPr/>
              </p:nvSpPr>
              <p:spPr>
                <a:xfrm>
                  <a:off x="6431905" y="4022996"/>
                  <a:ext cx="1706737" cy="372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6" h="942" extrusionOk="0">
                      <a:moveTo>
                        <a:pt x="4010" y="342"/>
                      </a:moveTo>
                      <a:lnTo>
                        <a:pt x="4325" y="810"/>
                      </a:lnTo>
                      <a:cubicBezTo>
                        <a:pt x="2725" y="121"/>
                        <a:pt x="59" y="923"/>
                        <a:pt x="0" y="941"/>
                      </a:cubicBezTo>
                      <a:cubicBezTo>
                        <a:pt x="2103" y="0"/>
                        <a:pt x="3388" y="143"/>
                        <a:pt x="4010" y="34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1494;p43">
                  <a:extLst>
                    <a:ext uri="{FF2B5EF4-FFF2-40B4-BE49-F238E27FC236}">
                      <a16:creationId xmlns:a16="http://schemas.microsoft.com/office/drawing/2014/main" id="{E4D4F48B-F945-5197-48C9-1E39C038C572}"/>
                    </a:ext>
                  </a:extLst>
                </p:cNvPr>
                <p:cNvSpPr/>
                <p:nvPr/>
              </p:nvSpPr>
              <p:spPr>
                <a:xfrm>
                  <a:off x="6351875" y="4452725"/>
                  <a:ext cx="160060" cy="177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" h="450" extrusionOk="0">
                      <a:moveTo>
                        <a:pt x="182" y="438"/>
                      </a:moveTo>
                      <a:cubicBezTo>
                        <a:pt x="141" y="434"/>
                        <a:pt x="48" y="410"/>
                        <a:pt x="27" y="274"/>
                      </a:cubicBezTo>
                      <a:cubicBezTo>
                        <a:pt x="0" y="97"/>
                        <a:pt x="202" y="1"/>
                        <a:pt x="202" y="1"/>
                      </a:cubicBezTo>
                      <a:lnTo>
                        <a:pt x="203" y="0"/>
                      </a:lnTo>
                      <a:cubicBezTo>
                        <a:pt x="214" y="5"/>
                        <a:pt x="404" y="101"/>
                        <a:pt x="377" y="272"/>
                      </a:cubicBezTo>
                      <a:cubicBezTo>
                        <a:pt x="351" y="449"/>
                        <a:pt x="202" y="437"/>
                        <a:pt x="202" y="437"/>
                      </a:cubicBezTo>
                      <a:lnTo>
                        <a:pt x="182" y="438"/>
                      </a:ln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1495;p43">
                  <a:extLst>
                    <a:ext uri="{FF2B5EF4-FFF2-40B4-BE49-F238E27FC236}">
                      <a16:creationId xmlns:a16="http://schemas.microsoft.com/office/drawing/2014/main" id="{C6010291-D3D8-C483-AAF1-8FD3D5F10E49}"/>
                    </a:ext>
                  </a:extLst>
                </p:cNvPr>
                <p:cNvSpPr/>
                <p:nvPr/>
              </p:nvSpPr>
              <p:spPr>
                <a:xfrm>
                  <a:off x="6431905" y="3556732"/>
                  <a:ext cx="1762403" cy="83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8" h="2123" extrusionOk="0">
                      <a:moveTo>
                        <a:pt x="1" y="2121"/>
                      </a:moveTo>
                      <a:cubicBezTo>
                        <a:pt x="1" y="2122"/>
                        <a:pt x="0" y="2122"/>
                        <a:pt x="0" y="2122"/>
                      </a:cubicBezTo>
                      <a:lnTo>
                        <a:pt x="0" y="1765"/>
                      </a:lnTo>
                      <a:lnTo>
                        <a:pt x="0" y="1764"/>
                      </a:lnTo>
                      <a:cubicBezTo>
                        <a:pt x="0" y="1764"/>
                        <a:pt x="2264" y="0"/>
                        <a:pt x="3771" y="955"/>
                      </a:cubicBezTo>
                      <a:lnTo>
                        <a:pt x="4467" y="1736"/>
                      </a:lnTo>
                      <a:cubicBezTo>
                        <a:pt x="4467" y="1736"/>
                        <a:pt x="4321" y="1623"/>
                        <a:pt x="4011" y="1522"/>
                      </a:cubicBezTo>
                      <a:cubicBezTo>
                        <a:pt x="3389" y="1323"/>
                        <a:pt x="2104" y="1180"/>
                        <a:pt x="1" y="212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1496;p43">
                  <a:extLst>
                    <a:ext uri="{FF2B5EF4-FFF2-40B4-BE49-F238E27FC236}">
                      <a16:creationId xmlns:a16="http://schemas.microsoft.com/office/drawing/2014/main" id="{4FAAF2A4-8057-E412-AA46-44184C4BF120}"/>
                    </a:ext>
                  </a:extLst>
                </p:cNvPr>
                <p:cNvSpPr/>
                <p:nvPr/>
              </p:nvSpPr>
              <p:spPr>
                <a:xfrm>
                  <a:off x="4669502" y="3556732"/>
                  <a:ext cx="1762410" cy="83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7" h="2123" extrusionOk="0">
                      <a:moveTo>
                        <a:pt x="4466" y="2122"/>
                      </a:moveTo>
                      <a:cubicBezTo>
                        <a:pt x="4466" y="2122"/>
                        <a:pt x="4466" y="2122"/>
                        <a:pt x="4465" y="2122"/>
                      </a:cubicBezTo>
                      <a:cubicBezTo>
                        <a:pt x="2362" y="1180"/>
                        <a:pt x="1077" y="1323"/>
                        <a:pt x="455" y="1523"/>
                      </a:cubicBezTo>
                      <a:cubicBezTo>
                        <a:pt x="145" y="1623"/>
                        <a:pt x="0" y="1736"/>
                        <a:pt x="0" y="1736"/>
                      </a:cubicBezTo>
                      <a:lnTo>
                        <a:pt x="695" y="955"/>
                      </a:lnTo>
                      <a:cubicBezTo>
                        <a:pt x="2202" y="0"/>
                        <a:pt x="4466" y="1764"/>
                        <a:pt x="4466" y="1764"/>
                      </a:cubicBezTo>
                      <a:lnTo>
                        <a:pt x="4466" y="2121"/>
                      </a:lnTo>
                      <a:lnTo>
                        <a:pt x="4466" y="2122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1497;p43">
                  <a:extLst>
                    <a:ext uri="{FF2B5EF4-FFF2-40B4-BE49-F238E27FC236}">
                      <a16:creationId xmlns:a16="http://schemas.microsoft.com/office/drawing/2014/main" id="{A2ED4FBF-FE0D-FC1D-C843-A821E1B9CF50}"/>
                    </a:ext>
                  </a:extLst>
                </p:cNvPr>
                <p:cNvSpPr/>
                <p:nvPr/>
              </p:nvSpPr>
              <p:spPr>
                <a:xfrm>
                  <a:off x="4652104" y="4071710"/>
                  <a:ext cx="1779804" cy="497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2" h="1263" extrusionOk="0">
                      <a:moveTo>
                        <a:pt x="4510" y="820"/>
                      </a:moveTo>
                      <a:cubicBezTo>
                        <a:pt x="4511" y="820"/>
                        <a:pt x="4511" y="820"/>
                        <a:pt x="4511" y="820"/>
                      </a:cubicBezTo>
                      <a:cubicBezTo>
                        <a:pt x="4163" y="985"/>
                        <a:pt x="4243" y="1262"/>
                        <a:pt x="4243" y="1262"/>
                      </a:cubicBezTo>
                      <a:lnTo>
                        <a:pt x="0" y="1262"/>
                      </a:lnTo>
                      <a:cubicBezTo>
                        <a:pt x="6" y="1171"/>
                        <a:pt x="23" y="1087"/>
                        <a:pt x="44" y="1012"/>
                      </a:cubicBezTo>
                      <a:lnTo>
                        <a:pt x="45" y="1012"/>
                      </a:lnTo>
                      <a:cubicBezTo>
                        <a:pt x="100" y="816"/>
                        <a:pt x="185" y="688"/>
                        <a:pt x="185" y="688"/>
                      </a:cubicBezTo>
                      <a:cubicBezTo>
                        <a:pt x="1785" y="0"/>
                        <a:pt x="4452" y="802"/>
                        <a:pt x="4510" y="82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1498;p43">
                  <a:extLst>
                    <a:ext uri="{FF2B5EF4-FFF2-40B4-BE49-F238E27FC236}">
                      <a16:creationId xmlns:a16="http://schemas.microsoft.com/office/drawing/2014/main" id="{117752B6-4C46-E8E0-BD7B-097022813B19}"/>
                    </a:ext>
                  </a:extLst>
                </p:cNvPr>
                <p:cNvSpPr/>
                <p:nvPr/>
              </p:nvSpPr>
              <p:spPr>
                <a:xfrm>
                  <a:off x="4725175" y="4022996"/>
                  <a:ext cx="1706737" cy="372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6" h="943" extrusionOk="0">
                      <a:moveTo>
                        <a:pt x="315" y="343"/>
                      </a:moveTo>
                      <a:cubicBezTo>
                        <a:pt x="937" y="143"/>
                        <a:pt x="2222" y="0"/>
                        <a:pt x="4325" y="942"/>
                      </a:cubicBezTo>
                      <a:cubicBezTo>
                        <a:pt x="4267" y="924"/>
                        <a:pt x="1600" y="122"/>
                        <a:pt x="0" y="810"/>
                      </a:cubicBezTo>
                      <a:lnTo>
                        <a:pt x="315" y="343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1499;p43">
                  <a:extLst>
                    <a:ext uri="{FF2B5EF4-FFF2-40B4-BE49-F238E27FC236}">
                      <a16:creationId xmlns:a16="http://schemas.microsoft.com/office/drawing/2014/main" id="{86CF4D10-9680-2B61-A0AC-A08B2A625FA4}"/>
                    </a:ext>
                  </a:extLst>
                </p:cNvPr>
                <p:cNvSpPr/>
                <p:nvPr/>
              </p:nvSpPr>
              <p:spPr>
                <a:xfrm>
                  <a:off x="4516400" y="4393572"/>
                  <a:ext cx="3830996" cy="29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2" h="745" extrusionOk="0">
                      <a:moveTo>
                        <a:pt x="4855" y="147"/>
                      </a:moveTo>
                      <a:cubicBezTo>
                        <a:pt x="4855" y="147"/>
                        <a:pt x="4653" y="243"/>
                        <a:pt x="4680" y="420"/>
                      </a:cubicBezTo>
                      <a:cubicBezTo>
                        <a:pt x="4701" y="556"/>
                        <a:pt x="4794" y="580"/>
                        <a:pt x="4835" y="584"/>
                      </a:cubicBezTo>
                      <a:lnTo>
                        <a:pt x="4855" y="583"/>
                      </a:lnTo>
                      <a:cubicBezTo>
                        <a:pt x="4855" y="583"/>
                        <a:pt x="5004" y="595"/>
                        <a:pt x="5030" y="418"/>
                      </a:cubicBezTo>
                      <a:cubicBezTo>
                        <a:pt x="5057" y="247"/>
                        <a:pt x="4867" y="151"/>
                        <a:pt x="4856" y="146"/>
                      </a:cubicBezTo>
                      <a:lnTo>
                        <a:pt x="4855" y="147"/>
                      </a:lnTo>
                      <a:close/>
                      <a:moveTo>
                        <a:pt x="4855" y="1"/>
                      </a:moveTo>
                      <a:lnTo>
                        <a:pt x="4855" y="0"/>
                      </a:lnTo>
                      <a:cubicBezTo>
                        <a:pt x="5203" y="164"/>
                        <a:pt x="5123" y="442"/>
                        <a:pt x="5123" y="442"/>
                      </a:cubicBezTo>
                      <a:lnTo>
                        <a:pt x="9366" y="442"/>
                      </a:lnTo>
                      <a:cubicBezTo>
                        <a:pt x="9360" y="350"/>
                        <a:pt x="9343" y="266"/>
                        <a:pt x="9322" y="191"/>
                      </a:cubicBezTo>
                      <a:lnTo>
                        <a:pt x="9711" y="639"/>
                      </a:lnTo>
                      <a:lnTo>
                        <a:pt x="5097" y="639"/>
                      </a:lnTo>
                      <a:cubicBezTo>
                        <a:pt x="5097" y="639"/>
                        <a:pt x="4986" y="743"/>
                        <a:pt x="4855" y="743"/>
                      </a:cubicBezTo>
                      <a:lnTo>
                        <a:pt x="4855" y="744"/>
                      </a:lnTo>
                      <a:cubicBezTo>
                        <a:pt x="4724" y="744"/>
                        <a:pt x="4613" y="641"/>
                        <a:pt x="4613" y="641"/>
                      </a:cubicBezTo>
                      <a:lnTo>
                        <a:pt x="0" y="641"/>
                      </a:lnTo>
                      <a:lnTo>
                        <a:pt x="388" y="193"/>
                      </a:lnTo>
                      <a:cubicBezTo>
                        <a:pt x="367" y="268"/>
                        <a:pt x="350" y="352"/>
                        <a:pt x="344" y="443"/>
                      </a:cubicBezTo>
                      <a:lnTo>
                        <a:pt x="4587" y="443"/>
                      </a:lnTo>
                      <a:cubicBezTo>
                        <a:pt x="4587" y="443"/>
                        <a:pt x="4507" y="166"/>
                        <a:pt x="48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1500;p43">
                  <a:extLst>
                    <a:ext uri="{FF2B5EF4-FFF2-40B4-BE49-F238E27FC236}">
                      <a16:creationId xmlns:a16="http://schemas.microsoft.com/office/drawing/2014/main" id="{31D8D7E7-1D2E-DAA8-D0F7-5A0B3202968E}"/>
                    </a:ext>
                  </a:extLst>
                </p:cNvPr>
                <p:cNvSpPr/>
                <p:nvPr/>
              </p:nvSpPr>
              <p:spPr>
                <a:xfrm>
                  <a:off x="4836521" y="3915129"/>
                  <a:ext cx="1607557" cy="49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5" h="1243" extrusionOk="0">
                      <a:moveTo>
                        <a:pt x="4042" y="1242"/>
                      </a:moveTo>
                      <a:cubicBezTo>
                        <a:pt x="4038" y="1242"/>
                        <a:pt x="4034" y="1241"/>
                        <a:pt x="4030" y="1239"/>
                      </a:cubicBezTo>
                      <a:cubicBezTo>
                        <a:pt x="1721" y="59"/>
                        <a:pt x="57" y="637"/>
                        <a:pt x="41" y="643"/>
                      </a:cubicBezTo>
                      <a:cubicBezTo>
                        <a:pt x="27" y="648"/>
                        <a:pt x="11" y="641"/>
                        <a:pt x="5" y="626"/>
                      </a:cubicBezTo>
                      <a:cubicBezTo>
                        <a:pt x="0" y="612"/>
                        <a:pt x="8" y="596"/>
                        <a:pt x="22" y="591"/>
                      </a:cubicBezTo>
                      <a:cubicBezTo>
                        <a:pt x="39" y="585"/>
                        <a:pt x="1725" y="0"/>
                        <a:pt x="4055" y="1190"/>
                      </a:cubicBezTo>
                      <a:cubicBezTo>
                        <a:pt x="4068" y="1197"/>
                        <a:pt x="4074" y="1214"/>
                        <a:pt x="4067" y="1227"/>
                      </a:cubicBezTo>
                      <a:cubicBezTo>
                        <a:pt x="4062" y="1237"/>
                        <a:pt x="4052" y="1242"/>
                        <a:pt x="4042" y="124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1501;p43">
                  <a:extLst>
                    <a:ext uri="{FF2B5EF4-FFF2-40B4-BE49-F238E27FC236}">
                      <a16:creationId xmlns:a16="http://schemas.microsoft.com/office/drawing/2014/main" id="{8E6B0CB4-DC19-0A69-4783-3F547FF80CFC}"/>
                    </a:ext>
                  </a:extLst>
                </p:cNvPr>
                <p:cNvSpPr/>
                <p:nvPr/>
              </p:nvSpPr>
              <p:spPr>
                <a:xfrm>
                  <a:off x="4712996" y="4071710"/>
                  <a:ext cx="1731087" cy="334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9" h="845" extrusionOk="0">
                      <a:moveTo>
                        <a:pt x="4357" y="844"/>
                      </a:moveTo>
                      <a:cubicBezTo>
                        <a:pt x="4355" y="844"/>
                        <a:pt x="4352" y="844"/>
                        <a:pt x="4350" y="843"/>
                      </a:cubicBezTo>
                      <a:cubicBezTo>
                        <a:pt x="1657" y="59"/>
                        <a:pt x="58" y="705"/>
                        <a:pt x="42" y="712"/>
                      </a:cubicBezTo>
                      <a:cubicBezTo>
                        <a:pt x="28" y="717"/>
                        <a:pt x="12" y="711"/>
                        <a:pt x="6" y="697"/>
                      </a:cubicBezTo>
                      <a:cubicBezTo>
                        <a:pt x="0" y="683"/>
                        <a:pt x="6" y="667"/>
                        <a:pt x="21" y="661"/>
                      </a:cubicBezTo>
                      <a:cubicBezTo>
                        <a:pt x="36" y="654"/>
                        <a:pt x="1654" y="0"/>
                        <a:pt x="4365" y="790"/>
                      </a:cubicBezTo>
                      <a:cubicBezTo>
                        <a:pt x="4380" y="794"/>
                        <a:pt x="4388" y="810"/>
                        <a:pt x="4384" y="824"/>
                      </a:cubicBezTo>
                      <a:cubicBezTo>
                        <a:pt x="4380" y="836"/>
                        <a:pt x="4369" y="844"/>
                        <a:pt x="4357" y="84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1502;p43">
                  <a:extLst>
                    <a:ext uri="{FF2B5EF4-FFF2-40B4-BE49-F238E27FC236}">
                      <a16:creationId xmlns:a16="http://schemas.microsoft.com/office/drawing/2014/main" id="{BC1DBD78-4B11-9626-4A89-DC226E1C7299}"/>
                    </a:ext>
                  </a:extLst>
                </p:cNvPr>
                <p:cNvSpPr/>
                <p:nvPr/>
              </p:nvSpPr>
              <p:spPr>
                <a:xfrm>
                  <a:off x="4672981" y="4317021"/>
                  <a:ext cx="1685846" cy="158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5" h="401" extrusionOk="0">
                      <a:moveTo>
                        <a:pt x="4243" y="400"/>
                      </a:moveTo>
                      <a:cubicBezTo>
                        <a:pt x="4240" y="400"/>
                        <a:pt x="4237" y="400"/>
                        <a:pt x="4234" y="399"/>
                      </a:cubicBezTo>
                      <a:cubicBezTo>
                        <a:pt x="4225" y="396"/>
                        <a:pt x="3302" y="97"/>
                        <a:pt x="2333" y="77"/>
                      </a:cubicBezTo>
                      <a:cubicBezTo>
                        <a:pt x="1364" y="56"/>
                        <a:pt x="48" y="301"/>
                        <a:pt x="35" y="304"/>
                      </a:cubicBezTo>
                      <a:cubicBezTo>
                        <a:pt x="20" y="306"/>
                        <a:pt x="6" y="297"/>
                        <a:pt x="3" y="282"/>
                      </a:cubicBezTo>
                      <a:cubicBezTo>
                        <a:pt x="0" y="267"/>
                        <a:pt x="10" y="252"/>
                        <a:pt x="25" y="249"/>
                      </a:cubicBezTo>
                      <a:cubicBezTo>
                        <a:pt x="38" y="247"/>
                        <a:pt x="1358" y="0"/>
                        <a:pt x="2334" y="21"/>
                      </a:cubicBezTo>
                      <a:cubicBezTo>
                        <a:pt x="3311" y="42"/>
                        <a:pt x="4242" y="343"/>
                        <a:pt x="4252" y="346"/>
                      </a:cubicBezTo>
                      <a:cubicBezTo>
                        <a:pt x="4266" y="351"/>
                        <a:pt x="4274" y="367"/>
                        <a:pt x="4269" y="381"/>
                      </a:cubicBezTo>
                      <a:cubicBezTo>
                        <a:pt x="4265" y="393"/>
                        <a:pt x="4255" y="400"/>
                        <a:pt x="4243" y="40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1503;p43">
                  <a:extLst>
                    <a:ext uri="{FF2B5EF4-FFF2-40B4-BE49-F238E27FC236}">
                      <a16:creationId xmlns:a16="http://schemas.microsoft.com/office/drawing/2014/main" id="{46A1224D-AC39-92EE-5A10-A0334ABB78C0}"/>
                    </a:ext>
                  </a:extLst>
                </p:cNvPr>
                <p:cNvSpPr/>
                <p:nvPr/>
              </p:nvSpPr>
              <p:spPr>
                <a:xfrm>
                  <a:off x="4639925" y="4431847"/>
                  <a:ext cx="1694549" cy="120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5" h="306" extrusionOk="0">
                      <a:moveTo>
                        <a:pt x="4264" y="305"/>
                      </a:moveTo>
                      <a:cubicBezTo>
                        <a:pt x="4262" y="305"/>
                        <a:pt x="4261" y="304"/>
                        <a:pt x="4259" y="304"/>
                      </a:cubicBezTo>
                      <a:cubicBezTo>
                        <a:pt x="4247" y="302"/>
                        <a:pt x="3043" y="56"/>
                        <a:pt x="2309" y="109"/>
                      </a:cubicBezTo>
                      <a:cubicBezTo>
                        <a:pt x="1571" y="162"/>
                        <a:pt x="47" y="296"/>
                        <a:pt x="32" y="297"/>
                      </a:cubicBezTo>
                      <a:cubicBezTo>
                        <a:pt x="16" y="299"/>
                        <a:pt x="3" y="288"/>
                        <a:pt x="2" y="272"/>
                      </a:cubicBezTo>
                      <a:cubicBezTo>
                        <a:pt x="0" y="257"/>
                        <a:pt x="12" y="244"/>
                        <a:pt x="27" y="242"/>
                      </a:cubicBezTo>
                      <a:cubicBezTo>
                        <a:pt x="42" y="241"/>
                        <a:pt x="1567" y="107"/>
                        <a:pt x="2305" y="54"/>
                      </a:cubicBezTo>
                      <a:cubicBezTo>
                        <a:pt x="3047" y="0"/>
                        <a:pt x="4258" y="248"/>
                        <a:pt x="4270" y="250"/>
                      </a:cubicBezTo>
                      <a:cubicBezTo>
                        <a:pt x="4285" y="253"/>
                        <a:pt x="4294" y="268"/>
                        <a:pt x="4291" y="283"/>
                      </a:cubicBezTo>
                      <a:cubicBezTo>
                        <a:pt x="4289" y="296"/>
                        <a:pt x="4277" y="305"/>
                        <a:pt x="4264" y="30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1504;p43">
                  <a:extLst>
                    <a:ext uri="{FF2B5EF4-FFF2-40B4-BE49-F238E27FC236}">
                      <a16:creationId xmlns:a16="http://schemas.microsoft.com/office/drawing/2014/main" id="{FA2556E7-354F-D1DA-3E77-003E277E63B1}"/>
                    </a:ext>
                  </a:extLst>
                </p:cNvPr>
                <p:cNvSpPr/>
                <p:nvPr/>
              </p:nvSpPr>
              <p:spPr>
                <a:xfrm>
                  <a:off x="4561635" y="4558853"/>
                  <a:ext cx="1776320" cy="78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197" extrusionOk="0">
                      <a:moveTo>
                        <a:pt x="4463" y="196"/>
                      </a:moveTo>
                      <a:lnTo>
                        <a:pt x="28" y="196"/>
                      </a:lnTo>
                      <a:cubicBezTo>
                        <a:pt x="13" y="196"/>
                        <a:pt x="0" y="183"/>
                        <a:pt x="0" y="168"/>
                      </a:cubicBezTo>
                      <a:cubicBezTo>
                        <a:pt x="0" y="153"/>
                        <a:pt x="13" y="140"/>
                        <a:pt x="28" y="140"/>
                      </a:cubicBezTo>
                      <a:lnTo>
                        <a:pt x="4437" y="140"/>
                      </a:lnTo>
                      <a:lnTo>
                        <a:pt x="4444" y="26"/>
                      </a:lnTo>
                      <a:cubicBezTo>
                        <a:pt x="4445" y="11"/>
                        <a:pt x="4456" y="0"/>
                        <a:pt x="4473" y="0"/>
                      </a:cubicBezTo>
                      <a:cubicBezTo>
                        <a:pt x="4488" y="1"/>
                        <a:pt x="4500" y="14"/>
                        <a:pt x="4499" y="29"/>
                      </a:cubicBezTo>
                      <a:lnTo>
                        <a:pt x="4491" y="170"/>
                      </a:lnTo>
                      <a:cubicBezTo>
                        <a:pt x="4490" y="184"/>
                        <a:pt x="4478" y="196"/>
                        <a:pt x="4463" y="19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1505;p43">
                  <a:extLst>
                    <a:ext uri="{FF2B5EF4-FFF2-40B4-BE49-F238E27FC236}">
                      <a16:creationId xmlns:a16="http://schemas.microsoft.com/office/drawing/2014/main" id="{CBF488D8-3A3F-3E12-E9C8-6708ECFDF9D0}"/>
                    </a:ext>
                  </a:extLst>
                </p:cNvPr>
                <p:cNvSpPr/>
                <p:nvPr/>
              </p:nvSpPr>
              <p:spPr>
                <a:xfrm>
                  <a:off x="6419728" y="3916868"/>
                  <a:ext cx="1607570" cy="49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4" h="1243" extrusionOk="0">
                      <a:moveTo>
                        <a:pt x="31" y="1242"/>
                      </a:moveTo>
                      <a:cubicBezTo>
                        <a:pt x="21" y="1242"/>
                        <a:pt x="12" y="1237"/>
                        <a:pt x="7" y="1227"/>
                      </a:cubicBezTo>
                      <a:cubicBezTo>
                        <a:pt x="0" y="1214"/>
                        <a:pt x="5" y="1197"/>
                        <a:pt x="19" y="1190"/>
                      </a:cubicBezTo>
                      <a:cubicBezTo>
                        <a:pt x="2349" y="0"/>
                        <a:pt x="4035" y="585"/>
                        <a:pt x="4051" y="591"/>
                      </a:cubicBezTo>
                      <a:cubicBezTo>
                        <a:pt x="4066" y="596"/>
                        <a:pt x="4073" y="612"/>
                        <a:pt x="4068" y="626"/>
                      </a:cubicBezTo>
                      <a:cubicBezTo>
                        <a:pt x="4063" y="641"/>
                        <a:pt x="4047" y="648"/>
                        <a:pt x="4033" y="643"/>
                      </a:cubicBezTo>
                      <a:cubicBezTo>
                        <a:pt x="4016" y="637"/>
                        <a:pt x="2351" y="60"/>
                        <a:pt x="44" y="1239"/>
                      </a:cubicBezTo>
                      <a:cubicBezTo>
                        <a:pt x="40" y="1241"/>
                        <a:pt x="36" y="1242"/>
                        <a:pt x="31" y="124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1506;p43">
                  <a:extLst>
                    <a:ext uri="{FF2B5EF4-FFF2-40B4-BE49-F238E27FC236}">
                      <a16:creationId xmlns:a16="http://schemas.microsoft.com/office/drawing/2014/main" id="{721A785D-5332-CE80-39C2-A74393952F3A}"/>
                    </a:ext>
                  </a:extLst>
                </p:cNvPr>
                <p:cNvSpPr/>
                <p:nvPr/>
              </p:nvSpPr>
              <p:spPr>
                <a:xfrm>
                  <a:off x="6419728" y="4073450"/>
                  <a:ext cx="1731087" cy="33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9" h="844" extrusionOk="0">
                      <a:moveTo>
                        <a:pt x="30" y="843"/>
                      </a:moveTo>
                      <a:cubicBezTo>
                        <a:pt x="18" y="843"/>
                        <a:pt x="7" y="835"/>
                        <a:pt x="4" y="823"/>
                      </a:cubicBezTo>
                      <a:cubicBezTo>
                        <a:pt x="0" y="809"/>
                        <a:pt x="8" y="793"/>
                        <a:pt x="23" y="789"/>
                      </a:cubicBezTo>
                      <a:cubicBezTo>
                        <a:pt x="2733" y="0"/>
                        <a:pt x="4351" y="653"/>
                        <a:pt x="4367" y="660"/>
                      </a:cubicBezTo>
                      <a:cubicBezTo>
                        <a:pt x="4381" y="666"/>
                        <a:pt x="4388" y="682"/>
                        <a:pt x="4382" y="696"/>
                      </a:cubicBezTo>
                      <a:cubicBezTo>
                        <a:pt x="4376" y="710"/>
                        <a:pt x="4360" y="716"/>
                        <a:pt x="4346" y="711"/>
                      </a:cubicBezTo>
                      <a:cubicBezTo>
                        <a:pt x="4330" y="704"/>
                        <a:pt x="2728" y="58"/>
                        <a:pt x="38" y="842"/>
                      </a:cubicBezTo>
                      <a:cubicBezTo>
                        <a:pt x="35" y="843"/>
                        <a:pt x="33" y="843"/>
                        <a:pt x="30" y="84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1507;p43">
                  <a:extLst>
                    <a:ext uri="{FF2B5EF4-FFF2-40B4-BE49-F238E27FC236}">
                      <a16:creationId xmlns:a16="http://schemas.microsoft.com/office/drawing/2014/main" id="{FB56E343-4F79-AEC9-DB2B-3E4F7782F6EE}"/>
                    </a:ext>
                  </a:extLst>
                </p:cNvPr>
                <p:cNvSpPr/>
                <p:nvPr/>
              </p:nvSpPr>
              <p:spPr>
                <a:xfrm>
                  <a:off x="6504977" y="4318761"/>
                  <a:ext cx="1685858" cy="158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4" h="401" extrusionOk="0">
                      <a:moveTo>
                        <a:pt x="31" y="400"/>
                      </a:moveTo>
                      <a:cubicBezTo>
                        <a:pt x="19" y="400"/>
                        <a:pt x="8" y="393"/>
                        <a:pt x="4" y="381"/>
                      </a:cubicBezTo>
                      <a:cubicBezTo>
                        <a:pt x="0" y="367"/>
                        <a:pt x="8" y="351"/>
                        <a:pt x="22" y="346"/>
                      </a:cubicBezTo>
                      <a:cubicBezTo>
                        <a:pt x="31" y="343"/>
                        <a:pt x="962" y="42"/>
                        <a:pt x="1940" y="21"/>
                      </a:cubicBezTo>
                      <a:cubicBezTo>
                        <a:pt x="2916" y="0"/>
                        <a:pt x="4235" y="247"/>
                        <a:pt x="4248" y="249"/>
                      </a:cubicBezTo>
                      <a:cubicBezTo>
                        <a:pt x="4263" y="252"/>
                        <a:pt x="4273" y="267"/>
                        <a:pt x="4270" y="282"/>
                      </a:cubicBezTo>
                      <a:cubicBezTo>
                        <a:pt x="4268" y="297"/>
                        <a:pt x="4253" y="306"/>
                        <a:pt x="4238" y="304"/>
                      </a:cubicBezTo>
                      <a:cubicBezTo>
                        <a:pt x="4225" y="301"/>
                        <a:pt x="2910" y="56"/>
                        <a:pt x="1941" y="77"/>
                      </a:cubicBezTo>
                      <a:cubicBezTo>
                        <a:pt x="972" y="97"/>
                        <a:pt x="48" y="396"/>
                        <a:pt x="39" y="399"/>
                      </a:cubicBezTo>
                      <a:cubicBezTo>
                        <a:pt x="36" y="400"/>
                        <a:pt x="33" y="400"/>
                        <a:pt x="31" y="40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1508;p43">
                  <a:extLst>
                    <a:ext uri="{FF2B5EF4-FFF2-40B4-BE49-F238E27FC236}">
                      <a16:creationId xmlns:a16="http://schemas.microsoft.com/office/drawing/2014/main" id="{ED1FA8E9-8E3B-75CC-D6FB-1B7776B75E31}"/>
                    </a:ext>
                  </a:extLst>
                </p:cNvPr>
                <p:cNvSpPr/>
                <p:nvPr/>
              </p:nvSpPr>
              <p:spPr>
                <a:xfrm>
                  <a:off x="6529334" y="4433588"/>
                  <a:ext cx="1694549" cy="120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5" h="306" extrusionOk="0">
                      <a:moveTo>
                        <a:pt x="30" y="305"/>
                      </a:moveTo>
                      <a:cubicBezTo>
                        <a:pt x="17" y="305"/>
                        <a:pt x="6" y="296"/>
                        <a:pt x="3" y="283"/>
                      </a:cubicBezTo>
                      <a:cubicBezTo>
                        <a:pt x="0" y="268"/>
                        <a:pt x="10" y="253"/>
                        <a:pt x="25" y="250"/>
                      </a:cubicBezTo>
                      <a:cubicBezTo>
                        <a:pt x="37" y="248"/>
                        <a:pt x="1247" y="0"/>
                        <a:pt x="1989" y="54"/>
                      </a:cubicBezTo>
                      <a:cubicBezTo>
                        <a:pt x="2728" y="107"/>
                        <a:pt x="4252" y="241"/>
                        <a:pt x="4268" y="242"/>
                      </a:cubicBezTo>
                      <a:cubicBezTo>
                        <a:pt x="4283" y="244"/>
                        <a:pt x="4294" y="257"/>
                        <a:pt x="4293" y="272"/>
                      </a:cubicBezTo>
                      <a:cubicBezTo>
                        <a:pt x="4291" y="288"/>
                        <a:pt x="4278" y="299"/>
                        <a:pt x="4263" y="297"/>
                      </a:cubicBezTo>
                      <a:cubicBezTo>
                        <a:pt x="4248" y="296"/>
                        <a:pt x="2723" y="162"/>
                        <a:pt x="1985" y="109"/>
                      </a:cubicBezTo>
                      <a:cubicBezTo>
                        <a:pt x="1251" y="56"/>
                        <a:pt x="48" y="302"/>
                        <a:pt x="36" y="304"/>
                      </a:cubicBezTo>
                      <a:cubicBezTo>
                        <a:pt x="34" y="304"/>
                        <a:pt x="32" y="305"/>
                        <a:pt x="30" y="30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1509;p43">
                  <a:extLst>
                    <a:ext uri="{FF2B5EF4-FFF2-40B4-BE49-F238E27FC236}">
                      <a16:creationId xmlns:a16="http://schemas.microsoft.com/office/drawing/2014/main" id="{E57EFD0A-40E9-EAB9-5FA8-F1A3280EE2C3}"/>
                    </a:ext>
                  </a:extLst>
                </p:cNvPr>
                <p:cNvSpPr/>
                <p:nvPr/>
              </p:nvSpPr>
              <p:spPr>
                <a:xfrm>
                  <a:off x="6527594" y="4558853"/>
                  <a:ext cx="1774575" cy="78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0" h="198" extrusionOk="0">
                      <a:moveTo>
                        <a:pt x="4472" y="197"/>
                      </a:moveTo>
                      <a:lnTo>
                        <a:pt x="36" y="197"/>
                      </a:lnTo>
                      <a:cubicBezTo>
                        <a:pt x="22" y="197"/>
                        <a:pt x="9" y="185"/>
                        <a:pt x="9" y="171"/>
                      </a:cubicBezTo>
                      <a:lnTo>
                        <a:pt x="1" y="30"/>
                      </a:lnTo>
                      <a:cubicBezTo>
                        <a:pt x="0" y="15"/>
                        <a:pt x="12" y="2"/>
                        <a:pt x="27" y="1"/>
                      </a:cubicBezTo>
                      <a:cubicBezTo>
                        <a:pt x="43" y="0"/>
                        <a:pt x="55" y="12"/>
                        <a:pt x="56" y="27"/>
                      </a:cubicBezTo>
                      <a:lnTo>
                        <a:pt x="62" y="141"/>
                      </a:lnTo>
                      <a:lnTo>
                        <a:pt x="4472" y="141"/>
                      </a:lnTo>
                      <a:cubicBezTo>
                        <a:pt x="4487" y="141"/>
                        <a:pt x="4499" y="154"/>
                        <a:pt x="4499" y="169"/>
                      </a:cubicBezTo>
                      <a:cubicBezTo>
                        <a:pt x="4499" y="184"/>
                        <a:pt x="4487" y="197"/>
                        <a:pt x="4472" y="19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1510;p43">
                  <a:extLst>
                    <a:ext uri="{FF2B5EF4-FFF2-40B4-BE49-F238E27FC236}">
                      <a16:creationId xmlns:a16="http://schemas.microsoft.com/office/drawing/2014/main" id="{1CE2AB62-89B0-6BE2-798E-C061666631F0}"/>
                    </a:ext>
                  </a:extLst>
                </p:cNvPr>
                <p:cNvSpPr/>
                <p:nvPr/>
              </p:nvSpPr>
              <p:spPr>
                <a:xfrm>
                  <a:off x="6421467" y="4242210"/>
                  <a:ext cx="22617" cy="163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413" extrusionOk="0">
                      <a:moveTo>
                        <a:pt x="27" y="412"/>
                      </a:moveTo>
                      <a:cubicBezTo>
                        <a:pt x="12" y="412"/>
                        <a:pt x="0" y="400"/>
                        <a:pt x="0" y="385"/>
                      </a:cubicBezTo>
                      <a:lnTo>
                        <a:pt x="0" y="27"/>
                      </a:lnTo>
                      <a:cubicBezTo>
                        <a:pt x="0" y="12"/>
                        <a:pt x="12" y="0"/>
                        <a:pt x="27" y="0"/>
                      </a:cubicBezTo>
                      <a:cubicBezTo>
                        <a:pt x="42" y="0"/>
                        <a:pt x="55" y="12"/>
                        <a:pt x="55" y="27"/>
                      </a:cubicBezTo>
                      <a:lnTo>
                        <a:pt x="55" y="385"/>
                      </a:lnTo>
                      <a:cubicBezTo>
                        <a:pt x="55" y="400"/>
                        <a:pt x="42" y="412"/>
                        <a:pt x="27" y="4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" name="Google Shape;1511;p43">
                <a:extLst>
                  <a:ext uri="{FF2B5EF4-FFF2-40B4-BE49-F238E27FC236}">
                    <a16:creationId xmlns:a16="http://schemas.microsoft.com/office/drawing/2014/main" id="{8B5466B1-3FE6-01FF-FBC4-FE880688917A}"/>
                  </a:ext>
                </a:extLst>
              </p:cNvPr>
              <p:cNvGrpSpPr/>
              <p:nvPr/>
            </p:nvGrpSpPr>
            <p:grpSpPr>
              <a:xfrm>
                <a:off x="2151250" y="3681100"/>
                <a:ext cx="503237" cy="561976"/>
                <a:chOff x="2151250" y="3681100"/>
                <a:chExt cx="503237" cy="561976"/>
              </a:xfrm>
            </p:grpSpPr>
            <p:sp>
              <p:nvSpPr>
                <p:cNvPr id="15" name="Google Shape;1512;p43">
                  <a:extLst>
                    <a:ext uri="{FF2B5EF4-FFF2-40B4-BE49-F238E27FC236}">
                      <a16:creationId xmlns:a16="http://schemas.microsoft.com/office/drawing/2014/main" id="{08FFDC56-9954-67D2-D945-53E61F541732}"/>
                    </a:ext>
                  </a:extLst>
                </p:cNvPr>
                <p:cNvSpPr/>
                <p:nvPr/>
              </p:nvSpPr>
              <p:spPr>
                <a:xfrm>
                  <a:off x="2167125" y="3789050"/>
                  <a:ext cx="487362" cy="454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2" h="1263" extrusionOk="0">
                      <a:moveTo>
                        <a:pt x="869" y="86"/>
                      </a:moveTo>
                      <a:cubicBezTo>
                        <a:pt x="1190" y="188"/>
                        <a:pt x="1351" y="543"/>
                        <a:pt x="1220" y="850"/>
                      </a:cubicBezTo>
                      <a:cubicBezTo>
                        <a:pt x="1105" y="1123"/>
                        <a:pt x="792" y="1262"/>
                        <a:pt x="511" y="1165"/>
                      </a:cubicBezTo>
                      <a:cubicBezTo>
                        <a:pt x="448" y="1143"/>
                        <a:pt x="391" y="1112"/>
                        <a:pt x="342" y="1072"/>
                      </a:cubicBezTo>
                      <a:cubicBezTo>
                        <a:pt x="322" y="1057"/>
                        <a:pt x="297" y="1050"/>
                        <a:pt x="272" y="1054"/>
                      </a:cubicBezTo>
                      <a:cubicBezTo>
                        <a:pt x="178" y="1068"/>
                        <a:pt x="80" y="1048"/>
                        <a:pt x="0" y="997"/>
                      </a:cubicBezTo>
                      <a:cubicBezTo>
                        <a:pt x="56" y="990"/>
                        <a:pt x="108" y="962"/>
                        <a:pt x="147" y="922"/>
                      </a:cubicBezTo>
                      <a:cubicBezTo>
                        <a:pt x="170" y="898"/>
                        <a:pt x="178" y="862"/>
                        <a:pt x="166" y="831"/>
                      </a:cubicBezTo>
                      <a:cubicBezTo>
                        <a:pt x="112" y="691"/>
                        <a:pt x="113" y="530"/>
                        <a:pt x="185" y="381"/>
                      </a:cubicBezTo>
                      <a:cubicBezTo>
                        <a:pt x="306" y="127"/>
                        <a:pt x="601" y="0"/>
                        <a:pt x="869" y="8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1513;p43">
                  <a:extLst>
                    <a:ext uri="{FF2B5EF4-FFF2-40B4-BE49-F238E27FC236}">
                      <a16:creationId xmlns:a16="http://schemas.microsoft.com/office/drawing/2014/main" id="{1497EC1A-C5C7-FA0E-1026-6F5837151028}"/>
                    </a:ext>
                  </a:extLst>
                </p:cNvPr>
                <p:cNvSpPr/>
                <p:nvPr/>
              </p:nvSpPr>
              <p:spPr>
                <a:xfrm>
                  <a:off x="2259200" y="3823975"/>
                  <a:ext cx="141287" cy="1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310" extrusionOk="0">
                      <a:moveTo>
                        <a:pt x="21" y="309"/>
                      </a:moveTo>
                      <a:cubicBezTo>
                        <a:pt x="19" y="309"/>
                        <a:pt x="17" y="309"/>
                        <a:pt x="15" y="308"/>
                      </a:cubicBezTo>
                      <a:cubicBezTo>
                        <a:pt x="5" y="304"/>
                        <a:pt x="0" y="293"/>
                        <a:pt x="3" y="283"/>
                      </a:cubicBezTo>
                      <a:cubicBezTo>
                        <a:pt x="58" y="130"/>
                        <a:pt x="209" y="13"/>
                        <a:pt x="372" y="1"/>
                      </a:cubicBezTo>
                      <a:cubicBezTo>
                        <a:pt x="382" y="0"/>
                        <a:pt x="392" y="8"/>
                        <a:pt x="393" y="18"/>
                      </a:cubicBezTo>
                      <a:cubicBezTo>
                        <a:pt x="393" y="29"/>
                        <a:pt x="385" y="38"/>
                        <a:pt x="375" y="39"/>
                      </a:cubicBezTo>
                      <a:cubicBezTo>
                        <a:pt x="227" y="51"/>
                        <a:pt x="89" y="157"/>
                        <a:pt x="40" y="296"/>
                      </a:cubicBezTo>
                      <a:cubicBezTo>
                        <a:pt x="37" y="304"/>
                        <a:pt x="29" y="309"/>
                        <a:pt x="21" y="3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514;p43">
                  <a:extLst>
                    <a:ext uri="{FF2B5EF4-FFF2-40B4-BE49-F238E27FC236}">
                      <a16:creationId xmlns:a16="http://schemas.microsoft.com/office/drawing/2014/main" id="{E6AE7AD9-B2AC-4E40-87F3-E6C3457927BB}"/>
                    </a:ext>
                  </a:extLst>
                </p:cNvPr>
                <p:cNvSpPr/>
                <p:nvPr/>
              </p:nvSpPr>
              <p:spPr>
                <a:xfrm>
                  <a:off x="2417950" y="3681100"/>
                  <a:ext cx="196849" cy="32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908" extrusionOk="0">
                      <a:moveTo>
                        <a:pt x="372" y="19"/>
                      </a:moveTo>
                      <a:cubicBezTo>
                        <a:pt x="484" y="43"/>
                        <a:pt x="545" y="165"/>
                        <a:pt x="496" y="269"/>
                      </a:cubicBezTo>
                      <a:lnTo>
                        <a:pt x="230" y="828"/>
                      </a:lnTo>
                      <a:cubicBezTo>
                        <a:pt x="205" y="881"/>
                        <a:pt x="144" y="907"/>
                        <a:pt x="89" y="888"/>
                      </a:cubicBezTo>
                      <a:cubicBezTo>
                        <a:pt x="32" y="868"/>
                        <a:pt x="0" y="809"/>
                        <a:pt x="14" y="751"/>
                      </a:cubicBezTo>
                      <a:lnTo>
                        <a:pt x="163" y="150"/>
                      </a:lnTo>
                      <a:cubicBezTo>
                        <a:pt x="164" y="145"/>
                        <a:pt x="166" y="140"/>
                        <a:pt x="168" y="135"/>
                      </a:cubicBezTo>
                      <a:cubicBezTo>
                        <a:pt x="197" y="51"/>
                        <a:pt x="284" y="0"/>
                        <a:pt x="372" y="1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515;p43">
                  <a:extLst>
                    <a:ext uri="{FF2B5EF4-FFF2-40B4-BE49-F238E27FC236}">
                      <a16:creationId xmlns:a16="http://schemas.microsoft.com/office/drawing/2014/main" id="{C423F370-4436-5719-76D2-B5C78494F695}"/>
                    </a:ext>
                  </a:extLst>
                </p:cNvPr>
                <p:cNvSpPr/>
                <p:nvPr/>
              </p:nvSpPr>
              <p:spPr>
                <a:xfrm>
                  <a:off x="2368737" y="4016062"/>
                  <a:ext cx="111125" cy="1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308" extrusionOk="0">
                      <a:moveTo>
                        <a:pt x="198" y="24"/>
                      </a:moveTo>
                      <a:cubicBezTo>
                        <a:pt x="269" y="49"/>
                        <a:pt x="307" y="127"/>
                        <a:pt x="283" y="198"/>
                      </a:cubicBezTo>
                      <a:cubicBezTo>
                        <a:pt x="258" y="269"/>
                        <a:pt x="180" y="307"/>
                        <a:pt x="109" y="282"/>
                      </a:cubicBezTo>
                      <a:cubicBezTo>
                        <a:pt x="38" y="258"/>
                        <a:pt x="0" y="180"/>
                        <a:pt x="25" y="109"/>
                      </a:cubicBezTo>
                      <a:cubicBezTo>
                        <a:pt x="49" y="38"/>
                        <a:pt x="127" y="0"/>
                        <a:pt x="198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516;p43">
                  <a:extLst>
                    <a:ext uri="{FF2B5EF4-FFF2-40B4-BE49-F238E27FC236}">
                      <a16:creationId xmlns:a16="http://schemas.microsoft.com/office/drawing/2014/main" id="{A18BB487-8B5A-C9F0-FA52-5980614FDA86}"/>
                    </a:ext>
                  </a:extLst>
                </p:cNvPr>
                <p:cNvSpPr/>
                <p:nvPr/>
              </p:nvSpPr>
              <p:spPr>
                <a:xfrm>
                  <a:off x="2216337" y="3681100"/>
                  <a:ext cx="69850" cy="106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297" extrusionOk="0">
                      <a:moveTo>
                        <a:pt x="171" y="296"/>
                      </a:moveTo>
                      <a:cubicBezTo>
                        <a:pt x="164" y="296"/>
                        <a:pt x="158" y="292"/>
                        <a:pt x="154" y="287"/>
                      </a:cubicBezTo>
                      <a:cubicBezTo>
                        <a:pt x="102" y="204"/>
                        <a:pt x="52" y="118"/>
                        <a:pt x="6" y="32"/>
                      </a:cubicBezTo>
                      <a:cubicBezTo>
                        <a:pt x="0" y="22"/>
                        <a:pt x="4" y="10"/>
                        <a:pt x="13" y="5"/>
                      </a:cubicBezTo>
                      <a:cubicBezTo>
                        <a:pt x="23" y="0"/>
                        <a:pt x="35" y="4"/>
                        <a:pt x="40" y="13"/>
                      </a:cubicBezTo>
                      <a:cubicBezTo>
                        <a:pt x="85" y="99"/>
                        <a:pt x="135" y="184"/>
                        <a:pt x="187" y="266"/>
                      </a:cubicBezTo>
                      <a:cubicBezTo>
                        <a:pt x="193" y="275"/>
                        <a:pt x="190" y="287"/>
                        <a:pt x="181" y="293"/>
                      </a:cubicBezTo>
                      <a:cubicBezTo>
                        <a:pt x="178" y="295"/>
                        <a:pt x="174" y="296"/>
                        <a:pt x="171" y="29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1517;p43">
                  <a:extLst>
                    <a:ext uri="{FF2B5EF4-FFF2-40B4-BE49-F238E27FC236}">
                      <a16:creationId xmlns:a16="http://schemas.microsoft.com/office/drawing/2014/main" id="{5A2851B6-CD58-8CF1-7E32-9238EBFE6E3A}"/>
                    </a:ext>
                  </a:extLst>
                </p:cNvPr>
                <p:cNvSpPr/>
                <p:nvPr/>
              </p:nvSpPr>
              <p:spPr>
                <a:xfrm>
                  <a:off x="2163950" y="3747775"/>
                  <a:ext cx="85725" cy="65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182" extrusionOk="0">
                      <a:moveTo>
                        <a:pt x="213" y="181"/>
                      </a:moveTo>
                      <a:cubicBezTo>
                        <a:pt x="209" y="181"/>
                        <a:pt x="205" y="180"/>
                        <a:pt x="201" y="178"/>
                      </a:cubicBezTo>
                      <a:lnTo>
                        <a:pt x="10" y="38"/>
                      </a:lnTo>
                      <a:cubicBezTo>
                        <a:pt x="2" y="32"/>
                        <a:pt x="0" y="19"/>
                        <a:pt x="6" y="11"/>
                      </a:cubicBezTo>
                      <a:cubicBezTo>
                        <a:pt x="13" y="2"/>
                        <a:pt x="25" y="0"/>
                        <a:pt x="33" y="7"/>
                      </a:cubicBezTo>
                      <a:lnTo>
                        <a:pt x="224" y="146"/>
                      </a:lnTo>
                      <a:cubicBezTo>
                        <a:pt x="233" y="153"/>
                        <a:pt x="235" y="165"/>
                        <a:pt x="228" y="173"/>
                      </a:cubicBezTo>
                      <a:cubicBezTo>
                        <a:pt x="224" y="179"/>
                        <a:pt x="218" y="181"/>
                        <a:pt x="213" y="18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1518;p43">
                  <a:extLst>
                    <a:ext uri="{FF2B5EF4-FFF2-40B4-BE49-F238E27FC236}">
                      <a16:creationId xmlns:a16="http://schemas.microsoft.com/office/drawing/2014/main" id="{08A594D8-5568-FD8F-DD64-9D9A2BBFE20B}"/>
                    </a:ext>
                  </a:extLst>
                </p:cNvPr>
                <p:cNvSpPr/>
                <p:nvPr/>
              </p:nvSpPr>
              <p:spPr>
                <a:xfrm>
                  <a:off x="2151250" y="3812862"/>
                  <a:ext cx="74612" cy="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" h="95" extrusionOk="0">
                      <a:moveTo>
                        <a:pt x="185" y="94"/>
                      </a:moveTo>
                      <a:cubicBezTo>
                        <a:pt x="183" y="94"/>
                        <a:pt x="181" y="93"/>
                        <a:pt x="179" y="93"/>
                      </a:cubicBezTo>
                      <a:lnTo>
                        <a:pt x="16" y="40"/>
                      </a:lnTo>
                      <a:cubicBezTo>
                        <a:pt x="6" y="37"/>
                        <a:pt x="0" y="26"/>
                        <a:pt x="3" y="16"/>
                      </a:cubicBezTo>
                      <a:cubicBezTo>
                        <a:pt x="7" y="5"/>
                        <a:pt x="17" y="0"/>
                        <a:pt x="28" y="3"/>
                      </a:cubicBezTo>
                      <a:lnTo>
                        <a:pt x="191" y="56"/>
                      </a:lnTo>
                      <a:cubicBezTo>
                        <a:pt x="201" y="59"/>
                        <a:pt x="206" y="70"/>
                        <a:pt x="203" y="80"/>
                      </a:cubicBezTo>
                      <a:cubicBezTo>
                        <a:pt x="200" y="88"/>
                        <a:pt x="193" y="94"/>
                        <a:pt x="185" y="9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1519;p43">
                  <a:extLst>
                    <a:ext uri="{FF2B5EF4-FFF2-40B4-BE49-F238E27FC236}">
                      <a16:creationId xmlns:a16="http://schemas.microsoft.com/office/drawing/2014/main" id="{8A45210D-C988-575C-8DEB-DB59529B7512}"/>
                    </a:ext>
                  </a:extLst>
                </p:cNvPr>
                <p:cNvSpPr/>
                <p:nvPr/>
              </p:nvSpPr>
              <p:spPr>
                <a:xfrm>
                  <a:off x="2311587" y="3696975"/>
                  <a:ext cx="15875" cy="8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230" extrusionOk="0">
                      <a:moveTo>
                        <a:pt x="24" y="229"/>
                      </a:moveTo>
                      <a:cubicBezTo>
                        <a:pt x="14" y="229"/>
                        <a:pt x="5" y="220"/>
                        <a:pt x="5" y="210"/>
                      </a:cubicBezTo>
                      <a:lnTo>
                        <a:pt x="0" y="20"/>
                      </a:lnTo>
                      <a:cubicBezTo>
                        <a:pt x="0" y="9"/>
                        <a:pt x="9" y="0"/>
                        <a:pt x="19" y="0"/>
                      </a:cubicBezTo>
                      <a:cubicBezTo>
                        <a:pt x="32" y="0"/>
                        <a:pt x="39" y="8"/>
                        <a:pt x="39" y="19"/>
                      </a:cubicBezTo>
                      <a:lnTo>
                        <a:pt x="44" y="209"/>
                      </a:lnTo>
                      <a:cubicBezTo>
                        <a:pt x="44" y="219"/>
                        <a:pt x="36" y="228"/>
                        <a:pt x="25" y="229"/>
                      </a:cubicBezTo>
                      <a:cubicBezTo>
                        <a:pt x="25" y="229"/>
                        <a:pt x="25" y="229"/>
                        <a:pt x="24" y="2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1520;p43">
                  <a:extLst>
                    <a:ext uri="{FF2B5EF4-FFF2-40B4-BE49-F238E27FC236}">
                      <a16:creationId xmlns:a16="http://schemas.microsoft.com/office/drawing/2014/main" id="{6AF10007-C5F9-8EE4-3233-046B9ED45021}"/>
                    </a:ext>
                  </a:extLst>
                </p:cNvPr>
                <p:cNvSpPr/>
                <p:nvPr/>
              </p:nvSpPr>
              <p:spPr>
                <a:xfrm>
                  <a:off x="2344925" y="3717612"/>
                  <a:ext cx="36512" cy="65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183" extrusionOk="0">
                      <a:moveTo>
                        <a:pt x="22" y="182"/>
                      </a:moveTo>
                      <a:cubicBezTo>
                        <a:pt x="19" y="182"/>
                        <a:pt x="17" y="181"/>
                        <a:pt x="14" y="180"/>
                      </a:cubicBezTo>
                      <a:cubicBezTo>
                        <a:pt x="4" y="176"/>
                        <a:pt x="0" y="165"/>
                        <a:pt x="4" y="155"/>
                      </a:cubicBezTo>
                      <a:lnTo>
                        <a:pt x="61" y="15"/>
                      </a:lnTo>
                      <a:cubicBezTo>
                        <a:pt x="65" y="5"/>
                        <a:pt x="76" y="0"/>
                        <a:pt x="86" y="4"/>
                      </a:cubicBezTo>
                      <a:cubicBezTo>
                        <a:pt x="96" y="8"/>
                        <a:pt x="101" y="20"/>
                        <a:pt x="97" y="29"/>
                      </a:cubicBezTo>
                      <a:lnTo>
                        <a:pt x="40" y="169"/>
                      </a:lnTo>
                      <a:cubicBezTo>
                        <a:pt x="36" y="177"/>
                        <a:pt x="29" y="182"/>
                        <a:pt x="22" y="18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" name="Google Shape;1521;p43">
              <a:extLst>
                <a:ext uri="{FF2B5EF4-FFF2-40B4-BE49-F238E27FC236}">
                  <a16:creationId xmlns:a16="http://schemas.microsoft.com/office/drawing/2014/main" id="{66922519-104E-C3BB-F5A1-08B447D60ABD}"/>
                </a:ext>
              </a:extLst>
            </p:cNvPr>
            <p:cNvGrpSpPr/>
            <p:nvPr/>
          </p:nvGrpSpPr>
          <p:grpSpPr>
            <a:xfrm rot="5400000">
              <a:off x="3085720" y="3729943"/>
              <a:ext cx="311529" cy="578250"/>
              <a:chOff x="1196975" y="5856287"/>
              <a:chExt cx="231775" cy="430213"/>
            </a:xfrm>
          </p:grpSpPr>
          <p:sp>
            <p:nvSpPr>
              <p:cNvPr id="5" name="Google Shape;1522;p43">
                <a:extLst>
                  <a:ext uri="{FF2B5EF4-FFF2-40B4-BE49-F238E27FC236}">
                    <a16:creationId xmlns:a16="http://schemas.microsoft.com/office/drawing/2014/main" id="{C81E8A1F-C2E5-3B5C-BFEE-5F46CD5C3481}"/>
                  </a:ext>
                </a:extLst>
              </p:cNvPr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" name="Google Shape;1523;p43">
                <a:extLst>
                  <a:ext uri="{FF2B5EF4-FFF2-40B4-BE49-F238E27FC236}">
                    <a16:creationId xmlns:a16="http://schemas.microsoft.com/office/drawing/2014/main" id="{FA457A7D-4480-4CEE-D1E0-A1CD9524A191}"/>
                  </a:ext>
                </a:extLst>
              </p:cNvPr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1524;p43">
                <a:extLst>
                  <a:ext uri="{FF2B5EF4-FFF2-40B4-BE49-F238E27FC236}">
                    <a16:creationId xmlns:a16="http://schemas.microsoft.com/office/drawing/2014/main" id="{D1033F03-5620-CD20-2F41-6E289CAD6484}"/>
                  </a:ext>
                </a:extLst>
              </p:cNvPr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1525;p43">
                <a:extLst>
                  <a:ext uri="{FF2B5EF4-FFF2-40B4-BE49-F238E27FC236}">
                    <a16:creationId xmlns:a16="http://schemas.microsoft.com/office/drawing/2014/main" id="{FEE63C08-63DB-A7D9-9B0D-E7C1757C23D1}"/>
                  </a:ext>
                </a:extLst>
              </p:cNvPr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1526;p43">
                <a:extLst>
                  <a:ext uri="{FF2B5EF4-FFF2-40B4-BE49-F238E27FC236}">
                    <a16:creationId xmlns:a16="http://schemas.microsoft.com/office/drawing/2014/main" id="{9301361D-C709-22DD-755E-96C28C97694E}"/>
                  </a:ext>
                </a:extLst>
              </p:cNvPr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527;p43">
                <a:extLst>
                  <a:ext uri="{FF2B5EF4-FFF2-40B4-BE49-F238E27FC236}">
                    <a16:creationId xmlns:a16="http://schemas.microsoft.com/office/drawing/2014/main" id="{7974E68A-B0EF-30CC-276C-D7F6CDC2F66C}"/>
                  </a:ext>
                </a:extLst>
              </p:cNvPr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528;p43">
                <a:extLst>
                  <a:ext uri="{FF2B5EF4-FFF2-40B4-BE49-F238E27FC236}">
                    <a16:creationId xmlns:a16="http://schemas.microsoft.com/office/drawing/2014/main" id="{00E52CC3-EBE4-4F47-911C-192AC3E27AAD}"/>
                  </a:ext>
                </a:extLst>
              </p:cNvPr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225D012C-1AAB-C761-F02C-DD44D472DEC4}"/>
              </a:ext>
            </a:extLst>
          </p:cNvPr>
          <p:cNvSpPr txBox="1"/>
          <p:nvPr/>
        </p:nvSpPr>
        <p:spPr>
          <a:xfrm>
            <a:off x="3125428" y="3385278"/>
            <a:ext cx="3431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 = {4; 7; 10; 13; 16}</a:t>
            </a:r>
          </a:p>
        </p:txBody>
      </p:sp>
      <p:pic>
        <p:nvPicPr>
          <p:cNvPr id="52" name="2 Minute Countdown Timer  Flip Clock with Simple Beeps  - YouTube">
            <a:hlinkClick r:id="" action="ppaction://media"/>
            <a:extLst>
              <a:ext uri="{FF2B5EF4-FFF2-40B4-BE49-F238E27FC236}">
                <a16:creationId xmlns:a16="http://schemas.microsoft.com/office/drawing/2014/main" id="{A493D513-7099-048B-0F5B-73C094F08C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5063" y="3601694"/>
            <a:ext cx="2717623" cy="15286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00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theme/theme1.xml><?xml version="1.0" encoding="utf-8"?>
<a:theme xmlns:a="http://schemas.openxmlformats.org/drawingml/2006/main" name="Back to School From Winter Break Activities! by Slidesgo">
  <a:themeElements>
    <a:clrScheme name="Simple Light">
      <a:dk1>
        <a:srgbClr val="3B1F1F"/>
      </a:dk1>
      <a:lt1>
        <a:srgbClr val="FFF8F8"/>
      </a:lt1>
      <a:dk2>
        <a:srgbClr val="F7CABE"/>
      </a:dk2>
      <a:lt2>
        <a:srgbClr val="F3AA56"/>
      </a:lt2>
      <a:accent1>
        <a:srgbClr val="EC7070"/>
      </a:accent1>
      <a:accent2>
        <a:srgbClr val="50ABE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B1F1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593</Words>
  <Application>Microsoft Office PowerPoint</Application>
  <PresentationFormat>On-screen Show (16:9)</PresentationFormat>
  <Paragraphs>63</Paragraphs>
  <Slides>15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Cambria Math</vt:lpstr>
      <vt:lpstr>Grandstander</vt:lpstr>
      <vt:lpstr>Albert Sans</vt:lpstr>
      <vt:lpstr>Nunito Light</vt:lpstr>
      <vt:lpstr>Back to School From Winter Break Activities! by Slidesgo</vt:lpstr>
      <vt:lpstr>Khởi động</vt:lpstr>
      <vt:lpstr> TIẾT 2: TẬP HỢP</vt:lpstr>
      <vt:lpstr>Cách cho một tập hợp</vt:lpstr>
      <vt:lpstr>Hoạt động 2</vt:lpstr>
      <vt:lpstr>Hoạt động 2</vt:lpstr>
      <vt:lpstr>Có 2 cách cho một tập hợp</vt:lpstr>
      <vt:lpstr>Ví dụ 3</vt:lpstr>
      <vt:lpstr>Ví dụ 4</vt:lpstr>
      <vt:lpstr>Luyện tập 3</vt:lpstr>
      <vt:lpstr>Luyện tập 4</vt:lpstr>
      <vt:lpstr>BT3/SGK trang 8</vt:lpstr>
      <vt:lpstr>BT4/SGK trang 8</vt:lpstr>
      <vt:lpstr>BT1</vt:lpstr>
      <vt:lpstr>BT2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LENOVO SLIM 3</dc:creator>
  <cp:lastModifiedBy>Hằng Thẩm</cp:lastModifiedBy>
  <cp:revision>2</cp:revision>
  <dcterms:modified xsi:type="dcterms:W3CDTF">2025-09-09T18:01:42Z</dcterms:modified>
</cp:coreProperties>
</file>