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51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53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5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6.sv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60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2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68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0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48.png"/><Relationship Id="rId3" Type="http://schemas.openxmlformats.org/officeDocument/2006/relationships/image" Target="../media/image2.png"/><Relationship Id="rId21" Type="http://schemas.openxmlformats.org/officeDocument/2006/relationships/image" Target="../media/image7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76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7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0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8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84.pn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86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5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8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5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162592" y="5436362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DE6B751-325C-1330-5349-6DB25C54816E}"/>
              </a:ext>
            </a:extLst>
          </p:cNvPr>
          <p:cNvSpPr txBox="1"/>
          <p:nvPr/>
        </p:nvSpPr>
        <p:spPr>
          <a:xfrm>
            <a:off x="2710187" y="649732"/>
            <a:ext cx="1262088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DẤU HIỆU NHẬN BIẾT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9D7E176D-8C8C-E89D-F352-A4992D7EBEF6}"/>
              </a:ext>
            </a:extLst>
          </p:cNvPr>
          <p:cNvSpPr/>
          <p:nvPr/>
        </p:nvSpPr>
        <p:spPr>
          <a:xfrm>
            <a:off x="2851822" y="320508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95379A8-0950-9F68-75DD-3033E2B098C6}"/>
              </a:ext>
            </a:extLst>
          </p:cNvPr>
          <p:cNvSpPr txBox="1"/>
          <p:nvPr/>
        </p:nvSpPr>
        <p:spPr>
          <a:xfrm>
            <a:off x="4724400" y="2673702"/>
            <a:ext cx="11151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38c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C459D4E1-3879-7B02-628C-5CEBB294A41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0116" r="11275" b="5712"/>
          <a:stretch/>
        </p:blipFill>
        <p:spPr>
          <a:xfrm>
            <a:off x="3444735" y="4585218"/>
            <a:ext cx="12077051" cy="3762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/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359956B5-E2A1-2029-CD7F-3C43B191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16" y="8316033"/>
                <a:ext cx="3508237" cy="70788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/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84CB9BF-EFB6-58F4-E34C-7F97EC47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920" y="8332022"/>
                <a:ext cx="3508237" cy="70788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2302618" y="3254693"/>
            <a:ext cx="14139015" cy="5630003"/>
            <a:chOff x="0" y="0"/>
            <a:chExt cx="3662399" cy="12873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3E303F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2115" y="3168661"/>
            <a:ext cx="14139016" cy="5554941"/>
            <a:chOff x="0" y="0"/>
            <a:chExt cx="3662399" cy="128736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62399" cy="1287364"/>
            </a:xfrm>
            <a:custGeom>
              <a:avLst/>
              <a:gdLst/>
              <a:ahLst/>
              <a:cxnLst/>
              <a:rect l="l" t="t" r="r" b="b"/>
              <a:pathLst>
                <a:path w="3662399" h="1287364">
                  <a:moveTo>
                    <a:pt x="0" y="0"/>
                  </a:moveTo>
                  <a:lnTo>
                    <a:pt x="3662399" y="0"/>
                  </a:lnTo>
                  <a:lnTo>
                    <a:pt x="3662399" y="1287364"/>
                  </a:lnTo>
                  <a:lnTo>
                    <a:pt x="0" y="1287364"/>
                  </a:lnTo>
                  <a:close/>
                </a:path>
              </a:pathLst>
            </a:custGeom>
            <a:solidFill>
              <a:srgbClr val="FCF2D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761299" y="3350585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262043" y="3297798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61411" y="230342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FA729C9-D296-90A3-7A23-019C71183CE9}"/>
              </a:ext>
            </a:extLst>
          </p:cNvPr>
          <p:cNvSpPr txBox="1"/>
          <p:nvPr/>
        </p:nvSpPr>
        <p:spPr>
          <a:xfrm>
            <a:off x="3856780" y="1679343"/>
            <a:ext cx="11678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65CE41D-1737-7E47-AC31-E40FE983A6DD}"/>
              </a:ext>
            </a:extLst>
          </p:cNvPr>
          <p:cNvSpPr txBox="1"/>
          <p:nvPr/>
        </p:nvSpPr>
        <p:spPr>
          <a:xfrm>
            <a:off x="2798337" y="3353166"/>
            <a:ext cx="13372105" cy="5078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a,b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song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1965362" y="1358314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5F2BDA41-48FC-D3B6-686E-AD4E8B5A5587}"/>
              </a:ext>
            </a:extLst>
          </p:cNvPr>
          <p:cNvSpPr/>
          <p:nvPr/>
        </p:nvSpPr>
        <p:spPr>
          <a:xfrm>
            <a:off x="3117739" y="931647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/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39b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0172B80-3D87-E2BA-AF95-DDD174BD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12" y="798720"/>
                <a:ext cx="9398830" cy="1824923"/>
              </a:xfrm>
              <a:prstGeom prst="rect">
                <a:avLst/>
              </a:prstGeom>
              <a:blipFill>
                <a:blip r:embed="rId22"/>
                <a:stretch>
                  <a:fillRect l="-2335" r="-227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A043AAA-033E-F6CF-C495-EB23DA7440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13091" b="34560"/>
          <a:stretch/>
        </p:blipFill>
        <p:spPr>
          <a:xfrm>
            <a:off x="2803133" y="3472885"/>
            <a:ext cx="13363079" cy="4699338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2109661" y="7201441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8958754" y="4128873"/>
            <a:ext cx="744588" cy="734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3445068" y="8582798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A37F61-60B6-131E-DCA0-B6CAD20A3B7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11660" r="60329" b="39985"/>
          <a:stretch/>
        </p:blipFill>
        <p:spPr>
          <a:xfrm>
            <a:off x="2545681" y="1528125"/>
            <a:ext cx="3798245" cy="338350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C16DBB4-4447-1CBA-2BC9-74293F740E89}"/>
              </a:ext>
            </a:extLst>
          </p:cNvPr>
          <p:cNvSpPr txBox="1"/>
          <p:nvPr/>
        </p:nvSpPr>
        <p:spPr>
          <a:xfrm>
            <a:off x="6899789" y="1050653"/>
            <a:ext cx="448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/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B917642-836A-1CEC-9656-79E40970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6" y="2098268"/>
                <a:ext cx="9470168" cy="2772426"/>
              </a:xfrm>
              <a:prstGeom prst="rect">
                <a:avLst/>
              </a:prstGeom>
              <a:blipFill>
                <a:blip r:embed="rId27"/>
                <a:stretch>
                  <a:fillRect l="-2252" r="-3797" b="-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37A1DC91-D54E-870A-58F2-924711D19A5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6" t="11609" r="12024" b="40036"/>
          <a:stretch/>
        </p:blipFill>
        <p:spPr>
          <a:xfrm>
            <a:off x="2305809" y="5420900"/>
            <a:ext cx="4593980" cy="3383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/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1931842-AEEA-9189-FCBA-023C5EC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92" y="5691700"/>
                <a:ext cx="10021479" cy="2778453"/>
              </a:xfrm>
              <a:prstGeom prst="rect">
                <a:avLst/>
              </a:prstGeom>
              <a:blipFill>
                <a:blip r:embed="rId28"/>
                <a:stretch>
                  <a:fillRect l="-2190" r="-3528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9925241" y="408455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007" y="375074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2" y="7744736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417967" y="448152"/>
            <a:ext cx="1375279" cy="792661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8DC096F7-44F2-4415-DA40-167E0336F50B}"/>
              </a:ext>
            </a:extLst>
          </p:cNvPr>
          <p:cNvSpPr/>
          <p:nvPr/>
        </p:nvSpPr>
        <p:spPr>
          <a:xfrm>
            <a:off x="2441477" y="22678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/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A6FF89E-360C-A9FB-F476-E7BC28DBA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67" y="1550924"/>
                <a:ext cx="11206618" cy="2748253"/>
              </a:xfrm>
              <a:prstGeom prst="rect">
                <a:avLst/>
              </a:prstGeom>
              <a:blipFill>
                <a:blip r:embed="rId26"/>
                <a:stretch>
                  <a:fillRect l="-1904" r="-195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9A40DBA-39F0-FFFD-1787-93EBEBE0A79C}"/>
              </a:ext>
            </a:extLst>
          </p:cNvPr>
          <p:cNvSpPr txBox="1"/>
          <p:nvPr/>
        </p:nvSpPr>
        <p:spPr>
          <a:xfrm>
            <a:off x="2531797" y="5331302"/>
            <a:ext cx="81919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5057AE4C-75BF-B479-BEF9-79D6AF7B41B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512" r="70061" b="55680"/>
          <a:stretch/>
        </p:blipFill>
        <p:spPr>
          <a:xfrm>
            <a:off x="11796113" y="4149444"/>
            <a:ext cx="4658601" cy="41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6358112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7589762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1986283" y="8818830"/>
            <a:ext cx="507127" cy="438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/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C8E8C9-0545-45C0-9448-27C9E61F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46" y="861469"/>
                <a:ext cx="9599201" cy="4144661"/>
              </a:xfrm>
              <a:prstGeom prst="rect">
                <a:avLst/>
              </a:prstGeom>
              <a:blipFill>
                <a:blip r:embed="rId20"/>
                <a:stretch>
                  <a:fillRect l="-1970" r="-324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672798E1-DE07-EF99-E11E-3EA31ECB2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24896" r="50259" b="56027"/>
          <a:stretch/>
        </p:blipFill>
        <p:spPr>
          <a:xfrm>
            <a:off x="12105360" y="1200495"/>
            <a:ext cx="3962400" cy="36568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C9FB0F7-D6C5-34E1-387A-CFB7648AF30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13477" r="27296" b="56082"/>
          <a:stretch/>
        </p:blipFill>
        <p:spPr>
          <a:xfrm>
            <a:off x="2446958" y="5006130"/>
            <a:ext cx="3464774" cy="453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/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ê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ngắn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43FD73A1-2B74-345E-70BF-6117E578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47" y="5181430"/>
                <a:ext cx="9906000" cy="4144661"/>
              </a:xfrm>
              <a:prstGeom prst="rect">
                <a:avLst/>
              </a:prstGeom>
              <a:blipFill>
                <a:blip r:embed="rId24"/>
                <a:stretch>
                  <a:fillRect l="-1846" r="-3138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/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88CBBD-A6C7-D44A-7D6B-CC7CD464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70" y="1813283"/>
                <a:ext cx="8543732" cy="646331"/>
              </a:xfrm>
              <a:prstGeom prst="rect">
                <a:avLst/>
              </a:prstGeom>
              <a:blipFill>
                <a:blip r:embed="rId20"/>
                <a:stretch>
                  <a:fillRect l="-214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Hình ảnh 37">
            <a:extLst>
              <a:ext uri="{FF2B5EF4-FFF2-40B4-BE49-F238E27FC236}">
                <a16:creationId xmlns:a16="http://schemas.microsoft.com/office/drawing/2014/main" id="{406E63D4-3253-66FB-E476-F8E811F41C9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5" t="24927" r="5756" b="55996"/>
          <a:stretch/>
        </p:blipFill>
        <p:spPr>
          <a:xfrm>
            <a:off x="11362645" y="879613"/>
            <a:ext cx="3572121" cy="28553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/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C09157-1229-989C-AFD4-34BB0C42D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38" y="4230502"/>
                <a:ext cx="12617524" cy="1824923"/>
              </a:xfrm>
              <a:prstGeom prst="rect">
                <a:avLst/>
              </a:prstGeom>
              <a:blipFill>
                <a:blip r:embed="rId24"/>
                <a:stretch>
                  <a:fillRect l="-1691" r="-285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/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0F15ED39-814D-49F2-B167-888FF302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775015"/>
                <a:ext cx="10717737" cy="1651671"/>
              </a:xfrm>
              <a:prstGeom prst="rect">
                <a:avLst/>
              </a:prstGeom>
              <a:blipFill>
                <a:blip r:embed="rId25"/>
                <a:stretch>
                  <a:fillRect l="-1706" r="-170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Mũi tên: Phải 42">
            <a:extLst>
              <a:ext uri="{FF2B5EF4-FFF2-40B4-BE49-F238E27FC236}">
                <a16:creationId xmlns:a16="http://schemas.microsoft.com/office/drawing/2014/main" id="{F04840F4-C4D9-518B-959D-50EBD537340F}"/>
              </a:ext>
            </a:extLst>
          </p:cNvPr>
          <p:cNvSpPr/>
          <p:nvPr/>
        </p:nvSpPr>
        <p:spPr>
          <a:xfrm>
            <a:off x="2553139" y="7200900"/>
            <a:ext cx="1650431" cy="942312"/>
          </a:xfrm>
          <a:prstGeom prst="rightArrow">
            <a:avLst/>
          </a:prstGeom>
          <a:solidFill>
            <a:srgbClr val="FEAB82"/>
          </a:solidFill>
          <a:ln>
            <a:solidFill>
              <a:srgbClr val="FEA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782512" y="3445002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153776" y="7235492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6D690A5-7BC0-3D0E-9E88-3847B44A358A}"/>
              </a:ext>
            </a:extLst>
          </p:cNvPr>
          <p:cNvSpPr txBox="1"/>
          <p:nvPr/>
        </p:nvSpPr>
        <p:spPr>
          <a:xfrm>
            <a:off x="2142011" y="158299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TIÊN ĐỀ EUCLID VỀ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4E74E0C-F528-55EB-B1D2-67862C81D0F4}"/>
              </a:ext>
            </a:extLst>
          </p:cNvPr>
          <p:cNvSpPr txBox="1"/>
          <p:nvPr/>
        </p:nvSpPr>
        <p:spPr>
          <a:xfrm>
            <a:off x="2496931" y="3127969"/>
            <a:ext cx="13451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Euclid: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15DB493-7DE9-F88C-47D4-46DE1702867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4704" r="72236" b="55680"/>
          <a:stretch/>
        </p:blipFill>
        <p:spPr>
          <a:xfrm>
            <a:off x="7239000" y="5110384"/>
            <a:ext cx="4724401" cy="4483426"/>
          </a:xfrm>
          <a:prstGeom prst="rect">
            <a:avLst/>
          </a:prstGeom>
        </p:spPr>
      </p:pic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7293DEEB-9A33-164A-3350-E3683DD78A04}"/>
              </a:ext>
            </a:extLst>
          </p:cNvPr>
          <p:cNvCxnSpPr/>
          <p:nvPr/>
        </p:nvCxnSpPr>
        <p:spPr>
          <a:xfrm>
            <a:off x="6324600" y="6210300"/>
            <a:ext cx="62484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AB1605F6-D29E-F1D6-4D46-ABD4D716E689}"/>
              </a:ext>
            </a:extLst>
          </p:cNvPr>
          <p:cNvSpPr txBox="1"/>
          <p:nvPr/>
        </p:nvSpPr>
        <p:spPr>
          <a:xfrm>
            <a:off x="2060153" y="684451"/>
            <a:ext cx="1461999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IV. TÍNH CHẤT CỦA HAI ĐƯỜNG THẲNG SONG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A85B25E2-BBCD-6DA0-3CD4-07779628AA67}"/>
              </a:ext>
            </a:extLst>
          </p:cNvPr>
          <p:cNvSpPr/>
          <p:nvPr/>
        </p:nvSpPr>
        <p:spPr>
          <a:xfrm>
            <a:off x="2103562" y="2725007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/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F77A98A-05BC-A523-E7F9-8A9998A5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01" y="1875877"/>
                <a:ext cx="12974759" cy="2482667"/>
              </a:xfrm>
              <a:prstGeom prst="rect">
                <a:avLst/>
              </a:prstGeom>
              <a:blipFill>
                <a:blip r:embed="rId18"/>
                <a:stretch>
                  <a:fillRect l="-1457" r="-2350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/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tờ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6FACDF55-FE3C-ED77-92A2-37116C5B7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11" y="4728854"/>
                <a:ext cx="7841977" cy="4144661"/>
              </a:xfrm>
              <a:prstGeom prst="rect">
                <a:avLst/>
              </a:prstGeom>
              <a:blipFill>
                <a:blip r:embed="rId19"/>
                <a:stretch>
                  <a:fillRect l="-2411" r="-3966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Hình ảnh 4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0CDE28-71CD-1F51-3A27-9BD9A1C9914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8" t="2000" r="2675" b="12472"/>
          <a:stretch/>
        </p:blipFill>
        <p:spPr>
          <a:xfrm>
            <a:off x="11710736" y="3619033"/>
            <a:ext cx="4217230" cy="58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2633811" y="7765288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082515" y="4048873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4121941" y="1150165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2480568" y="4803929"/>
            <a:ext cx="896038" cy="896038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007E0A9-5D89-AEE4-E1C3-BFBB523CF9D4}"/>
              </a:ext>
            </a:extLst>
          </p:cNvPr>
          <p:cNvSpPr txBox="1"/>
          <p:nvPr/>
        </p:nvSpPr>
        <p:spPr>
          <a:xfrm>
            <a:off x="5115029" y="2765753"/>
            <a:ext cx="8160070" cy="4995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69542" y="833531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3706902" y="7260554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00800" y="10506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6C6906D-A6B2-4875-8830-D45FCD47F7AD}"/>
              </a:ext>
            </a:extLst>
          </p:cNvPr>
          <p:cNvSpPr txBox="1"/>
          <p:nvPr/>
        </p:nvSpPr>
        <p:spPr>
          <a:xfrm>
            <a:off x="2701786" y="2530225"/>
            <a:ext cx="739802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33 </a:t>
            </a:r>
            <a:r>
              <a:rPr lang="nl-NL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minh họa góc quan sát của người phi công và góc quan sát của người hoa tiêu khi hướng dẫn máy bay vào vị trí ở sân bay.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Hình ảnh 4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5C56AB-52B2-FAF6-B4C6-9CB346E5F4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0" t="8724" r="1580" b="22361"/>
          <a:stretch/>
        </p:blipFill>
        <p:spPr>
          <a:xfrm>
            <a:off x="10738689" y="2886947"/>
            <a:ext cx="5808477" cy="4012198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6E08CE8-34EE-377B-9A62-80CA2405E5FD}"/>
              </a:ext>
            </a:extLst>
          </p:cNvPr>
          <p:cNvSpPr txBox="1"/>
          <p:nvPr/>
        </p:nvSpPr>
        <p:spPr>
          <a:xfrm>
            <a:off x="4430479" y="6637279"/>
            <a:ext cx="7221962" cy="1841994"/>
          </a:xfrm>
          <a:prstGeom prst="wedgeRoundRectCallout">
            <a:avLst>
              <a:gd name="adj1" fmla="val -44969"/>
              <a:gd name="adj2" fmla="val 91975"/>
              <a:gd name="adj3" fmla="val 16667"/>
            </a:avLst>
          </a:prstGeom>
          <a:solidFill>
            <a:srgbClr val="FFC7C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nhau hay không?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1254658" y="353925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521709" y="2450361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2251695" y="768128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8714" y="4953178"/>
            <a:ext cx="626645" cy="626645"/>
          </a:xfrm>
          <a:prstGeom prst="rect">
            <a:avLst/>
          </a:prstGeom>
        </p:spPr>
      </p:pic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9A4C782D-AE48-9042-1BCA-CD20249C44A9}"/>
              </a:ext>
            </a:extLst>
          </p:cNvPr>
          <p:cNvSpPr/>
          <p:nvPr/>
        </p:nvSpPr>
        <p:spPr>
          <a:xfrm>
            <a:off x="2832340" y="1186940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/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Hình 42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C0618DE9-8292-03B2-3707-0402B35F9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44" y="1423583"/>
                <a:ext cx="10332855" cy="901593"/>
              </a:xfrm>
              <a:prstGeom prst="rect">
                <a:avLst/>
              </a:prstGeom>
              <a:blipFill>
                <a:blip r:embed="rId24"/>
                <a:stretch>
                  <a:fillRect l="-2124" r="-885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C964FE1-82B9-8A50-02A2-4074C6B3F9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13801" r="40357" b="45932"/>
          <a:stretch/>
        </p:blipFill>
        <p:spPr>
          <a:xfrm>
            <a:off x="2182684" y="3380822"/>
            <a:ext cx="5479320" cy="4417029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95134892-0DC2-A98F-3AC7-FF0F5AE7371E}"/>
              </a:ext>
            </a:extLst>
          </p:cNvPr>
          <p:cNvSpPr txBox="1"/>
          <p:nvPr/>
        </p:nvSpPr>
        <p:spPr>
          <a:xfrm>
            <a:off x="8541463" y="29213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/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=60°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=180°−60°=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F8440772-5A90-5E06-032C-A6A86055D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68" y="4125707"/>
                <a:ext cx="8758595" cy="3056029"/>
              </a:xfrm>
              <a:prstGeom prst="rect">
                <a:avLst/>
              </a:prstGeom>
              <a:blipFill>
                <a:blip r:embed="rId26"/>
                <a:stretch>
                  <a:fillRect l="-2436" r="-2157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385910" y="876359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209691" y="937548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767828" y="1902618"/>
            <a:ext cx="744588" cy="73440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2257143" y="9060469"/>
            <a:ext cx="744588" cy="734406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3244430" y="9060469"/>
            <a:ext cx="744588" cy="734406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4231717" y="9060469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219004" y="9060469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06291" y="9060469"/>
            <a:ext cx="744588" cy="734406"/>
          </a:xfrm>
          <a:prstGeom prst="rect">
            <a:avLst/>
          </a:prstGeom>
        </p:spPr>
      </p:pic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E559F0-22B9-8F5C-EE41-1F2AC385AF83}"/>
              </a:ext>
            </a:extLst>
          </p:cNvPr>
          <p:cNvSpPr/>
          <p:nvPr/>
        </p:nvSpPr>
        <p:spPr>
          <a:xfrm>
            <a:off x="3327687" y="1435070"/>
            <a:ext cx="3133379" cy="1219168"/>
          </a:xfrm>
          <a:prstGeom prst="roundRect">
            <a:avLst/>
          </a:prstGeom>
          <a:solidFill>
            <a:srgbClr val="FADA3B"/>
          </a:solidFill>
          <a:ln>
            <a:solidFill>
              <a:srgbClr val="FADA3B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/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52320B-9516-59FC-EEF2-F6E0491E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544" y="1515164"/>
                <a:ext cx="8762044" cy="901593"/>
              </a:xfrm>
              <a:prstGeom prst="rect">
                <a:avLst/>
              </a:prstGeom>
              <a:blipFill>
                <a:blip r:embed="rId20"/>
                <a:stretch>
                  <a:fillRect l="-2436" r="-348"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775E25C-F971-0C9B-4655-EDC8BF0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8014" r="29656" b="7027"/>
          <a:stretch/>
        </p:blipFill>
        <p:spPr>
          <a:xfrm>
            <a:off x="2293479" y="3619033"/>
            <a:ext cx="6452114" cy="5038451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98DD5F27-AB0C-7982-8F76-E1058F4B7E7E}"/>
              </a:ext>
            </a:extLst>
          </p:cNvPr>
          <p:cNvSpPr txBox="1"/>
          <p:nvPr/>
        </p:nvSpPr>
        <p:spPr>
          <a:xfrm>
            <a:off x="11758113" y="319060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/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7F01716A-9455-B686-CEB2-60732828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60" y="4899500"/>
                <a:ext cx="6997287" cy="1824923"/>
              </a:xfrm>
              <a:prstGeom prst="rect">
                <a:avLst/>
              </a:prstGeom>
              <a:blipFill>
                <a:blip r:embed="rId22"/>
                <a:stretch>
                  <a:fillRect l="-3049" r="-522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029149" y="77937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/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en-US" sz="44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</a:t>
                </a:r>
                <a:r>
                  <a:rPr lang="en-US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4D3193B5-C227-A8B8-1696-DAA4743B5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697" y="2450590"/>
                <a:ext cx="8219234" cy="5918351"/>
              </a:xfrm>
              <a:prstGeom prst="rect">
                <a:avLst/>
              </a:prstGeom>
              <a:blipFill>
                <a:blip r:embed="rId26"/>
                <a:stretch>
                  <a:fillRect l="-2671" r="-4377" b="-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4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4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6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6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5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220457" y="1630867"/>
            <a:ext cx="14126669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2057400" y="2284276"/>
            <a:ext cx="1412666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TIẾT 13 + 14 + 15 - BÀI 3: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SONG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4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5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3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4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10800000">
              <a:off x="1340029" y="2433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8" name="AutoShape 32">
            <a:extLst>
              <a:ext uri="{FF2B5EF4-FFF2-40B4-BE49-F238E27FC236}">
                <a16:creationId xmlns:a16="http://schemas.microsoft.com/office/drawing/2014/main" id="{1EDDB4C6-D039-DCCD-2870-9FFF58572A61}"/>
              </a:ext>
            </a:extLst>
          </p:cNvPr>
          <p:cNvSpPr/>
          <p:nvPr/>
        </p:nvSpPr>
        <p:spPr>
          <a:xfrm rot="10800000">
            <a:off x="2895599" y="7425381"/>
            <a:ext cx="13137197" cy="0"/>
          </a:xfrm>
          <a:prstGeom prst="line">
            <a:avLst/>
          </a:prstGeom>
          <a:ln w="12700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3260306" y="3546284"/>
            <a:ext cx="999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3175054" y="5058187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20A4E431-DE89-D573-57D8-54F17D2DE49F}"/>
              </a:ext>
            </a:extLst>
          </p:cNvPr>
          <p:cNvSpPr txBox="1"/>
          <p:nvPr/>
        </p:nvSpPr>
        <p:spPr>
          <a:xfrm>
            <a:off x="3170030" y="657916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6B4BAF92-D041-5619-391F-2C323E5C0F8A}"/>
              </a:ext>
            </a:extLst>
          </p:cNvPr>
          <p:cNvSpPr txBox="1"/>
          <p:nvPr/>
        </p:nvSpPr>
        <p:spPr>
          <a:xfrm>
            <a:off x="3170029" y="7889276"/>
            <a:ext cx="1285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1618508" y="8932265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A767B75F-8788-7EAA-1C77-E346AB86E103}"/>
              </a:ext>
            </a:extLst>
          </p:cNvPr>
          <p:cNvSpPr txBox="1"/>
          <p:nvPr/>
        </p:nvSpPr>
        <p:spPr>
          <a:xfrm>
            <a:off x="1835339" y="1036066"/>
            <a:ext cx="1470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ĐỒNG VỊ. HAI GÓC SO LE TRONG</a:t>
            </a:r>
          </a:p>
        </p:txBody>
      </p:sp>
      <p:sp>
        <p:nvSpPr>
          <p:cNvPr id="93" name="Hình chữ nhật: Góc Tròn 92">
            <a:extLst>
              <a:ext uri="{FF2B5EF4-FFF2-40B4-BE49-F238E27FC236}">
                <a16:creationId xmlns:a16="http://schemas.microsoft.com/office/drawing/2014/main" id="{A4EEA22A-9993-4B02-37C7-7951E143E779}"/>
              </a:ext>
            </a:extLst>
          </p:cNvPr>
          <p:cNvSpPr/>
          <p:nvPr/>
        </p:nvSpPr>
        <p:spPr>
          <a:xfrm>
            <a:off x="1990198" y="2330979"/>
            <a:ext cx="1600200" cy="914400"/>
          </a:xfrm>
          <a:prstGeom prst="roundRect">
            <a:avLst/>
          </a:prstGeom>
          <a:solidFill>
            <a:srgbClr val="FF5E41"/>
          </a:solidFill>
          <a:ln>
            <a:solidFill>
              <a:srgbClr val="FF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/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34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0E610052-A467-171D-3AFA-925CE7AD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71" y="1989263"/>
                <a:ext cx="11278503" cy="1824923"/>
              </a:xfrm>
              <a:prstGeom prst="rect">
                <a:avLst/>
              </a:prstGeom>
              <a:blipFill>
                <a:blip r:embed="rId24"/>
                <a:stretch>
                  <a:fillRect l="-1946" r="-18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Hình ảnh 95">
            <a:extLst>
              <a:ext uri="{FF2B5EF4-FFF2-40B4-BE49-F238E27FC236}">
                <a16:creationId xmlns:a16="http://schemas.microsoft.com/office/drawing/2014/main" id="{0D5E7463-763D-0F8D-B82E-972579CD6E9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4630" r="1584" b="64820"/>
          <a:stretch/>
        </p:blipFill>
        <p:spPr>
          <a:xfrm>
            <a:off x="12169082" y="3396432"/>
            <a:ext cx="4068810" cy="506702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/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7" name="Hộp Văn bản 96">
                <a:extLst>
                  <a:ext uri="{FF2B5EF4-FFF2-40B4-BE49-F238E27FC236}">
                    <a16:creationId xmlns:a16="http://schemas.microsoft.com/office/drawing/2014/main" id="{A9F24853-52A4-6DB2-C854-DEE188CE5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69" y="4057089"/>
                <a:ext cx="9377014" cy="4975657"/>
              </a:xfrm>
              <a:prstGeom prst="rect">
                <a:avLst/>
              </a:prstGeom>
              <a:blipFill>
                <a:blip r:embed="rId26"/>
                <a:stretch>
                  <a:fillRect l="-2016" r="-1951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4846399" y="8454977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5924557" y="3150466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3642949" y="8577540"/>
            <a:ext cx="837565" cy="826111"/>
          </a:xfrm>
          <a:prstGeom prst="rect">
            <a:avLst/>
          </a:prstGeom>
        </p:spPr>
      </p:pic>
      <p:pic>
        <p:nvPicPr>
          <p:cNvPr id="38" name="Hình ảnh 37">
            <a:extLst>
              <a:ext uri="{FF2B5EF4-FFF2-40B4-BE49-F238E27FC236}">
                <a16:creationId xmlns:a16="http://schemas.microsoft.com/office/drawing/2014/main" id="{56E1B1A1-F2F2-089B-B46C-BC5F55203E7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3" t="37618" r="2387" b="31832"/>
          <a:stretch/>
        </p:blipFill>
        <p:spPr>
          <a:xfrm>
            <a:off x="3009921" y="3390049"/>
            <a:ext cx="4068810" cy="5067028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771570" y="5003280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/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2C76D311-FA37-E6E6-D207-4EFAB68D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48" y="1519216"/>
                <a:ext cx="13813229" cy="1824923"/>
              </a:xfrm>
              <a:prstGeom prst="rect">
                <a:avLst/>
              </a:prstGeom>
              <a:blipFill>
                <a:blip r:embed="rId25"/>
                <a:stretch>
                  <a:fillRect l="-1589" r="-26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/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“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FCF81938-C652-4DD2-1E3C-BF5BA37C7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206" y="3481420"/>
                <a:ext cx="8596385" cy="4975657"/>
              </a:xfrm>
              <a:prstGeom prst="rect">
                <a:avLst/>
              </a:prstGeom>
              <a:blipFill>
                <a:blip r:embed="rId26"/>
                <a:stretch>
                  <a:fillRect l="-2199" r="-354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465149" y="7221746"/>
            <a:ext cx="1756269" cy="1756269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3707ACA7-88A8-74F5-A60E-90E0ED842AE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1" t="68026" r="1495" b="1424"/>
          <a:stretch/>
        </p:blipFill>
        <p:spPr>
          <a:xfrm>
            <a:off x="2733832" y="2438025"/>
            <a:ext cx="4457679" cy="5067028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020890" y="5167743"/>
            <a:ext cx="626645" cy="626645"/>
          </a:xfrm>
          <a:prstGeom prst="rect">
            <a:avLst/>
          </a:prstGeom>
        </p:spPr>
      </p:pic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F9CBECF0-8267-71F1-CA57-27FE138EF975}"/>
              </a:ext>
            </a:extLst>
          </p:cNvPr>
          <p:cNvSpPr txBox="1"/>
          <p:nvPr/>
        </p:nvSpPr>
        <p:spPr>
          <a:xfrm>
            <a:off x="5039811" y="1336063"/>
            <a:ext cx="836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/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75A49F8C-6CB5-6DDC-3E84-30D78EF7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51" y="3125212"/>
                <a:ext cx="6707690" cy="4594912"/>
              </a:xfrm>
              <a:prstGeom prst="rect">
                <a:avLst/>
              </a:prstGeom>
              <a:blipFill>
                <a:blip r:embed="rId25"/>
                <a:stretch>
                  <a:fillRect l="-3273" r="-3273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369199" y="873773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902383" y="8015701"/>
            <a:ext cx="744588" cy="734406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230105" y="8017294"/>
            <a:ext cx="744588" cy="734406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5539854" y="8558398"/>
            <a:ext cx="744588" cy="7344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30176" y="8860394"/>
            <a:ext cx="744588" cy="734406"/>
          </a:xfrm>
          <a:prstGeom prst="rect">
            <a:avLst/>
          </a:prstGeom>
        </p:spPr>
      </p:pic>
      <p:pic>
        <p:nvPicPr>
          <p:cNvPr id="33" name="Picture 44">
            <a:extLst>
              <a:ext uri="{FF2B5EF4-FFF2-40B4-BE49-F238E27FC236}">
                <a16:creationId xmlns:a16="http://schemas.microsoft.com/office/drawing/2014/main" id="{DD5ED1C7-44BA-7E5A-4DA9-13F0C3CB06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39423" y="3761893"/>
            <a:ext cx="14644392" cy="3761862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21B27EF-DD21-11B8-8F66-4E41244F4A68}"/>
              </a:ext>
            </a:extLst>
          </p:cNvPr>
          <p:cNvSpPr txBox="1"/>
          <p:nvPr/>
        </p:nvSpPr>
        <p:spPr>
          <a:xfrm>
            <a:off x="2485407" y="1129034"/>
            <a:ext cx="133171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vẽ và chỉ ra trường hợp nào thì có hai góc đồng vị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hợp nào có hai góc so le trong.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4119956" y="8071823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2137721" y="4819650"/>
            <a:ext cx="626645" cy="626645"/>
          </a:xfrm>
          <a:prstGeom prst="rect">
            <a:avLst/>
          </a:prstGeom>
        </p:spPr>
      </p:pic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666D220B-D725-6764-5451-7D2460F4214C}"/>
              </a:ext>
            </a:extLst>
          </p:cNvPr>
          <p:cNvSpPr/>
          <p:nvPr/>
        </p:nvSpPr>
        <p:spPr>
          <a:xfrm>
            <a:off x="2581986" y="1073726"/>
            <a:ext cx="2754871" cy="1401863"/>
          </a:xfrm>
          <a:prstGeom prst="ellipse">
            <a:avLst/>
          </a:prstGeom>
          <a:solidFill>
            <a:srgbClr val="FEAB8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449539F-B3A5-DFBB-3D38-4D19028F208B}"/>
              </a:ext>
            </a:extLst>
          </p:cNvPr>
          <p:cNvSpPr txBox="1"/>
          <p:nvPr/>
        </p:nvSpPr>
        <p:spPr>
          <a:xfrm>
            <a:off x="5815436" y="910346"/>
            <a:ext cx="90809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4BB0558A-BEA7-4445-FE7A-8FE5BE1FDDD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4644" r="1854" b="11542"/>
          <a:stretch/>
        </p:blipFill>
        <p:spPr>
          <a:xfrm>
            <a:off x="10305096" y="3256877"/>
            <a:ext cx="5916903" cy="516787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997696" y="7835586"/>
            <a:ext cx="1756269" cy="17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/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E0F44AA-F689-6433-ED37-91605B6B7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99" y="3350005"/>
                <a:ext cx="6944242" cy="4594912"/>
              </a:xfrm>
              <a:prstGeom prst="rect">
                <a:avLst/>
              </a:prstGeom>
              <a:blipFill>
                <a:blip r:embed="rId25"/>
                <a:stretch>
                  <a:fillRect l="-3161" r="-5092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1940</Words>
  <Application>Microsoft Office PowerPoint</Application>
  <PresentationFormat>Custom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Symbol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Playful Illustration Memory Game Presentation</dc:title>
  <dc:creator>Lê Thảo</dc:creator>
  <cp:lastModifiedBy>Hằng Thẩm</cp:lastModifiedBy>
  <cp:revision>9</cp:revision>
  <dcterms:created xsi:type="dcterms:W3CDTF">2006-08-16T00:00:00Z</dcterms:created>
  <dcterms:modified xsi:type="dcterms:W3CDTF">2025-12-02T15:04:05Z</dcterms:modified>
  <dc:identifier>DAFNlNsXVmE</dc:identifier>
</cp:coreProperties>
</file>