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42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5.png"/><Relationship Id="rId17" Type="http://schemas.openxmlformats.org/officeDocument/2006/relationships/image" Target="../media/image101.png"/><Relationship Id="rId2" Type="http://schemas.openxmlformats.org/officeDocument/2006/relationships/image" Target="../media/image5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openxmlformats.org/officeDocument/2006/relationships/image" Target="../media/image2.sv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06.sv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115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1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129.png"/><Relationship Id="rId17" Type="http://schemas.openxmlformats.org/officeDocument/2006/relationships/image" Target="../media/image134.svg"/><Relationship Id="rId2" Type="http://schemas.openxmlformats.org/officeDocument/2006/relationships/image" Target="../media/image1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42.png"/><Relationship Id="rId17" Type="http://schemas.openxmlformats.org/officeDocument/2006/relationships/image" Target="../media/image13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2" Type="http://schemas.openxmlformats.org/officeDocument/2006/relationships/image" Target="../media/image14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.sv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42.png"/><Relationship Id="rId5" Type="http://schemas.openxmlformats.org/officeDocument/2006/relationships/image" Target="../media/image56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6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56.png"/><Relationship Id="rId2" Type="http://schemas.openxmlformats.org/officeDocument/2006/relationships/image" Target="../media/image60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71.png"/><Relationship Id="rId1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17" Type="http://schemas.openxmlformats.org/officeDocument/2006/relationships/image" Target="../media/image156.png"/><Relationship Id="rId2" Type="http://schemas.openxmlformats.org/officeDocument/2006/relationships/image" Target="../media/image8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21.png"/><Relationship Id="rId4" Type="http://schemas.openxmlformats.org/officeDocument/2006/relationships/image" Target="../media/image83.png"/><Relationship Id="rId9" Type="http://schemas.openxmlformats.org/officeDocument/2006/relationships/image" Target="../media/image24.svg"/><Relationship Id="rId14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17" Type="http://schemas.openxmlformats.org/officeDocument/2006/relationships/image" Target="../media/image164.png"/><Relationship Id="rId2" Type="http://schemas.openxmlformats.org/officeDocument/2006/relationships/image" Target="../media/image16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4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1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67.png"/><Relationship Id="rId2" Type="http://schemas.openxmlformats.org/officeDocument/2006/relationships/image" Target="../media/image60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24.sv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19" Type="http://schemas.openxmlformats.org/officeDocument/2006/relationships/image" Target="../media/image11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7.png"/><Relationship Id="rId5" Type="http://schemas.openxmlformats.org/officeDocument/2006/relationships/image" Target="../media/image96.png"/><Relationship Id="rId15" Type="http://schemas.openxmlformats.org/officeDocument/2006/relationships/image" Target="../media/image98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18" Type="http://schemas.openxmlformats.org/officeDocument/2006/relationships/image" Target="../media/image52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17" Type="http://schemas.openxmlformats.org/officeDocument/2006/relationships/image" Target="../media/image118.svg"/><Relationship Id="rId2" Type="http://schemas.openxmlformats.org/officeDocument/2006/relationships/image" Target="../media/image149.png"/><Relationship Id="rId16" Type="http://schemas.openxmlformats.org/officeDocument/2006/relationships/image" Target="../media/image117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42.png"/><Relationship Id="rId17" Type="http://schemas.openxmlformats.org/officeDocument/2006/relationships/image" Target="../media/image51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0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8.svg"/><Relationship Id="rId2" Type="http://schemas.openxmlformats.org/officeDocument/2006/relationships/image" Target="../media/image42.png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56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56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5" Type="http://schemas.openxmlformats.org/officeDocument/2006/relationships/image" Target="../media/image23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5.png"/><Relationship Id="rId2" Type="http://schemas.openxmlformats.org/officeDocument/2006/relationships/image" Target="../media/image6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56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60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8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8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TIẾT 11 + 12 - BÀI 2: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+45°=90°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=90°−45°=45°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1493</Words>
  <Application>Microsoft Office PowerPoint</Application>
  <PresentationFormat>Custom</PresentationFormat>
  <Paragraphs>105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Hằng Thẩm</cp:lastModifiedBy>
  <cp:revision>6</cp:revision>
  <dcterms:created xsi:type="dcterms:W3CDTF">2006-08-16T00:00:00Z</dcterms:created>
  <dcterms:modified xsi:type="dcterms:W3CDTF">2025-11-27T15:14:39Z</dcterms:modified>
  <dc:identifier>DAFNe7qb9Mo</dc:identifier>
</cp:coreProperties>
</file>