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6709" autoAdjust="0"/>
  </p:normalViewPr>
  <p:slideViewPr>
    <p:cSldViewPr snapToGrid="0">
      <p:cViewPr varScale="1">
        <p:scale>
          <a:sx n="74" d="100"/>
          <a:sy n="74" d="100"/>
        </p:scale>
        <p:origin x="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16/10/2025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16/10/2025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16/10/2025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16/10/2025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1708031"/>
            <a:ext cx="5216553" cy="3796124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6314536" y="1708030"/>
            <a:ext cx="5385424" cy="3796123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23601" y="532915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224951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1984283" y="2013307"/>
            <a:ext cx="7531772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5: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2743200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A4.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99</TotalTime>
  <Words>851</Words>
  <Application>Microsoft Office PowerPoint</Application>
  <PresentationFormat>Widescreen</PresentationFormat>
  <Paragraphs>68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Cambria Math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Hằng Thẩm</cp:lastModifiedBy>
  <cp:revision>5</cp:revision>
  <dcterms:created xsi:type="dcterms:W3CDTF">2022-08-09T08:09:18Z</dcterms:created>
  <dcterms:modified xsi:type="dcterms:W3CDTF">2025-10-16T12:39:01Z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