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58" r:id="rId5"/>
    <p:sldId id="260" r:id="rId6"/>
    <p:sldId id="269" r:id="rId7"/>
    <p:sldId id="261" r:id="rId8"/>
    <p:sldId id="279" r:id="rId9"/>
    <p:sldId id="280" r:id="rId10"/>
    <p:sldId id="263" r:id="rId11"/>
    <p:sldId id="281" r:id="rId12"/>
    <p:sldId id="282" r:id="rId13"/>
    <p:sldId id="266" r:id="rId14"/>
    <p:sldId id="283" r:id="rId15"/>
    <p:sldId id="284" r:id="rId16"/>
    <p:sldId id="285" r:id="rId17"/>
    <p:sldId id="286" r:id="rId18"/>
    <p:sldId id="287" r:id="rId19"/>
    <p:sldId id="288" r:id="rId20"/>
    <p:sldId id="271" r:id="rId21"/>
    <p:sldId id="289" r:id="rId22"/>
    <p:sldId id="273" r:id="rId23"/>
    <p:sldId id="290"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 </a:t>
            </a:r>
            <a:r>
              <a:rPr lang="vi-VN" sz="2400" b="1">
                <a:latin typeface="Times New Roman" panose="02020603050405020304" pitchFamily="18" charset="0"/>
                <a:cs typeface="Times New Roman" panose="02020603050405020304" pitchFamily="18" charset="0"/>
              </a:rPr>
              <a:t>Quan sát hình</a:t>
            </a:r>
            <a:r>
              <a:rPr lang="en-US" sz="2400" b="1">
                <a:latin typeface="Times New Roman" panose="02020603050405020304" pitchFamily="18" charset="0"/>
                <a:cs typeface="Times New Roman" panose="02020603050405020304" pitchFamily="18" charset="0"/>
              </a:rPr>
              <a:t> dưới đây </a:t>
            </a:r>
            <a:r>
              <a:rPr lang="vi-VN" sz="2400" b="1">
                <a:latin typeface="Times New Roman" panose="02020603050405020304" pitchFamily="18" charset="0"/>
                <a:cs typeface="Times New Roman" panose="02020603050405020304" pitchFamily="18" charset="0"/>
              </a:rPr>
              <a:t>và 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a:solidFill>
                  <a:srgbClr val="FF0000"/>
                </a:solidFill>
                <a:latin typeface="Times New Roman" panose="02020603050405020304" pitchFamily="18" charset="0"/>
                <a:cs typeface="Times New Roman" panose="02020603050405020304" pitchFamily="18" charset="0"/>
              </a:rPr>
              <a:t>1.</a:t>
            </a:r>
            <a:r>
              <a:rPr lang="vi-VN" sz="2000" b="1">
                <a:solidFill>
                  <a:srgbClr val="FF0000"/>
                </a:solidFill>
                <a:latin typeface="Times New Roman" panose="02020603050405020304" pitchFamily="18" charset="0"/>
                <a:cs typeface="Times New Roman" panose="02020603050405020304" pitchFamily="18" charset="0"/>
              </a:rPr>
              <a:t>- Hình b: kích thước trên hình biểu diễn lớn gấp đôi kích thước tương ứng của đai ốc hình a</a:t>
            </a:r>
          </a:p>
          <a:p>
            <a:r>
              <a:rPr lang="vi-VN" sz="2000" b="1">
                <a:solidFill>
                  <a:srgbClr val="FF0000"/>
                </a:solidFill>
                <a:latin typeface="Times New Roman" panose="02020603050405020304" pitchFamily="18" charset="0"/>
                <a:cs typeface="Times New Roman" panose="02020603050405020304" pitchFamily="18" charset="0"/>
              </a:rPr>
              <a:t>- Hình c: kích thước trên hình biểu diễn bằng kích thước tương ứng của đai ốc hình a</a:t>
            </a:r>
          </a:p>
          <a:p>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d: kích thước trên hình biểu diễn bằng </a:t>
            </a:r>
            <a:r>
              <a:rPr lang="en-US" sz="2000" b="1">
                <a:solidFill>
                  <a:srgbClr val="FF0000"/>
                </a:solidFill>
                <a:latin typeface="Times New Roman" panose="02020603050405020304" pitchFamily="18" charset="0"/>
                <a:cs typeface="Times New Roman" panose="02020603050405020304" pitchFamily="18" charset="0"/>
              </a:rPr>
              <a:t>1/2</a:t>
            </a:r>
            <a:r>
              <a:rPr lang="vi-VN" sz="2000" b="1">
                <a:solidFill>
                  <a:srgbClr val="FF0000"/>
                </a:solidFill>
                <a:latin typeface="Times New Roman" panose="02020603050405020304" pitchFamily="18" charset="0"/>
                <a:cs typeface="Times New Roman" panose="02020603050405020304" pitchFamily="18" charset="0"/>
              </a:rPr>
              <a:t> kích thước tương ứng của đai ốc hình 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Một số loại nét vẽ thường dùng</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III.Nét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TCVN8-24:2002</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thấy</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TCVN 7583-1:2006</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ở 2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2-4 mm.</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mm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 Mỗi trường hợp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đây</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trình bày những thông tin gì của sản phẩm?</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a:latin typeface="Times New Roman" panose="02020603050405020304" pitchFamily="18" charset="0"/>
                <a:cs typeface="Times New Roman" panose="02020603050405020304" pitchFamily="18" charset="0"/>
              </a:rPr>
              <a:t>hình dưới đây </a:t>
            </a:r>
            <a:r>
              <a:rPr lang="vi-VN" sz="2800" b="1">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Hình.a 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b 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MỘT SỐ TIÊU 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116</TotalTime>
  <Words>1800</Words>
  <Application>Microsoft Office PowerPoint</Application>
  <PresentationFormat>Widescreen</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Tạ Thị Tuyết Sơn</cp:lastModifiedBy>
  <cp:revision>19</cp:revision>
  <dcterms:created xsi:type="dcterms:W3CDTF">2023-06-21T22:05:51Z</dcterms:created>
  <dcterms:modified xsi:type="dcterms:W3CDTF">2024-09-09T11:28:13Z</dcterms:modified>
</cp:coreProperties>
</file>