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55" r:id="rId4"/>
    <p:sldId id="343" r:id="rId5"/>
    <p:sldId id="329" r:id="rId6"/>
    <p:sldId id="347" r:id="rId7"/>
    <p:sldId id="330" r:id="rId8"/>
    <p:sldId id="356" r:id="rId9"/>
    <p:sldId id="346" r:id="rId10"/>
    <p:sldId id="357" r:id="rId11"/>
    <p:sldId id="358" r:id="rId12"/>
    <p:sldId id="359" r:id="rId13"/>
    <p:sldId id="328" r:id="rId14"/>
    <p:sldId id="360" r:id="rId15"/>
    <p:sldId id="312" r:id="rId16"/>
    <p:sldId id="345" r:id="rId17"/>
    <p:sldId id="361" r:id="rId18"/>
    <p:sldId id="351" r:id="rId19"/>
    <p:sldId id="362" r:id="rId20"/>
    <p:sldId id="363" r:id="rId21"/>
    <p:sldId id="364" r:id="rId22"/>
    <p:sldId id="313" r:id="rId23"/>
    <p:sldId id="365" r:id="rId24"/>
    <p:sldId id="366" r:id="rId25"/>
    <p:sldId id="367" r:id="rId26"/>
    <p:sldId id="368" r:id="rId27"/>
    <p:sldId id="369" r:id="rId28"/>
    <p:sldId id="350" r:id="rId29"/>
    <p:sldId id="370" r:id="rId30"/>
    <p:sldId id="371" r:id="rId31"/>
    <p:sldId id="271" r:id="rId32"/>
    <p:sldId id="340" r:id="rId33"/>
    <p:sldId id="276" r:id="rId34"/>
    <p:sldId id="35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Công 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pPr>
              <a:spcAft>
                <a:spcPts val="0"/>
              </a:spcAft>
            </a:pPr>
            <a:r>
              <a:rPr lang="en-US" sz="2400" b="1" dirty="0">
                <a:solidFill>
                  <a:srgbClr val="000000"/>
                </a:solidFill>
                <a:latin typeface="Times New Roman" panose="02020603050405020304" pitchFamily="18" charset="0"/>
                <a:ea typeface="Times New Roman" panose="02020603050405020304" pitchFamily="18" charset="0"/>
              </a:rPr>
              <a:t>II. </a:t>
            </a:r>
            <a:r>
              <a:rPr lang="en-US" sz="2400" b="1">
                <a:solidFill>
                  <a:srgbClr val="000000"/>
                </a:solidFill>
                <a:latin typeface="Times New Roman" panose="02020603050405020304" pitchFamily="18" charset="0"/>
                <a:ea typeface="Times New Roman" panose="02020603050405020304" pitchFamily="18" charset="0"/>
              </a:rPr>
              <a:t>SỬ DỤNG MỘT SỐ DỤNG CỤ ĐO ĐIỆN CƠ BẢN</a:t>
            </a:r>
          </a:p>
          <a:p>
            <a:pPr>
              <a:spcAft>
                <a:spcPts val="0"/>
              </a:spcAft>
            </a:pPr>
            <a:r>
              <a:rPr lang="vi-VN" sz="2400" b="1" dirty="0">
                <a:solidFill>
                  <a:srgbClr val="000000"/>
                </a:solidFill>
                <a:latin typeface="Times New Roman" panose="02020603050405020304" pitchFamily="18" charset="0"/>
                <a:ea typeface="Times New Roman" panose="02020603050405020304" pitchFamily="18" charset="0"/>
              </a:rPr>
              <a:t>1. Mục tiêu</a:t>
            </a:r>
            <a:endParaRPr lang="en-US" sz="2400" b="1" dirty="0">
              <a:latin typeface="Times New Roman" panose="02020603050405020304" pitchFamily="18" charset="0"/>
              <a:ea typeface="Times New Roman" panose="02020603050405020304" pitchFamily="18" charset="0"/>
            </a:endParaRPr>
          </a:p>
          <a:p>
            <a:pPr>
              <a:spcAft>
                <a:spcPts val="0"/>
              </a:spcAft>
            </a:pPr>
            <a:r>
              <a:rPr lang="vi-VN" sz="2400" dirty="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8585B73-E17C-069F-CA01-9BF90F286162}"/>
              </a:ext>
            </a:extLst>
          </p:cNvPr>
          <p:cNvSpPr txBox="1"/>
          <p:nvPr/>
        </p:nvSpPr>
        <p:spPr>
          <a:xfrm>
            <a:off x="397933" y="6174232"/>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a:latin typeface="Times New Roman" panose="02020603050405020304" pitchFamily="18" charset="0"/>
                <a:cs typeface="Times New Roman" panose="02020603050405020304" pitchFamily="18" charset="0"/>
              </a:rPr>
              <a:t>Để đồng hồ ở thang đo điện trở </a:t>
            </a:r>
            <a:r>
              <a:rPr lang="el-GR" sz="2400">
                <a:latin typeface="Times New Roman" panose="02020603050405020304" pitchFamily="18" charset="0"/>
                <a:cs typeface="Times New Roman" panose="02020603050405020304" pitchFamily="18" charset="0"/>
              </a:rPr>
              <a:t>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Sử 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95470" y="584775"/>
            <a:ext cx="11629052" cy="1138773"/>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a16="http://schemas.microsoft.com/office/drawing/2014/main" val="3635685397"/>
                    </a:ext>
                  </a:extLst>
                </a:gridCol>
                <a:gridCol w="2508105">
                  <a:extLst>
                    <a:ext uri="{9D8B030D-6E8A-4147-A177-3AD203B41FA5}">
                      <a16:colId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a16="http://schemas.microsoft.com/office/drawing/2014/main" val="2060457962"/>
                    </a:ext>
                  </a:extLst>
                </a:gridCol>
                <a:gridCol w="5103845">
                  <a:extLst>
                    <a:ext uri="{9D8B030D-6E8A-4147-A177-3AD203B41FA5}">
                      <a16:colId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tên các dụng cụ đo điện ở Hình 2.1. Mỗi dụng cụ đo điện đó có thể đo được những đại lượng nào? </a:t>
            </a:r>
          </a:p>
        </p:txBody>
      </p:sp>
      <p:graphicFrame>
        <p:nvGraphicFramePr>
          <p:cNvPr id="2" name="Table 1"/>
          <p:cNvGraphicFramePr>
            <a:graphicFrameLocks noGrp="1"/>
          </p:cNvGraphicFramePr>
          <p:nvPr>
            <p:extLst>
              <p:ext uri="{D42A27DB-BD31-4B8C-83A1-F6EECF244321}">
                <p14:modId xmlns:p14="http://schemas.microsoft.com/office/powerpoint/2010/main" val="1458155332"/>
              </p:ext>
            </p:extLst>
          </p:nvPr>
        </p:nvGraphicFramePr>
        <p:xfrm>
          <a:off x="7483152" y="1494271"/>
          <a:ext cx="4123580" cy="3474212"/>
        </p:xfrm>
        <a:graphic>
          <a:graphicData uri="http://schemas.openxmlformats.org/drawingml/2006/table">
            <a:tbl>
              <a:tblPr firstRow="1" firstCol="1" bandRow="1"/>
              <a:tblGrid>
                <a:gridCol w="1408590">
                  <a:extLst>
                    <a:ext uri="{9D8B030D-6E8A-4147-A177-3AD203B41FA5}">
                      <a16:colId xmlns:a16="http://schemas.microsoft.com/office/drawing/2014/main" val="1998136179"/>
                    </a:ext>
                  </a:extLst>
                </a:gridCol>
                <a:gridCol w="2714990">
                  <a:extLst>
                    <a:ext uri="{9D8B030D-6E8A-4147-A177-3AD203B41FA5}">
                      <a16:colId xmlns:a16="http://schemas.microsoft.com/office/drawing/2014/main" val="3700842311"/>
                    </a:ext>
                  </a:extLst>
                </a:gridCol>
              </a:tblGrid>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đo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 đo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056471"/>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 độ dòng điện (Ampe-A)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0801987"/>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(Vôn-V)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48862"/>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582767"/>
                  </a:ext>
                </a:extLst>
              </a:tr>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kìm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671347"/>
                  </a:ext>
                </a:extLst>
              </a:tr>
            </a:tbl>
          </a:graphicData>
        </a:graphic>
      </p:graphicFrame>
    </p:spTree>
    <p:extLst>
      <p:ext uri="{BB962C8B-B14F-4D97-AF65-F5344CB8AC3E}">
        <p14:creationId xmlns:p14="http://schemas.microsoft.com/office/powerpoint/2010/main" val="2607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6000361" cy="461665"/>
          </a:xfrm>
          <a:prstGeom prst="rect">
            <a:avLst/>
          </a:prstGeom>
        </p:spPr>
        <p:txBody>
          <a:bodyPr wrap="none">
            <a:spAutoFit/>
          </a:bodyPr>
          <a:lstStyle/>
          <a:p>
            <a:r>
              <a:rPr lang="en-US" sz="2400">
                <a:solidFill>
                  <a:srgbClr val="FF0000"/>
                </a:solidFill>
                <a:latin typeface="Times New Roman" panose="02020603050405020304" pitchFamily="18" charset="0"/>
                <a:ea typeface="Times New Roman" panose="02020603050405020304" pitchFamily="18" charset="0"/>
              </a:rPr>
              <a:t>Đồng hồ vạn năng có thể đo điện áp một chiều.</a:t>
            </a:r>
            <a:endParaRPr lang="en-US" sz="240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Nút 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Đồng hồ vạn năng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314</TotalTime>
  <Words>2065</Words>
  <Application>Microsoft Office PowerPoint</Application>
  <PresentationFormat>Widescreen</PresentationFormat>
  <Paragraphs>207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Tạ Thị Tuyết Sơn</cp:lastModifiedBy>
  <cp:revision>2</cp:revision>
  <dcterms:created xsi:type="dcterms:W3CDTF">2023-06-21T22:05:51Z</dcterms:created>
  <dcterms:modified xsi:type="dcterms:W3CDTF">2025-02-14T03:36:14Z</dcterms:modified>
</cp:coreProperties>
</file>