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4"/>
  </p:notesMasterIdLst>
  <p:sldIdLst>
    <p:sldId id="256" r:id="rId2"/>
    <p:sldId id="258" r:id="rId3"/>
    <p:sldId id="257" r:id="rId4"/>
    <p:sldId id="320" r:id="rId5"/>
    <p:sldId id="260" r:id="rId6"/>
    <p:sldId id="321" r:id="rId7"/>
    <p:sldId id="323" r:id="rId8"/>
    <p:sldId id="261"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7" r:id="rId22"/>
    <p:sldId id="338"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mic Sans MS" panose="030F0902030302020204" pitchFamily="66"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atrick Hand" pitchFamily="2" charset="77"/>
      <p:regular r:id="rId41"/>
    </p:embeddedFont>
    <p:embeddedFont>
      <p:font typeface="Roboto Condensed Light" panose="020F0302020204030204" pitchFamily="34"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48"/>
  </p:normalViewPr>
  <p:slideViewPr>
    <p:cSldViewPr snapToGrid="0">
      <p:cViewPr varScale="1">
        <p:scale>
          <a:sx n="156" d="100"/>
          <a:sy n="156" d="100"/>
        </p:scale>
        <p:origin x="216" y="168"/>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6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90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1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186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55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03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09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8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80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80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3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80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2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96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473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40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376"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35"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51"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0998731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7025692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999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6487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66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7154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3695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2"/>
          <a:srcRect l="838" t="838" r="838" b="838"/>
          <a:stretch>
            <a:fillRect/>
          </a:stretch>
        </p:blipFill>
        <p:spPr>
          <a:xfrm>
            <a:off x="-1" y="0"/>
            <a:ext cx="9144001" cy="51435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31479583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0.xml"/><Relationship Id="rId4" Type="http://schemas.openxmlformats.org/officeDocument/2006/relationships/slide" Target="slide8.xml"/><Relationship Id="rId9" Type="http://schemas.openxmlformats.org/officeDocument/2006/relationships/image" Target="../media/image15.tmp"/></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slide" Target="slide4.xml"/><Relationship Id="rId7"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4.xml"/><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5.tm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6.tm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0.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0.xml"/><Relationship Id="rId10" Type="http://schemas.openxmlformats.org/officeDocument/2006/relationships/image" Target="../media/image12.png"/><Relationship Id="rId4" Type="http://schemas.openxmlformats.org/officeDocument/2006/relationships/slide" Target="slide8.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0.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tmp"/><Relationship Id="rId5" Type="http://schemas.openxmlformats.org/officeDocument/2006/relationships/image" Target="../media/image9.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a:t>
            </a:r>
            <a:endParaRPr/>
          </a:p>
        </p:txBody>
      </p:sp>
      <p:sp>
        <p:nvSpPr>
          <p:cNvPr id="613" name="Google Shape;613;p40"/>
          <p:cNvSpPr txBox="1">
            <a:spLocks noGrp="1"/>
          </p:cNvSpPr>
          <p:nvPr>
            <p:ph type="title"/>
          </p:nvPr>
        </p:nvSpPr>
        <p:spPr>
          <a:xfrm>
            <a:off x="2336586" y="968488"/>
            <a:ext cx="4528941"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00"/>
                </a:solidFill>
              </a:rPr>
              <a:t>BÀI 1: SỬ DỤNG MỘT SỐ HOÁ CHẤT, THIẾT BỊ C</a:t>
            </a:r>
            <a:r>
              <a:rPr lang="vi-VN" sz="2400">
                <a:solidFill>
                  <a:srgbClr val="FFFF00"/>
                </a:solidFill>
              </a:rPr>
              <a:t>Ơ</a:t>
            </a:r>
            <a:r>
              <a:rPr lang="en-US" sz="2400">
                <a:solidFill>
                  <a:srgbClr val="FFFF00"/>
                </a:solidFill>
              </a:rPr>
              <a:t> BẢN TRONG PHÒNG THÍ NGHIỆM </a:t>
            </a:r>
            <a:endParaRPr sz="2400" b="1">
              <a:solidFill>
                <a:srgbClr val="FFFF00"/>
              </a:solidFill>
            </a:endParaRPr>
          </a:p>
        </p:txBody>
      </p:sp>
      <p:pic>
        <p:nvPicPr>
          <p:cNvPr id="614" name="Google Shape;259;p59">
            <a:extLst>
              <a:ext uri="{FF2B5EF4-FFF2-40B4-BE49-F238E27FC236}">
                <a16:creationId xmlns:a16="http://schemas.microsoft.com/office/drawing/2014/main" id="{ECAEFC9C-35F7-408A-B6DD-AB2D43EC977F}"/>
              </a:ext>
            </a:extLst>
          </p:cNvPr>
          <p:cNvPicPr preferRelativeResize="0"/>
          <p:nvPr/>
        </p:nvPicPr>
        <p:blipFill rotWithShape="1">
          <a:blip r:embed="rId4">
            <a:alphaModFix/>
          </a:blip>
          <a:srcRect/>
          <a:stretch/>
        </p:blipFill>
        <p:spPr>
          <a:xfrm>
            <a:off x="7626277" y="2379562"/>
            <a:ext cx="1547120" cy="2765575"/>
          </a:xfrm>
          <a:prstGeom prst="rect">
            <a:avLst/>
          </a:prstGeom>
          <a:noFill/>
          <a:ln>
            <a:noFill/>
          </a:ln>
        </p:spPr>
      </p:pic>
      <p:pic>
        <p:nvPicPr>
          <p:cNvPr id="621" name="Picture 2">
            <a:extLst>
              <a:ext uri="{FF2B5EF4-FFF2-40B4-BE49-F238E27FC236}">
                <a16:creationId xmlns:a16="http://schemas.microsoft.com/office/drawing/2014/main" id="{009B3FB9-5FD4-4FB9-8B4A-0F4A25D0C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272" y="148893"/>
            <a:ext cx="1221472" cy="1221472"/>
          </a:xfrm>
          <a:prstGeom prst="rect">
            <a:avLst/>
          </a:prstGeom>
          <a:noFill/>
          <a:extLst>
            <a:ext uri="{909E8E84-426E-40DD-AFC4-6F175D3DCCD1}">
              <a14:hiddenFill xmlns:a14="http://schemas.microsoft.com/office/drawing/2010/main">
                <a:solidFill>
                  <a:srgbClr val="FFFFFF"/>
                </a:solidFill>
              </a14:hiddenFill>
            </a:ext>
          </a:extLst>
        </p:spPr>
      </p:pic>
      <p:grpSp>
        <p:nvGrpSpPr>
          <p:cNvPr id="622" name="Google Shape;253;p59">
            <a:extLst>
              <a:ext uri="{FF2B5EF4-FFF2-40B4-BE49-F238E27FC236}">
                <a16:creationId xmlns:a16="http://schemas.microsoft.com/office/drawing/2014/main" id="{BFF9165B-6278-4B9C-9F76-285F30E6EF0A}"/>
              </a:ext>
            </a:extLst>
          </p:cNvPr>
          <p:cNvGrpSpPr/>
          <p:nvPr/>
        </p:nvGrpSpPr>
        <p:grpSpPr>
          <a:xfrm rot="5400000">
            <a:off x="4341521" y="-1369940"/>
            <a:ext cx="296666" cy="3148069"/>
            <a:chOff x="160205" y="1887156"/>
            <a:chExt cx="296666" cy="3148069"/>
          </a:xfrm>
        </p:grpSpPr>
        <p:sp>
          <p:nvSpPr>
            <p:cNvPr id="623" name="Google Shape;254;p59">
              <a:extLst>
                <a:ext uri="{FF2B5EF4-FFF2-40B4-BE49-F238E27FC236}">
                  <a16:creationId xmlns:a16="http://schemas.microsoft.com/office/drawing/2014/main" id="{FDD6CCA0-D612-4694-877F-6514ECE9D1C8}"/>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4" name="Google Shape;255;p59">
              <a:extLst>
                <a:ext uri="{FF2B5EF4-FFF2-40B4-BE49-F238E27FC236}">
                  <a16:creationId xmlns:a16="http://schemas.microsoft.com/office/drawing/2014/main" id="{8E35BD99-3B2F-4B4A-8012-311BE9D1C124}"/>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625" name="Google Shape;256;p59">
              <a:extLst>
                <a:ext uri="{FF2B5EF4-FFF2-40B4-BE49-F238E27FC236}">
                  <a16:creationId xmlns:a16="http://schemas.microsoft.com/office/drawing/2014/main" id="{DD471FAC-FF84-4974-854C-B284D8498D4F}"/>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 </a:t>
            </a:r>
            <a:r>
              <a:rPr lang="en-US" sz="2400">
                <a:solidFill>
                  <a:srgbClr val="FFC000"/>
                </a:solidFill>
                <a:latin typeface="Patrick Hand" panose="020B0604020202020204" charset="0"/>
              </a:rPr>
              <a:t>GIỚI THIỆU MỘT SỐ DỤNG CỤ THÍ NGHIỆM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Một số dụng cụ thí nghiệm thông dụng </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707470"/>
            <a:chOff x="870025" y="1465614"/>
            <a:chExt cx="6923875" cy="70747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707470"/>
              <a:chOff x="853954" y="1231613"/>
              <a:chExt cx="6923875" cy="70747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Một số dụng cụ thí nghiệm thông dụng nh</a:t>
                </a:r>
                <a:r>
                  <a:rPr lang="vi-VN"/>
                  <a:t>ư</a:t>
                </a:r>
                <a:r>
                  <a:rPr lang="en-US"/>
                  <a:t>: Ống nghiệm, Cốc thuỷ tinh, Bình tam giác, Phễu lọc, Ống đong (bình chia độ), Ống hút nhỏ giọt, Kẹp gỗ,…</a:t>
                </a:r>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FC3CAA8-E3A3-4765-871B-F8914B0FCCED}"/>
              </a:ext>
            </a:extLst>
          </p:cNvPr>
          <p:cNvPicPr>
            <a:picLocks noChangeAspect="1"/>
          </p:cNvPicPr>
          <p:nvPr/>
        </p:nvPicPr>
        <p:blipFill>
          <a:blip r:embed="rId9"/>
          <a:stretch>
            <a:fillRect/>
          </a:stretch>
        </p:blipFill>
        <p:spPr>
          <a:xfrm>
            <a:off x="2198425" y="2351682"/>
            <a:ext cx="4229690" cy="2029108"/>
          </a:xfrm>
          <a:prstGeom prst="rect">
            <a:avLst/>
          </a:prstGeom>
        </p:spPr>
      </p:pic>
    </p:spTree>
    <p:extLst>
      <p:ext uri="{BB962C8B-B14F-4D97-AF65-F5344CB8AC3E}">
        <p14:creationId xmlns:p14="http://schemas.microsoft.com/office/powerpoint/2010/main" val="33931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 </a:t>
            </a:r>
            <a:r>
              <a:rPr lang="en-US" sz="2400">
                <a:solidFill>
                  <a:srgbClr val="FFC000"/>
                </a:solidFill>
                <a:latin typeface="Patrick Hand" panose="020B0604020202020204" charset="0"/>
              </a:rPr>
              <a:t>GIỚI THIỆU MỘT SỐ DỤNG CỤ THÍ NGHIỆM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Cách sử dụng một số dụng cụ thí nghiệm</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411415" y="1410040"/>
            <a:ext cx="4191810" cy="3102220"/>
            <a:chOff x="870025" y="1465614"/>
            <a:chExt cx="6923875" cy="310222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3102220"/>
              <a:chOff x="853954" y="1231613"/>
              <a:chExt cx="6923875" cy="310222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2"/>
                <a:ext cx="6923875" cy="2970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 Ống nghiệm</a:t>
                </a:r>
              </a:p>
              <a:p>
                <a:r>
                  <a:rPr lang="vi-VN"/>
                  <a:t>+ Khi thực hiện thí nghiệm, giữ ống nghiệm bằng tay không thuận, dùng tay thuận để thêm hoá chất vào ống nghiệm.</a:t>
                </a:r>
              </a:p>
              <a:p>
                <a:r>
                  <a:rPr lang="vi-VN"/>
                  <a:t>+ Khi đun nóng hoá chất trong ống nghiệm cần kẹp ống nghiệm bằng kẹp ở khoảng 1/3 ống nghiệm tính từ miệng ống. Từ từ đưa đáy ống nghiệm vào ngọn lửa đèn cồn, miệng ống nghiêng về phía không có người, làm nóng đều đáy ống nghiệm rồi mới đun trực tiếp tại nơi có hoá chất. Điều chỉnh đáy ống nghiệm vào vị trí nóng nhất của ngọn lửa (khoảng 2/3 ngọn lửa từ dưới lên), không để đáy ống nghiệm sát vào bấc đèn cồn.</a:t>
                </a:r>
              </a:p>
              <a:p>
                <a:endParaRPr lang="en-US"/>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32FCDA33-B909-4B70-B3E1-6FE4BA976CD3}"/>
              </a:ext>
            </a:extLst>
          </p:cNvPr>
          <p:cNvGrpSpPr/>
          <p:nvPr/>
        </p:nvGrpSpPr>
        <p:grpSpPr>
          <a:xfrm>
            <a:off x="4828824" y="1410040"/>
            <a:ext cx="3912389" cy="2655746"/>
            <a:chOff x="870025" y="1465614"/>
            <a:chExt cx="6923875" cy="2655746"/>
          </a:xfrm>
        </p:grpSpPr>
        <p:grpSp>
          <p:nvGrpSpPr>
            <p:cNvPr id="22" name="Group 21">
              <a:extLst>
                <a:ext uri="{FF2B5EF4-FFF2-40B4-BE49-F238E27FC236}">
                  <a16:creationId xmlns:a16="http://schemas.microsoft.com/office/drawing/2014/main" id="{F6B62E53-2EB3-4B1D-AAF4-B5D8A3F54EE2}"/>
                </a:ext>
              </a:extLst>
            </p:cNvPr>
            <p:cNvGrpSpPr/>
            <p:nvPr/>
          </p:nvGrpSpPr>
          <p:grpSpPr>
            <a:xfrm>
              <a:off x="870025" y="1465614"/>
              <a:ext cx="6923875" cy="2655746"/>
              <a:chOff x="853954" y="1231613"/>
              <a:chExt cx="6923875" cy="2655746"/>
            </a:xfrm>
          </p:grpSpPr>
          <p:sp>
            <p:nvSpPr>
              <p:cNvPr id="28" name="Freeform 7306">
                <a:extLst>
                  <a:ext uri="{FF2B5EF4-FFF2-40B4-BE49-F238E27FC236}">
                    <a16:creationId xmlns:a16="http://schemas.microsoft.com/office/drawing/2014/main" id="{EFDA2CB9-EB95-4EBB-AE99-84AF2B13D14B}"/>
                  </a:ext>
                </a:extLst>
              </p:cNvPr>
              <p:cNvSpPr>
                <a:spLocks/>
              </p:cNvSpPr>
              <p:nvPr/>
            </p:nvSpPr>
            <p:spPr bwMode="auto">
              <a:xfrm>
                <a:off x="853954" y="1363682"/>
                <a:ext cx="6923875" cy="2523677"/>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b) Ống hút nhỏ giọt</a:t>
                </a:r>
              </a:p>
              <a:p>
                <a:r>
                  <a:rPr lang="vi-VN"/>
                  <a:t>+ Ống hút nhỏ giọt thường có quả bóp cao su để lấy chất lỏng với lượng nhỏ.</a:t>
                </a:r>
              </a:p>
              <a:p>
                <a:r>
                  <a:rPr lang="vi-VN"/>
                  <a:t>+ Khi lấy chất lòng, bóp chặt và giữ quả bóp cao su, đưa ống hút nhỏ giọt vào lọ đựng hoá chất, thả chậm quả bóp cao su để hút chất lỏng lên.</a:t>
                </a:r>
              </a:p>
              <a:p>
                <a:r>
                  <a:rPr lang="vi-VN"/>
                  <a:t>+ Chuyển ống hút nhỏ giọt đến ống nghiệm và bóp nhẹ quả bóp cao su để chuyển từng giọt dung dịch vào ống nghiệm. Không chạm đầu ống hút nhỏ giọt vào thành ống nghiệm.</a:t>
                </a:r>
              </a:p>
            </p:txBody>
          </p:sp>
          <p:pic>
            <p:nvPicPr>
              <p:cNvPr id="31" name="Picture 30">
                <a:extLst>
                  <a:ext uri="{FF2B5EF4-FFF2-40B4-BE49-F238E27FC236}">
                    <a16:creationId xmlns:a16="http://schemas.microsoft.com/office/drawing/2014/main" id="{0121E4AE-2871-427A-92A3-DBE6868F9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7304">
                <a:extLst>
                  <a:ext uri="{FF2B5EF4-FFF2-40B4-BE49-F238E27FC236}">
                    <a16:creationId xmlns:a16="http://schemas.microsoft.com/office/drawing/2014/main" id="{CC1B35BE-46EC-4158-BCC1-F8EACACBFEF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3" name="Picture 22">
              <a:extLst>
                <a:ext uri="{FF2B5EF4-FFF2-40B4-BE49-F238E27FC236}">
                  <a16:creationId xmlns:a16="http://schemas.microsoft.com/office/drawing/2014/main" id="{2D1E363C-C839-4179-AEEB-9D4E00BA512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3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805775"/>
            <a:chOff x="714377" y="1405342"/>
            <a:chExt cx="6970688" cy="805775"/>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7"/>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Sử dụng thiết bị đo pH để xác định pH của các mẫu sau: a) n</a:t>
              </a:r>
              <a:r>
                <a:rPr lang="vi-VN"/>
                <a:t>ư</a:t>
              </a:r>
              <a:r>
                <a:rPr lang="en-US"/>
                <a:t>ớc máy; b) n</a:t>
              </a:r>
              <a:r>
                <a:rPr lang="vi-VN"/>
                <a:t>ư</a:t>
              </a:r>
              <a:r>
                <a:rPr lang="en-US"/>
                <a:t>ớc m</a:t>
              </a:r>
              <a:r>
                <a:rPr lang="vi-VN"/>
                <a:t>ư</a:t>
              </a:r>
              <a:r>
                <a:rPr lang="en-US"/>
                <a:t>a; c) n</a:t>
              </a:r>
              <a:r>
                <a:rPr lang="vi-VN"/>
                <a:t>ư</a:t>
              </a:r>
              <a:r>
                <a:rPr lang="en-US"/>
                <a:t>ớc hồ/ao; d) n</a:t>
              </a:r>
              <a:r>
                <a:rPr lang="vi-VN"/>
                <a:t>ư</a:t>
              </a:r>
              <a:r>
                <a:rPr lang="en-US"/>
                <a:t>ớc chanh; e) n</a:t>
              </a:r>
              <a:r>
                <a:rPr lang="vi-VN"/>
                <a:t>ư</a:t>
              </a:r>
              <a:r>
                <a:rPr lang="en-US"/>
                <a:t>ớc cam; g) n</a:t>
              </a:r>
              <a:r>
                <a:rPr lang="vi-VN"/>
                <a:t>ư</a:t>
              </a:r>
              <a:r>
                <a:rPr lang="en-US"/>
                <a:t>ớc vôi trong</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74023" y="2146458"/>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HS thực hành tại lớp và ghi lại kết quả</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Tham khảo:</a:t>
            </a:r>
          </a:p>
        </p:txBody>
      </p:sp>
      <p:pic>
        <p:nvPicPr>
          <p:cNvPr id="9" name="Picture 8">
            <a:extLst>
              <a:ext uri="{FF2B5EF4-FFF2-40B4-BE49-F238E27FC236}">
                <a16:creationId xmlns:a16="http://schemas.microsoft.com/office/drawing/2014/main" id="{E8F9423F-34F8-474E-B0A5-5E228164B9CB}"/>
              </a:ext>
            </a:extLst>
          </p:cNvPr>
          <p:cNvPicPr>
            <a:picLocks noChangeAspect="1"/>
          </p:cNvPicPr>
          <p:nvPr/>
        </p:nvPicPr>
        <p:blipFill>
          <a:blip r:embed="rId7"/>
          <a:stretch>
            <a:fillRect/>
          </a:stretch>
        </p:blipFill>
        <p:spPr>
          <a:xfrm>
            <a:off x="2214723" y="2876185"/>
            <a:ext cx="3737929" cy="1755082"/>
          </a:xfrm>
          <a:prstGeom prst="rect">
            <a:avLst/>
          </a:prstGeom>
        </p:spPr>
      </p:pic>
      <p:grpSp>
        <p:nvGrpSpPr>
          <p:cNvPr id="49" name="Google Shape;730;p43">
            <a:extLst>
              <a:ext uri="{FF2B5EF4-FFF2-40B4-BE49-F238E27FC236}">
                <a16:creationId xmlns:a16="http://schemas.microsoft.com/office/drawing/2014/main" id="{6289D64B-7629-41A8-81C0-19303A241750}"/>
              </a:ext>
            </a:extLst>
          </p:cNvPr>
          <p:cNvGrpSpPr/>
          <p:nvPr/>
        </p:nvGrpSpPr>
        <p:grpSpPr>
          <a:xfrm>
            <a:off x="6740281" y="2336799"/>
            <a:ext cx="2403719" cy="2669095"/>
            <a:chOff x="5885161" y="728625"/>
            <a:chExt cx="2145411" cy="3693995"/>
          </a:xfrm>
        </p:grpSpPr>
        <p:sp>
          <p:nvSpPr>
            <p:cNvPr id="50" name="Google Shape;731;p43">
              <a:extLst>
                <a:ext uri="{FF2B5EF4-FFF2-40B4-BE49-F238E27FC236}">
                  <a16:creationId xmlns:a16="http://schemas.microsoft.com/office/drawing/2014/main" id="{26922656-6BA8-44A7-BEBA-CF209389C6C0}"/>
                </a:ext>
              </a:extLst>
            </p:cNvPr>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2;p43">
              <a:extLst>
                <a:ext uri="{FF2B5EF4-FFF2-40B4-BE49-F238E27FC236}">
                  <a16:creationId xmlns:a16="http://schemas.microsoft.com/office/drawing/2014/main" id="{D6989C49-0A86-446E-B4D1-E2848B6E4350}"/>
                </a:ext>
              </a:extLst>
            </p:cNvPr>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3;p43">
              <a:extLst>
                <a:ext uri="{FF2B5EF4-FFF2-40B4-BE49-F238E27FC236}">
                  <a16:creationId xmlns:a16="http://schemas.microsoft.com/office/drawing/2014/main" id="{70AEC1FB-B065-48EE-A278-864BE6342594}"/>
                </a:ext>
              </a:extLst>
            </p:cNvPr>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4;p43">
              <a:extLst>
                <a:ext uri="{FF2B5EF4-FFF2-40B4-BE49-F238E27FC236}">
                  <a16:creationId xmlns:a16="http://schemas.microsoft.com/office/drawing/2014/main" id="{193ECADF-2104-4A53-A024-3E06D6E17DAE}"/>
                </a:ext>
              </a:extLst>
            </p:cNvPr>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5;p43">
              <a:extLst>
                <a:ext uri="{FF2B5EF4-FFF2-40B4-BE49-F238E27FC236}">
                  <a16:creationId xmlns:a16="http://schemas.microsoft.com/office/drawing/2014/main" id="{BAB2653E-49DB-48FE-9468-9FF20DBA0F2A}"/>
                </a:ext>
              </a:extLst>
            </p:cNvPr>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6;p43">
              <a:extLst>
                <a:ext uri="{FF2B5EF4-FFF2-40B4-BE49-F238E27FC236}">
                  <a16:creationId xmlns:a16="http://schemas.microsoft.com/office/drawing/2014/main" id="{6CCCAB6B-56DB-43F5-9BF0-9B39560AB3BD}"/>
                </a:ext>
              </a:extLst>
            </p:cNvPr>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7;p43">
              <a:extLst>
                <a:ext uri="{FF2B5EF4-FFF2-40B4-BE49-F238E27FC236}">
                  <a16:creationId xmlns:a16="http://schemas.microsoft.com/office/drawing/2014/main" id="{52A779CF-09FC-44E7-A798-B08F725E49F4}"/>
                </a:ext>
              </a:extLst>
            </p:cNvPr>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8;p43">
              <a:extLst>
                <a:ext uri="{FF2B5EF4-FFF2-40B4-BE49-F238E27FC236}">
                  <a16:creationId xmlns:a16="http://schemas.microsoft.com/office/drawing/2014/main" id="{BDE13B66-C2B1-4E17-9176-31C92152C286}"/>
                </a:ext>
              </a:extLst>
            </p:cNvPr>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9;p43">
              <a:extLst>
                <a:ext uri="{FF2B5EF4-FFF2-40B4-BE49-F238E27FC236}">
                  <a16:creationId xmlns:a16="http://schemas.microsoft.com/office/drawing/2014/main" id="{8EA14279-4F22-4210-B1ED-C2C770132809}"/>
                </a:ext>
              </a:extLst>
            </p:cNvPr>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0;p43">
              <a:extLst>
                <a:ext uri="{FF2B5EF4-FFF2-40B4-BE49-F238E27FC236}">
                  <a16:creationId xmlns:a16="http://schemas.microsoft.com/office/drawing/2014/main" id="{84502400-9E08-4D4E-96BB-64AB824F109A}"/>
                </a:ext>
              </a:extLst>
            </p:cNvPr>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1;p43">
              <a:extLst>
                <a:ext uri="{FF2B5EF4-FFF2-40B4-BE49-F238E27FC236}">
                  <a16:creationId xmlns:a16="http://schemas.microsoft.com/office/drawing/2014/main" id="{67D5F63A-120A-4BCB-B772-C8FEEE629D7D}"/>
                </a:ext>
              </a:extLst>
            </p:cNvPr>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2;p43">
              <a:extLst>
                <a:ext uri="{FF2B5EF4-FFF2-40B4-BE49-F238E27FC236}">
                  <a16:creationId xmlns:a16="http://schemas.microsoft.com/office/drawing/2014/main" id="{50506A53-14E8-4675-97BF-240B8C4BFCB6}"/>
                </a:ext>
              </a:extLst>
            </p:cNvPr>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p43">
              <a:extLst>
                <a:ext uri="{FF2B5EF4-FFF2-40B4-BE49-F238E27FC236}">
                  <a16:creationId xmlns:a16="http://schemas.microsoft.com/office/drawing/2014/main" id="{CBC467C4-9286-45F4-B4AA-32BFD5DA47B4}"/>
                </a:ext>
              </a:extLst>
            </p:cNvPr>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4;p43">
              <a:extLst>
                <a:ext uri="{FF2B5EF4-FFF2-40B4-BE49-F238E27FC236}">
                  <a16:creationId xmlns:a16="http://schemas.microsoft.com/office/drawing/2014/main" id="{CA0C0827-0DC0-4369-89AC-9354AC07BB1E}"/>
                </a:ext>
              </a:extLst>
            </p:cNvPr>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5;p43">
              <a:extLst>
                <a:ext uri="{FF2B5EF4-FFF2-40B4-BE49-F238E27FC236}">
                  <a16:creationId xmlns:a16="http://schemas.microsoft.com/office/drawing/2014/main" id="{62C1E41B-EAFB-4A91-B6CF-353B4D5841AE}"/>
                </a:ext>
              </a:extLst>
            </p:cNvPr>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6;p43">
              <a:extLst>
                <a:ext uri="{FF2B5EF4-FFF2-40B4-BE49-F238E27FC236}">
                  <a16:creationId xmlns:a16="http://schemas.microsoft.com/office/drawing/2014/main" id="{C98B5795-6240-4920-8D95-F3E2571F83B1}"/>
                </a:ext>
              </a:extLst>
            </p:cNvPr>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7;p43">
              <a:extLst>
                <a:ext uri="{FF2B5EF4-FFF2-40B4-BE49-F238E27FC236}">
                  <a16:creationId xmlns:a16="http://schemas.microsoft.com/office/drawing/2014/main" id="{1325AB7F-2D5C-47E3-8BFE-018B91D01A54}"/>
                </a:ext>
              </a:extLst>
            </p:cNvPr>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8;p43">
              <a:extLst>
                <a:ext uri="{FF2B5EF4-FFF2-40B4-BE49-F238E27FC236}">
                  <a16:creationId xmlns:a16="http://schemas.microsoft.com/office/drawing/2014/main" id="{678E39AA-8076-4CF9-B378-BFA5DA36B9E3}"/>
                </a:ext>
              </a:extLst>
            </p:cNvPr>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9;p43">
              <a:extLst>
                <a:ext uri="{FF2B5EF4-FFF2-40B4-BE49-F238E27FC236}">
                  <a16:creationId xmlns:a16="http://schemas.microsoft.com/office/drawing/2014/main" id="{BA4A68D9-286E-42F8-A4D1-11B4E017A627}"/>
                </a:ext>
              </a:extLst>
            </p:cNvPr>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0;p43">
              <a:extLst>
                <a:ext uri="{FF2B5EF4-FFF2-40B4-BE49-F238E27FC236}">
                  <a16:creationId xmlns:a16="http://schemas.microsoft.com/office/drawing/2014/main" id="{08BA5E66-085A-4ED1-9F14-1AE0063D1B22}"/>
                </a:ext>
              </a:extLst>
            </p:cNvPr>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1;p43">
              <a:extLst>
                <a:ext uri="{FF2B5EF4-FFF2-40B4-BE49-F238E27FC236}">
                  <a16:creationId xmlns:a16="http://schemas.microsoft.com/office/drawing/2014/main" id="{23CCA8E2-8FD4-4F43-821A-AF2882FC44F4}"/>
                </a:ext>
              </a:extLst>
            </p:cNvPr>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2;p43">
              <a:extLst>
                <a:ext uri="{FF2B5EF4-FFF2-40B4-BE49-F238E27FC236}">
                  <a16:creationId xmlns:a16="http://schemas.microsoft.com/office/drawing/2014/main" id="{8626ECCF-B4C3-4EB7-AAFD-07405B26BE06}"/>
                </a:ext>
              </a:extLst>
            </p:cNvPr>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3;p43">
              <a:extLst>
                <a:ext uri="{FF2B5EF4-FFF2-40B4-BE49-F238E27FC236}">
                  <a16:creationId xmlns:a16="http://schemas.microsoft.com/office/drawing/2014/main" id="{2B701750-CCE2-448E-BC43-2FD817BCDE80}"/>
                </a:ext>
              </a:extLst>
            </p:cNvPr>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4;p43">
              <a:extLst>
                <a:ext uri="{FF2B5EF4-FFF2-40B4-BE49-F238E27FC236}">
                  <a16:creationId xmlns:a16="http://schemas.microsoft.com/office/drawing/2014/main" id="{6CC70573-E9E5-49A9-8BC3-94865A64B09A}"/>
                </a:ext>
              </a:extLst>
            </p:cNvPr>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5;p43">
              <a:extLst>
                <a:ext uri="{FF2B5EF4-FFF2-40B4-BE49-F238E27FC236}">
                  <a16:creationId xmlns:a16="http://schemas.microsoft.com/office/drawing/2014/main" id="{0E7C1ED4-2F51-4830-A361-91B77D2F538C}"/>
                </a:ext>
              </a:extLst>
            </p:cNvPr>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6;p43">
              <a:extLst>
                <a:ext uri="{FF2B5EF4-FFF2-40B4-BE49-F238E27FC236}">
                  <a16:creationId xmlns:a16="http://schemas.microsoft.com/office/drawing/2014/main" id="{8390D064-09EC-4E88-9262-2229FC7A76DB}"/>
                </a:ext>
              </a:extLst>
            </p:cNvPr>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7;p43">
              <a:extLst>
                <a:ext uri="{FF2B5EF4-FFF2-40B4-BE49-F238E27FC236}">
                  <a16:creationId xmlns:a16="http://schemas.microsoft.com/office/drawing/2014/main" id="{7FE3AE2F-5633-433C-AB5C-1C07518083EC}"/>
                </a:ext>
              </a:extLst>
            </p:cNvPr>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8;p43">
              <a:extLst>
                <a:ext uri="{FF2B5EF4-FFF2-40B4-BE49-F238E27FC236}">
                  <a16:creationId xmlns:a16="http://schemas.microsoft.com/office/drawing/2014/main" id="{4835E9F8-EEAD-492C-A595-BB426D735AB6}"/>
                </a:ext>
              </a:extLst>
            </p:cNvPr>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59;p43">
              <a:extLst>
                <a:ext uri="{FF2B5EF4-FFF2-40B4-BE49-F238E27FC236}">
                  <a16:creationId xmlns:a16="http://schemas.microsoft.com/office/drawing/2014/main" id="{404D6519-01B1-461C-BDCE-287F7E467A35}"/>
                </a:ext>
              </a:extLst>
            </p:cNvPr>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0;p43">
              <a:extLst>
                <a:ext uri="{FF2B5EF4-FFF2-40B4-BE49-F238E27FC236}">
                  <a16:creationId xmlns:a16="http://schemas.microsoft.com/office/drawing/2014/main" id="{626C5AC3-BEDA-4DD6-AF9C-5813955D0A1A}"/>
                </a:ext>
              </a:extLst>
            </p:cNvPr>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1;p43">
              <a:extLst>
                <a:ext uri="{FF2B5EF4-FFF2-40B4-BE49-F238E27FC236}">
                  <a16:creationId xmlns:a16="http://schemas.microsoft.com/office/drawing/2014/main" id="{AB2CAAC2-DCFE-47F8-952F-E3BAD33F9B67}"/>
                </a:ext>
              </a:extLst>
            </p:cNvPr>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2;p43">
              <a:extLst>
                <a:ext uri="{FF2B5EF4-FFF2-40B4-BE49-F238E27FC236}">
                  <a16:creationId xmlns:a16="http://schemas.microsoft.com/office/drawing/2014/main" id="{BF657BAE-2E23-4990-98F2-867175C091B2}"/>
                </a:ext>
              </a:extLst>
            </p:cNvPr>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p43">
              <a:extLst>
                <a:ext uri="{FF2B5EF4-FFF2-40B4-BE49-F238E27FC236}">
                  <a16:creationId xmlns:a16="http://schemas.microsoft.com/office/drawing/2014/main" id="{3FA13F02-ECA4-41C6-BC6E-7BB815B08C64}"/>
                </a:ext>
              </a:extLst>
            </p:cNvPr>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4;p43">
              <a:extLst>
                <a:ext uri="{FF2B5EF4-FFF2-40B4-BE49-F238E27FC236}">
                  <a16:creationId xmlns:a16="http://schemas.microsoft.com/office/drawing/2014/main" id="{D068EF9F-CEF5-4E3C-8B2C-25467A86B606}"/>
                </a:ext>
              </a:extLst>
            </p:cNvPr>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5;p43">
              <a:extLst>
                <a:ext uri="{FF2B5EF4-FFF2-40B4-BE49-F238E27FC236}">
                  <a16:creationId xmlns:a16="http://schemas.microsoft.com/office/drawing/2014/main" id="{490BB4C3-4560-4468-8554-680D4CB3BC84}"/>
                </a:ext>
              </a:extLst>
            </p:cNvPr>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6;p43">
              <a:extLst>
                <a:ext uri="{FF2B5EF4-FFF2-40B4-BE49-F238E27FC236}">
                  <a16:creationId xmlns:a16="http://schemas.microsoft.com/office/drawing/2014/main" id="{2EB0AF6B-B6E0-48DA-98FD-476168608A24}"/>
                </a:ext>
              </a:extLst>
            </p:cNvPr>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7;p43">
              <a:extLst>
                <a:ext uri="{FF2B5EF4-FFF2-40B4-BE49-F238E27FC236}">
                  <a16:creationId xmlns:a16="http://schemas.microsoft.com/office/drawing/2014/main" id="{7720F5B2-762B-4585-AC05-3A1380AFC3F8}"/>
                </a:ext>
              </a:extLst>
            </p:cNvPr>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8;p43">
              <a:extLst>
                <a:ext uri="{FF2B5EF4-FFF2-40B4-BE49-F238E27FC236}">
                  <a16:creationId xmlns:a16="http://schemas.microsoft.com/office/drawing/2014/main" id="{D1876727-AD44-4B23-BFC7-C3C904654A56}"/>
                </a:ext>
              </a:extLst>
            </p:cNvPr>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9;p43">
              <a:extLst>
                <a:ext uri="{FF2B5EF4-FFF2-40B4-BE49-F238E27FC236}">
                  <a16:creationId xmlns:a16="http://schemas.microsoft.com/office/drawing/2014/main" id="{462133D4-7793-4A29-A6D4-3AF3D13765C7}"/>
                </a:ext>
              </a:extLst>
            </p:cNvPr>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0;p43">
              <a:extLst>
                <a:ext uri="{FF2B5EF4-FFF2-40B4-BE49-F238E27FC236}">
                  <a16:creationId xmlns:a16="http://schemas.microsoft.com/office/drawing/2014/main" id="{2F904754-ACE6-4E00-A107-EF669F7BD807}"/>
                </a:ext>
              </a:extLst>
            </p:cNvPr>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1;p43">
              <a:extLst>
                <a:ext uri="{FF2B5EF4-FFF2-40B4-BE49-F238E27FC236}">
                  <a16:creationId xmlns:a16="http://schemas.microsoft.com/office/drawing/2014/main" id="{9C7D96B3-8235-41CA-B2B9-D49DEEBB8ED0}"/>
                </a:ext>
              </a:extLst>
            </p:cNvPr>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2;p43">
              <a:extLst>
                <a:ext uri="{FF2B5EF4-FFF2-40B4-BE49-F238E27FC236}">
                  <a16:creationId xmlns:a16="http://schemas.microsoft.com/office/drawing/2014/main" id="{BA21F956-F875-49B1-8737-11FDDAF2540D}"/>
                </a:ext>
              </a:extLst>
            </p:cNvPr>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p43">
              <a:extLst>
                <a:ext uri="{FF2B5EF4-FFF2-40B4-BE49-F238E27FC236}">
                  <a16:creationId xmlns:a16="http://schemas.microsoft.com/office/drawing/2014/main" id="{129252D1-A172-46FA-BEAC-AF1425679925}"/>
                </a:ext>
              </a:extLst>
            </p:cNvPr>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4;p43">
              <a:extLst>
                <a:ext uri="{FF2B5EF4-FFF2-40B4-BE49-F238E27FC236}">
                  <a16:creationId xmlns:a16="http://schemas.microsoft.com/office/drawing/2014/main" id="{8363A712-F42A-4557-9E42-D63C4E1C0C28}"/>
                </a:ext>
              </a:extLst>
            </p:cNvPr>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5;p43">
              <a:extLst>
                <a:ext uri="{FF2B5EF4-FFF2-40B4-BE49-F238E27FC236}">
                  <a16:creationId xmlns:a16="http://schemas.microsoft.com/office/drawing/2014/main" id="{DE63E73D-89C3-4FC7-BD4B-A5269CE53D84}"/>
                </a:ext>
              </a:extLst>
            </p:cNvPr>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6;p43">
              <a:extLst>
                <a:ext uri="{FF2B5EF4-FFF2-40B4-BE49-F238E27FC236}">
                  <a16:creationId xmlns:a16="http://schemas.microsoft.com/office/drawing/2014/main" id="{3DCF2A5F-C51E-44FB-9FF1-D874F72C7B9D}"/>
                </a:ext>
              </a:extLst>
            </p:cNvPr>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7;p43">
              <a:extLst>
                <a:ext uri="{FF2B5EF4-FFF2-40B4-BE49-F238E27FC236}">
                  <a16:creationId xmlns:a16="http://schemas.microsoft.com/office/drawing/2014/main" id="{03D6A09A-387F-4518-BA08-963399E68E10}"/>
                </a:ext>
              </a:extLst>
            </p:cNvPr>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8;p43">
              <a:extLst>
                <a:ext uri="{FF2B5EF4-FFF2-40B4-BE49-F238E27FC236}">
                  <a16:creationId xmlns:a16="http://schemas.microsoft.com/office/drawing/2014/main" id="{28B8112E-F4B6-463C-937D-F99AA5806596}"/>
                </a:ext>
              </a:extLst>
            </p:cNvPr>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9;p43">
              <a:extLst>
                <a:ext uri="{FF2B5EF4-FFF2-40B4-BE49-F238E27FC236}">
                  <a16:creationId xmlns:a16="http://schemas.microsoft.com/office/drawing/2014/main" id="{551287EF-3B79-413F-A583-BB1576CB8024}"/>
                </a:ext>
              </a:extLst>
            </p:cNvPr>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80;p43">
              <a:extLst>
                <a:ext uri="{FF2B5EF4-FFF2-40B4-BE49-F238E27FC236}">
                  <a16:creationId xmlns:a16="http://schemas.microsoft.com/office/drawing/2014/main" id="{67A52E7E-A29E-4086-8088-BFC2FCABAF6B}"/>
                </a:ext>
              </a:extLst>
            </p:cNvPr>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1;p43">
              <a:extLst>
                <a:ext uri="{FF2B5EF4-FFF2-40B4-BE49-F238E27FC236}">
                  <a16:creationId xmlns:a16="http://schemas.microsoft.com/office/drawing/2014/main" id="{F89BEDFB-3269-4678-8109-A28F892FC309}"/>
                </a:ext>
              </a:extLst>
            </p:cNvPr>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82;p43">
              <a:extLst>
                <a:ext uri="{FF2B5EF4-FFF2-40B4-BE49-F238E27FC236}">
                  <a16:creationId xmlns:a16="http://schemas.microsoft.com/office/drawing/2014/main" id="{0411E5BE-6846-4456-A11B-D7863BFB83C9}"/>
                </a:ext>
              </a:extLst>
            </p:cNvPr>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83;p43">
              <a:extLst>
                <a:ext uri="{FF2B5EF4-FFF2-40B4-BE49-F238E27FC236}">
                  <a16:creationId xmlns:a16="http://schemas.microsoft.com/office/drawing/2014/main" id="{3335F369-ECA2-48BC-B79D-24C5A7EFD030}"/>
                </a:ext>
              </a:extLst>
            </p:cNvPr>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84;p43">
              <a:extLst>
                <a:ext uri="{FF2B5EF4-FFF2-40B4-BE49-F238E27FC236}">
                  <a16:creationId xmlns:a16="http://schemas.microsoft.com/office/drawing/2014/main" id="{216CC1A7-AF5C-4B47-AC43-5DF0E3D64836}"/>
                </a:ext>
              </a:extLst>
            </p:cNvPr>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85;p43">
              <a:extLst>
                <a:ext uri="{FF2B5EF4-FFF2-40B4-BE49-F238E27FC236}">
                  <a16:creationId xmlns:a16="http://schemas.microsoft.com/office/drawing/2014/main" id="{45D10E99-51DB-474F-8B2F-7BA722CA663C}"/>
                </a:ext>
              </a:extLst>
            </p:cNvPr>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86;p43">
              <a:extLst>
                <a:ext uri="{FF2B5EF4-FFF2-40B4-BE49-F238E27FC236}">
                  <a16:creationId xmlns:a16="http://schemas.microsoft.com/office/drawing/2014/main" id="{25C97946-A0A0-4C18-A0F0-5B91CC5DEAE1}"/>
                </a:ext>
              </a:extLst>
            </p:cNvPr>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87;p43">
              <a:extLst>
                <a:ext uri="{FF2B5EF4-FFF2-40B4-BE49-F238E27FC236}">
                  <a16:creationId xmlns:a16="http://schemas.microsoft.com/office/drawing/2014/main" id="{B694A9E4-4593-4E96-AC26-DBCD69E440BD}"/>
                </a:ext>
              </a:extLst>
            </p:cNvPr>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88;p43">
              <a:extLst>
                <a:ext uri="{FF2B5EF4-FFF2-40B4-BE49-F238E27FC236}">
                  <a16:creationId xmlns:a16="http://schemas.microsoft.com/office/drawing/2014/main" id="{FA4B35AD-7C04-40E9-B55A-E7AA45DA2CE7}"/>
                </a:ext>
              </a:extLst>
            </p:cNvPr>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89;p43">
              <a:extLst>
                <a:ext uri="{FF2B5EF4-FFF2-40B4-BE49-F238E27FC236}">
                  <a16:creationId xmlns:a16="http://schemas.microsoft.com/office/drawing/2014/main" id="{C4F9056A-18F3-431E-80E2-49878B283103}"/>
                </a:ext>
              </a:extLst>
            </p:cNvPr>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90;p43">
              <a:extLst>
                <a:ext uri="{FF2B5EF4-FFF2-40B4-BE49-F238E27FC236}">
                  <a16:creationId xmlns:a16="http://schemas.microsoft.com/office/drawing/2014/main" id="{B98759F5-E32B-44DB-9D70-486B996DBDAC}"/>
                </a:ext>
              </a:extLst>
            </p:cNvPr>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91;p43">
              <a:extLst>
                <a:ext uri="{FF2B5EF4-FFF2-40B4-BE49-F238E27FC236}">
                  <a16:creationId xmlns:a16="http://schemas.microsoft.com/office/drawing/2014/main" id="{910A5F85-0E71-415C-B874-7A7879CA20AA}"/>
                </a:ext>
              </a:extLst>
            </p:cNvPr>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92;p43">
              <a:extLst>
                <a:ext uri="{FF2B5EF4-FFF2-40B4-BE49-F238E27FC236}">
                  <a16:creationId xmlns:a16="http://schemas.microsoft.com/office/drawing/2014/main" id="{45B7AC73-EA85-4534-A791-E583ACCF17F3}"/>
                </a:ext>
              </a:extLst>
            </p:cNvPr>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93;p43">
              <a:extLst>
                <a:ext uri="{FF2B5EF4-FFF2-40B4-BE49-F238E27FC236}">
                  <a16:creationId xmlns:a16="http://schemas.microsoft.com/office/drawing/2014/main" id="{D273DF2B-4376-408C-B7A1-D680EDBF1282}"/>
                </a:ext>
              </a:extLst>
            </p:cNvPr>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94;p43">
              <a:extLst>
                <a:ext uri="{FF2B5EF4-FFF2-40B4-BE49-F238E27FC236}">
                  <a16:creationId xmlns:a16="http://schemas.microsoft.com/office/drawing/2014/main" id="{EA8348FD-80F5-47E6-A448-5C1A46BFFC77}"/>
                </a:ext>
              </a:extLst>
            </p:cNvPr>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95;p43">
              <a:extLst>
                <a:ext uri="{FF2B5EF4-FFF2-40B4-BE49-F238E27FC236}">
                  <a16:creationId xmlns:a16="http://schemas.microsoft.com/office/drawing/2014/main" id="{76C19AB2-A25F-4DD2-A055-674BE8A6A2AC}"/>
                </a:ext>
              </a:extLst>
            </p:cNvPr>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96;p43">
              <a:extLst>
                <a:ext uri="{FF2B5EF4-FFF2-40B4-BE49-F238E27FC236}">
                  <a16:creationId xmlns:a16="http://schemas.microsoft.com/office/drawing/2014/main" id="{7A7760FF-60E8-4FB1-8403-7C8A62AF959D}"/>
                </a:ext>
              </a:extLst>
            </p:cNvPr>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97;p43">
              <a:extLst>
                <a:ext uri="{FF2B5EF4-FFF2-40B4-BE49-F238E27FC236}">
                  <a16:creationId xmlns:a16="http://schemas.microsoft.com/office/drawing/2014/main" id="{F17262AF-4B60-4002-8E0A-4DB192B7C14A}"/>
                </a:ext>
              </a:extLst>
            </p:cNvPr>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98;p43">
              <a:extLst>
                <a:ext uri="{FF2B5EF4-FFF2-40B4-BE49-F238E27FC236}">
                  <a16:creationId xmlns:a16="http://schemas.microsoft.com/office/drawing/2014/main" id="{116E60EF-8E98-41E0-ACAD-2248A7882794}"/>
                </a:ext>
              </a:extLst>
            </p:cNvPr>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99;p43">
              <a:extLst>
                <a:ext uri="{FF2B5EF4-FFF2-40B4-BE49-F238E27FC236}">
                  <a16:creationId xmlns:a16="http://schemas.microsoft.com/office/drawing/2014/main" id="{C2422113-07B7-4E18-8AF5-9F11DD52ABC5}"/>
                </a:ext>
              </a:extLst>
            </p:cNvPr>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00;p43">
              <a:extLst>
                <a:ext uri="{FF2B5EF4-FFF2-40B4-BE49-F238E27FC236}">
                  <a16:creationId xmlns:a16="http://schemas.microsoft.com/office/drawing/2014/main" id="{D9BAD6D8-7972-496E-819A-E6AD37510ADF}"/>
                </a:ext>
              </a:extLst>
            </p:cNvPr>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01;p43">
              <a:extLst>
                <a:ext uri="{FF2B5EF4-FFF2-40B4-BE49-F238E27FC236}">
                  <a16:creationId xmlns:a16="http://schemas.microsoft.com/office/drawing/2014/main" id="{771773EF-C08B-49EE-B611-ECB284821A9C}"/>
                </a:ext>
              </a:extLst>
            </p:cNvPr>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02;p43">
              <a:extLst>
                <a:ext uri="{FF2B5EF4-FFF2-40B4-BE49-F238E27FC236}">
                  <a16:creationId xmlns:a16="http://schemas.microsoft.com/office/drawing/2014/main" id="{697263EC-6332-4EC5-A176-B111216385EB}"/>
                </a:ext>
              </a:extLst>
            </p:cNvPr>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03;p43">
              <a:extLst>
                <a:ext uri="{FF2B5EF4-FFF2-40B4-BE49-F238E27FC236}">
                  <a16:creationId xmlns:a16="http://schemas.microsoft.com/office/drawing/2014/main" id="{766AFF89-626E-4D00-B246-97698B7B3E4F}"/>
                </a:ext>
              </a:extLst>
            </p:cNvPr>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04;p43">
              <a:extLst>
                <a:ext uri="{FF2B5EF4-FFF2-40B4-BE49-F238E27FC236}">
                  <a16:creationId xmlns:a16="http://schemas.microsoft.com/office/drawing/2014/main" id="{C07918F4-9A88-41FD-8224-2913209BDA24}"/>
                </a:ext>
              </a:extLst>
            </p:cNvPr>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05;p43">
              <a:extLst>
                <a:ext uri="{FF2B5EF4-FFF2-40B4-BE49-F238E27FC236}">
                  <a16:creationId xmlns:a16="http://schemas.microsoft.com/office/drawing/2014/main" id="{29013EEF-3568-4759-BBC7-1F856C248904}"/>
                </a:ext>
              </a:extLst>
            </p:cNvPr>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06;p43">
              <a:extLst>
                <a:ext uri="{FF2B5EF4-FFF2-40B4-BE49-F238E27FC236}">
                  <a16:creationId xmlns:a16="http://schemas.microsoft.com/office/drawing/2014/main" id="{C9838B6D-3DC5-4AB3-AA5D-1CF86252CB7E}"/>
                </a:ext>
              </a:extLst>
            </p:cNvPr>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07;p43">
              <a:extLst>
                <a:ext uri="{FF2B5EF4-FFF2-40B4-BE49-F238E27FC236}">
                  <a16:creationId xmlns:a16="http://schemas.microsoft.com/office/drawing/2014/main" id="{FC5078F8-5EBC-492A-A41F-4CD9675507AA}"/>
                </a:ext>
              </a:extLst>
            </p:cNvPr>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08;p43">
              <a:extLst>
                <a:ext uri="{FF2B5EF4-FFF2-40B4-BE49-F238E27FC236}">
                  <a16:creationId xmlns:a16="http://schemas.microsoft.com/office/drawing/2014/main" id="{CF5384ED-1567-43FB-B53B-AA96590F3DC2}"/>
                </a:ext>
              </a:extLst>
            </p:cNvPr>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9;p43">
              <a:extLst>
                <a:ext uri="{FF2B5EF4-FFF2-40B4-BE49-F238E27FC236}">
                  <a16:creationId xmlns:a16="http://schemas.microsoft.com/office/drawing/2014/main" id="{9912E285-A93C-40A0-8610-F848FFC5037D}"/>
                </a:ext>
              </a:extLst>
            </p:cNvPr>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10;p43">
              <a:extLst>
                <a:ext uri="{FF2B5EF4-FFF2-40B4-BE49-F238E27FC236}">
                  <a16:creationId xmlns:a16="http://schemas.microsoft.com/office/drawing/2014/main" id="{092F88C3-1DF1-4DB5-B85C-A1D418AE04A0}"/>
                </a:ext>
              </a:extLst>
            </p:cNvPr>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11;p43">
              <a:extLst>
                <a:ext uri="{FF2B5EF4-FFF2-40B4-BE49-F238E27FC236}">
                  <a16:creationId xmlns:a16="http://schemas.microsoft.com/office/drawing/2014/main" id="{11497ED0-E1C5-4B08-913B-A96DB1630197}"/>
                </a:ext>
              </a:extLst>
            </p:cNvPr>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12;p43">
              <a:extLst>
                <a:ext uri="{FF2B5EF4-FFF2-40B4-BE49-F238E27FC236}">
                  <a16:creationId xmlns:a16="http://schemas.microsoft.com/office/drawing/2014/main" id="{3464247D-487E-4175-850A-2B2FC6978248}"/>
                </a:ext>
              </a:extLst>
            </p:cNvPr>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13;p43">
              <a:extLst>
                <a:ext uri="{FF2B5EF4-FFF2-40B4-BE49-F238E27FC236}">
                  <a16:creationId xmlns:a16="http://schemas.microsoft.com/office/drawing/2014/main" id="{96F59117-1021-4844-8AA8-48E2495B81BA}"/>
                </a:ext>
              </a:extLst>
            </p:cNvPr>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14;p43">
              <a:extLst>
                <a:ext uri="{FF2B5EF4-FFF2-40B4-BE49-F238E27FC236}">
                  <a16:creationId xmlns:a16="http://schemas.microsoft.com/office/drawing/2014/main" id="{167E548D-2C1D-4447-9D64-1EFD4A1B9D70}"/>
                </a:ext>
              </a:extLst>
            </p:cNvPr>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15;p43">
              <a:extLst>
                <a:ext uri="{FF2B5EF4-FFF2-40B4-BE49-F238E27FC236}">
                  <a16:creationId xmlns:a16="http://schemas.microsoft.com/office/drawing/2014/main" id="{A614987A-CB2A-4F29-B285-9D10FB416135}"/>
                </a:ext>
              </a:extLst>
            </p:cNvPr>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16;p43">
              <a:extLst>
                <a:ext uri="{FF2B5EF4-FFF2-40B4-BE49-F238E27FC236}">
                  <a16:creationId xmlns:a16="http://schemas.microsoft.com/office/drawing/2014/main" id="{B539AA8F-19D2-42F9-BE7B-351B3795E668}"/>
                </a:ext>
              </a:extLst>
            </p:cNvPr>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17;p43">
              <a:extLst>
                <a:ext uri="{FF2B5EF4-FFF2-40B4-BE49-F238E27FC236}">
                  <a16:creationId xmlns:a16="http://schemas.microsoft.com/office/drawing/2014/main" id="{54477843-FBCC-4AAC-AFF9-11E0C1F9693F}"/>
                </a:ext>
              </a:extLst>
            </p:cNvPr>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18;p43">
              <a:extLst>
                <a:ext uri="{FF2B5EF4-FFF2-40B4-BE49-F238E27FC236}">
                  <a16:creationId xmlns:a16="http://schemas.microsoft.com/office/drawing/2014/main" id="{589060D9-9A41-453C-AC53-7667120556BB}"/>
                </a:ext>
              </a:extLst>
            </p:cNvPr>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9;p43">
              <a:extLst>
                <a:ext uri="{FF2B5EF4-FFF2-40B4-BE49-F238E27FC236}">
                  <a16:creationId xmlns:a16="http://schemas.microsoft.com/office/drawing/2014/main" id="{7A0A438A-13F9-4D3A-B2CC-61163C252577}"/>
                </a:ext>
              </a:extLst>
            </p:cNvPr>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20;p43">
              <a:extLst>
                <a:ext uri="{FF2B5EF4-FFF2-40B4-BE49-F238E27FC236}">
                  <a16:creationId xmlns:a16="http://schemas.microsoft.com/office/drawing/2014/main" id="{8747CDB8-7835-48AF-B086-BDDD03C0041D}"/>
                </a:ext>
              </a:extLst>
            </p:cNvPr>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21;p43">
              <a:extLst>
                <a:ext uri="{FF2B5EF4-FFF2-40B4-BE49-F238E27FC236}">
                  <a16:creationId xmlns:a16="http://schemas.microsoft.com/office/drawing/2014/main" id="{4CA7AA56-4971-4191-8BC2-BF9EFB606ABF}"/>
                </a:ext>
              </a:extLst>
            </p:cNvPr>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22;p43">
              <a:extLst>
                <a:ext uri="{FF2B5EF4-FFF2-40B4-BE49-F238E27FC236}">
                  <a16:creationId xmlns:a16="http://schemas.microsoft.com/office/drawing/2014/main" id="{7205134D-F288-4648-A2F2-B55A8A1C6F51}"/>
                </a:ext>
              </a:extLst>
            </p:cNvPr>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23;p43">
              <a:extLst>
                <a:ext uri="{FF2B5EF4-FFF2-40B4-BE49-F238E27FC236}">
                  <a16:creationId xmlns:a16="http://schemas.microsoft.com/office/drawing/2014/main" id="{B6BF053F-427F-4116-9968-562C4DB85810}"/>
                </a:ext>
              </a:extLst>
            </p:cNvPr>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24;p43">
              <a:extLst>
                <a:ext uri="{FF2B5EF4-FFF2-40B4-BE49-F238E27FC236}">
                  <a16:creationId xmlns:a16="http://schemas.microsoft.com/office/drawing/2014/main" id="{820D8EBA-82C2-4372-BBCD-5D669A9263DF}"/>
                </a:ext>
              </a:extLst>
            </p:cNvPr>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25;p43">
              <a:extLst>
                <a:ext uri="{FF2B5EF4-FFF2-40B4-BE49-F238E27FC236}">
                  <a16:creationId xmlns:a16="http://schemas.microsoft.com/office/drawing/2014/main" id="{D4ED1DA6-8B01-483D-AF43-65B2FB11E1E3}"/>
                </a:ext>
              </a:extLst>
            </p:cNvPr>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26;p43">
              <a:extLst>
                <a:ext uri="{FF2B5EF4-FFF2-40B4-BE49-F238E27FC236}">
                  <a16:creationId xmlns:a16="http://schemas.microsoft.com/office/drawing/2014/main" id="{4C5D520C-58F9-4670-9439-0C96685FD220}"/>
                </a:ext>
              </a:extLst>
            </p:cNvPr>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27;p43">
              <a:extLst>
                <a:ext uri="{FF2B5EF4-FFF2-40B4-BE49-F238E27FC236}">
                  <a16:creationId xmlns:a16="http://schemas.microsoft.com/office/drawing/2014/main" id="{B7295DAB-0635-48B8-9E59-2A3A3266E962}"/>
                </a:ext>
              </a:extLst>
            </p:cNvPr>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3726143" cy="1108074"/>
            <a:chOff x="870025" y="1465614"/>
            <a:chExt cx="3726143" cy="1108074"/>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3726143" cy="1108074"/>
              <a:chOff x="853954" y="1231613"/>
              <a:chExt cx="3726143" cy="1108074"/>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3"/>
                <a:ext cx="3726143" cy="9760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Cách sử dụng thiết bị đo pH: Cho điện cực của thiết bị vào dung dịch cần đo pH. Giá trị pH của dung dịch sẽ xuất hiện trên thiết bị đo.</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F20456D6-1D0D-465A-883A-FA73EFDC848A}"/>
              </a:ext>
            </a:extLst>
          </p:cNvPr>
          <p:cNvGrpSpPr/>
          <p:nvPr/>
        </p:nvGrpSpPr>
        <p:grpSpPr>
          <a:xfrm>
            <a:off x="4750697" y="1604434"/>
            <a:ext cx="3493643" cy="1164922"/>
            <a:chOff x="2520337" y="2412414"/>
            <a:chExt cx="3493643" cy="1164922"/>
          </a:xfrm>
        </p:grpSpPr>
        <p:pic>
          <p:nvPicPr>
            <p:cNvPr id="3" name="Picture 2">
              <a:extLst>
                <a:ext uri="{FF2B5EF4-FFF2-40B4-BE49-F238E27FC236}">
                  <a16:creationId xmlns:a16="http://schemas.microsoft.com/office/drawing/2014/main" id="{66C8BFDC-78BA-4488-9F8E-B4C6978A6BB0}"/>
                </a:ext>
              </a:extLst>
            </p:cNvPr>
            <p:cNvPicPr>
              <a:picLocks noChangeAspect="1"/>
            </p:cNvPicPr>
            <p:nvPr/>
          </p:nvPicPr>
          <p:blipFill>
            <a:blip r:embed="rId7"/>
            <a:stretch>
              <a:fillRect/>
            </a:stretch>
          </p:blipFill>
          <p:spPr>
            <a:xfrm>
              <a:off x="2520337" y="2431466"/>
              <a:ext cx="1190791" cy="771633"/>
            </a:xfrm>
            <a:prstGeom prst="rect">
              <a:avLst/>
            </a:prstGeom>
          </p:spPr>
        </p:pic>
        <p:pic>
          <p:nvPicPr>
            <p:cNvPr id="5" name="Picture 4">
              <a:extLst>
                <a:ext uri="{FF2B5EF4-FFF2-40B4-BE49-F238E27FC236}">
                  <a16:creationId xmlns:a16="http://schemas.microsoft.com/office/drawing/2014/main" id="{4F2E2286-F001-4987-819F-A6BB482EC782}"/>
                </a:ext>
              </a:extLst>
            </p:cNvPr>
            <p:cNvPicPr>
              <a:picLocks noChangeAspect="1"/>
            </p:cNvPicPr>
            <p:nvPr/>
          </p:nvPicPr>
          <p:blipFill>
            <a:blip r:embed="rId8"/>
            <a:stretch>
              <a:fillRect/>
            </a:stretch>
          </p:blipFill>
          <p:spPr>
            <a:xfrm>
              <a:off x="4851768" y="2412414"/>
              <a:ext cx="1162212" cy="790685"/>
            </a:xfrm>
            <a:prstGeom prst="rect">
              <a:avLst/>
            </a:prstGeom>
          </p:spPr>
        </p:pic>
        <p:sp>
          <p:nvSpPr>
            <p:cNvPr id="8" name="TextBox 7">
              <a:extLst>
                <a:ext uri="{FF2B5EF4-FFF2-40B4-BE49-F238E27FC236}">
                  <a16:creationId xmlns:a16="http://schemas.microsoft.com/office/drawing/2014/main" id="{9A63C101-034E-4FFC-957A-3E4681B5C9C1}"/>
                </a:ext>
              </a:extLst>
            </p:cNvPr>
            <p:cNvSpPr txBox="1"/>
            <p:nvPr/>
          </p:nvSpPr>
          <p:spPr>
            <a:xfrm>
              <a:off x="2895599" y="3269559"/>
              <a:ext cx="2887133" cy="307777"/>
            </a:xfrm>
            <a:prstGeom prst="rect">
              <a:avLst/>
            </a:prstGeom>
            <a:noFill/>
          </p:spPr>
          <p:txBody>
            <a:bodyPr wrap="square" rtlCol="0">
              <a:spAutoFit/>
            </a:bodyPr>
            <a:lstStyle/>
            <a:p>
              <a:pPr algn="ctr"/>
              <a:r>
                <a:rPr lang="en-US">
                  <a:solidFill>
                    <a:schemeClr val="bg1"/>
                  </a:solidFill>
                </a:rPr>
                <a:t>Hình 1.3: Một số thiết bị đo pH</a:t>
              </a:r>
            </a:p>
          </p:txBody>
        </p:sp>
      </p:grpSp>
      <p:grpSp>
        <p:nvGrpSpPr>
          <p:cNvPr id="24" name="Google Shape;1087;p49">
            <a:extLst>
              <a:ext uri="{FF2B5EF4-FFF2-40B4-BE49-F238E27FC236}">
                <a16:creationId xmlns:a16="http://schemas.microsoft.com/office/drawing/2014/main" id="{9C0C7C10-FD73-41A4-8095-6BEC88A005F8}"/>
              </a:ext>
            </a:extLst>
          </p:cNvPr>
          <p:cNvGrpSpPr/>
          <p:nvPr/>
        </p:nvGrpSpPr>
        <p:grpSpPr>
          <a:xfrm>
            <a:off x="6788794" y="2748382"/>
            <a:ext cx="2355206" cy="2377678"/>
            <a:chOff x="2039108" y="678179"/>
            <a:chExt cx="1846062" cy="2319889"/>
          </a:xfrm>
        </p:grpSpPr>
        <p:grpSp>
          <p:nvGrpSpPr>
            <p:cNvPr id="25" name="Google Shape;1088;p49">
              <a:extLst>
                <a:ext uri="{FF2B5EF4-FFF2-40B4-BE49-F238E27FC236}">
                  <a16:creationId xmlns:a16="http://schemas.microsoft.com/office/drawing/2014/main" id="{376633CB-E0F9-4A4A-B48B-0BF084923CFC}"/>
                </a:ext>
              </a:extLst>
            </p:cNvPr>
            <p:cNvGrpSpPr/>
            <p:nvPr/>
          </p:nvGrpSpPr>
          <p:grpSpPr>
            <a:xfrm>
              <a:off x="2039108" y="678179"/>
              <a:ext cx="1846062" cy="2319889"/>
              <a:chOff x="-1122992" y="804804"/>
              <a:chExt cx="1846062" cy="2319889"/>
            </a:xfrm>
          </p:grpSpPr>
          <p:sp>
            <p:nvSpPr>
              <p:cNvPr id="27" name="Google Shape;1089;p49">
                <a:extLst>
                  <a:ext uri="{FF2B5EF4-FFF2-40B4-BE49-F238E27FC236}">
                    <a16:creationId xmlns:a16="http://schemas.microsoft.com/office/drawing/2014/main" id="{5F8A2AA1-C467-4DC8-A5FA-6E9CB4068516}"/>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0;p49">
                <a:extLst>
                  <a:ext uri="{FF2B5EF4-FFF2-40B4-BE49-F238E27FC236}">
                    <a16:creationId xmlns:a16="http://schemas.microsoft.com/office/drawing/2014/main" id="{08974A51-8CAF-43A7-928F-401BD460374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1;p49">
                <a:extLst>
                  <a:ext uri="{FF2B5EF4-FFF2-40B4-BE49-F238E27FC236}">
                    <a16:creationId xmlns:a16="http://schemas.microsoft.com/office/drawing/2014/main" id="{BD0BD262-C675-4D80-82EE-5B609E2A16D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2;p49">
                <a:extLst>
                  <a:ext uri="{FF2B5EF4-FFF2-40B4-BE49-F238E27FC236}">
                    <a16:creationId xmlns:a16="http://schemas.microsoft.com/office/drawing/2014/main" id="{3CA766A6-DB09-4B2D-877A-5945F93E9444}"/>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3;p49">
                <a:extLst>
                  <a:ext uri="{FF2B5EF4-FFF2-40B4-BE49-F238E27FC236}">
                    <a16:creationId xmlns:a16="http://schemas.microsoft.com/office/drawing/2014/main" id="{CC8402B0-0DF9-4B79-804F-1C01730DF3A0}"/>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4;p49">
                <a:extLst>
                  <a:ext uri="{FF2B5EF4-FFF2-40B4-BE49-F238E27FC236}">
                    <a16:creationId xmlns:a16="http://schemas.microsoft.com/office/drawing/2014/main" id="{590F2581-6309-4C3A-8ADE-D554C3071560}"/>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5;p49">
                <a:extLst>
                  <a:ext uri="{FF2B5EF4-FFF2-40B4-BE49-F238E27FC236}">
                    <a16:creationId xmlns:a16="http://schemas.microsoft.com/office/drawing/2014/main" id="{5E74C985-FBCC-4BB7-BDB1-0722C4E4B469}"/>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6;p49">
                <a:extLst>
                  <a:ext uri="{FF2B5EF4-FFF2-40B4-BE49-F238E27FC236}">
                    <a16:creationId xmlns:a16="http://schemas.microsoft.com/office/drawing/2014/main" id="{D2F95467-9AED-466A-9AFF-4286F186B43A}"/>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97;p49">
                <a:extLst>
                  <a:ext uri="{FF2B5EF4-FFF2-40B4-BE49-F238E27FC236}">
                    <a16:creationId xmlns:a16="http://schemas.microsoft.com/office/drawing/2014/main" id="{14729891-8F83-491A-8717-5F1C4FF971B9}"/>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98;p49">
                <a:extLst>
                  <a:ext uri="{FF2B5EF4-FFF2-40B4-BE49-F238E27FC236}">
                    <a16:creationId xmlns:a16="http://schemas.microsoft.com/office/drawing/2014/main" id="{2D56050A-A5F1-4F9D-9C03-F72BE8581EE4}"/>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99;p49">
                <a:extLst>
                  <a:ext uri="{FF2B5EF4-FFF2-40B4-BE49-F238E27FC236}">
                    <a16:creationId xmlns:a16="http://schemas.microsoft.com/office/drawing/2014/main" id="{4E811504-253B-4B86-9FCC-A721AB85D434}"/>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0;p49">
                <a:extLst>
                  <a:ext uri="{FF2B5EF4-FFF2-40B4-BE49-F238E27FC236}">
                    <a16:creationId xmlns:a16="http://schemas.microsoft.com/office/drawing/2014/main" id="{A091225B-3E31-4036-9C87-4D160E020B84}"/>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1;p49">
                <a:extLst>
                  <a:ext uri="{FF2B5EF4-FFF2-40B4-BE49-F238E27FC236}">
                    <a16:creationId xmlns:a16="http://schemas.microsoft.com/office/drawing/2014/main" id="{23A506FA-AEB5-4586-9D2E-40855E919964}"/>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2;p49">
                <a:extLst>
                  <a:ext uri="{FF2B5EF4-FFF2-40B4-BE49-F238E27FC236}">
                    <a16:creationId xmlns:a16="http://schemas.microsoft.com/office/drawing/2014/main" id="{CF5045D7-6DD0-4741-803B-BE2619F0347D}"/>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3;p49">
                <a:extLst>
                  <a:ext uri="{FF2B5EF4-FFF2-40B4-BE49-F238E27FC236}">
                    <a16:creationId xmlns:a16="http://schemas.microsoft.com/office/drawing/2014/main" id="{FA013E21-3CFB-4F29-B38B-91C8E301000F}"/>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4;p49">
                <a:extLst>
                  <a:ext uri="{FF2B5EF4-FFF2-40B4-BE49-F238E27FC236}">
                    <a16:creationId xmlns:a16="http://schemas.microsoft.com/office/drawing/2014/main" id="{4ACF247B-8B6E-43EE-B88A-213E27B7682B}"/>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5;p49">
                <a:extLst>
                  <a:ext uri="{FF2B5EF4-FFF2-40B4-BE49-F238E27FC236}">
                    <a16:creationId xmlns:a16="http://schemas.microsoft.com/office/drawing/2014/main" id="{F4E7D6F1-21F0-44FC-BC16-80F7FC94BF5B}"/>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6;p49">
                <a:extLst>
                  <a:ext uri="{FF2B5EF4-FFF2-40B4-BE49-F238E27FC236}">
                    <a16:creationId xmlns:a16="http://schemas.microsoft.com/office/drawing/2014/main" id="{E187F5C8-7F7F-49C2-A1AC-CCD5E8EA04B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7;p49">
                <a:extLst>
                  <a:ext uri="{FF2B5EF4-FFF2-40B4-BE49-F238E27FC236}">
                    <a16:creationId xmlns:a16="http://schemas.microsoft.com/office/drawing/2014/main" id="{1B4F0189-C381-4227-97A2-4F62102E70A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8;p49">
                <a:extLst>
                  <a:ext uri="{FF2B5EF4-FFF2-40B4-BE49-F238E27FC236}">
                    <a16:creationId xmlns:a16="http://schemas.microsoft.com/office/drawing/2014/main" id="{31B8923F-47F9-4943-A7DC-E8E3C6847D9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9;p49">
                <a:extLst>
                  <a:ext uri="{FF2B5EF4-FFF2-40B4-BE49-F238E27FC236}">
                    <a16:creationId xmlns:a16="http://schemas.microsoft.com/office/drawing/2014/main" id="{CEFE2BD4-2F98-4369-A71D-AFD6E44BD71C}"/>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0;p49">
                <a:extLst>
                  <a:ext uri="{FF2B5EF4-FFF2-40B4-BE49-F238E27FC236}">
                    <a16:creationId xmlns:a16="http://schemas.microsoft.com/office/drawing/2014/main" id="{3ABE38E4-7DF7-4F15-875D-8BB70DAB1C7E}"/>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1;p49">
                <a:extLst>
                  <a:ext uri="{FF2B5EF4-FFF2-40B4-BE49-F238E27FC236}">
                    <a16:creationId xmlns:a16="http://schemas.microsoft.com/office/drawing/2014/main" id="{A180D35A-5D16-4777-BC2B-F4F245DA5936}"/>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2;p49">
                <a:extLst>
                  <a:ext uri="{FF2B5EF4-FFF2-40B4-BE49-F238E27FC236}">
                    <a16:creationId xmlns:a16="http://schemas.microsoft.com/office/drawing/2014/main" id="{412FBA8E-E49F-4867-ACCD-6917F3A8A3D1}"/>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3;p49">
                <a:extLst>
                  <a:ext uri="{FF2B5EF4-FFF2-40B4-BE49-F238E27FC236}">
                    <a16:creationId xmlns:a16="http://schemas.microsoft.com/office/drawing/2014/main" id="{6E2DEFCE-74CF-4477-9DF6-C2EC0F2ED77D}"/>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4;p49">
                <a:extLst>
                  <a:ext uri="{FF2B5EF4-FFF2-40B4-BE49-F238E27FC236}">
                    <a16:creationId xmlns:a16="http://schemas.microsoft.com/office/drawing/2014/main" id="{36557D04-A96F-4AAD-A63C-F4EFC384490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5;p49">
                <a:extLst>
                  <a:ext uri="{FF2B5EF4-FFF2-40B4-BE49-F238E27FC236}">
                    <a16:creationId xmlns:a16="http://schemas.microsoft.com/office/drawing/2014/main" id="{E264AD10-9091-465E-BF13-23583E994C57}"/>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6;p49">
                <a:extLst>
                  <a:ext uri="{FF2B5EF4-FFF2-40B4-BE49-F238E27FC236}">
                    <a16:creationId xmlns:a16="http://schemas.microsoft.com/office/drawing/2014/main" id="{960E10D0-B352-4E65-B064-DCC04FB43E06}"/>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7;p49">
                <a:extLst>
                  <a:ext uri="{FF2B5EF4-FFF2-40B4-BE49-F238E27FC236}">
                    <a16:creationId xmlns:a16="http://schemas.microsoft.com/office/drawing/2014/main" id="{70FA634A-B662-4575-AFCF-040039B08DBA}"/>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18;p49">
                <a:extLst>
                  <a:ext uri="{FF2B5EF4-FFF2-40B4-BE49-F238E27FC236}">
                    <a16:creationId xmlns:a16="http://schemas.microsoft.com/office/drawing/2014/main" id="{9512F2FE-FAD4-430D-8C59-A07EB4D28504}"/>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19;p49">
                <a:extLst>
                  <a:ext uri="{FF2B5EF4-FFF2-40B4-BE49-F238E27FC236}">
                    <a16:creationId xmlns:a16="http://schemas.microsoft.com/office/drawing/2014/main" id="{1F6639C9-484A-4A09-9184-821224740A71}"/>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0;p49">
                <a:extLst>
                  <a:ext uri="{FF2B5EF4-FFF2-40B4-BE49-F238E27FC236}">
                    <a16:creationId xmlns:a16="http://schemas.microsoft.com/office/drawing/2014/main" id="{019CE8E7-E17C-4AA6-9E05-40E299002E32}"/>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1;p49">
                <a:extLst>
                  <a:ext uri="{FF2B5EF4-FFF2-40B4-BE49-F238E27FC236}">
                    <a16:creationId xmlns:a16="http://schemas.microsoft.com/office/drawing/2014/main" id="{834F1485-0784-491E-A97D-2F3DFB4C6EFB}"/>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2;p49">
                <a:extLst>
                  <a:ext uri="{FF2B5EF4-FFF2-40B4-BE49-F238E27FC236}">
                    <a16:creationId xmlns:a16="http://schemas.microsoft.com/office/drawing/2014/main" id="{A3E5B2B0-1675-4F07-9443-3C7158E46326}"/>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23;p49">
                <a:extLst>
                  <a:ext uri="{FF2B5EF4-FFF2-40B4-BE49-F238E27FC236}">
                    <a16:creationId xmlns:a16="http://schemas.microsoft.com/office/drawing/2014/main" id="{0AC863C9-C602-4CEE-8C4B-8E2481D920A1}"/>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4;p49">
                <a:extLst>
                  <a:ext uri="{FF2B5EF4-FFF2-40B4-BE49-F238E27FC236}">
                    <a16:creationId xmlns:a16="http://schemas.microsoft.com/office/drawing/2014/main" id="{03F6A048-8466-41BD-9C85-EB0FFEECA913}"/>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25;p49">
              <a:extLst>
                <a:ext uri="{FF2B5EF4-FFF2-40B4-BE49-F238E27FC236}">
                  <a16:creationId xmlns:a16="http://schemas.microsoft.com/office/drawing/2014/main" id="{DDE21FCE-686D-4F5E-833C-9A8518EC352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63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Huyết áp kế</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3929343" cy="707470"/>
            <a:chOff x="870025" y="1465614"/>
            <a:chExt cx="3929343" cy="707470"/>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3929343" cy="707470"/>
              <a:chOff x="853954" y="1231613"/>
              <a:chExt cx="3929343" cy="707470"/>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3"/>
                <a:ext cx="3929343"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Huyết áp kế dùng để đo huyết áp gồm huyết áp kế đồng hồ, huyết áp kế thuỷ ngân…</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BF511982-315D-42AA-9AF9-0FE10E72EE82}"/>
              </a:ext>
            </a:extLst>
          </p:cNvPr>
          <p:cNvGrpSpPr/>
          <p:nvPr/>
        </p:nvGrpSpPr>
        <p:grpSpPr>
          <a:xfrm>
            <a:off x="4462382" y="1503647"/>
            <a:ext cx="4093931" cy="2065792"/>
            <a:chOff x="2433869" y="2369105"/>
            <a:chExt cx="4093931" cy="2065792"/>
          </a:xfrm>
        </p:grpSpPr>
        <p:pic>
          <p:nvPicPr>
            <p:cNvPr id="10242" name="Picture 2" descr="https://static.tuoitre.vn/tto/i/s626/2017/08/21/hinh-4-1503309554.jpg">
              <a:extLst>
                <a:ext uri="{FF2B5EF4-FFF2-40B4-BE49-F238E27FC236}">
                  <a16:creationId xmlns:a16="http://schemas.microsoft.com/office/drawing/2014/main" id="{E646AFDA-5F66-462B-A20B-6C44A270E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2806" y="2369105"/>
              <a:ext cx="2658994" cy="17753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A29D6FA-9E9C-4396-A045-BF94AE8ED8F0}"/>
                </a:ext>
              </a:extLst>
            </p:cNvPr>
            <p:cNvSpPr txBox="1"/>
            <p:nvPr/>
          </p:nvSpPr>
          <p:spPr>
            <a:xfrm>
              <a:off x="2433869" y="4127120"/>
              <a:ext cx="4093931" cy="307777"/>
            </a:xfrm>
            <a:prstGeom prst="rect">
              <a:avLst/>
            </a:prstGeom>
            <a:noFill/>
          </p:spPr>
          <p:txBody>
            <a:bodyPr wrap="square" rtlCol="0">
              <a:spAutoFit/>
            </a:bodyPr>
            <a:lstStyle/>
            <a:p>
              <a:pPr algn="ctr"/>
              <a:r>
                <a:rPr lang="en-US">
                  <a:solidFill>
                    <a:schemeClr val="bg1"/>
                  </a:solidFill>
                </a:rPr>
                <a:t>Hình 1.4: Đo huyết áp bằng huyết áp kế đồng hồ</a:t>
              </a:r>
            </a:p>
          </p:txBody>
        </p:sp>
      </p:grpSp>
    </p:spTree>
    <p:extLst>
      <p:ext uri="{BB962C8B-B14F-4D97-AF65-F5344CB8AC3E}">
        <p14:creationId xmlns:p14="http://schemas.microsoft.com/office/powerpoint/2010/main" val="38083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36B75FE7-A949-4309-A440-60FD05346633}"/>
              </a:ext>
            </a:extLst>
          </p:cNvPr>
          <p:cNvGrpSpPr/>
          <p:nvPr/>
        </p:nvGrpSpPr>
        <p:grpSpPr>
          <a:xfrm>
            <a:off x="761190" y="1525059"/>
            <a:ext cx="4132543" cy="2640541"/>
            <a:chOff x="870025" y="1465614"/>
            <a:chExt cx="4132543" cy="2640541"/>
          </a:xfrm>
        </p:grpSpPr>
        <p:grpSp>
          <p:nvGrpSpPr>
            <p:cNvPr id="12" name="Group 11">
              <a:extLst>
                <a:ext uri="{FF2B5EF4-FFF2-40B4-BE49-F238E27FC236}">
                  <a16:creationId xmlns:a16="http://schemas.microsoft.com/office/drawing/2014/main" id="{FD373EA7-1C79-4B72-80BE-FD308F154E79}"/>
                </a:ext>
              </a:extLst>
            </p:cNvPr>
            <p:cNvGrpSpPr/>
            <p:nvPr/>
          </p:nvGrpSpPr>
          <p:grpSpPr>
            <a:xfrm>
              <a:off x="870025" y="1465614"/>
              <a:ext cx="4132543" cy="2640541"/>
              <a:chOff x="853954" y="1231613"/>
              <a:chExt cx="4132543" cy="2640541"/>
            </a:xfrm>
          </p:grpSpPr>
          <p:sp>
            <p:nvSpPr>
              <p:cNvPr id="15" name="Freeform 7306">
                <a:extLst>
                  <a:ext uri="{FF2B5EF4-FFF2-40B4-BE49-F238E27FC236}">
                    <a16:creationId xmlns:a16="http://schemas.microsoft.com/office/drawing/2014/main" id="{9BA02D7A-A11B-4A09-B25A-A6F03443AF10}"/>
                  </a:ext>
                </a:extLst>
              </p:cNvPr>
              <p:cNvSpPr>
                <a:spLocks/>
              </p:cNvSpPr>
              <p:nvPr/>
            </p:nvSpPr>
            <p:spPr bwMode="auto">
              <a:xfrm>
                <a:off x="853954" y="1363682"/>
                <a:ext cx="4132543" cy="25084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a) Thiết bị cung cấp điện (nguồn điện) </a:t>
                </a:r>
              </a:p>
              <a:p>
                <a:r>
                  <a:rPr lang="en-US"/>
                  <a:t>- </a:t>
                </a:r>
                <a:r>
                  <a:rPr lang="vi-VN"/>
                  <a:t>Các thí nghiệm về điện ở môn Khoa học tự nhiên thường dùng nguồn điện là pin 1,5 V. Để có bộ nguồn 3 V thì dùng hai pin, để có bộ nguồn 6 V thì dừng bán pin.</a:t>
                </a:r>
                <a:endParaRPr lang="en-US"/>
              </a:p>
              <a:p>
                <a:r>
                  <a:rPr lang="en-US"/>
                  <a:t>       </a:t>
                </a:r>
                <a:r>
                  <a:rPr lang="en-US" b="1" i="1">
                    <a:solidFill>
                      <a:schemeClr val="accent4">
                        <a:lumMod val="20000"/>
                        <a:lumOff val="80000"/>
                      </a:schemeClr>
                    </a:solidFill>
                  </a:rPr>
                  <a:t>b) Biến áp nguồn</a:t>
                </a:r>
              </a:p>
              <a:p>
                <a:r>
                  <a:rPr lang="en-US"/>
                  <a:t>- Biến áp nguồn  là thiết bị có chức năng chuyển đổi điện áp xoay chiều có giá trị 220 V thành điện áp xoay chiều (AC) hoặc điện áp một chiều (DC) có giá trị nhỏ, đảm bảo an toàn khi tiến hành thí nghiệm</a:t>
                </a:r>
              </a:p>
            </p:txBody>
          </p:sp>
          <p:pic>
            <p:nvPicPr>
              <p:cNvPr id="16" name="Picture 15">
                <a:extLst>
                  <a:ext uri="{FF2B5EF4-FFF2-40B4-BE49-F238E27FC236}">
                    <a16:creationId xmlns:a16="http://schemas.microsoft.com/office/drawing/2014/main" id="{3D9FB7BB-C4EF-446C-8A3F-CB923D69E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7910E4E-6C0B-47BD-9DDB-CDA0AE0FE2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5F9F773D-C1EF-4135-9320-B0DEB32B2695}"/>
              </a:ext>
            </a:extLst>
          </p:cNvPr>
          <p:cNvGrpSpPr/>
          <p:nvPr/>
        </p:nvGrpSpPr>
        <p:grpSpPr>
          <a:xfrm>
            <a:off x="5319033" y="1876473"/>
            <a:ext cx="2834366" cy="1374726"/>
            <a:chOff x="2948366" y="3325209"/>
            <a:chExt cx="2834366" cy="1374726"/>
          </a:xfrm>
        </p:grpSpPr>
        <p:pic>
          <p:nvPicPr>
            <p:cNvPr id="3" name="Picture 2">
              <a:extLst>
                <a:ext uri="{FF2B5EF4-FFF2-40B4-BE49-F238E27FC236}">
                  <a16:creationId xmlns:a16="http://schemas.microsoft.com/office/drawing/2014/main" id="{BEC0A273-F4A4-44E5-9C28-645119015F00}"/>
                </a:ext>
              </a:extLst>
            </p:cNvPr>
            <p:cNvPicPr>
              <a:picLocks noChangeAspect="1"/>
            </p:cNvPicPr>
            <p:nvPr/>
          </p:nvPicPr>
          <p:blipFill>
            <a:blip r:embed="rId7"/>
            <a:stretch>
              <a:fillRect/>
            </a:stretch>
          </p:blipFill>
          <p:spPr>
            <a:xfrm>
              <a:off x="3413513" y="3325209"/>
              <a:ext cx="2029108" cy="1066949"/>
            </a:xfrm>
            <a:prstGeom prst="rect">
              <a:avLst/>
            </a:prstGeom>
          </p:spPr>
        </p:pic>
        <p:sp>
          <p:nvSpPr>
            <p:cNvPr id="18" name="TextBox 17">
              <a:extLst>
                <a:ext uri="{FF2B5EF4-FFF2-40B4-BE49-F238E27FC236}">
                  <a16:creationId xmlns:a16="http://schemas.microsoft.com/office/drawing/2014/main" id="{1B9AFDE5-A9CE-4A88-9B88-D21C1908324B}"/>
                </a:ext>
              </a:extLst>
            </p:cNvPr>
            <p:cNvSpPr txBox="1"/>
            <p:nvPr/>
          </p:nvSpPr>
          <p:spPr>
            <a:xfrm>
              <a:off x="2948366" y="4392158"/>
              <a:ext cx="2834366" cy="307777"/>
            </a:xfrm>
            <a:prstGeom prst="rect">
              <a:avLst/>
            </a:prstGeom>
            <a:noFill/>
          </p:spPr>
          <p:txBody>
            <a:bodyPr wrap="square" rtlCol="0">
              <a:spAutoFit/>
            </a:bodyPr>
            <a:lstStyle/>
            <a:p>
              <a:pPr algn="ctr"/>
              <a:r>
                <a:rPr lang="en-US">
                  <a:solidFill>
                    <a:schemeClr val="bg1"/>
                  </a:solidFill>
                </a:rPr>
                <a:t>  Hình 1.5: Biến áp nguồn</a:t>
              </a:r>
            </a:p>
          </p:txBody>
        </p:sp>
      </p:grpSp>
      <p:grpSp>
        <p:nvGrpSpPr>
          <p:cNvPr id="19" name="Google Shape;1087;p49">
            <a:extLst>
              <a:ext uri="{FF2B5EF4-FFF2-40B4-BE49-F238E27FC236}">
                <a16:creationId xmlns:a16="http://schemas.microsoft.com/office/drawing/2014/main" id="{79ED721B-9751-4637-B49C-63713051AA6F}"/>
              </a:ext>
            </a:extLst>
          </p:cNvPr>
          <p:cNvGrpSpPr/>
          <p:nvPr/>
        </p:nvGrpSpPr>
        <p:grpSpPr>
          <a:xfrm>
            <a:off x="6788794" y="3166782"/>
            <a:ext cx="2355206" cy="1959278"/>
            <a:chOff x="2039108" y="678179"/>
            <a:chExt cx="1846062" cy="2319889"/>
          </a:xfrm>
        </p:grpSpPr>
        <p:grpSp>
          <p:nvGrpSpPr>
            <p:cNvPr id="20" name="Google Shape;1088;p49">
              <a:extLst>
                <a:ext uri="{FF2B5EF4-FFF2-40B4-BE49-F238E27FC236}">
                  <a16:creationId xmlns:a16="http://schemas.microsoft.com/office/drawing/2014/main" id="{A6BFE6F5-C648-4EB3-87D3-7DE0823AF3F0}"/>
                </a:ext>
              </a:extLst>
            </p:cNvPr>
            <p:cNvGrpSpPr/>
            <p:nvPr/>
          </p:nvGrpSpPr>
          <p:grpSpPr>
            <a:xfrm>
              <a:off x="2039108" y="678179"/>
              <a:ext cx="1846062" cy="2319889"/>
              <a:chOff x="-1122992" y="804804"/>
              <a:chExt cx="1846062" cy="2319889"/>
            </a:xfrm>
          </p:grpSpPr>
          <p:sp>
            <p:nvSpPr>
              <p:cNvPr id="23" name="Google Shape;1089;p49">
                <a:extLst>
                  <a:ext uri="{FF2B5EF4-FFF2-40B4-BE49-F238E27FC236}">
                    <a16:creationId xmlns:a16="http://schemas.microsoft.com/office/drawing/2014/main" id="{E2E78C83-5EC2-48AA-981C-EC11E363BBCF}"/>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0;p49">
                <a:extLst>
                  <a:ext uri="{FF2B5EF4-FFF2-40B4-BE49-F238E27FC236}">
                    <a16:creationId xmlns:a16="http://schemas.microsoft.com/office/drawing/2014/main" id="{E9AE8C74-9ABD-40B4-BD0C-08B79E5F14DD}"/>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1;p49">
                <a:extLst>
                  <a:ext uri="{FF2B5EF4-FFF2-40B4-BE49-F238E27FC236}">
                    <a16:creationId xmlns:a16="http://schemas.microsoft.com/office/drawing/2014/main" id="{C379B85C-AED1-4EA9-ADB2-9109FD99280D}"/>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2;p49">
                <a:extLst>
                  <a:ext uri="{FF2B5EF4-FFF2-40B4-BE49-F238E27FC236}">
                    <a16:creationId xmlns:a16="http://schemas.microsoft.com/office/drawing/2014/main" id="{956089B7-2341-4EBD-B883-5FE56D570898}"/>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3;p49">
                <a:extLst>
                  <a:ext uri="{FF2B5EF4-FFF2-40B4-BE49-F238E27FC236}">
                    <a16:creationId xmlns:a16="http://schemas.microsoft.com/office/drawing/2014/main" id="{3A442384-D96A-4D7C-8CD2-79EC4706F1E9}"/>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4;p49">
                <a:extLst>
                  <a:ext uri="{FF2B5EF4-FFF2-40B4-BE49-F238E27FC236}">
                    <a16:creationId xmlns:a16="http://schemas.microsoft.com/office/drawing/2014/main" id="{5E1F0F1B-7037-4F5A-BD76-EF276DF215E6}"/>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5;p49">
                <a:extLst>
                  <a:ext uri="{FF2B5EF4-FFF2-40B4-BE49-F238E27FC236}">
                    <a16:creationId xmlns:a16="http://schemas.microsoft.com/office/drawing/2014/main" id="{AF03F848-FE4E-42E1-8813-57AC5654CEA5}"/>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6;p49">
                <a:extLst>
                  <a:ext uri="{FF2B5EF4-FFF2-40B4-BE49-F238E27FC236}">
                    <a16:creationId xmlns:a16="http://schemas.microsoft.com/office/drawing/2014/main" id="{63CCCB46-2E5D-46FF-85EE-A42AD5A334CD}"/>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7;p49">
                <a:extLst>
                  <a:ext uri="{FF2B5EF4-FFF2-40B4-BE49-F238E27FC236}">
                    <a16:creationId xmlns:a16="http://schemas.microsoft.com/office/drawing/2014/main" id="{9071CB0F-3296-4799-8D09-2FB5633DA60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8;p49">
                <a:extLst>
                  <a:ext uri="{FF2B5EF4-FFF2-40B4-BE49-F238E27FC236}">
                    <a16:creationId xmlns:a16="http://schemas.microsoft.com/office/drawing/2014/main" id="{2A4B07EA-D536-46FF-9E28-36BA50201A31}"/>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9;p49">
                <a:extLst>
                  <a:ext uri="{FF2B5EF4-FFF2-40B4-BE49-F238E27FC236}">
                    <a16:creationId xmlns:a16="http://schemas.microsoft.com/office/drawing/2014/main" id="{F9637FFB-CC7F-4DB2-956E-94B2DCA9A8A9}"/>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0;p49">
                <a:extLst>
                  <a:ext uri="{FF2B5EF4-FFF2-40B4-BE49-F238E27FC236}">
                    <a16:creationId xmlns:a16="http://schemas.microsoft.com/office/drawing/2014/main" id="{14DFDF4A-FF3F-426A-B397-B93F445ECF7C}"/>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1;p49">
                <a:extLst>
                  <a:ext uri="{FF2B5EF4-FFF2-40B4-BE49-F238E27FC236}">
                    <a16:creationId xmlns:a16="http://schemas.microsoft.com/office/drawing/2014/main" id="{EB8E9508-E910-43AE-B7A8-9643AAD4E0D8}"/>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2;p49">
                <a:extLst>
                  <a:ext uri="{FF2B5EF4-FFF2-40B4-BE49-F238E27FC236}">
                    <a16:creationId xmlns:a16="http://schemas.microsoft.com/office/drawing/2014/main" id="{FBC0AAD7-272E-4F87-8CDE-6DDE6F867E94}"/>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3;p49">
                <a:extLst>
                  <a:ext uri="{FF2B5EF4-FFF2-40B4-BE49-F238E27FC236}">
                    <a16:creationId xmlns:a16="http://schemas.microsoft.com/office/drawing/2014/main" id="{6769FB86-0C47-4D9F-B1C4-5A7F22BF56E5}"/>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4;p49">
                <a:extLst>
                  <a:ext uri="{FF2B5EF4-FFF2-40B4-BE49-F238E27FC236}">
                    <a16:creationId xmlns:a16="http://schemas.microsoft.com/office/drawing/2014/main" id="{4F2FDDB8-3015-4A90-B711-3D8B8705BCCB}"/>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5;p49">
                <a:extLst>
                  <a:ext uri="{FF2B5EF4-FFF2-40B4-BE49-F238E27FC236}">
                    <a16:creationId xmlns:a16="http://schemas.microsoft.com/office/drawing/2014/main" id="{A37234A4-4A80-4323-99F8-C1C25695A90C}"/>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6;p49">
                <a:extLst>
                  <a:ext uri="{FF2B5EF4-FFF2-40B4-BE49-F238E27FC236}">
                    <a16:creationId xmlns:a16="http://schemas.microsoft.com/office/drawing/2014/main" id="{41268256-0290-49CC-BFA3-AC9E17F93FCC}"/>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7;p49">
                <a:extLst>
                  <a:ext uri="{FF2B5EF4-FFF2-40B4-BE49-F238E27FC236}">
                    <a16:creationId xmlns:a16="http://schemas.microsoft.com/office/drawing/2014/main" id="{625CCC25-64E8-4FFB-8996-0FDC21765F03}"/>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p49">
                <a:extLst>
                  <a:ext uri="{FF2B5EF4-FFF2-40B4-BE49-F238E27FC236}">
                    <a16:creationId xmlns:a16="http://schemas.microsoft.com/office/drawing/2014/main" id="{FF987755-D1B0-4E5F-908F-5E30869B01E4}"/>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9;p49">
                <a:extLst>
                  <a:ext uri="{FF2B5EF4-FFF2-40B4-BE49-F238E27FC236}">
                    <a16:creationId xmlns:a16="http://schemas.microsoft.com/office/drawing/2014/main" id="{0D8E21A1-833A-4468-B268-959F53A4A561}"/>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0;p49">
                <a:extLst>
                  <a:ext uri="{FF2B5EF4-FFF2-40B4-BE49-F238E27FC236}">
                    <a16:creationId xmlns:a16="http://schemas.microsoft.com/office/drawing/2014/main" id="{DA1391AB-395F-4A3C-94FD-F0C652189F72}"/>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1;p49">
                <a:extLst>
                  <a:ext uri="{FF2B5EF4-FFF2-40B4-BE49-F238E27FC236}">
                    <a16:creationId xmlns:a16="http://schemas.microsoft.com/office/drawing/2014/main" id="{B83DCDE0-DE63-417E-8335-EE37DA05FCE8}"/>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2;p49">
                <a:extLst>
                  <a:ext uri="{FF2B5EF4-FFF2-40B4-BE49-F238E27FC236}">
                    <a16:creationId xmlns:a16="http://schemas.microsoft.com/office/drawing/2014/main" id="{6D6DD0C6-B4C7-46EB-82DA-4BFA745F4B81}"/>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3;p49">
                <a:extLst>
                  <a:ext uri="{FF2B5EF4-FFF2-40B4-BE49-F238E27FC236}">
                    <a16:creationId xmlns:a16="http://schemas.microsoft.com/office/drawing/2014/main" id="{C5AC8B24-ECD6-47EE-846F-65657B2AF597}"/>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4;p49">
                <a:extLst>
                  <a:ext uri="{FF2B5EF4-FFF2-40B4-BE49-F238E27FC236}">
                    <a16:creationId xmlns:a16="http://schemas.microsoft.com/office/drawing/2014/main" id="{94D7BC65-98A7-4B3B-ABC8-7FC37F30C7E4}"/>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5;p49">
                <a:extLst>
                  <a:ext uri="{FF2B5EF4-FFF2-40B4-BE49-F238E27FC236}">
                    <a16:creationId xmlns:a16="http://schemas.microsoft.com/office/drawing/2014/main" id="{7C60DBC9-E820-4359-89E7-7D379B67DD8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6;p49">
                <a:extLst>
                  <a:ext uri="{FF2B5EF4-FFF2-40B4-BE49-F238E27FC236}">
                    <a16:creationId xmlns:a16="http://schemas.microsoft.com/office/drawing/2014/main" id="{42AFBA51-F535-4E6F-BE0D-1044C81E57C9}"/>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7;p49">
                <a:extLst>
                  <a:ext uri="{FF2B5EF4-FFF2-40B4-BE49-F238E27FC236}">
                    <a16:creationId xmlns:a16="http://schemas.microsoft.com/office/drawing/2014/main" id="{F5C78869-DCB3-46D6-B6A5-C1F0D83D1906}"/>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8;p49">
                <a:extLst>
                  <a:ext uri="{FF2B5EF4-FFF2-40B4-BE49-F238E27FC236}">
                    <a16:creationId xmlns:a16="http://schemas.microsoft.com/office/drawing/2014/main" id="{8582AF79-DA31-4FC7-ABE1-E09C443C3FBB}"/>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9;p49">
                <a:extLst>
                  <a:ext uri="{FF2B5EF4-FFF2-40B4-BE49-F238E27FC236}">
                    <a16:creationId xmlns:a16="http://schemas.microsoft.com/office/drawing/2014/main" id="{1B62E5B4-7ECD-44EA-9AF7-CD120A4005FC}"/>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0;p49">
                <a:extLst>
                  <a:ext uri="{FF2B5EF4-FFF2-40B4-BE49-F238E27FC236}">
                    <a16:creationId xmlns:a16="http://schemas.microsoft.com/office/drawing/2014/main" id="{E1DD9612-A6EF-451C-AFDD-817DC1BDEB3D}"/>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1;p49">
                <a:extLst>
                  <a:ext uri="{FF2B5EF4-FFF2-40B4-BE49-F238E27FC236}">
                    <a16:creationId xmlns:a16="http://schemas.microsoft.com/office/drawing/2014/main" id="{0CCBAC5D-B846-4E8B-B255-94E98A90FAE8}"/>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2;p49">
                <a:extLst>
                  <a:ext uri="{FF2B5EF4-FFF2-40B4-BE49-F238E27FC236}">
                    <a16:creationId xmlns:a16="http://schemas.microsoft.com/office/drawing/2014/main" id="{7BD36871-5F1D-4F78-A73C-103D59F32EBA}"/>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3;p49">
                <a:extLst>
                  <a:ext uri="{FF2B5EF4-FFF2-40B4-BE49-F238E27FC236}">
                    <a16:creationId xmlns:a16="http://schemas.microsoft.com/office/drawing/2014/main" id="{21D9B978-9C59-4275-BCEF-5B3C85985DE5}"/>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4;p49">
                <a:extLst>
                  <a:ext uri="{FF2B5EF4-FFF2-40B4-BE49-F238E27FC236}">
                    <a16:creationId xmlns:a16="http://schemas.microsoft.com/office/drawing/2014/main" id="{A136219D-0535-4CEC-A5B9-47A785107AC0}"/>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125;p49">
              <a:extLst>
                <a:ext uri="{FF2B5EF4-FFF2-40B4-BE49-F238E27FC236}">
                  <a16:creationId xmlns:a16="http://schemas.microsoft.com/office/drawing/2014/main" id="{7B1D9B3B-DB22-4B84-A7F7-05E58FC52BB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06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1016299"/>
            <a:chOff x="714377" y="1405342"/>
            <a:chExt cx="6970688" cy="1016299"/>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6"/>
              <a:ext cx="6923875" cy="78592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Quan sát ampe kế, vôn kế trong hình 1.6:</a:t>
              </a:r>
            </a:p>
            <a:p>
              <a:r>
                <a:rPr lang="en-US"/>
                <a:t>1. Chỉ ra các điểm đặc tr</a:t>
              </a:r>
              <a:r>
                <a:rPr lang="vi-VN"/>
                <a:t>ư</a:t>
              </a:r>
              <a:r>
                <a:rPr lang="en-US"/>
                <a:t>ng của ampe kế và vôn kế.</a:t>
              </a:r>
            </a:p>
            <a:p>
              <a:r>
                <a:rPr lang="en-US"/>
                <a:t>2. Chỉ ra sự khác nhau giữa hai dụng cụ này</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14187" y="2421641"/>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Câu 1:</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 Các đặc trưng của ampe kế: màn hình của ampe có chữ gì?, các chốt được ghi bởi dấu gì,…</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Câu 2:</a:t>
            </a:r>
          </a:p>
          <a:p>
            <a:pPr marL="152400" indent="0">
              <a:lnSpc>
                <a:spcPct val="100000"/>
              </a:lnSpc>
              <a:buFont typeface="Arial" panose="020B0604020202020204" pitchFamily="34" charset="0"/>
              <a:buNone/>
            </a:pPr>
            <a:r>
              <a:rPr lang="en-US" sz="1800">
                <a:solidFill>
                  <a:schemeClr val="accent1">
                    <a:lumMod val="40000"/>
                    <a:lumOff val="60000"/>
                  </a:schemeClr>
                </a:solidFill>
                <a:latin typeface="Comic Sans MS" panose="030F0702030302020204" pitchFamily="66" charset="0"/>
                <a:cs typeface="Times New Roman" pitchFamily="18" charset="0"/>
              </a:rPr>
              <a:t>- So sánh sự khác nhau giữa hai dụng cụ: khác về chức năng, cách mắc, điện trở,…</a:t>
            </a:r>
          </a:p>
        </p:txBody>
      </p:sp>
      <p:pic>
        <p:nvPicPr>
          <p:cNvPr id="16386" name="Picture 2" descr="Quan sát ampe kế, vôn kế trong Hình 1.6:">
            <a:extLst>
              <a:ext uri="{FF2B5EF4-FFF2-40B4-BE49-F238E27FC236}">
                <a16:creationId xmlns:a16="http://schemas.microsoft.com/office/drawing/2014/main" id="{AE1FF02A-1DFD-4B38-A371-A4351D985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1707" y="1503647"/>
            <a:ext cx="2399215" cy="148608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oogle Shape;1087;p49">
            <a:extLst>
              <a:ext uri="{FF2B5EF4-FFF2-40B4-BE49-F238E27FC236}">
                <a16:creationId xmlns:a16="http://schemas.microsoft.com/office/drawing/2014/main" id="{7D631B38-FF8D-4F89-84B0-FD9A83CB1880}"/>
              </a:ext>
            </a:extLst>
          </p:cNvPr>
          <p:cNvGrpSpPr/>
          <p:nvPr/>
        </p:nvGrpSpPr>
        <p:grpSpPr>
          <a:xfrm>
            <a:off x="6788794" y="2989728"/>
            <a:ext cx="2355206" cy="2136332"/>
            <a:chOff x="2039108" y="678179"/>
            <a:chExt cx="1846062" cy="2319889"/>
          </a:xfrm>
        </p:grpSpPr>
        <p:grpSp>
          <p:nvGrpSpPr>
            <p:cNvPr id="20" name="Google Shape;1088;p49">
              <a:extLst>
                <a:ext uri="{FF2B5EF4-FFF2-40B4-BE49-F238E27FC236}">
                  <a16:creationId xmlns:a16="http://schemas.microsoft.com/office/drawing/2014/main" id="{0CA0625C-C44D-4134-B944-0B202D19F445}"/>
                </a:ext>
              </a:extLst>
            </p:cNvPr>
            <p:cNvGrpSpPr/>
            <p:nvPr/>
          </p:nvGrpSpPr>
          <p:grpSpPr>
            <a:xfrm>
              <a:off x="2039108" y="678179"/>
              <a:ext cx="1846062" cy="2319889"/>
              <a:chOff x="-1122992" y="804804"/>
              <a:chExt cx="1846062" cy="2319889"/>
            </a:xfrm>
          </p:grpSpPr>
          <p:sp>
            <p:nvSpPr>
              <p:cNvPr id="22" name="Google Shape;1089;p49">
                <a:extLst>
                  <a:ext uri="{FF2B5EF4-FFF2-40B4-BE49-F238E27FC236}">
                    <a16:creationId xmlns:a16="http://schemas.microsoft.com/office/drawing/2014/main" id="{FCD6DA4D-0090-48E9-BA40-FE2AAC1778D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0;p49">
                <a:extLst>
                  <a:ext uri="{FF2B5EF4-FFF2-40B4-BE49-F238E27FC236}">
                    <a16:creationId xmlns:a16="http://schemas.microsoft.com/office/drawing/2014/main" id="{C92E626C-546C-41C6-9A80-6FDFCDE319C1}"/>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1;p49">
                <a:extLst>
                  <a:ext uri="{FF2B5EF4-FFF2-40B4-BE49-F238E27FC236}">
                    <a16:creationId xmlns:a16="http://schemas.microsoft.com/office/drawing/2014/main" id="{73AC5C35-AE5B-405E-94E5-66DF172322EB}"/>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2;p49">
                <a:extLst>
                  <a:ext uri="{FF2B5EF4-FFF2-40B4-BE49-F238E27FC236}">
                    <a16:creationId xmlns:a16="http://schemas.microsoft.com/office/drawing/2014/main" id="{B5F060BE-D3CF-4342-B3B5-9354E3300170}"/>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3;p49">
                <a:extLst>
                  <a:ext uri="{FF2B5EF4-FFF2-40B4-BE49-F238E27FC236}">
                    <a16:creationId xmlns:a16="http://schemas.microsoft.com/office/drawing/2014/main" id="{E13FCE92-6887-45B8-9E6F-16C8069934D3}"/>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4;p49">
                <a:extLst>
                  <a:ext uri="{FF2B5EF4-FFF2-40B4-BE49-F238E27FC236}">
                    <a16:creationId xmlns:a16="http://schemas.microsoft.com/office/drawing/2014/main" id="{043F6676-2903-489D-BA23-443FAB0BF67D}"/>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5;p49">
                <a:extLst>
                  <a:ext uri="{FF2B5EF4-FFF2-40B4-BE49-F238E27FC236}">
                    <a16:creationId xmlns:a16="http://schemas.microsoft.com/office/drawing/2014/main" id="{F5533C22-A2A6-4829-813F-0BD71D9158E8}"/>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6;p49">
                <a:extLst>
                  <a:ext uri="{FF2B5EF4-FFF2-40B4-BE49-F238E27FC236}">
                    <a16:creationId xmlns:a16="http://schemas.microsoft.com/office/drawing/2014/main" id="{303CF2B6-F5E2-47D3-BA0F-6EDF8B78FBC1}"/>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7;p49">
                <a:extLst>
                  <a:ext uri="{FF2B5EF4-FFF2-40B4-BE49-F238E27FC236}">
                    <a16:creationId xmlns:a16="http://schemas.microsoft.com/office/drawing/2014/main" id="{9BB6C1B4-FDF0-49E1-BA8C-2A528C06693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8;p49">
                <a:extLst>
                  <a:ext uri="{FF2B5EF4-FFF2-40B4-BE49-F238E27FC236}">
                    <a16:creationId xmlns:a16="http://schemas.microsoft.com/office/drawing/2014/main" id="{C8A81FE1-4C85-4824-BB04-3C792A288D73}"/>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9;p49">
                <a:extLst>
                  <a:ext uri="{FF2B5EF4-FFF2-40B4-BE49-F238E27FC236}">
                    <a16:creationId xmlns:a16="http://schemas.microsoft.com/office/drawing/2014/main" id="{8EE67CEB-CA9B-4D4D-96F0-9ECEFEDB86EC}"/>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0;p49">
                <a:extLst>
                  <a:ext uri="{FF2B5EF4-FFF2-40B4-BE49-F238E27FC236}">
                    <a16:creationId xmlns:a16="http://schemas.microsoft.com/office/drawing/2014/main" id="{FE5F79C0-3495-49EF-A244-D8C0AC3C6A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1;p49">
                <a:extLst>
                  <a:ext uri="{FF2B5EF4-FFF2-40B4-BE49-F238E27FC236}">
                    <a16:creationId xmlns:a16="http://schemas.microsoft.com/office/drawing/2014/main" id="{B2893A78-D271-43E3-AF57-C3B9D2E48A8F}"/>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2;p49">
                <a:extLst>
                  <a:ext uri="{FF2B5EF4-FFF2-40B4-BE49-F238E27FC236}">
                    <a16:creationId xmlns:a16="http://schemas.microsoft.com/office/drawing/2014/main" id="{F95D9F52-DFBF-4BC4-A7F7-940729D9AC55}"/>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3;p49">
                <a:extLst>
                  <a:ext uri="{FF2B5EF4-FFF2-40B4-BE49-F238E27FC236}">
                    <a16:creationId xmlns:a16="http://schemas.microsoft.com/office/drawing/2014/main" id="{9D72C77B-4247-40FF-8543-882F82E51C36}"/>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4;p49">
                <a:extLst>
                  <a:ext uri="{FF2B5EF4-FFF2-40B4-BE49-F238E27FC236}">
                    <a16:creationId xmlns:a16="http://schemas.microsoft.com/office/drawing/2014/main" id="{41CB939C-D5A6-4496-ABE4-93DE6012F214}"/>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5;p49">
                <a:extLst>
                  <a:ext uri="{FF2B5EF4-FFF2-40B4-BE49-F238E27FC236}">
                    <a16:creationId xmlns:a16="http://schemas.microsoft.com/office/drawing/2014/main" id="{02945696-89F3-4CFA-AD98-215A95DD6939}"/>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6;p49">
                <a:extLst>
                  <a:ext uri="{FF2B5EF4-FFF2-40B4-BE49-F238E27FC236}">
                    <a16:creationId xmlns:a16="http://schemas.microsoft.com/office/drawing/2014/main" id="{0075C042-4FA4-471C-A30F-6F76675CA3A8}"/>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7;p49">
                <a:extLst>
                  <a:ext uri="{FF2B5EF4-FFF2-40B4-BE49-F238E27FC236}">
                    <a16:creationId xmlns:a16="http://schemas.microsoft.com/office/drawing/2014/main" id="{241FFBCB-AF69-4F9F-8054-45556411000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8;p49">
                <a:extLst>
                  <a:ext uri="{FF2B5EF4-FFF2-40B4-BE49-F238E27FC236}">
                    <a16:creationId xmlns:a16="http://schemas.microsoft.com/office/drawing/2014/main" id="{21A8495D-4933-413E-8027-BFB2E117C1D5}"/>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9;p49">
                <a:extLst>
                  <a:ext uri="{FF2B5EF4-FFF2-40B4-BE49-F238E27FC236}">
                    <a16:creationId xmlns:a16="http://schemas.microsoft.com/office/drawing/2014/main" id="{479E7758-8052-445E-993B-894556105F80}"/>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0;p49">
                <a:extLst>
                  <a:ext uri="{FF2B5EF4-FFF2-40B4-BE49-F238E27FC236}">
                    <a16:creationId xmlns:a16="http://schemas.microsoft.com/office/drawing/2014/main" id="{21FFFCDA-5976-4C5C-A387-0A420B31861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1;p49">
                <a:extLst>
                  <a:ext uri="{FF2B5EF4-FFF2-40B4-BE49-F238E27FC236}">
                    <a16:creationId xmlns:a16="http://schemas.microsoft.com/office/drawing/2014/main" id="{DD1897DA-6F27-4276-B24E-EA90D6B80DDB}"/>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2;p49">
                <a:extLst>
                  <a:ext uri="{FF2B5EF4-FFF2-40B4-BE49-F238E27FC236}">
                    <a16:creationId xmlns:a16="http://schemas.microsoft.com/office/drawing/2014/main" id="{AE2BC397-3450-43EA-98A6-9817217B243A}"/>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3;p49">
                <a:extLst>
                  <a:ext uri="{FF2B5EF4-FFF2-40B4-BE49-F238E27FC236}">
                    <a16:creationId xmlns:a16="http://schemas.microsoft.com/office/drawing/2014/main" id="{F3A18B75-EFE0-4B8E-98B6-FFA6C05196CC}"/>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4;p49">
                <a:extLst>
                  <a:ext uri="{FF2B5EF4-FFF2-40B4-BE49-F238E27FC236}">
                    <a16:creationId xmlns:a16="http://schemas.microsoft.com/office/drawing/2014/main" id="{C5886826-8CEA-4A00-8669-4CB3119F66A9}"/>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5;p49">
                <a:extLst>
                  <a:ext uri="{FF2B5EF4-FFF2-40B4-BE49-F238E27FC236}">
                    <a16:creationId xmlns:a16="http://schemas.microsoft.com/office/drawing/2014/main" id="{0D7DDED1-A25B-458F-BB60-FE8D13A7793C}"/>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6;p49">
                <a:extLst>
                  <a:ext uri="{FF2B5EF4-FFF2-40B4-BE49-F238E27FC236}">
                    <a16:creationId xmlns:a16="http://schemas.microsoft.com/office/drawing/2014/main" id="{6C8FB455-B4AE-44B4-A7F2-C10A918A29B9}"/>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7;p49">
                <a:extLst>
                  <a:ext uri="{FF2B5EF4-FFF2-40B4-BE49-F238E27FC236}">
                    <a16:creationId xmlns:a16="http://schemas.microsoft.com/office/drawing/2014/main" id="{DF747CE1-8E77-4019-B48F-428CB99FF10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8;p49">
                <a:extLst>
                  <a:ext uri="{FF2B5EF4-FFF2-40B4-BE49-F238E27FC236}">
                    <a16:creationId xmlns:a16="http://schemas.microsoft.com/office/drawing/2014/main" id="{23F1CCF3-C07C-4FCD-8572-27FE1132A45F}"/>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9;p49">
                <a:extLst>
                  <a:ext uri="{FF2B5EF4-FFF2-40B4-BE49-F238E27FC236}">
                    <a16:creationId xmlns:a16="http://schemas.microsoft.com/office/drawing/2014/main" id="{ABC31CAF-62A4-48E5-B951-1EFD13B6C92D}"/>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0;p49">
                <a:extLst>
                  <a:ext uri="{FF2B5EF4-FFF2-40B4-BE49-F238E27FC236}">
                    <a16:creationId xmlns:a16="http://schemas.microsoft.com/office/drawing/2014/main" id="{8727961E-2E35-407F-B0C3-DE5DB817A695}"/>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1;p49">
                <a:extLst>
                  <a:ext uri="{FF2B5EF4-FFF2-40B4-BE49-F238E27FC236}">
                    <a16:creationId xmlns:a16="http://schemas.microsoft.com/office/drawing/2014/main" id="{6DEC2344-E4AA-4551-972E-3891FE97EEE4}"/>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2;p49">
                <a:extLst>
                  <a:ext uri="{FF2B5EF4-FFF2-40B4-BE49-F238E27FC236}">
                    <a16:creationId xmlns:a16="http://schemas.microsoft.com/office/drawing/2014/main" id="{A72C73DD-17D6-4B4F-B987-9BCF2AAA889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3;p49">
                <a:extLst>
                  <a:ext uri="{FF2B5EF4-FFF2-40B4-BE49-F238E27FC236}">
                    <a16:creationId xmlns:a16="http://schemas.microsoft.com/office/drawing/2014/main" id="{7DA75C26-9DA9-448F-B499-5EF69A32E983}"/>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24;p49">
                <a:extLst>
                  <a:ext uri="{FF2B5EF4-FFF2-40B4-BE49-F238E27FC236}">
                    <a16:creationId xmlns:a16="http://schemas.microsoft.com/office/drawing/2014/main" id="{A3369039-7E85-47EF-9700-2E00CE241AA1}"/>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125;p49">
              <a:extLst>
                <a:ext uri="{FF2B5EF4-FFF2-40B4-BE49-F238E27FC236}">
                  <a16:creationId xmlns:a16="http://schemas.microsoft.com/office/drawing/2014/main" id="{FEC3DEA9-15E4-44FC-AA92-67B9244711AD}"/>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barn(inVertical)">
                                      <p:cBhvr>
                                        <p:cTn id="17" dur="5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0" y="1525059"/>
            <a:ext cx="4886077" cy="1556808"/>
            <a:chOff x="870025" y="1465614"/>
            <a:chExt cx="4886077" cy="1556808"/>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5" y="1465614"/>
              <a:ext cx="4886077" cy="1556808"/>
              <a:chOff x="853954" y="1231613"/>
              <a:chExt cx="4886077" cy="1556808"/>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4" y="1363683"/>
                <a:ext cx="4886077" cy="142473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c) Thiết bị đo điện</a:t>
                </a:r>
              </a:p>
              <a:p>
                <a:r>
                  <a:rPr lang="vi-VN"/>
                  <a:t>- Thiết bị đo điện bao gồm ampe kế và vôn kế, trong đó ampe kế đo cường độ dòng điện và vôn kế đo hiệu điện thế. Cần chú ý kết nối chốt âm và chốt dương ứng với các thang đo của thiết bị, và lựa chọn thang đo hợp lí để đảm bảo không vượt quá giá trị tối đa.</a:t>
                </a:r>
                <a:endParaRPr lang="en-US"/>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descr="Quan sát ampe kế, vôn kế trong Hình 1.6:">
            <a:extLst>
              <a:ext uri="{FF2B5EF4-FFF2-40B4-BE49-F238E27FC236}">
                <a16:creationId xmlns:a16="http://schemas.microsoft.com/office/drawing/2014/main" id="{D6792374-4F7D-44F2-97FD-3689F566A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180" y="1525059"/>
            <a:ext cx="2399215" cy="148608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oogle Shape;1236;p52">
            <a:extLst>
              <a:ext uri="{FF2B5EF4-FFF2-40B4-BE49-F238E27FC236}">
                <a16:creationId xmlns:a16="http://schemas.microsoft.com/office/drawing/2014/main" id="{40358DF1-0707-4BBE-B617-58B2BDAB1A45}"/>
              </a:ext>
            </a:extLst>
          </p:cNvPr>
          <p:cNvGrpSpPr/>
          <p:nvPr/>
        </p:nvGrpSpPr>
        <p:grpSpPr>
          <a:xfrm>
            <a:off x="6797785" y="3081867"/>
            <a:ext cx="2346215" cy="2061633"/>
            <a:chOff x="6093502" y="731375"/>
            <a:chExt cx="2104606" cy="3691204"/>
          </a:xfrm>
        </p:grpSpPr>
        <p:sp>
          <p:nvSpPr>
            <p:cNvPr id="61" name="Google Shape;1237;p52">
              <a:extLst>
                <a:ext uri="{FF2B5EF4-FFF2-40B4-BE49-F238E27FC236}">
                  <a16:creationId xmlns:a16="http://schemas.microsoft.com/office/drawing/2014/main" id="{07AF900E-F7C2-4287-985D-D29AB6DEA4B6}"/>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8;p52">
              <a:extLst>
                <a:ext uri="{FF2B5EF4-FFF2-40B4-BE49-F238E27FC236}">
                  <a16:creationId xmlns:a16="http://schemas.microsoft.com/office/drawing/2014/main" id="{4C9A1224-ABDE-4A1F-9F40-4FE7410DB7B3}"/>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39;p52">
              <a:extLst>
                <a:ext uri="{FF2B5EF4-FFF2-40B4-BE49-F238E27FC236}">
                  <a16:creationId xmlns:a16="http://schemas.microsoft.com/office/drawing/2014/main" id="{498A88D2-DA4F-4489-BA0E-14045F1C1A59}"/>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0;p52">
              <a:extLst>
                <a:ext uri="{FF2B5EF4-FFF2-40B4-BE49-F238E27FC236}">
                  <a16:creationId xmlns:a16="http://schemas.microsoft.com/office/drawing/2014/main" id="{D7817B22-EBB5-4162-A4A6-2CBD6D2271AB}"/>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1;p52">
              <a:extLst>
                <a:ext uri="{FF2B5EF4-FFF2-40B4-BE49-F238E27FC236}">
                  <a16:creationId xmlns:a16="http://schemas.microsoft.com/office/drawing/2014/main" id="{C695E4C8-017D-4795-B0CB-EF51DA328D11}"/>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2;p52">
              <a:extLst>
                <a:ext uri="{FF2B5EF4-FFF2-40B4-BE49-F238E27FC236}">
                  <a16:creationId xmlns:a16="http://schemas.microsoft.com/office/drawing/2014/main" id="{C54CB9E6-EA36-44E7-B5CF-F1D4A06BFFAB}"/>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3;p52">
              <a:extLst>
                <a:ext uri="{FF2B5EF4-FFF2-40B4-BE49-F238E27FC236}">
                  <a16:creationId xmlns:a16="http://schemas.microsoft.com/office/drawing/2014/main" id="{DD8057E5-B88B-41EF-93A4-0F171E02ABB5}"/>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4;p52">
              <a:extLst>
                <a:ext uri="{FF2B5EF4-FFF2-40B4-BE49-F238E27FC236}">
                  <a16:creationId xmlns:a16="http://schemas.microsoft.com/office/drawing/2014/main" id="{E5E9774B-9DF9-4B1F-8B6E-D75B71B24A0A}"/>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5;p52">
              <a:extLst>
                <a:ext uri="{FF2B5EF4-FFF2-40B4-BE49-F238E27FC236}">
                  <a16:creationId xmlns:a16="http://schemas.microsoft.com/office/drawing/2014/main" id="{ED606519-3AD6-4EB9-AC5F-692B942CF5B6}"/>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6;p52">
              <a:extLst>
                <a:ext uri="{FF2B5EF4-FFF2-40B4-BE49-F238E27FC236}">
                  <a16:creationId xmlns:a16="http://schemas.microsoft.com/office/drawing/2014/main" id="{9BC9ADF2-FFD9-47A3-84FF-85D0D8CBD2A6}"/>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47;p52">
              <a:extLst>
                <a:ext uri="{FF2B5EF4-FFF2-40B4-BE49-F238E27FC236}">
                  <a16:creationId xmlns:a16="http://schemas.microsoft.com/office/drawing/2014/main" id="{EE1925BD-0893-4D54-BEB0-DA1A5045BD44}"/>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48;p52">
              <a:extLst>
                <a:ext uri="{FF2B5EF4-FFF2-40B4-BE49-F238E27FC236}">
                  <a16:creationId xmlns:a16="http://schemas.microsoft.com/office/drawing/2014/main" id="{CB737D8D-04C2-42B4-84F1-091284BDCB34}"/>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49;p52">
              <a:extLst>
                <a:ext uri="{FF2B5EF4-FFF2-40B4-BE49-F238E27FC236}">
                  <a16:creationId xmlns:a16="http://schemas.microsoft.com/office/drawing/2014/main" id="{A8174EC2-396A-4396-8B55-5B0A3733536D}"/>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0;p52">
              <a:extLst>
                <a:ext uri="{FF2B5EF4-FFF2-40B4-BE49-F238E27FC236}">
                  <a16:creationId xmlns:a16="http://schemas.microsoft.com/office/drawing/2014/main" id="{9C5A286A-1558-4CE3-A067-2723B74D7BB9}"/>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1;p52">
              <a:extLst>
                <a:ext uri="{FF2B5EF4-FFF2-40B4-BE49-F238E27FC236}">
                  <a16:creationId xmlns:a16="http://schemas.microsoft.com/office/drawing/2014/main" id="{A6A4487F-6322-47B1-9CFC-4AB66147A0F1}"/>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2;p52">
              <a:extLst>
                <a:ext uri="{FF2B5EF4-FFF2-40B4-BE49-F238E27FC236}">
                  <a16:creationId xmlns:a16="http://schemas.microsoft.com/office/drawing/2014/main" id="{872BAE6A-2B85-477F-BC7B-84EFB73A96BB}"/>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3;p52">
              <a:extLst>
                <a:ext uri="{FF2B5EF4-FFF2-40B4-BE49-F238E27FC236}">
                  <a16:creationId xmlns:a16="http://schemas.microsoft.com/office/drawing/2014/main" id="{65796C7D-3E01-4547-8DFB-B06E119D8345}"/>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4;p52">
              <a:extLst>
                <a:ext uri="{FF2B5EF4-FFF2-40B4-BE49-F238E27FC236}">
                  <a16:creationId xmlns:a16="http://schemas.microsoft.com/office/drawing/2014/main" id="{D5540B03-B6AC-4A8F-AE21-9E4A8C7CEF7D}"/>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5;p52">
              <a:extLst>
                <a:ext uri="{FF2B5EF4-FFF2-40B4-BE49-F238E27FC236}">
                  <a16:creationId xmlns:a16="http://schemas.microsoft.com/office/drawing/2014/main" id="{E2AC5B34-32C1-4C2D-B349-F74CF47A1F6C}"/>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6;p52">
              <a:extLst>
                <a:ext uri="{FF2B5EF4-FFF2-40B4-BE49-F238E27FC236}">
                  <a16:creationId xmlns:a16="http://schemas.microsoft.com/office/drawing/2014/main" id="{AD33FD1D-B46E-41C3-8F9E-74C3C54F61F5}"/>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57;p52">
              <a:extLst>
                <a:ext uri="{FF2B5EF4-FFF2-40B4-BE49-F238E27FC236}">
                  <a16:creationId xmlns:a16="http://schemas.microsoft.com/office/drawing/2014/main" id="{D20BE56C-00ED-4935-9E00-1E6C9847CAB3}"/>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58;p52">
              <a:extLst>
                <a:ext uri="{FF2B5EF4-FFF2-40B4-BE49-F238E27FC236}">
                  <a16:creationId xmlns:a16="http://schemas.microsoft.com/office/drawing/2014/main" id="{FB427677-2B02-4179-AAE7-F29F5C5936D4}"/>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59;p52">
              <a:extLst>
                <a:ext uri="{FF2B5EF4-FFF2-40B4-BE49-F238E27FC236}">
                  <a16:creationId xmlns:a16="http://schemas.microsoft.com/office/drawing/2014/main" id="{7F21858F-7459-4257-BBCD-34C4B8C33F9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0;p52">
              <a:extLst>
                <a:ext uri="{FF2B5EF4-FFF2-40B4-BE49-F238E27FC236}">
                  <a16:creationId xmlns:a16="http://schemas.microsoft.com/office/drawing/2014/main" id="{F8916BB6-EFC8-4955-AE14-3D288B95874A}"/>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1;p52">
              <a:extLst>
                <a:ext uri="{FF2B5EF4-FFF2-40B4-BE49-F238E27FC236}">
                  <a16:creationId xmlns:a16="http://schemas.microsoft.com/office/drawing/2014/main" id="{775DEBD1-61B3-4521-B84A-D9E5BCA4AD6C}"/>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2;p52">
              <a:extLst>
                <a:ext uri="{FF2B5EF4-FFF2-40B4-BE49-F238E27FC236}">
                  <a16:creationId xmlns:a16="http://schemas.microsoft.com/office/drawing/2014/main" id="{2F566C4E-12CB-4B3B-A2A5-65ECA8313D1D}"/>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3;p52">
              <a:extLst>
                <a:ext uri="{FF2B5EF4-FFF2-40B4-BE49-F238E27FC236}">
                  <a16:creationId xmlns:a16="http://schemas.microsoft.com/office/drawing/2014/main" id="{715D320B-C130-4039-AA6F-748278B8ED8C}"/>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4;p52">
              <a:extLst>
                <a:ext uri="{FF2B5EF4-FFF2-40B4-BE49-F238E27FC236}">
                  <a16:creationId xmlns:a16="http://schemas.microsoft.com/office/drawing/2014/main" id="{B99463F8-1208-41A6-9107-59CC1E240A71}"/>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5;p52">
              <a:extLst>
                <a:ext uri="{FF2B5EF4-FFF2-40B4-BE49-F238E27FC236}">
                  <a16:creationId xmlns:a16="http://schemas.microsoft.com/office/drawing/2014/main" id="{263874B8-A73E-4944-BEC2-156D7A0C7E13}"/>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6;p52">
              <a:extLst>
                <a:ext uri="{FF2B5EF4-FFF2-40B4-BE49-F238E27FC236}">
                  <a16:creationId xmlns:a16="http://schemas.microsoft.com/office/drawing/2014/main" id="{3336AE0C-923F-431B-B462-0308E5BCC4FE}"/>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67;p52">
              <a:extLst>
                <a:ext uri="{FF2B5EF4-FFF2-40B4-BE49-F238E27FC236}">
                  <a16:creationId xmlns:a16="http://schemas.microsoft.com/office/drawing/2014/main" id="{727DB6D7-5E51-4403-BBC2-DED81A504D91}"/>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8;p52">
              <a:extLst>
                <a:ext uri="{FF2B5EF4-FFF2-40B4-BE49-F238E27FC236}">
                  <a16:creationId xmlns:a16="http://schemas.microsoft.com/office/drawing/2014/main" id="{F06D44FD-58AC-4254-B575-5E011A851731}"/>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9;p52">
              <a:extLst>
                <a:ext uri="{FF2B5EF4-FFF2-40B4-BE49-F238E27FC236}">
                  <a16:creationId xmlns:a16="http://schemas.microsoft.com/office/drawing/2014/main" id="{864926ED-DC64-46E1-95E4-2CE6994E8346}"/>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0;p52">
              <a:extLst>
                <a:ext uri="{FF2B5EF4-FFF2-40B4-BE49-F238E27FC236}">
                  <a16:creationId xmlns:a16="http://schemas.microsoft.com/office/drawing/2014/main" id="{46F8F75A-5238-4031-9F15-BEAEC3381E55}"/>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1;p52">
              <a:extLst>
                <a:ext uri="{FF2B5EF4-FFF2-40B4-BE49-F238E27FC236}">
                  <a16:creationId xmlns:a16="http://schemas.microsoft.com/office/drawing/2014/main" id="{78D1EE38-C413-466B-9E46-E6F66B1236F7}"/>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2;p52">
              <a:extLst>
                <a:ext uri="{FF2B5EF4-FFF2-40B4-BE49-F238E27FC236}">
                  <a16:creationId xmlns:a16="http://schemas.microsoft.com/office/drawing/2014/main" id="{6AFD4417-02B4-4C4C-B7FE-2373A2CE9974}"/>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3;p52">
              <a:extLst>
                <a:ext uri="{FF2B5EF4-FFF2-40B4-BE49-F238E27FC236}">
                  <a16:creationId xmlns:a16="http://schemas.microsoft.com/office/drawing/2014/main" id="{937FEBB4-CA2B-40B7-8629-2687DFE002A2}"/>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4;p52">
              <a:extLst>
                <a:ext uri="{FF2B5EF4-FFF2-40B4-BE49-F238E27FC236}">
                  <a16:creationId xmlns:a16="http://schemas.microsoft.com/office/drawing/2014/main" id="{7CA20584-E0F3-484D-9513-FA8D22FF7A64}"/>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5;p52">
              <a:extLst>
                <a:ext uri="{FF2B5EF4-FFF2-40B4-BE49-F238E27FC236}">
                  <a16:creationId xmlns:a16="http://schemas.microsoft.com/office/drawing/2014/main" id="{A47C3C0C-6893-42FF-8DC9-167820E4EE74}"/>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6;p52">
              <a:extLst>
                <a:ext uri="{FF2B5EF4-FFF2-40B4-BE49-F238E27FC236}">
                  <a16:creationId xmlns:a16="http://schemas.microsoft.com/office/drawing/2014/main" id="{729C53A3-D5C3-4BD8-860C-E6F95118B75C}"/>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77;p52">
              <a:extLst>
                <a:ext uri="{FF2B5EF4-FFF2-40B4-BE49-F238E27FC236}">
                  <a16:creationId xmlns:a16="http://schemas.microsoft.com/office/drawing/2014/main" id="{9C3C3399-5D92-4953-A89A-21763187935F}"/>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8;p52">
              <a:extLst>
                <a:ext uri="{FF2B5EF4-FFF2-40B4-BE49-F238E27FC236}">
                  <a16:creationId xmlns:a16="http://schemas.microsoft.com/office/drawing/2014/main" id="{689E77ED-2015-451F-80DB-DF7B46A18F7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9;p52">
              <a:extLst>
                <a:ext uri="{FF2B5EF4-FFF2-40B4-BE49-F238E27FC236}">
                  <a16:creationId xmlns:a16="http://schemas.microsoft.com/office/drawing/2014/main" id="{A64CE22A-6CDA-4693-895A-124DEA581EFE}"/>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0;p52">
              <a:extLst>
                <a:ext uri="{FF2B5EF4-FFF2-40B4-BE49-F238E27FC236}">
                  <a16:creationId xmlns:a16="http://schemas.microsoft.com/office/drawing/2014/main" id="{27E00F6B-45C1-40E5-9E85-69B833B6BB9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1;p52">
              <a:extLst>
                <a:ext uri="{FF2B5EF4-FFF2-40B4-BE49-F238E27FC236}">
                  <a16:creationId xmlns:a16="http://schemas.microsoft.com/office/drawing/2014/main" id="{926800AD-A567-456F-AFD7-DFE06DD36121}"/>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2;p52">
              <a:extLst>
                <a:ext uri="{FF2B5EF4-FFF2-40B4-BE49-F238E27FC236}">
                  <a16:creationId xmlns:a16="http://schemas.microsoft.com/office/drawing/2014/main" id="{3266A646-A254-4344-9C3F-A4D32287DCF6}"/>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3;p52">
              <a:extLst>
                <a:ext uri="{FF2B5EF4-FFF2-40B4-BE49-F238E27FC236}">
                  <a16:creationId xmlns:a16="http://schemas.microsoft.com/office/drawing/2014/main" id="{579C7EB4-CAC0-4056-9016-EBB5A29FE21D}"/>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4;p52">
              <a:extLst>
                <a:ext uri="{FF2B5EF4-FFF2-40B4-BE49-F238E27FC236}">
                  <a16:creationId xmlns:a16="http://schemas.microsoft.com/office/drawing/2014/main" id="{F75A82A6-C77B-4A04-9EE1-7218D4D0530C}"/>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5;p52">
              <a:extLst>
                <a:ext uri="{FF2B5EF4-FFF2-40B4-BE49-F238E27FC236}">
                  <a16:creationId xmlns:a16="http://schemas.microsoft.com/office/drawing/2014/main" id="{6D463901-F091-473E-852B-C7FBF20A77D2}"/>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6;p52">
              <a:extLst>
                <a:ext uri="{FF2B5EF4-FFF2-40B4-BE49-F238E27FC236}">
                  <a16:creationId xmlns:a16="http://schemas.microsoft.com/office/drawing/2014/main" id="{C6764B61-7181-4D9C-A774-561935B04CB5}"/>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87;p52">
              <a:extLst>
                <a:ext uri="{FF2B5EF4-FFF2-40B4-BE49-F238E27FC236}">
                  <a16:creationId xmlns:a16="http://schemas.microsoft.com/office/drawing/2014/main" id="{DAC9DA22-758E-4776-A629-AAA545897842}"/>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8;p52">
              <a:extLst>
                <a:ext uri="{FF2B5EF4-FFF2-40B4-BE49-F238E27FC236}">
                  <a16:creationId xmlns:a16="http://schemas.microsoft.com/office/drawing/2014/main" id="{17D5F6DD-5803-4CD8-B704-42AF28921E0E}"/>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9;p52">
              <a:extLst>
                <a:ext uri="{FF2B5EF4-FFF2-40B4-BE49-F238E27FC236}">
                  <a16:creationId xmlns:a16="http://schemas.microsoft.com/office/drawing/2014/main" id="{DCE6F935-A303-4443-B31B-964CCF79C5A8}"/>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0;p52">
              <a:extLst>
                <a:ext uri="{FF2B5EF4-FFF2-40B4-BE49-F238E27FC236}">
                  <a16:creationId xmlns:a16="http://schemas.microsoft.com/office/drawing/2014/main" id="{BD625877-D592-4D92-AFE2-080189F6E8FE}"/>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1;p52">
              <a:extLst>
                <a:ext uri="{FF2B5EF4-FFF2-40B4-BE49-F238E27FC236}">
                  <a16:creationId xmlns:a16="http://schemas.microsoft.com/office/drawing/2014/main" id="{5FD86F47-6217-4FFB-889E-1A051B249939}"/>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2;p52">
              <a:extLst>
                <a:ext uri="{FF2B5EF4-FFF2-40B4-BE49-F238E27FC236}">
                  <a16:creationId xmlns:a16="http://schemas.microsoft.com/office/drawing/2014/main" id="{C924FCE6-09DB-4036-8B76-0B83F46ABC89}"/>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3;p52">
              <a:extLst>
                <a:ext uri="{FF2B5EF4-FFF2-40B4-BE49-F238E27FC236}">
                  <a16:creationId xmlns:a16="http://schemas.microsoft.com/office/drawing/2014/main" id="{2ED04C72-ED70-4CA1-A508-118C760A522B}"/>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4;p52">
              <a:extLst>
                <a:ext uri="{FF2B5EF4-FFF2-40B4-BE49-F238E27FC236}">
                  <a16:creationId xmlns:a16="http://schemas.microsoft.com/office/drawing/2014/main" id="{52746544-516D-4544-91A8-8CFC31D63DA1}"/>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5;p52">
              <a:extLst>
                <a:ext uri="{FF2B5EF4-FFF2-40B4-BE49-F238E27FC236}">
                  <a16:creationId xmlns:a16="http://schemas.microsoft.com/office/drawing/2014/main" id="{0330CB86-5404-42D5-8BB1-9A71449B7905}"/>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6;p52">
              <a:extLst>
                <a:ext uri="{FF2B5EF4-FFF2-40B4-BE49-F238E27FC236}">
                  <a16:creationId xmlns:a16="http://schemas.microsoft.com/office/drawing/2014/main" id="{F9CBD5B5-0BAB-4BF4-AA77-BC9961FBA142}"/>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97;p52">
              <a:extLst>
                <a:ext uri="{FF2B5EF4-FFF2-40B4-BE49-F238E27FC236}">
                  <a16:creationId xmlns:a16="http://schemas.microsoft.com/office/drawing/2014/main" id="{7D5FB15B-CFF6-401D-9EAA-26329D2D97A6}"/>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98;p52">
              <a:extLst>
                <a:ext uri="{FF2B5EF4-FFF2-40B4-BE49-F238E27FC236}">
                  <a16:creationId xmlns:a16="http://schemas.microsoft.com/office/drawing/2014/main" id="{344358F1-757D-4339-A31E-8DCE36FDBEBA}"/>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99;p52">
              <a:extLst>
                <a:ext uri="{FF2B5EF4-FFF2-40B4-BE49-F238E27FC236}">
                  <a16:creationId xmlns:a16="http://schemas.microsoft.com/office/drawing/2014/main" id="{F7511E4D-ADA9-4D73-AADC-D9056BFF8D68}"/>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0;p52">
              <a:extLst>
                <a:ext uri="{FF2B5EF4-FFF2-40B4-BE49-F238E27FC236}">
                  <a16:creationId xmlns:a16="http://schemas.microsoft.com/office/drawing/2014/main" id="{4D1B7777-748E-4830-A015-8E6AD98AE145}"/>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1;p52">
              <a:extLst>
                <a:ext uri="{FF2B5EF4-FFF2-40B4-BE49-F238E27FC236}">
                  <a16:creationId xmlns:a16="http://schemas.microsoft.com/office/drawing/2014/main" id="{F6CB0E7F-4925-46E8-8F0C-F70724CF2BF0}"/>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2;p52">
              <a:extLst>
                <a:ext uri="{FF2B5EF4-FFF2-40B4-BE49-F238E27FC236}">
                  <a16:creationId xmlns:a16="http://schemas.microsoft.com/office/drawing/2014/main" id="{04C155C0-F871-4A75-8FF7-604064AD6CD7}"/>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3;p52">
              <a:extLst>
                <a:ext uri="{FF2B5EF4-FFF2-40B4-BE49-F238E27FC236}">
                  <a16:creationId xmlns:a16="http://schemas.microsoft.com/office/drawing/2014/main" id="{7D3897A1-0F5B-4FE2-9EE1-A7A2FCF8975E}"/>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4;p52">
              <a:extLst>
                <a:ext uri="{FF2B5EF4-FFF2-40B4-BE49-F238E27FC236}">
                  <a16:creationId xmlns:a16="http://schemas.microsoft.com/office/drawing/2014/main" id="{23D63BAE-105F-4187-8955-B6D56FBA06DD}"/>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5;p52">
              <a:extLst>
                <a:ext uri="{FF2B5EF4-FFF2-40B4-BE49-F238E27FC236}">
                  <a16:creationId xmlns:a16="http://schemas.microsoft.com/office/drawing/2014/main" id="{DC232EAF-1E68-47C2-809D-43DAF01E059A}"/>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6;p52">
              <a:extLst>
                <a:ext uri="{FF2B5EF4-FFF2-40B4-BE49-F238E27FC236}">
                  <a16:creationId xmlns:a16="http://schemas.microsoft.com/office/drawing/2014/main" id="{77978E53-5157-40FE-8B6F-CAB5154BEB50}"/>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07;p52">
              <a:extLst>
                <a:ext uri="{FF2B5EF4-FFF2-40B4-BE49-F238E27FC236}">
                  <a16:creationId xmlns:a16="http://schemas.microsoft.com/office/drawing/2014/main" id="{1ECAAE31-3A6C-455F-A627-1156986FD72C}"/>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08;p52">
              <a:extLst>
                <a:ext uri="{FF2B5EF4-FFF2-40B4-BE49-F238E27FC236}">
                  <a16:creationId xmlns:a16="http://schemas.microsoft.com/office/drawing/2014/main" id="{E3373463-E440-462D-B087-4700FEB83B2E}"/>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09;p52">
              <a:extLst>
                <a:ext uri="{FF2B5EF4-FFF2-40B4-BE49-F238E27FC236}">
                  <a16:creationId xmlns:a16="http://schemas.microsoft.com/office/drawing/2014/main" id="{3FBE9285-4518-4089-9B2E-731F1ED434CA}"/>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0;p52">
              <a:extLst>
                <a:ext uri="{FF2B5EF4-FFF2-40B4-BE49-F238E27FC236}">
                  <a16:creationId xmlns:a16="http://schemas.microsoft.com/office/drawing/2014/main" id="{57B39FC4-E874-45E0-A173-F7A1EC80A4D4}"/>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1;p52">
              <a:extLst>
                <a:ext uri="{FF2B5EF4-FFF2-40B4-BE49-F238E27FC236}">
                  <a16:creationId xmlns:a16="http://schemas.microsoft.com/office/drawing/2014/main" id="{AE0169AF-EB1E-4874-B7BC-317A3DD67FC4}"/>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2;p52">
              <a:extLst>
                <a:ext uri="{FF2B5EF4-FFF2-40B4-BE49-F238E27FC236}">
                  <a16:creationId xmlns:a16="http://schemas.microsoft.com/office/drawing/2014/main" id="{32CB851B-1B11-44BD-B16D-B1E49EB436D6}"/>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3;p52">
              <a:extLst>
                <a:ext uri="{FF2B5EF4-FFF2-40B4-BE49-F238E27FC236}">
                  <a16:creationId xmlns:a16="http://schemas.microsoft.com/office/drawing/2014/main" id="{26B669F3-C3C7-4104-BC17-1FBD36DBBEBF}"/>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4;p52">
              <a:extLst>
                <a:ext uri="{FF2B5EF4-FFF2-40B4-BE49-F238E27FC236}">
                  <a16:creationId xmlns:a16="http://schemas.microsoft.com/office/drawing/2014/main" id="{1E9D3E58-E5F4-4565-95AC-599EB5A54A00}"/>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5;p52">
              <a:extLst>
                <a:ext uri="{FF2B5EF4-FFF2-40B4-BE49-F238E27FC236}">
                  <a16:creationId xmlns:a16="http://schemas.microsoft.com/office/drawing/2014/main" id="{E03F1B2B-3876-4120-93BC-72013045ECE3}"/>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6;p52">
              <a:extLst>
                <a:ext uri="{FF2B5EF4-FFF2-40B4-BE49-F238E27FC236}">
                  <a16:creationId xmlns:a16="http://schemas.microsoft.com/office/drawing/2014/main" id="{7A57D603-4AF4-4E8A-8BD9-C7AAE8B4C251}"/>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17;p52">
              <a:extLst>
                <a:ext uri="{FF2B5EF4-FFF2-40B4-BE49-F238E27FC236}">
                  <a16:creationId xmlns:a16="http://schemas.microsoft.com/office/drawing/2014/main" id="{77254E21-1332-4F2A-9619-4C2D450868D8}"/>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18;p52">
              <a:extLst>
                <a:ext uri="{FF2B5EF4-FFF2-40B4-BE49-F238E27FC236}">
                  <a16:creationId xmlns:a16="http://schemas.microsoft.com/office/drawing/2014/main" id="{8B9CDEBD-A798-4A75-A85E-0DF2E7CAA831}"/>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19;p52">
              <a:extLst>
                <a:ext uri="{FF2B5EF4-FFF2-40B4-BE49-F238E27FC236}">
                  <a16:creationId xmlns:a16="http://schemas.microsoft.com/office/drawing/2014/main" id="{38C77780-B739-4FEA-8F18-3752430D3158}"/>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0;p52">
              <a:extLst>
                <a:ext uri="{FF2B5EF4-FFF2-40B4-BE49-F238E27FC236}">
                  <a16:creationId xmlns:a16="http://schemas.microsoft.com/office/drawing/2014/main" id="{864690B7-6742-49E7-B0F9-2AFABC922ECD}"/>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1;p52">
              <a:extLst>
                <a:ext uri="{FF2B5EF4-FFF2-40B4-BE49-F238E27FC236}">
                  <a16:creationId xmlns:a16="http://schemas.microsoft.com/office/drawing/2014/main" id="{FD53C019-3854-49C1-8CDF-73AADF83D2D3}"/>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2;p52">
              <a:extLst>
                <a:ext uri="{FF2B5EF4-FFF2-40B4-BE49-F238E27FC236}">
                  <a16:creationId xmlns:a16="http://schemas.microsoft.com/office/drawing/2014/main" id="{04BE21B5-1DE8-4D52-945E-DF560970115A}"/>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3;p52">
              <a:extLst>
                <a:ext uri="{FF2B5EF4-FFF2-40B4-BE49-F238E27FC236}">
                  <a16:creationId xmlns:a16="http://schemas.microsoft.com/office/drawing/2014/main" id="{C2F730E3-A05C-4FEE-B10F-C3C7F002A8DD}"/>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4;p52">
              <a:extLst>
                <a:ext uri="{FF2B5EF4-FFF2-40B4-BE49-F238E27FC236}">
                  <a16:creationId xmlns:a16="http://schemas.microsoft.com/office/drawing/2014/main" id="{476DFF68-CE38-4E12-B8A3-47C9F087259E}"/>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5;p52">
              <a:extLst>
                <a:ext uri="{FF2B5EF4-FFF2-40B4-BE49-F238E27FC236}">
                  <a16:creationId xmlns:a16="http://schemas.microsoft.com/office/drawing/2014/main" id="{766CF1EA-5D29-4C57-9A74-79273DB4F59D}"/>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6;p52">
              <a:extLst>
                <a:ext uri="{FF2B5EF4-FFF2-40B4-BE49-F238E27FC236}">
                  <a16:creationId xmlns:a16="http://schemas.microsoft.com/office/drawing/2014/main" id="{64BBECFA-2667-4797-9CE1-34A36575D4BE}"/>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27;p52">
              <a:extLst>
                <a:ext uri="{FF2B5EF4-FFF2-40B4-BE49-F238E27FC236}">
                  <a16:creationId xmlns:a16="http://schemas.microsoft.com/office/drawing/2014/main" id="{65815D73-4F7E-4571-A54F-234FE4101D12}"/>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28;p52">
              <a:extLst>
                <a:ext uri="{FF2B5EF4-FFF2-40B4-BE49-F238E27FC236}">
                  <a16:creationId xmlns:a16="http://schemas.microsoft.com/office/drawing/2014/main" id="{90F6CB96-B558-4F9A-9ECE-30F7B2196170}"/>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29;p52">
              <a:extLst>
                <a:ext uri="{FF2B5EF4-FFF2-40B4-BE49-F238E27FC236}">
                  <a16:creationId xmlns:a16="http://schemas.microsoft.com/office/drawing/2014/main" id="{1730E974-B4B3-43A9-8175-D83A06E39B9C}"/>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0;p52">
              <a:extLst>
                <a:ext uri="{FF2B5EF4-FFF2-40B4-BE49-F238E27FC236}">
                  <a16:creationId xmlns:a16="http://schemas.microsoft.com/office/drawing/2014/main" id="{8FDC426E-2C36-4D7B-B058-0BBA611E8935}"/>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1;p52">
              <a:extLst>
                <a:ext uri="{FF2B5EF4-FFF2-40B4-BE49-F238E27FC236}">
                  <a16:creationId xmlns:a16="http://schemas.microsoft.com/office/drawing/2014/main" id="{253EF148-997D-4A7B-9A89-21983B674980}"/>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2;p52">
              <a:extLst>
                <a:ext uri="{FF2B5EF4-FFF2-40B4-BE49-F238E27FC236}">
                  <a16:creationId xmlns:a16="http://schemas.microsoft.com/office/drawing/2014/main" id="{7E78AADB-397D-41C9-B4F5-55F3713F1CA4}"/>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3;p52">
              <a:extLst>
                <a:ext uri="{FF2B5EF4-FFF2-40B4-BE49-F238E27FC236}">
                  <a16:creationId xmlns:a16="http://schemas.microsoft.com/office/drawing/2014/main" id="{057CAA99-E131-4E39-9457-2C1224149235}"/>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4;p52">
              <a:extLst>
                <a:ext uri="{FF2B5EF4-FFF2-40B4-BE49-F238E27FC236}">
                  <a16:creationId xmlns:a16="http://schemas.microsoft.com/office/drawing/2014/main" id="{1C7335E1-F46B-4314-BC7A-0445BB3F0D4B}"/>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5;p52">
              <a:extLst>
                <a:ext uri="{FF2B5EF4-FFF2-40B4-BE49-F238E27FC236}">
                  <a16:creationId xmlns:a16="http://schemas.microsoft.com/office/drawing/2014/main" id="{0234055A-1567-4E5E-B52B-8A9483DDD6FB}"/>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6;p52">
              <a:extLst>
                <a:ext uri="{FF2B5EF4-FFF2-40B4-BE49-F238E27FC236}">
                  <a16:creationId xmlns:a16="http://schemas.microsoft.com/office/drawing/2014/main" id="{C65FFCE1-B198-4260-B6DA-912B1537967E}"/>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37;p52">
              <a:extLst>
                <a:ext uri="{FF2B5EF4-FFF2-40B4-BE49-F238E27FC236}">
                  <a16:creationId xmlns:a16="http://schemas.microsoft.com/office/drawing/2014/main" id="{9A936406-D549-4B24-A98E-660301E96AFD}"/>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38;p52">
              <a:extLst>
                <a:ext uri="{FF2B5EF4-FFF2-40B4-BE49-F238E27FC236}">
                  <a16:creationId xmlns:a16="http://schemas.microsoft.com/office/drawing/2014/main" id="{8E1CC744-5FF7-4DBF-89C6-891DE3761FD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39;p52">
              <a:extLst>
                <a:ext uri="{FF2B5EF4-FFF2-40B4-BE49-F238E27FC236}">
                  <a16:creationId xmlns:a16="http://schemas.microsoft.com/office/drawing/2014/main" id="{1A8A51EB-CE29-4F1F-B935-8876E16AFCC0}"/>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0;p52">
              <a:extLst>
                <a:ext uri="{FF2B5EF4-FFF2-40B4-BE49-F238E27FC236}">
                  <a16:creationId xmlns:a16="http://schemas.microsoft.com/office/drawing/2014/main" id="{F5F48EEE-12F0-4B7F-BCDA-BFCABBAED791}"/>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1;p52">
              <a:extLst>
                <a:ext uri="{FF2B5EF4-FFF2-40B4-BE49-F238E27FC236}">
                  <a16:creationId xmlns:a16="http://schemas.microsoft.com/office/drawing/2014/main" id="{861B7148-4E16-45A3-97FF-158F4BAF6167}"/>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2;p52">
              <a:extLst>
                <a:ext uri="{FF2B5EF4-FFF2-40B4-BE49-F238E27FC236}">
                  <a16:creationId xmlns:a16="http://schemas.microsoft.com/office/drawing/2014/main" id="{7C406207-6751-4FF7-AC73-B22CC471C6AD}"/>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3;p52">
              <a:extLst>
                <a:ext uri="{FF2B5EF4-FFF2-40B4-BE49-F238E27FC236}">
                  <a16:creationId xmlns:a16="http://schemas.microsoft.com/office/drawing/2014/main" id="{DEFC0037-4881-4116-B1FA-B06DD2A9628C}"/>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4;p52">
              <a:extLst>
                <a:ext uri="{FF2B5EF4-FFF2-40B4-BE49-F238E27FC236}">
                  <a16:creationId xmlns:a16="http://schemas.microsoft.com/office/drawing/2014/main" id="{DDA9C13E-0774-4C67-A3E1-32E65A79BBAA}"/>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5;p52">
              <a:extLst>
                <a:ext uri="{FF2B5EF4-FFF2-40B4-BE49-F238E27FC236}">
                  <a16:creationId xmlns:a16="http://schemas.microsoft.com/office/drawing/2014/main" id="{8A1FDE5E-7ED8-4719-B370-2EB34256795A}"/>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6;p52">
              <a:extLst>
                <a:ext uri="{FF2B5EF4-FFF2-40B4-BE49-F238E27FC236}">
                  <a16:creationId xmlns:a16="http://schemas.microsoft.com/office/drawing/2014/main" id="{36863B0D-5480-41F0-AE3D-66E2A3F4010C}"/>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47;p52">
              <a:extLst>
                <a:ext uri="{FF2B5EF4-FFF2-40B4-BE49-F238E27FC236}">
                  <a16:creationId xmlns:a16="http://schemas.microsoft.com/office/drawing/2014/main" id="{C40187C5-A1FF-4128-B6D8-C04C24B397D5}"/>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48;p52">
              <a:extLst>
                <a:ext uri="{FF2B5EF4-FFF2-40B4-BE49-F238E27FC236}">
                  <a16:creationId xmlns:a16="http://schemas.microsoft.com/office/drawing/2014/main" id="{99460600-6FBB-47FB-A8B7-D46DC8B252BB}"/>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49;p52">
              <a:extLst>
                <a:ext uri="{FF2B5EF4-FFF2-40B4-BE49-F238E27FC236}">
                  <a16:creationId xmlns:a16="http://schemas.microsoft.com/office/drawing/2014/main" id="{289F5FA5-6936-4EE6-8EF5-BF7FB60EADB4}"/>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0;p52">
              <a:extLst>
                <a:ext uri="{FF2B5EF4-FFF2-40B4-BE49-F238E27FC236}">
                  <a16:creationId xmlns:a16="http://schemas.microsoft.com/office/drawing/2014/main" id="{3EA53D71-7A1A-439E-A8A6-DEB1546905D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1;p52">
              <a:extLst>
                <a:ext uri="{FF2B5EF4-FFF2-40B4-BE49-F238E27FC236}">
                  <a16:creationId xmlns:a16="http://schemas.microsoft.com/office/drawing/2014/main" id="{613A71DA-02EB-4B9D-9768-5C58A0C42CC0}"/>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2;p52">
              <a:extLst>
                <a:ext uri="{FF2B5EF4-FFF2-40B4-BE49-F238E27FC236}">
                  <a16:creationId xmlns:a16="http://schemas.microsoft.com/office/drawing/2014/main" id="{7168A2D7-DE77-4723-ADB2-42016B94AEDE}"/>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3;p52">
              <a:extLst>
                <a:ext uri="{FF2B5EF4-FFF2-40B4-BE49-F238E27FC236}">
                  <a16:creationId xmlns:a16="http://schemas.microsoft.com/office/drawing/2014/main" id="{A50E8647-0A1E-4363-ADCD-117B326F3241}"/>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4;p52">
              <a:extLst>
                <a:ext uri="{FF2B5EF4-FFF2-40B4-BE49-F238E27FC236}">
                  <a16:creationId xmlns:a16="http://schemas.microsoft.com/office/drawing/2014/main" id="{47847B58-5AB8-4ECF-ABB1-196AA4ACF03F}"/>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5;p52">
              <a:extLst>
                <a:ext uri="{FF2B5EF4-FFF2-40B4-BE49-F238E27FC236}">
                  <a16:creationId xmlns:a16="http://schemas.microsoft.com/office/drawing/2014/main" id="{3985F35C-41BF-47E9-AD43-98E283C18D37}"/>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6;p52">
              <a:extLst>
                <a:ext uri="{FF2B5EF4-FFF2-40B4-BE49-F238E27FC236}">
                  <a16:creationId xmlns:a16="http://schemas.microsoft.com/office/drawing/2014/main" id="{99FAD4DC-5879-4C5A-A579-431043AB02CB}"/>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57;p52">
              <a:extLst>
                <a:ext uri="{FF2B5EF4-FFF2-40B4-BE49-F238E27FC236}">
                  <a16:creationId xmlns:a16="http://schemas.microsoft.com/office/drawing/2014/main" id="{39AF72C3-4505-4017-9343-6DD292C9C1AA}"/>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58;p52">
              <a:extLst>
                <a:ext uri="{FF2B5EF4-FFF2-40B4-BE49-F238E27FC236}">
                  <a16:creationId xmlns:a16="http://schemas.microsoft.com/office/drawing/2014/main" id="{AED271BD-5DD7-40F1-911D-050160B933BB}"/>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59;p52">
              <a:extLst>
                <a:ext uri="{FF2B5EF4-FFF2-40B4-BE49-F238E27FC236}">
                  <a16:creationId xmlns:a16="http://schemas.microsoft.com/office/drawing/2014/main" id="{C4FC168D-C4E5-459D-9D2B-833B2F423C07}"/>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0;p52">
              <a:extLst>
                <a:ext uri="{FF2B5EF4-FFF2-40B4-BE49-F238E27FC236}">
                  <a16:creationId xmlns:a16="http://schemas.microsoft.com/office/drawing/2014/main" id="{C1174080-0FDA-4840-B296-C266D00D360C}"/>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1;p52">
              <a:extLst>
                <a:ext uri="{FF2B5EF4-FFF2-40B4-BE49-F238E27FC236}">
                  <a16:creationId xmlns:a16="http://schemas.microsoft.com/office/drawing/2014/main" id="{14488513-9134-4A84-A974-9C6C21B5491D}"/>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2;p52">
              <a:extLst>
                <a:ext uri="{FF2B5EF4-FFF2-40B4-BE49-F238E27FC236}">
                  <a16:creationId xmlns:a16="http://schemas.microsoft.com/office/drawing/2014/main" id="{8032D1CB-4271-42BE-8CF7-9F7B02657FC8}"/>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3;p52">
              <a:extLst>
                <a:ext uri="{FF2B5EF4-FFF2-40B4-BE49-F238E27FC236}">
                  <a16:creationId xmlns:a16="http://schemas.microsoft.com/office/drawing/2014/main" id="{C78F6EFF-7C65-4BE9-BE49-546C2BBFFACF}"/>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4;p52">
              <a:extLst>
                <a:ext uri="{FF2B5EF4-FFF2-40B4-BE49-F238E27FC236}">
                  <a16:creationId xmlns:a16="http://schemas.microsoft.com/office/drawing/2014/main" id="{4A9F3E28-CF1E-43BE-94FC-7EDBF7A58422}"/>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5;p52">
              <a:extLst>
                <a:ext uri="{FF2B5EF4-FFF2-40B4-BE49-F238E27FC236}">
                  <a16:creationId xmlns:a16="http://schemas.microsoft.com/office/drawing/2014/main" id="{90075463-DC63-473E-ADC2-1D695EC559BF}"/>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6;p52">
              <a:extLst>
                <a:ext uri="{FF2B5EF4-FFF2-40B4-BE49-F238E27FC236}">
                  <a16:creationId xmlns:a16="http://schemas.microsoft.com/office/drawing/2014/main" id="{AB21631B-40F7-4104-82DD-5FE4842D179F}"/>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67;p52">
              <a:extLst>
                <a:ext uri="{FF2B5EF4-FFF2-40B4-BE49-F238E27FC236}">
                  <a16:creationId xmlns:a16="http://schemas.microsoft.com/office/drawing/2014/main" id="{56092FD6-9E18-4820-9989-F5CADBA18FD2}"/>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68;p52">
              <a:extLst>
                <a:ext uri="{FF2B5EF4-FFF2-40B4-BE49-F238E27FC236}">
                  <a16:creationId xmlns:a16="http://schemas.microsoft.com/office/drawing/2014/main" id="{1B0E5C18-C485-471B-878D-EF4A56D4C9C5}"/>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69;p52">
              <a:extLst>
                <a:ext uri="{FF2B5EF4-FFF2-40B4-BE49-F238E27FC236}">
                  <a16:creationId xmlns:a16="http://schemas.microsoft.com/office/drawing/2014/main" id="{1A2BCF54-F840-4D6F-B8C9-DD235622B3AD}"/>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0;p52">
              <a:extLst>
                <a:ext uri="{FF2B5EF4-FFF2-40B4-BE49-F238E27FC236}">
                  <a16:creationId xmlns:a16="http://schemas.microsoft.com/office/drawing/2014/main" id="{87770A5B-F797-404A-A499-2715347AA1EC}"/>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1;p52">
              <a:extLst>
                <a:ext uri="{FF2B5EF4-FFF2-40B4-BE49-F238E27FC236}">
                  <a16:creationId xmlns:a16="http://schemas.microsoft.com/office/drawing/2014/main" id="{08D5E40B-EFB0-491A-9661-8D177FC4737C}"/>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2;p52">
              <a:extLst>
                <a:ext uri="{FF2B5EF4-FFF2-40B4-BE49-F238E27FC236}">
                  <a16:creationId xmlns:a16="http://schemas.microsoft.com/office/drawing/2014/main" id="{CDF88734-0B76-4F4A-AE74-2019C7633803}"/>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3;p52">
              <a:extLst>
                <a:ext uri="{FF2B5EF4-FFF2-40B4-BE49-F238E27FC236}">
                  <a16:creationId xmlns:a16="http://schemas.microsoft.com/office/drawing/2014/main" id="{200FED6C-CEA2-4960-88FC-A333B2A80ED5}"/>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4;p52">
              <a:extLst>
                <a:ext uri="{FF2B5EF4-FFF2-40B4-BE49-F238E27FC236}">
                  <a16:creationId xmlns:a16="http://schemas.microsoft.com/office/drawing/2014/main" id="{75F96B09-216F-45CD-A6D8-1D5CE23D9DC3}"/>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5;p52">
              <a:extLst>
                <a:ext uri="{FF2B5EF4-FFF2-40B4-BE49-F238E27FC236}">
                  <a16:creationId xmlns:a16="http://schemas.microsoft.com/office/drawing/2014/main" id="{8A535DC1-6EB4-475E-A9DE-8EEEC08134AE}"/>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6;p52">
              <a:extLst>
                <a:ext uri="{FF2B5EF4-FFF2-40B4-BE49-F238E27FC236}">
                  <a16:creationId xmlns:a16="http://schemas.microsoft.com/office/drawing/2014/main" id="{4D137A50-8CAC-438D-8163-06ADC3C8A41D}"/>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77;p52">
              <a:extLst>
                <a:ext uri="{FF2B5EF4-FFF2-40B4-BE49-F238E27FC236}">
                  <a16:creationId xmlns:a16="http://schemas.microsoft.com/office/drawing/2014/main" id="{7596FC4F-AD41-420E-B7ED-568A1CE8D5BD}"/>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78;p52">
              <a:extLst>
                <a:ext uri="{FF2B5EF4-FFF2-40B4-BE49-F238E27FC236}">
                  <a16:creationId xmlns:a16="http://schemas.microsoft.com/office/drawing/2014/main" id="{D1C1A4A7-380D-4DAC-A2D8-0775D511E2C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79;p52">
              <a:extLst>
                <a:ext uri="{FF2B5EF4-FFF2-40B4-BE49-F238E27FC236}">
                  <a16:creationId xmlns:a16="http://schemas.microsoft.com/office/drawing/2014/main" id="{20DF6C05-2BF9-498F-B271-96EBB2C2997B}"/>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0;p52">
              <a:extLst>
                <a:ext uri="{FF2B5EF4-FFF2-40B4-BE49-F238E27FC236}">
                  <a16:creationId xmlns:a16="http://schemas.microsoft.com/office/drawing/2014/main" id="{00FF924B-D906-4F70-B0AB-C1F015EB7E7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1;p52">
              <a:extLst>
                <a:ext uri="{FF2B5EF4-FFF2-40B4-BE49-F238E27FC236}">
                  <a16:creationId xmlns:a16="http://schemas.microsoft.com/office/drawing/2014/main" id="{216E2FFF-862C-48FD-BB93-3FC22CC0C100}"/>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2;p52">
              <a:extLst>
                <a:ext uri="{FF2B5EF4-FFF2-40B4-BE49-F238E27FC236}">
                  <a16:creationId xmlns:a16="http://schemas.microsoft.com/office/drawing/2014/main" id="{7A79939F-D8A6-4C83-999F-A427F1774F22}"/>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3;p52">
              <a:extLst>
                <a:ext uri="{FF2B5EF4-FFF2-40B4-BE49-F238E27FC236}">
                  <a16:creationId xmlns:a16="http://schemas.microsoft.com/office/drawing/2014/main" id="{1B3FAA2B-A37B-457A-9B8D-DB833D149EAF}"/>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4;p52">
              <a:extLst>
                <a:ext uri="{FF2B5EF4-FFF2-40B4-BE49-F238E27FC236}">
                  <a16:creationId xmlns:a16="http://schemas.microsoft.com/office/drawing/2014/main" id="{8BB9E874-71C1-4EC4-859F-02431ACA1734}"/>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5;p52">
              <a:extLst>
                <a:ext uri="{FF2B5EF4-FFF2-40B4-BE49-F238E27FC236}">
                  <a16:creationId xmlns:a16="http://schemas.microsoft.com/office/drawing/2014/main" id="{DCD02EDE-D1F1-48AD-8D39-FAD5CDFED500}"/>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6;p52">
              <a:extLst>
                <a:ext uri="{FF2B5EF4-FFF2-40B4-BE49-F238E27FC236}">
                  <a16:creationId xmlns:a16="http://schemas.microsoft.com/office/drawing/2014/main" id="{A5355CB8-3107-4433-9822-D411CF895127}"/>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87;p52">
              <a:extLst>
                <a:ext uri="{FF2B5EF4-FFF2-40B4-BE49-F238E27FC236}">
                  <a16:creationId xmlns:a16="http://schemas.microsoft.com/office/drawing/2014/main" id="{5ECAC822-6BAB-42D9-BF02-72CCCB131B2F}"/>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88;p52">
              <a:extLst>
                <a:ext uri="{FF2B5EF4-FFF2-40B4-BE49-F238E27FC236}">
                  <a16:creationId xmlns:a16="http://schemas.microsoft.com/office/drawing/2014/main" id="{794BB705-6E9B-4F3F-8B7C-EC95C57F5356}"/>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89;p52">
              <a:extLst>
                <a:ext uri="{FF2B5EF4-FFF2-40B4-BE49-F238E27FC236}">
                  <a16:creationId xmlns:a16="http://schemas.microsoft.com/office/drawing/2014/main" id="{00B2471F-8EC2-455A-BA14-EA375D995A1A}"/>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0;p52">
              <a:extLst>
                <a:ext uri="{FF2B5EF4-FFF2-40B4-BE49-F238E27FC236}">
                  <a16:creationId xmlns:a16="http://schemas.microsoft.com/office/drawing/2014/main" id="{ABBEBC04-33E9-4090-B81D-97B93C29DE14}"/>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1;p52">
              <a:extLst>
                <a:ext uri="{FF2B5EF4-FFF2-40B4-BE49-F238E27FC236}">
                  <a16:creationId xmlns:a16="http://schemas.microsoft.com/office/drawing/2014/main" id="{B36D071C-3778-4825-B987-00BF4F2EFF6B}"/>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92;p52">
              <a:extLst>
                <a:ext uri="{FF2B5EF4-FFF2-40B4-BE49-F238E27FC236}">
                  <a16:creationId xmlns:a16="http://schemas.microsoft.com/office/drawing/2014/main" id="{895944D3-8942-482B-8676-CF073807DAA3}"/>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93;p52">
              <a:extLst>
                <a:ext uri="{FF2B5EF4-FFF2-40B4-BE49-F238E27FC236}">
                  <a16:creationId xmlns:a16="http://schemas.microsoft.com/office/drawing/2014/main" id="{7957FEEB-EFC3-4714-B203-B2A1EE186FD6}"/>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94;p52">
              <a:extLst>
                <a:ext uri="{FF2B5EF4-FFF2-40B4-BE49-F238E27FC236}">
                  <a16:creationId xmlns:a16="http://schemas.microsoft.com/office/drawing/2014/main" id="{5099DD63-353D-4633-B301-CBCA1CE6B850}"/>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62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1158874"/>
            <a:chOff x="870026" y="1465614"/>
            <a:chExt cx="5021542" cy="930274"/>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930274"/>
              <a:chOff x="853955" y="1231613"/>
              <a:chExt cx="5021542" cy="930274"/>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7982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d) </a:t>
                </a:r>
                <a:r>
                  <a:rPr lang="en-US" b="1" i="1">
                    <a:solidFill>
                      <a:schemeClr val="bg1"/>
                    </a:solidFill>
                  </a:rPr>
                  <a:t>Joulemeter</a:t>
                </a:r>
              </a:p>
              <a:p>
                <a:r>
                  <a:rPr lang="vi-VN"/>
                  <a:t>- Joulemeter là thiết bị đo dòng điện, điện áp, công suất và năng lượng điện cung cấp cho mạch điện. Các giá trị đo được hiển thị trên màn hình LED. </a:t>
                </a:r>
                <a:endParaRPr lang="en-US"/>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3E55F756-1AB2-4183-A488-FE30E739AFA6}"/>
              </a:ext>
            </a:extLst>
          </p:cNvPr>
          <p:cNvGrpSpPr/>
          <p:nvPr/>
        </p:nvGrpSpPr>
        <p:grpSpPr>
          <a:xfrm>
            <a:off x="5956232" y="1365413"/>
            <a:ext cx="2281376" cy="1782818"/>
            <a:chOff x="5956232" y="1365413"/>
            <a:chExt cx="2281376" cy="1782818"/>
          </a:xfrm>
        </p:grpSpPr>
        <p:pic>
          <p:nvPicPr>
            <p:cNvPr id="18434" name="Picture 2" descr="https://mindsetsonline.co.uk/wp-content/uploads/2017/09/SEP-044.jpg">
              <a:extLst>
                <a:ext uri="{FF2B5EF4-FFF2-40B4-BE49-F238E27FC236}">
                  <a16:creationId xmlns:a16="http://schemas.microsoft.com/office/drawing/2014/main" id="{DF1E2F57-0F4D-40BD-8C23-18A903B1BDD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6232" y="1365413"/>
              <a:ext cx="2212160" cy="1659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9A87102-0A13-4268-95C3-8F87438C9513}"/>
                </a:ext>
              </a:extLst>
            </p:cNvPr>
            <p:cNvSpPr/>
            <p:nvPr/>
          </p:nvSpPr>
          <p:spPr>
            <a:xfrm>
              <a:off x="6352155" y="2840454"/>
              <a:ext cx="1885453" cy="307777"/>
            </a:xfrm>
            <a:prstGeom prst="rect">
              <a:avLst/>
            </a:prstGeom>
          </p:spPr>
          <p:txBody>
            <a:bodyPr wrap="none">
              <a:spAutoFit/>
            </a:bodyPr>
            <a:lstStyle/>
            <a:p>
              <a:r>
                <a:rPr lang="en-US" b="1" i="1">
                  <a:solidFill>
                    <a:schemeClr val="bg1"/>
                  </a:solidFill>
                </a:rPr>
                <a:t>Hình 1.7 Joulemeter</a:t>
              </a:r>
              <a:endParaRPr lang="en-US"/>
            </a:p>
          </p:txBody>
        </p:sp>
      </p:grpSp>
      <p:grpSp>
        <p:nvGrpSpPr>
          <p:cNvPr id="18" name="Google Shape;1087;p49">
            <a:extLst>
              <a:ext uri="{FF2B5EF4-FFF2-40B4-BE49-F238E27FC236}">
                <a16:creationId xmlns:a16="http://schemas.microsoft.com/office/drawing/2014/main" id="{E3506A26-7F81-4B86-8C25-A281FDA8CD90}"/>
              </a:ext>
            </a:extLst>
          </p:cNvPr>
          <p:cNvGrpSpPr/>
          <p:nvPr/>
        </p:nvGrpSpPr>
        <p:grpSpPr>
          <a:xfrm>
            <a:off x="6788794" y="3148230"/>
            <a:ext cx="2355206" cy="1977829"/>
            <a:chOff x="2039108" y="678179"/>
            <a:chExt cx="1846062" cy="2319889"/>
          </a:xfrm>
        </p:grpSpPr>
        <p:grpSp>
          <p:nvGrpSpPr>
            <p:cNvPr id="19" name="Google Shape;1088;p49">
              <a:extLst>
                <a:ext uri="{FF2B5EF4-FFF2-40B4-BE49-F238E27FC236}">
                  <a16:creationId xmlns:a16="http://schemas.microsoft.com/office/drawing/2014/main" id="{0EE19B56-7E31-4353-8A4D-6CD2717072E5}"/>
                </a:ext>
              </a:extLst>
            </p:cNvPr>
            <p:cNvGrpSpPr/>
            <p:nvPr/>
          </p:nvGrpSpPr>
          <p:grpSpPr>
            <a:xfrm>
              <a:off x="2039108" y="678179"/>
              <a:ext cx="1846062" cy="2319889"/>
              <a:chOff x="-1122992" y="804804"/>
              <a:chExt cx="1846062" cy="2319889"/>
            </a:xfrm>
          </p:grpSpPr>
          <p:sp>
            <p:nvSpPr>
              <p:cNvPr id="21" name="Google Shape;1089;p49">
                <a:extLst>
                  <a:ext uri="{FF2B5EF4-FFF2-40B4-BE49-F238E27FC236}">
                    <a16:creationId xmlns:a16="http://schemas.microsoft.com/office/drawing/2014/main" id="{7FB3B034-803F-4CBE-B47C-C608BC1B1637}"/>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90;p49">
                <a:extLst>
                  <a:ext uri="{FF2B5EF4-FFF2-40B4-BE49-F238E27FC236}">
                    <a16:creationId xmlns:a16="http://schemas.microsoft.com/office/drawing/2014/main" id="{653A7DA9-6F94-4DF8-9AC9-21EC04CF891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1;p49">
                <a:extLst>
                  <a:ext uri="{FF2B5EF4-FFF2-40B4-BE49-F238E27FC236}">
                    <a16:creationId xmlns:a16="http://schemas.microsoft.com/office/drawing/2014/main" id="{F3E0A57E-8AFD-4809-BEA6-C60E343078ED}"/>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2;p49">
                <a:extLst>
                  <a:ext uri="{FF2B5EF4-FFF2-40B4-BE49-F238E27FC236}">
                    <a16:creationId xmlns:a16="http://schemas.microsoft.com/office/drawing/2014/main" id="{17C2BA88-AB18-4175-B982-02CFDFCA1A3D}"/>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3;p49">
                <a:extLst>
                  <a:ext uri="{FF2B5EF4-FFF2-40B4-BE49-F238E27FC236}">
                    <a16:creationId xmlns:a16="http://schemas.microsoft.com/office/drawing/2014/main" id="{1009404E-07AB-491D-A723-DD8A6DBE972A}"/>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4;p49">
                <a:extLst>
                  <a:ext uri="{FF2B5EF4-FFF2-40B4-BE49-F238E27FC236}">
                    <a16:creationId xmlns:a16="http://schemas.microsoft.com/office/drawing/2014/main" id="{D86EC0A0-0115-4CE1-B213-19AFE2E539D8}"/>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5;p49">
                <a:extLst>
                  <a:ext uri="{FF2B5EF4-FFF2-40B4-BE49-F238E27FC236}">
                    <a16:creationId xmlns:a16="http://schemas.microsoft.com/office/drawing/2014/main" id="{09A57787-1199-4BCA-958C-C07D05B9DDE5}"/>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6;p49">
                <a:extLst>
                  <a:ext uri="{FF2B5EF4-FFF2-40B4-BE49-F238E27FC236}">
                    <a16:creationId xmlns:a16="http://schemas.microsoft.com/office/drawing/2014/main" id="{89AD354F-5B55-408D-AED3-7DDB25A049E4}"/>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7;p49">
                <a:extLst>
                  <a:ext uri="{FF2B5EF4-FFF2-40B4-BE49-F238E27FC236}">
                    <a16:creationId xmlns:a16="http://schemas.microsoft.com/office/drawing/2014/main" id="{178CDB5C-3673-451E-B9A6-AFD40A02F436}"/>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8;p49">
                <a:extLst>
                  <a:ext uri="{FF2B5EF4-FFF2-40B4-BE49-F238E27FC236}">
                    <a16:creationId xmlns:a16="http://schemas.microsoft.com/office/drawing/2014/main" id="{B3844C61-9B22-4B3C-A4F2-3A9C81D59325}"/>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9;p49">
                <a:extLst>
                  <a:ext uri="{FF2B5EF4-FFF2-40B4-BE49-F238E27FC236}">
                    <a16:creationId xmlns:a16="http://schemas.microsoft.com/office/drawing/2014/main" id="{409D26F2-42A0-4F89-88ED-952078B479B6}"/>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00;p49">
                <a:extLst>
                  <a:ext uri="{FF2B5EF4-FFF2-40B4-BE49-F238E27FC236}">
                    <a16:creationId xmlns:a16="http://schemas.microsoft.com/office/drawing/2014/main" id="{1E93E979-F159-4698-A265-F9C37B1892A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1;p49">
                <a:extLst>
                  <a:ext uri="{FF2B5EF4-FFF2-40B4-BE49-F238E27FC236}">
                    <a16:creationId xmlns:a16="http://schemas.microsoft.com/office/drawing/2014/main" id="{B788E560-090C-439B-979F-C43C73F1FC3A}"/>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02;p49">
                <a:extLst>
                  <a:ext uri="{FF2B5EF4-FFF2-40B4-BE49-F238E27FC236}">
                    <a16:creationId xmlns:a16="http://schemas.microsoft.com/office/drawing/2014/main" id="{646F2910-D244-4AAC-AEA0-059D30C93CD5}"/>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3;p49">
                <a:extLst>
                  <a:ext uri="{FF2B5EF4-FFF2-40B4-BE49-F238E27FC236}">
                    <a16:creationId xmlns:a16="http://schemas.microsoft.com/office/drawing/2014/main" id="{7210A92A-3CE8-4125-BA67-8199F1E989AF}"/>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4;p49">
                <a:extLst>
                  <a:ext uri="{FF2B5EF4-FFF2-40B4-BE49-F238E27FC236}">
                    <a16:creationId xmlns:a16="http://schemas.microsoft.com/office/drawing/2014/main" id="{091153BA-C947-4B2C-A3E5-C1D7148D50DA}"/>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5;p49">
                <a:extLst>
                  <a:ext uri="{FF2B5EF4-FFF2-40B4-BE49-F238E27FC236}">
                    <a16:creationId xmlns:a16="http://schemas.microsoft.com/office/drawing/2014/main" id="{A8DC4587-70B6-4DAA-BD87-5BFF043F1FD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6;p49">
                <a:extLst>
                  <a:ext uri="{FF2B5EF4-FFF2-40B4-BE49-F238E27FC236}">
                    <a16:creationId xmlns:a16="http://schemas.microsoft.com/office/drawing/2014/main" id="{8AAB2CDE-D2FC-47FF-9B49-E50E05E57307}"/>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7;p49">
                <a:extLst>
                  <a:ext uri="{FF2B5EF4-FFF2-40B4-BE49-F238E27FC236}">
                    <a16:creationId xmlns:a16="http://schemas.microsoft.com/office/drawing/2014/main" id="{51E34475-3A10-433E-ADE3-29E0952D6C0B}"/>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8;p49">
                <a:extLst>
                  <a:ext uri="{FF2B5EF4-FFF2-40B4-BE49-F238E27FC236}">
                    <a16:creationId xmlns:a16="http://schemas.microsoft.com/office/drawing/2014/main" id="{846833CC-33FD-4F00-BF64-ED557BAEF98F}"/>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9;p49">
                <a:extLst>
                  <a:ext uri="{FF2B5EF4-FFF2-40B4-BE49-F238E27FC236}">
                    <a16:creationId xmlns:a16="http://schemas.microsoft.com/office/drawing/2014/main" id="{8DEBAAAD-B951-416E-A8F5-D85560C23C08}"/>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10;p49">
                <a:extLst>
                  <a:ext uri="{FF2B5EF4-FFF2-40B4-BE49-F238E27FC236}">
                    <a16:creationId xmlns:a16="http://schemas.microsoft.com/office/drawing/2014/main" id="{81B79CF5-48D2-4745-819A-3168E93B83AE}"/>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11;p49">
                <a:extLst>
                  <a:ext uri="{FF2B5EF4-FFF2-40B4-BE49-F238E27FC236}">
                    <a16:creationId xmlns:a16="http://schemas.microsoft.com/office/drawing/2014/main" id="{44DD7BDB-5433-4B64-B599-3A49D572C4C3}"/>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2;p49">
                <a:extLst>
                  <a:ext uri="{FF2B5EF4-FFF2-40B4-BE49-F238E27FC236}">
                    <a16:creationId xmlns:a16="http://schemas.microsoft.com/office/drawing/2014/main" id="{875D8524-8603-4F57-827D-A65BE9A60DD9}"/>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3;p49">
                <a:extLst>
                  <a:ext uri="{FF2B5EF4-FFF2-40B4-BE49-F238E27FC236}">
                    <a16:creationId xmlns:a16="http://schemas.microsoft.com/office/drawing/2014/main" id="{3D768464-9E45-456C-BB6C-35DDFE45B612}"/>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4;p49">
                <a:extLst>
                  <a:ext uri="{FF2B5EF4-FFF2-40B4-BE49-F238E27FC236}">
                    <a16:creationId xmlns:a16="http://schemas.microsoft.com/office/drawing/2014/main" id="{7C00EC06-2596-4D73-B501-C61689108FA6}"/>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5;p49">
                <a:extLst>
                  <a:ext uri="{FF2B5EF4-FFF2-40B4-BE49-F238E27FC236}">
                    <a16:creationId xmlns:a16="http://schemas.microsoft.com/office/drawing/2014/main" id="{48067713-E62F-4B5A-ABA4-89B88420C8CB}"/>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6;p49">
                <a:extLst>
                  <a:ext uri="{FF2B5EF4-FFF2-40B4-BE49-F238E27FC236}">
                    <a16:creationId xmlns:a16="http://schemas.microsoft.com/office/drawing/2014/main" id="{A0A9C6CC-ADC5-46E5-8800-54B213A9AE0F}"/>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7;p49">
                <a:extLst>
                  <a:ext uri="{FF2B5EF4-FFF2-40B4-BE49-F238E27FC236}">
                    <a16:creationId xmlns:a16="http://schemas.microsoft.com/office/drawing/2014/main" id="{CB640132-69CE-4E69-A2AB-A55BB64DC9E6}"/>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8;p49">
                <a:extLst>
                  <a:ext uri="{FF2B5EF4-FFF2-40B4-BE49-F238E27FC236}">
                    <a16:creationId xmlns:a16="http://schemas.microsoft.com/office/drawing/2014/main" id="{1EDD347C-A5C7-47A2-A203-F7C743A31A91}"/>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9;p49">
                <a:extLst>
                  <a:ext uri="{FF2B5EF4-FFF2-40B4-BE49-F238E27FC236}">
                    <a16:creationId xmlns:a16="http://schemas.microsoft.com/office/drawing/2014/main" id="{F8DE3FAC-A95D-45A7-9E6B-7CD743A358C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0;p49">
                <a:extLst>
                  <a:ext uri="{FF2B5EF4-FFF2-40B4-BE49-F238E27FC236}">
                    <a16:creationId xmlns:a16="http://schemas.microsoft.com/office/drawing/2014/main" id="{ECD9D7DF-BA33-4E47-A6F3-AF77F286829A}"/>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1;p49">
                <a:extLst>
                  <a:ext uri="{FF2B5EF4-FFF2-40B4-BE49-F238E27FC236}">
                    <a16:creationId xmlns:a16="http://schemas.microsoft.com/office/drawing/2014/main" id="{13D349DB-EAD8-4295-9EE4-7CB526070406}"/>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2;p49">
                <a:extLst>
                  <a:ext uri="{FF2B5EF4-FFF2-40B4-BE49-F238E27FC236}">
                    <a16:creationId xmlns:a16="http://schemas.microsoft.com/office/drawing/2014/main" id="{56A715E7-FD9E-4601-860C-967C4BE58285}"/>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3;p49">
                <a:extLst>
                  <a:ext uri="{FF2B5EF4-FFF2-40B4-BE49-F238E27FC236}">
                    <a16:creationId xmlns:a16="http://schemas.microsoft.com/office/drawing/2014/main" id="{CBB6BD05-7AEB-476F-B8B4-8EA28796A6AC}"/>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4;p49">
                <a:extLst>
                  <a:ext uri="{FF2B5EF4-FFF2-40B4-BE49-F238E27FC236}">
                    <a16:creationId xmlns:a16="http://schemas.microsoft.com/office/drawing/2014/main" id="{591A7F4E-D28A-4364-A791-E65560350639}"/>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125;p49">
              <a:extLst>
                <a:ext uri="{FF2B5EF4-FFF2-40B4-BE49-F238E27FC236}">
                  <a16:creationId xmlns:a16="http://schemas.microsoft.com/office/drawing/2014/main" id="{F552345A-0E09-4349-9370-E7ECC7C659E2}"/>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99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2113242"/>
            <a:chOff x="870026" y="1465614"/>
            <a:chExt cx="5021542" cy="1696383"/>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1696383"/>
              <a:chOff x="853955" y="1231613"/>
              <a:chExt cx="5021542" cy="1696383"/>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156431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e) </a:t>
                </a:r>
                <a:r>
                  <a:rPr lang="en-US" b="1" i="1">
                    <a:solidFill>
                      <a:schemeClr val="bg1"/>
                    </a:solidFill>
                  </a:rPr>
                  <a:t>Thiết bị sử dụng điện</a:t>
                </a:r>
              </a:p>
              <a:p>
                <a:r>
                  <a:rPr lang="vi-VN"/>
                  <a:t>- Biến trở</a:t>
                </a:r>
              </a:p>
              <a:p>
                <a:r>
                  <a:rPr lang="vi-VN"/>
                  <a:t>- Đèn phát quang (kèm điện trở bảo vệ)</a:t>
                </a:r>
              </a:p>
              <a:p>
                <a:r>
                  <a:rPr lang="vi-VN"/>
                  <a:t>- Bóng đèn pin kèm đa 3V</a:t>
                </a:r>
              </a:p>
              <a:p>
                <a:r>
                  <a:rPr lang="vi-VN"/>
                  <a:t>- Khi sử dụng đèn phát quang (LED), cần kết nối cực dương (+) với cực dương của nguồn điện và cực âm (-) với cực âm của nguồn điện. Để đèn LED không bị hỏng, cần mắc nối tiếp với đèn một điện trở có giá trị thích hợp.</a:t>
                </a:r>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oogle Shape;1236;p52">
            <a:extLst>
              <a:ext uri="{FF2B5EF4-FFF2-40B4-BE49-F238E27FC236}">
                <a16:creationId xmlns:a16="http://schemas.microsoft.com/office/drawing/2014/main" id="{95EA5DB1-2818-4CC6-B4F1-FD43869644EB}"/>
              </a:ext>
            </a:extLst>
          </p:cNvPr>
          <p:cNvGrpSpPr/>
          <p:nvPr/>
        </p:nvGrpSpPr>
        <p:grpSpPr>
          <a:xfrm>
            <a:off x="6797785" y="3081867"/>
            <a:ext cx="2346215" cy="2061633"/>
            <a:chOff x="6093502" y="731375"/>
            <a:chExt cx="2104606" cy="3691204"/>
          </a:xfrm>
        </p:grpSpPr>
        <p:sp>
          <p:nvSpPr>
            <p:cNvPr id="58" name="Google Shape;1237;p52">
              <a:extLst>
                <a:ext uri="{FF2B5EF4-FFF2-40B4-BE49-F238E27FC236}">
                  <a16:creationId xmlns:a16="http://schemas.microsoft.com/office/drawing/2014/main" id="{A64D4B19-5FEC-4077-8C49-345D0E1FDF6C}"/>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52">
              <a:extLst>
                <a:ext uri="{FF2B5EF4-FFF2-40B4-BE49-F238E27FC236}">
                  <a16:creationId xmlns:a16="http://schemas.microsoft.com/office/drawing/2014/main" id="{3854CBDA-B4CE-4CD5-A932-9901D0E6D8AD}"/>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52">
              <a:extLst>
                <a:ext uri="{FF2B5EF4-FFF2-40B4-BE49-F238E27FC236}">
                  <a16:creationId xmlns:a16="http://schemas.microsoft.com/office/drawing/2014/main" id="{F61AAD11-288C-4291-87DE-4C96631118AF}"/>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0;p52">
              <a:extLst>
                <a:ext uri="{FF2B5EF4-FFF2-40B4-BE49-F238E27FC236}">
                  <a16:creationId xmlns:a16="http://schemas.microsoft.com/office/drawing/2014/main" id="{E51EB677-D5AB-4374-AF01-A7292FB512CA}"/>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p52">
              <a:extLst>
                <a:ext uri="{FF2B5EF4-FFF2-40B4-BE49-F238E27FC236}">
                  <a16:creationId xmlns:a16="http://schemas.microsoft.com/office/drawing/2014/main" id="{33E6D724-6B42-4DEA-8F3C-899516F4CED5}"/>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2;p52">
              <a:extLst>
                <a:ext uri="{FF2B5EF4-FFF2-40B4-BE49-F238E27FC236}">
                  <a16:creationId xmlns:a16="http://schemas.microsoft.com/office/drawing/2014/main" id="{C55FB9D3-F35A-436B-83C7-5CBC39AB8891}"/>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3;p52">
              <a:extLst>
                <a:ext uri="{FF2B5EF4-FFF2-40B4-BE49-F238E27FC236}">
                  <a16:creationId xmlns:a16="http://schemas.microsoft.com/office/drawing/2014/main" id="{E7AB0137-7FA3-451A-B8B2-F16DA47E1E2B}"/>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4;p52">
              <a:extLst>
                <a:ext uri="{FF2B5EF4-FFF2-40B4-BE49-F238E27FC236}">
                  <a16:creationId xmlns:a16="http://schemas.microsoft.com/office/drawing/2014/main" id="{CDD8D0B7-3E9F-4513-AB05-3B138B26C614}"/>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5;p52">
              <a:extLst>
                <a:ext uri="{FF2B5EF4-FFF2-40B4-BE49-F238E27FC236}">
                  <a16:creationId xmlns:a16="http://schemas.microsoft.com/office/drawing/2014/main" id="{3D20C403-000B-428F-92F1-3A9CDF3A12E9}"/>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6;p52">
              <a:extLst>
                <a:ext uri="{FF2B5EF4-FFF2-40B4-BE49-F238E27FC236}">
                  <a16:creationId xmlns:a16="http://schemas.microsoft.com/office/drawing/2014/main" id="{3DF10882-61BA-4AF0-8E99-4003353F317B}"/>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52">
              <a:extLst>
                <a:ext uri="{FF2B5EF4-FFF2-40B4-BE49-F238E27FC236}">
                  <a16:creationId xmlns:a16="http://schemas.microsoft.com/office/drawing/2014/main" id="{AED5C645-12C5-43F3-9040-CDCE62467B09}"/>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52">
              <a:extLst>
                <a:ext uri="{FF2B5EF4-FFF2-40B4-BE49-F238E27FC236}">
                  <a16:creationId xmlns:a16="http://schemas.microsoft.com/office/drawing/2014/main" id="{DF54FCB9-3B32-4A59-B4F4-FBBEF4ED0951}"/>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52">
              <a:extLst>
                <a:ext uri="{FF2B5EF4-FFF2-40B4-BE49-F238E27FC236}">
                  <a16:creationId xmlns:a16="http://schemas.microsoft.com/office/drawing/2014/main" id="{50A557CA-7E57-4E66-AE34-298F072BC451}"/>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52">
              <a:extLst>
                <a:ext uri="{FF2B5EF4-FFF2-40B4-BE49-F238E27FC236}">
                  <a16:creationId xmlns:a16="http://schemas.microsoft.com/office/drawing/2014/main" id="{B444808A-5618-4959-A742-35ABADC3C527}"/>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52">
              <a:extLst>
                <a:ext uri="{FF2B5EF4-FFF2-40B4-BE49-F238E27FC236}">
                  <a16:creationId xmlns:a16="http://schemas.microsoft.com/office/drawing/2014/main" id="{CC53DC3F-853B-4DFA-9C66-CD29CDFF240D}"/>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52">
              <a:extLst>
                <a:ext uri="{FF2B5EF4-FFF2-40B4-BE49-F238E27FC236}">
                  <a16:creationId xmlns:a16="http://schemas.microsoft.com/office/drawing/2014/main" id="{B569E3F6-7849-44D1-B5DD-94A7147548D2}"/>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52">
              <a:extLst>
                <a:ext uri="{FF2B5EF4-FFF2-40B4-BE49-F238E27FC236}">
                  <a16:creationId xmlns:a16="http://schemas.microsoft.com/office/drawing/2014/main" id="{5DA4070F-FA1E-43DC-906A-C1A5F1495680}"/>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52">
              <a:extLst>
                <a:ext uri="{FF2B5EF4-FFF2-40B4-BE49-F238E27FC236}">
                  <a16:creationId xmlns:a16="http://schemas.microsoft.com/office/drawing/2014/main" id="{6FE93246-B178-488B-8251-339E1F00DB53}"/>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52">
              <a:extLst>
                <a:ext uri="{FF2B5EF4-FFF2-40B4-BE49-F238E27FC236}">
                  <a16:creationId xmlns:a16="http://schemas.microsoft.com/office/drawing/2014/main" id="{B5FD4F1D-7E4B-44D9-9E90-B8B914E4832A}"/>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52">
              <a:extLst>
                <a:ext uri="{FF2B5EF4-FFF2-40B4-BE49-F238E27FC236}">
                  <a16:creationId xmlns:a16="http://schemas.microsoft.com/office/drawing/2014/main" id="{38A8DB39-1BFF-46E3-A9B6-FF8A96903593}"/>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52">
              <a:extLst>
                <a:ext uri="{FF2B5EF4-FFF2-40B4-BE49-F238E27FC236}">
                  <a16:creationId xmlns:a16="http://schemas.microsoft.com/office/drawing/2014/main" id="{D8EC5D13-59E0-4E8D-97DE-999B3E3825A6}"/>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52">
              <a:extLst>
                <a:ext uri="{FF2B5EF4-FFF2-40B4-BE49-F238E27FC236}">
                  <a16:creationId xmlns:a16="http://schemas.microsoft.com/office/drawing/2014/main" id="{459DC113-FD8E-4C14-9784-54DD9103445C}"/>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52">
              <a:extLst>
                <a:ext uri="{FF2B5EF4-FFF2-40B4-BE49-F238E27FC236}">
                  <a16:creationId xmlns:a16="http://schemas.microsoft.com/office/drawing/2014/main" id="{C14413DE-DB08-415D-BB75-651E614E2A7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52">
              <a:extLst>
                <a:ext uri="{FF2B5EF4-FFF2-40B4-BE49-F238E27FC236}">
                  <a16:creationId xmlns:a16="http://schemas.microsoft.com/office/drawing/2014/main" id="{31950C1D-303C-45E5-BC47-784F70DEAFF1}"/>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52">
              <a:extLst>
                <a:ext uri="{FF2B5EF4-FFF2-40B4-BE49-F238E27FC236}">
                  <a16:creationId xmlns:a16="http://schemas.microsoft.com/office/drawing/2014/main" id="{85F27968-4CB0-4044-A523-F3CE4B47792F}"/>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52">
              <a:extLst>
                <a:ext uri="{FF2B5EF4-FFF2-40B4-BE49-F238E27FC236}">
                  <a16:creationId xmlns:a16="http://schemas.microsoft.com/office/drawing/2014/main" id="{B066C85E-4874-48CA-9EE5-15AC6A4708C8}"/>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52">
              <a:extLst>
                <a:ext uri="{FF2B5EF4-FFF2-40B4-BE49-F238E27FC236}">
                  <a16:creationId xmlns:a16="http://schemas.microsoft.com/office/drawing/2014/main" id="{23F0B8A6-DD5F-4175-A4DB-C8411673E532}"/>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52">
              <a:extLst>
                <a:ext uri="{FF2B5EF4-FFF2-40B4-BE49-F238E27FC236}">
                  <a16:creationId xmlns:a16="http://schemas.microsoft.com/office/drawing/2014/main" id="{74795B9A-D890-47E5-B152-A4632B346370}"/>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52">
              <a:extLst>
                <a:ext uri="{FF2B5EF4-FFF2-40B4-BE49-F238E27FC236}">
                  <a16:creationId xmlns:a16="http://schemas.microsoft.com/office/drawing/2014/main" id="{191B4A23-290B-46B8-9FBA-919A805D9A2F}"/>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52">
              <a:extLst>
                <a:ext uri="{FF2B5EF4-FFF2-40B4-BE49-F238E27FC236}">
                  <a16:creationId xmlns:a16="http://schemas.microsoft.com/office/drawing/2014/main" id="{342DAAC1-50D1-481A-9E20-63D75252B003}"/>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52">
              <a:extLst>
                <a:ext uri="{FF2B5EF4-FFF2-40B4-BE49-F238E27FC236}">
                  <a16:creationId xmlns:a16="http://schemas.microsoft.com/office/drawing/2014/main" id="{D97DBE53-C45E-4D2A-BCF1-BBFD9C1B8F3B}"/>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p52">
              <a:extLst>
                <a:ext uri="{FF2B5EF4-FFF2-40B4-BE49-F238E27FC236}">
                  <a16:creationId xmlns:a16="http://schemas.microsoft.com/office/drawing/2014/main" id="{9CA5646E-AC68-4DDE-BDC5-8E395520B69F}"/>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9;p52">
              <a:extLst>
                <a:ext uri="{FF2B5EF4-FFF2-40B4-BE49-F238E27FC236}">
                  <a16:creationId xmlns:a16="http://schemas.microsoft.com/office/drawing/2014/main" id="{41E254FF-A2B2-4A34-B1FE-DA84E385610F}"/>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0;p52">
              <a:extLst>
                <a:ext uri="{FF2B5EF4-FFF2-40B4-BE49-F238E27FC236}">
                  <a16:creationId xmlns:a16="http://schemas.microsoft.com/office/drawing/2014/main" id="{55C52EA4-4426-4ABE-AC09-25E2CE3588BB}"/>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1;p52">
              <a:extLst>
                <a:ext uri="{FF2B5EF4-FFF2-40B4-BE49-F238E27FC236}">
                  <a16:creationId xmlns:a16="http://schemas.microsoft.com/office/drawing/2014/main" id="{D4E87559-A602-4FCE-BA98-4972A924C146}"/>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72;p52">
              <a:extLst>
                <a:ext uri="{FF2B5EF4-FFF2-40B4-BE49-F238E27FC236}">
                  <a16:creationId xmlns:a16="http://schemas.microsoft.com/office/drawing/2014/main" id="{39FF0A1F-DC7A-456B-ABCA-34BCD0EDF525}"/>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3;p52">
              <a:extLst>
                <a:ext uri="{FF2B5EF4-FFF2-40B4-BE49-F238E27FC236}">
                  <a16:creationId xmlns:a16="http://schemas.microsoft.com/office/drawing/2014/main" id="{9571489A-60D9-44A2-A770-4E2E53979E07}"/>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4;p52">
              <a:extLst>
                <a:ext uri="{FF2B5EF4-FFF2-40B4-BE49-F238E27FC236}">
                  <a16:creationId xmlns:a16="http://schemas.microsoft.com/office/drawing/2014/main" id="{54735E5E-C0A1-4196-A7C3-9E30C34E9A9A}"/>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5;p52">
              <a:extLst>
                <a:ext uri="{FF2B5EF4-FFF2-40B4-BE49-F238E27FC236}">
                  <a16:creationId xmlns:a16="http://schemas.microsoft.com/office/drawing/2014/main" id="{33388F25-7FB4-4CC7-88DF-7F4E3A9E575C}"/>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6;p52">
              <a:extLst>
                <a:ext uri="{FF2B5EF4-FFF2-40B4-BE49-F238E27FC236}">
                  <a16:creationId xmlns:a16="http://schemas.microsoft.com/office/drawing/2014/main" id="{14F66388-F0B1-4FDB-8C51-DCE6A427D1F1}"/>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7;p52">
              <a:extLst>
                <a:ext uri="{FF2B5EF4-FFF2-40B4-BE49-F238E27FC236}">
                  <a16:creationId xmlns:a16="http://schemas.microsoft.com/office/drawing/2014/main" id="{54A96145-49CB-47DB-A252-A37B127C4C2E}"/>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8;p52">
              <a:extLst>
                <a:ext uri="{FF2B5EF4-FFF2-40B4-BE49-F238E27FC236}">
                  <a16:creationId xmlns:a16="http://schemas.microsoft.com/office/drawing/2014/main" id="{9B2093FB-663F-4A5A-9BE9-49D873A5F84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9;p52">
              <a:extLst>
                <a:ext uri="{FF2B5EF4-FFF2-40B4-BE49-F238E27FC236}">
                  <a16:creationId xmlns:a16="http://schemas.microsoft.com/office/drawing/2014/main" id="{0BA776F8-914D-47DA-95F0-0574D56685E4}"/>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p52">
              <a:extLst>
                <a:ext uri="{FF2B5EF4-FFF2-40B4-BE49-F238E27FC236}">
                  <a16:creationId xmlns:a16="http://schemas.microsoft.com/office/drawing/2014/main" id="{437D2B19-D8A3-47B4-8A0C-B474806E8FB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1;p52">
              <a:extLst>
                <a:ext uri="{FF2B5EF4-FFF2-40B4-BE49-F238E27FC236}">
                  <a16:creationId xmlns:a16="http://schemas.microsoft.com/office/drawing/2014/main" id="{00F2FEC8-2E90-4108-B664-B29E5AB2A58E}"/>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2;p52">
              <a:extLst>
                <a:ext uri="{FF2B5EF4-FFF2-40B4-BE49-F238E27FC236}">
                  <a16:creationId xmlns:a16="http://schemas.microsoft.com/office/drawing/2014/main" id="{7A5F633E-0658-41BF-8397-9B3C13E74052}"/>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3;p52">
              <a:extLst>
                <a:ext uri="{FF2B5EF4-FFF2-40B4-BE49-F238E27FC236}">
                  <a16:creationId xmlns:a16="http://schemas.microsoft.com/office/drawing/2014/main" id="{33A21CE8-CC3B-4C9E-A1F7-82F4B761F556}"/>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4;p52">
              <a:extLst>
                <a:ext uri="{FF2B5EF4-FFF2-40B4-BE49-F238E27FC236}">
                  <a16:creationId xmlns:a16="http://schemas.microsoft.com/office/drawing/2014/main" id="{04BACE0F-C6C8-485A-8F8F-E8EC4C565563}"/>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5;p52">
              <a:extLst>
                <a:ext uri="{FF2B5EF4-FFF2-40B4-BE49-F238E27FC236}">
                  <a16:creationId xmlns:a16="http://schemas.microsoft.com/office/drawing/2014/main" id="{4B784060-1615-4A8E-A53F-02FA9A81852F}"/>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6;p52">
              <a:extLst>
                <a:ext uri="{FF2B5EF4-FFF2-40B4-BE49-F238E27FC236}">
                  <a16:creationId xmlns:a16="http://schemas.microsoft.com/office/drawing/2014/main" id="{1C121D1D-9A31-449A-B26E-6187F1CCE9DD}"/>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7;p52">
              <a:extLst>
                <a:ext uri="{FF2B5EF4-FFF2-40B4-BE49-F238E27FC236}">
                  <a16:creationId xmlns:a16="http://schemas.microsoft.com/office/drawing/2014/main" id="{A0E8C625-1B3E-4948-B9BA-5DC69F74BDB7}"/>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8;p52">
              <a:extLst>
                <a:ext uri="{FF2B5EF4-FFF2-40B4-BE49-F238E27FC236}">
                  <a16:creationId xmlns:a16="http://schemas.microsoft.com/office/drawing/2014/main" id="{9CE39382-A478-47FB-863E-8D949B935170}"/>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9;p52">
              <a:extLst>
                <a:ext uri="{FF2B5EF4-FFF2-40B4-BE49-F238E27FC236}">
                  <a16:creationId xmlns:a16="http://schemas.microsoft.com/office/drawing/2014/main" id="{136927D1-96D9-4BA1-9B40-C2A8EDAC2D99}"/>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0;p52">
              <a:extLst>
                <a:ext uri="{FF2B5EF4-FFF2-40B4-BE49-F238E27FC236}">
                  <a16:creationId xmlns:a16="http://schemas.microsoft.com/office/drawing/2014/main" id="{DE386F3B-DAF4-4B15-8F2C-645F2E9211F4}"/>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1;p52">
              <a:extLst>
                <a:ext uri="{FF2B5EF4-FFF2-40B4-BE49-F238E27FC236}">
                  <a16:creationId xmlns:a16="http://schemas.microsoft.com/office/drawing/2014/main" id="{AE49F26F-8DFE-484B-96EB-91A789520F68}"/>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2;p52">
              <a:extLst>
                <a:ext uri="{FF2B5EF4-FFF2-40B4-BE49-F238E27FC236}">
                  <a16:creationId xmlns:a16="http://schemas.microsoft.com/office/drawing/2014/main" id="{60981BF1-03C9-4C5A-B8B8-3C58E743CE71}"/>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3;p52">
              <a:extLst>
                <a:ext uri="{FF2B5EF4-FFF2-40B4-BE49-F238E27FC236}">
                  <a16:creationId xmlns:a16="http://schemas.microsoft.com/office/drawing/2014/main" id="{F8157FBF-10EB-4C39-9CD7-DEAF5AFECF9F}"/>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4;p52">
              <a:extLst>
                <a:ext uri="{FF2B5EF4-FFF2-40B4-BE49-F238E27FC236}">
                  <a16:creationId xmlns:a16="http://schemas.microsoft.com/office/drawing/2014/main" id="{7573D16A-D6BF-4478-B8C4-E7928C4B76A7}"/>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5;p52">
              <a:extLst>
                <a:ext uri="{FF2B5EF4-FFF2-40B4-BE49-F238E27FC236}">
                  <a16:creationId xmlns:a16="http://schemas.microsoft.com/office/drawing/2014/main" id="{3D951CB6-E177-4DBA-AC6B-9898A81E48DF}"/>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6;p52">
              <a:extLst>
                <a:ext uri="{FF2B5EF4-FFF2-40B4-BE49-F238E27FC236}">
                  <a16:creationId xmlns:a16="http://schemas.microsoft.com/office/drawing/2014/main" id="{3B69356A-0514-45B0-B73D-BBF9A63BD445}"/>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7;p52">
              <a:extLst>
                <a:ext uri="{FF2B5EF4-FFF2-40B4-BE49-F238E27FC236}">
                  <a16:creationId xmlns:a16="http://schemas.microsoft.com/office/drawing/2014/main" id="{AF96E746-17CA-4558-BF6F-1A314A26F8D2}"/>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8;p52">
              <a:extLst>
                <a:ext uri="{FF2B5EF4-FFF2-40B4-BE49-F238E27FC236}">
                  <a16:creationId xmlns:a16="http://schemas.microsoft.com/office/drawing/2014/main" id="{893B76AB-B047-4F00-A7CE-6A64EDE79F3B}"/>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9;p52">
              <a:extLst>
                <a:ext uri="{FF2B5EF4-FFF2-40B4-BE49-F238E27FC236}">
                  <a16:creationId xmlns:a16="http://schemas.microsoft.com/office/drawing/2014/main" id="{890FF93D-02BF-432C-B8B8-A3E31E0CCF03}"/>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0;p52">
              <a:extLst>
                <a:ext uri="{FF2B5EF4-FFF2-40B4-BE49-F238E27FC236}">
                  <a16:creationId xmlns:a16="http://schemas.microsoft.com/office/drawing/2014/main" id="{EC365A39-7527-40CD-AFA8-6706566A9C91}"/>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1;p52">
              <a:extLst>
                <a:ext uri="{FF2B5EF4-FFF2-40B4-BE49-F238E27FC236}">
                  <a16:creationId xmlns:a16="http://schemas.microsoft.com/office/drawing/2014/main" id="{5EE12E61-8260-499E-A4CC-711E50D02125}"/>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2;p52">
              <a:extLst>
                <a:ext uri="{FF2B5EF4-FFF2-40B4-BE49-F238E27FC236}">
                  <a16:creationId xmlns:a16="http://schemas.microsoft.com/office/drawing/2014/main" id="{87EAF0A6-8279-4056-9627-DFEDEC9E2DE2}"/>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3;p52">
              <a:extLst>
                <a:ext uri="{FF2B5EF4-FFF2-40B4-BE49-F238E27FC236}">
                  <a16:creationId xmlns:a16="http://schemas.microsoft.com/office/drawing/2014/main" id="{7BEFA318-0D75-4BD5-ADC4-B4E225ACA5D1}"/>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4;p52">
              <a:extLst>
                <a:ext uri="{FF2B5EF4-FFF2-40B4-BE49-F238E27FC236}">
                  <a16:creationId xmlns:a16="http://schemas.microsoft.com/office/drawing/2014/main" id="{AF512C9E-9EC8-4146-9402-ECF95A832FCA}"/>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p52">
              <a:extLst>
                <a:ext uri="{FF2B5EF4-FFF2-40B4-BE49-F238E27FC236}">
                  <a16:creationId xmlns:a16="http://schemas.microsoft.com/office/drawing/2014/main" id="{B4A03AD3-E315-4F89-9F47-5F8D13735228}"/>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6;p52">
              <a:extLst>
                <a:ext uri="{FF2B5EF4-FFF2-40B4-BE49-F238E27FC236}">
                  <a16:creationId xmlns:a16="http://schemas.microsoft.com/office/drawing/2014/main" id="{744A6EF4-B718-422F-8FD2-85C82412D9DF}"/>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7;p52">
              <a:extLst>
                <a:ext uri="{FF2B5EF4-FFF2-40B4-BE49-F238E27FC236}">
                  <a16:creationId xmlns:a16="http://schemas.microsoft.com/office/drawing/2014/main" id="{E3EB9E2F-9CC8-43AB-8747-2B184D914418}"/>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8;p52">
              <a:extLst>
                <a:ext uri="{FF2B5EF4-FFF2-40B4-BE49-F238E27FC236}">
                  <a16:creationId xmlns:a16="http://schemas.microsoft.com/office/drawing/2014/main" id="{113BB70B-FABE-41D7-AAA1-648A89530654}"/>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9;p52">
              <a:extLst>
                <a:ext uri="{FF2B5EF4-FFF2-40B4-BE49-F238E27FC236}">
                  <a16:creationId xmlns:a16="http://schemas.microsoft.com/office/drawing/2014/main" id="{C0FA52EC-AE54-45DE-9C70-DBEDEA27D8BD}"/>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0;p52">
              <a:extLst>
                <a:ext uri="{FF2B5EF4-FFF2-40B4-BE49-F238E27FC236}">
                  <a16:creationId xmlns:a16="http://schemas.microsoft.com/office/drawing/2014/main" id="{D239728F-CA46-4395-83FB-5A49BBC4E080}"/>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11;p52">
              <a:extLst>
                <a:ext uri="{FF2B5EF4-FFF2-40B4-BE49-F238E27FC236}">
                  <a16:creationId xmlns:a16="http://schemas.microsoft.com/office/drawing/2014/main" id="{9E88D046-E775-410F-9361-F02C36315032}"/>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12;p52">
              <a:extLst>
                <a:ext uri="{FF2B5EF4-FFF2-40B4-BE49-F238E27FC236}">
                  <a16:creationId xmlns:a16="http://schemas.microsoft.com/office/drawing/2014/main" id="{FF13EF49-AD1F-4762-93B2-CD51D8F9726C}"/>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3;p52">
              <a:extLst>
                <a:ext uri="{FF2B5EF4-FFF2-40B4-BE49-F238E27FC236}">
                  <a16:creationId xmlns:a16="http://schemas.microsoft.com/office/drawing/2014/main" id="{7D23BDFE-89EA-4C00-A35E-F0D941CB3C01}"/>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4;p52">
              <a:extLst>
                <a:ext uri="{FF2B5EF4-FFF2-40B4-BE49-F238E27FC236}">
                  <a16:creationId xmlns:a16="http://schemas.microsoft.com/office/drawing/2014/main" id="{AD72710C-F1DC-4D09-B4E7-7B30CBD73708}"/>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5;p52">
              <a:extLst>
                <a:ext uri="{FF2B5EF4-FFF2-40B4-BE49-F238E27FC236}">
                  <a16:creationId xmlns:a16="http://schemas.microsoft.com/office/drawing/2014/main" id="{C7A795F9-70B3-4CCE-A563-B51FBBE92868}"/>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6;p52">
              <a:extLst>
                <a:ext uri="{FF2B5EF4-FFF2-40B4-BE49-F238E27FC236}">
                  <a16:creationId xmlns:a16="http://schemas.microsoft.com/office/drawing/2014/main" id="{68616F58-0878-4CDF-A2E8-BFD82F4613B7}"/>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7;p52">
              <a:extLst>
                <a:ext uri="{FF2B5EF4-FFF2-40B4-BE49-F238E27FC236}">
                  <a16:creationId xmlns:a16="http://schemas.microsoft.com/office/drawing/2014/main" id="{68531A77-501B-4FE3-AF5D-9655BC217B50}"/>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8;p52">
              <a:extLst>
                <a:ext uri="{FF2B5EF4-FFF2-40B4-BE49-F238E27FC236}">
                  <a16:creationId xmlns:a16="http://schemas.microsoft.com/office/drawing/2014/main" id="{14E91852-F481-4B6E-8A65-81EF2D0038F0}"/>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9;p52">
              <a:extLst>
                <a:ext uri="{FF2B5EF4-FFF2-40B4-BE49-F238E27FC236}">
                  <a16:creationId xmlns:a16="http://schemas.microsoft.com/office/drawing/2014/main" id="{135DEA18-CA78-4D53-9A72-95D72A08F0F2}"/>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20;p52">
              <a:extLst>
                <a:ext uri="{FF2B5EF4-FFF2-40B4-BE49-F238E27FC236}">
                  <a16:creationId xmlns:a16="http://schemas.microsoft.com/office/drawing/2014/main" id="{4D41AF1E-9349-497A-AEFE-05D795A89785}"/>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21;p52">
              <a:extLst>
                <a:ext uri="{FF2B5EF4-FFF2-40B4-BE49-F238E27FC236}">
                  <a16:creationId xmlns:a16="http://schemas.microsoft.com/office/drawing/2014/main" id="{FC69DAF4-F178-4C99-901B-9E1AC1CB4F0D}"/>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22;p52">
              <a:extLst>
                <a:ext uri="{FF2B5EF4-FFF2-40B4-BE49-F238E27FC236}">
                  <a16:creationId xmlns:a16="http://schemas.microsoft.com/office/drawing/2014/main" id="{F2EC0CC8-69CB-45DB-AD94-0D69486AD6F3}"/>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3;p52">
              <a:extLst>
                <a:ext uri="{FF2B5EF4-FFF2-40B4-BE49-F238E27FC236}">
                  <a16:creationId xmlns:a16="http://schemas.microsoft.com/office/drawing/2014/main" id="{B747CFD4-DBB3-4B7B-A1CF-04BA1FA088F4}"/>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4;p52">
              <a:extLst>
                <a:ext uri="{FF2B5EF4-FFF2-40B4-BE49-F238E27FC236}">
                  <a16:creationId xmlns:a16="http://schemas.microsoft.com/office/drawing/2014/main" id="{D3954F7F-66BC-46F7-83EB-F05C6AE5DC9C}"/>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5;p52">
              <a:extLst>
                <a:ext uri="{FF2B5EF4-FFF2-40B4-BE49-F238E27FC236}">
                  <a16:creationId xmlns:a16="http://schemas.microsoft.com/office/drawing/2014/main" id="{AFAD03B6-EC38-4BCF-A4F7-0929A1B36AB1}"/>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6;p52">
              <a:extLst>
                <a:ext uri="{FF2B5EF4-FFF2-40B4-BE49-F238E27FC236}">
                  <a16:creationId xmlns:a16="http://schemas.microsoft.com/office/drawing/2014/main" id="{C74700DF-5026-478D-A0F8-9CE08F61DB61}"/>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7;p52">
              <a:extLst>
                <a:ext uri="{FF2B5EF4-FFF2-40B4-BE49-F238E27FC236}">
                  <a16:creationId xmlns:a16="http://schemas.microsoft.com/office/drawing/2014/main" id="{F9F5230D-59B8-4EA0-A99E-D7C328F30D68}"/>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8;p52">
              <a:extLst>
                <a:ext uri="{FF2B5EF4-FFF2-40B4-BE49-F238E27FC236}">
                  <a16:creationId xmlns:a16="http://schemas.microsoft.com/office/drawing/2014/main" id="{338F0A3B-0E98-4EF4-A7BB-3860EDA9E1FA}"/>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9;p52">
              <a:extLst>
                <a:ext uri="{FF2B5EF4-FFF2-40B4-BE49-F238E27FC236}">
                  <a16:creationId xmlns:a16="http://schemas.microsoft.com/office/drawing/2014/main" id="{01D007BD-3C8C-4281-9A31-00C92BC0339F}"/>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30;p52">
              <a:extLst>
                <a:ext uri="{FF2B5EF4-FFF2-40B4-BE49-F238E27FC236}">
                  <a16:creationId xmlns:a16="http://schemas.microsoft.com/office/drawing/2014/main" id="{42E01D7E-B43E-4044-839A-100019DF465C}"/>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31;p52">
              <a:extLst>
                <a:ext uri="{FF2B5EF4-FFF2-40B4-BE49-F238E27FC236}">
                  <a16:creationId xmlns:a16="http://schemas.microsoft.com/office/drawing/2014/main" id="{1C988BDC-FF3E-44E2-B4FE-1B69B84DED99}"/>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32;p52">
              <a:extLst>
                <a:ext uri="{FF2B5EF4-FFF2-40B4-BE49-F238E27FC236}">
                  <a16:creationId xmlns:a16="http://schemas.microsoft.com/office/drawing/2014/main" id="{79F3FB58-3EF5-4659-B050-15677F4D7463}"/>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3;p52">
              <a:extLst>
                <a:ext uri="{FF2B5EF4-FFF2-40B4-BE49-F238E27FC236}">
                  <a16:creationId xmlns:a16="http://schemas.microsoft.com/office/drawing/2014/main" id="{46FDA46F-823F-4806-8E8B-44159571C0DE}"/>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4;p52">
              <a:extLst>
                <a:ext uri="{FF2B5EF4-FFF2-40B4-BE49-F238E27FC236}">
                  <a16:creationId xmlns:a16="http://schemas.microsoft.com/office/drawing/2014/main" id="{30F828BE-F680-452F-B701-CDDE873C4F79}"/>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5;p52">
              <a:extLst>
                <a:ext uri="{FF2B5EF4-FFF2-40B4-BE49-F238E27FC236}">
                  <a16:creationId xmlns:a16="http://schemas.microsoft.com/office/drawing/2014/main" id="{70DF6029-9F67-4419-A814-12632A335298}"/>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6;p52">
              <a:extLst>
                <a:ext uri="{FF2B5EF4-FFF2-40B4-BE49-F238E27FC236}">
                  <a16:creationId xmlns:a16="http://schemas.microsoft.com/office/drawing/2014/main" id="{08587713-14D5-4F6C-8FD1-E972C67E223B}"/>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7;p52">
              <a:extLst>
                <a:ext uri="{FF2B5EF4-FFF2-40B4-BE49-F238E27FC236}">
                  <a16:creationId xmlns:a16="http://schemas.microsoft.com/office/drawing/2014/main" id="{AE8F9032-BAF7-4C25-9383-C4A42B7386C3}"/>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8;p52">
              <a:extLst>
                <a:ext uri="{FF2B5EF4-FFF2-40B4-BE49-F238E27FC236}">
                  <a16:creationId xmlns:a16="http://schemas.microsoft.com/office/drawing/2014/main" id="{D1F06C17-37A7-4084-8E89-DE9187108C5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9;p52">
              <a:extLst>
                <a:ext uri="{FF2B5EF4-FFF2-40B4-BE49-F238E27FC236}">
                  <a16:creationId xmlns:a16="http://schemas.microsoft.com/office/drawing/2014/main" id="{43708FBD-14C2-4D39-99F0-3C323A06649C}"/>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40;p52">
              <a:extLst>
                <a:ext uri="{FF2B5EF4-FFF2-40B4-BE49-F238E27FC236}">
                  <a16:creationId xmlns:a16="http://schemas.microsoft.com/office/drawing/2014/main" id="{15D6E757-F0B8-403C-A81C-398DEF45D8C6}"/>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41;p52">
              <a:extLst>
                <a:ext uri="{FF2B5EF4-FFF2-40B4-BE49-F238E27FC236}">
                  <a16:creationId xmlns:a16="http://schemas.microsoft.com/office/drawing/2014/main" id="{F8ED4669-9ECC-4D96-91D0-5D9BE00CBE24}"/>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p52">
              <a:extLst>
                <a:ext uri="{FF2B5EF4-FFF2-40B4-BE49-F238E27FC236}">
                  <a16:creationId xmlns:a16="http://schemas.microsoft.com/office/drawing/2014/main" id="{7ECCC3AC-072F-45AB-AD75-CDFE1CE7A566}"/>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3;p52">
              <a:extLst>
                <a:ext uri="{FF2B5EF4-FFF2-40B4-BE49-F238E27FC236}">
                  <a16:creationId xmlns:a16="http://schemas.microsoft.com/office/drawing/2014/main" id="{F38A69EB-9231-453B-8D4C-6F83BBC4B5DA}"/>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4;p52">
              <a:extLst>
                <a:ext uri="{FF2B5EF4-FFF2-40B4-BE49-F238E27FC236}">
                  <a16:creationId xmlns:a16="http://schemas.microsoft.com/office/drawing/2014/main" id="{9B172EED-A726-4439-BE67-CBEADA0A6C18}"/>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5;p52">
              <a:extLst>
                <a:ext uri="{FF2B5EF4-FFF2-40B4-BE49-F238E27FC236}">
                  <a16:creationId xmlns:a16="http://schemas.microsoft.com/office/drawing/2014/main" id="{193C7734-D580-4A73-AF81-839818484B00}"/>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6;p52">
              <a:extLst>
                <a:ext uri="{FF2B5EF4-FFF2-40B4-BE49-F238E27FC236}">
                  <a16:creationId xmlns:a16="http://schemas.microsoft.com/office/drawing/2014/main" id="{0C9BF648-CF66-4625-B543-E4F89F87A992}"/>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7;p52">
              <a:extLst>
                <a:ext uri="{FF2B5EF4-FFF2-40B4-BE49-F238E27FC236}">
                  <a16:creationId xmlns:a16="http://schemas.microsoft.com/office/drawing/2014/main" id="{174BA673-D120-4DCA-B6CA-CB6E72A61022}"/>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8;p52">
              <a:extLst>
                <a:ext uri="{FF2B5EF4-FFF2-40B4-BE49-F238E27FC236}">
                  <a16:creationId xmlns:a16="http://schemas.microsoft.com/office/drawing/2014/main" id="{BAAD2214-420F-4C57-A15B-F9A83BD62E38}"/>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9;p52">
              <a:extLst>
                <a:ext uri="{FF2B5EF4-FFF2-40B4-BE49-F238E27FC236}">
                  <a16:creationId xmlns:a16="http://schemas.microsoft.com/office/drawing/2014/main" id="{A9D73234-B93C-4D1E-B523-0ABE9979FBBA}"/>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50;p52">
              <a:extLst>
                <a:ext uri="{FF2B5EF4-FFF2-40B4-BE49-F238E27FC236}">
                  <a16:creationId xmlns:a16="http://schemas.microsoft.com/office/drawing/2014/main" id="{351DE2C2-F04A-4C73-A353-D59961567D0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51;p52">
              <a:extLst>
                <a:ext uri="{FF2B5EF4-FFF2-40B4-BE49-F238E27FC236}">
                  <a16:creationId xmlns:a16="http://schemas.microsoft.com/office/drawing/2014/main" id="{6E8ACB79-982F-483F-A245-0E958EA88A6F}"/>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52;p52">
              <a:extLst>
                <a:ext uri="{FF2B5EF4-FFF2-40B4-BE49-F238E27FC236}">
                  <a16:creationId xmlns:a16="http://schemas.microsoft.com/office/drawing/2014/main" id="{C793594E-033F-4A88-BFCD-58B46499C377}"/>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3;p52">
              <a:extLst>
                <a:ext uri="{FF2B5EF4-FFF2-40B4-BE49-F238E27FC236}">
                  <a16:creationId xmlns:a16="http://schemas.microsoft.com/office/drawing/2014/main" id="{9D19DD0A-2160-4FC7-92D8-71B9FDF91379}"/>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4;p52">
              <a:extLst>
                <a:ext uri="{FF2B5EF4-FFF2-40B4-BE49-F238E27FC236}">
                  <a16:creationId xmlns:a16="http://schemas.microsoft.com/office/drawing/2014/main" id="{F95D81DD-7F66-493C-8FC2-58E5D3D82BD5}"/>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5;p52">
              <a:extLst>
                <a:ext uri="{FF2B5EF4-FFF2-40B4-BE49-F238E27FC236}">
                  <a16:creationId xmlns:a16="http://schemas.microsoft.com/office/drawing/2014/main" id="{1786706D-729D-4D04-B99B-4830F0C359FF}"/>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6;p52">
              <a:extLst>
                <a:ext uri="{FF2B5EF4-FFF2-40B4-BE49-F238E27FC236}">
                  <a16:creationId xmlns:a16="http://schemas.microsoft.com/office/drawing/2014/main" id="{10E7282F-7729-449D-B20A-2CE34B2BAB8D}"/>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7;p52">
              <a:extLst>
                <a:ext uri="{FF2B5EF4-FFF2-40B4-BE49-F238E27FC236}">
                  <a16:creationId xmlns:a16="http://schemas.microsoft.com/office/drawing/2014/main" id="{6312BD39-AC80-42AE-BE21-A7C862A3B70F}"/>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8;p52">
              <a:extLst>
                <a:ext uri="{FF2B5EF4-FFF2-40B4-BE49-F238E27FC236}">
                  <a16:creationId xmlns:a16="http://schemas.microsoft.com/office/drawing/2014/main" id="{83EEC335-6204-4C98-A052-5D1F585A2931}"/>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9;p52">
              <a:extLst>
                <a:ext uri="{FF2B5EF4-FFF2-40B4-BE49-F238E27FC236}">
                  <a16:creationId xmlns:a16="http://schemas.microsoft.com/office/drawing/2014/main" id="{3BA61248-D140-4FC2-AE4F-82B9FF8BC67B}"/>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60;p52">
              <a:extLst>
                <a:ext uri="{FF2B5EF4-FFF2-40B4-BE49-F238E27FC236}">
                  <a16:creationId xmlns:a16="http://schemas.microsoft.com/office/drawing/2014/main" id="{AB621D01-7BBD-443D-9688-C29754454EE6}"/>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61;p52">
              <a:extLst>
                <a:ext uri="{FF2B5EF4-FFF2-40B4-BE49-F238E27FC236}">
                  <a16:creationId xmlns:a16="http://schemas.microsoft.com/office/drawing/2014/main" id="{D74FB306-E36A-4427-B0A3-466AA9E07A05}"/>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62;p52">
              <a:extLst>
                <a:ext uri="{FF2B5EF4-FFF2-40B4-BE49-F238E27FC236}">
                  <a16:creationId xmlns:a16="http://schemas.microsoft.com/office/drawing/2014/main" id="{0A81C5A3-88D1-4444-AFC7-898650001D4C}"/>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3;p52">
              <a:extLst>
                <a:ext uri="{FF2B5EF4-FFF2-40B4-BE49-F238E27FC236}">
                  <a16:creationId xmlns:a16="http://schemas.microsoft.com/office/drawing/2014/main" id="{24D49DD9-4F69-4F01-AD74-977FBABC91A3}"/>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4;p52">
              <a:extLst>
                <a:ext uri="{FF2B5EF4-FFF2-40B4-BE49-F238E27FC236}">
                  <a16:creationId xmlns:a16="http://schemas.microsoft.com/office/drawing/2014/main" id="{EA3CEE2C-94C7-4E84-B50A-68CD92816478}"/>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5;p52">
              <a:extLst>
                <a:ext uri="{FF2B5EF4-FFF2-40B4-BE49-F238E27FC236}">
                  <a16:creationId xmlns:a16="http://schemas.microsoft.com/office/drawing/2014/main" id="{4B636DC3-2BAA-43B8-89CF-5E1C4502D00B}"/>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6;p52">
              <a:extLst>
                <a:ext uri="{FF2B5EF4-FFF2-40B4-BE49-F238E27FC236}">
                  <a16:creationId xmlns:a16="http://schemas.microsoft.com/office/drawing/2014/main" id="{61CE7F10-A5E7-400D-8853-207DFC51ECC8}"/>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7;p52">
              <a:extLst>
                <a:ext uri="{FF2B5EF4-FFF2-40B4-BE49-F238E27FC236}">
                  <a16:creationId xmlns:a16="http://schemas.microsoft.com/office/drawing/2014/main" id="{0359AFC9-2822-41E9-8F58-AE24BCFA8866}"/>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8;p52">
              <a:extLst>
                <a:ext uri="{FF2B5EF4-FFF2-40B4-BE49-F238E27FC236}">
                  <a16:creationId xmlns:a16="http://schemas.microsoft.com/office/drawing/2014/main" id="{B138693E-B5C8-4924-AE59-E1AE795B2144}"/>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9;p52">
              <a:extLst>
                <a:ext uri="{FF2B5EF4-FFF2-40B4-BE49-F238E27FC236}">
                  <a16:creationId xmlns:a16="http://schemas.microsoft.com/office/drawing/2014/main" id="{0C1ADD1F-2C05-4EA1-A9BE-B4B912F1A839}"/>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70;p52">
              <a:extLst>
                <a:ext uri="{FF2B5EF4-FFF2-40B4-BE49-F238E27FC236}">
                  <a16:creationId xmlns:a16="http://schemas.microsoft.com/office/drawing/2014/main" id="{516FA600-D897-49A0-B6B9-74569546B5A3}"/>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71;p52">
              <a:extLst>
                <a:ext uri="{FF2B5EF4-FFF2-40B4-BE49-F238E27FC236}">
                  <a16:creationId xmlns:a16="http://schemas.microsoft.com/office/drawing/2014/main" id="{22945A78-A1C6-407E-855C-C691F9FBB23B}"/>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72;p52">
              <a:extLst>
                <a:ext uri="{FF2B5EF4-FFF2-40B4-BE49-F238E27FC236}">
                  <a16:creationId xmlns:a16="http://schemas.microsoft.com/office/drawing/2014/main" id="{9D5FEC59-85EC-45E8-A2B1-861C19C79C40}"/>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3;p52">
              <a:extLst>
                <a:ext uri="{FF2B5EF4-FFF2-40B4-BE49-F238E27FC236}">
                  <a16:creationId xmlns:a16="http://schemas.microsoft.com/office/drawing/2014/main" id="{F56D78DC-5051-490D-A57E-B268ED12C75B}"/>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4;p52">
              <a:extLst>
                <a:ext uri="{FF2B5EF4-FFF2-40B4-BE49-F238E27FC236}">
                  <a16:creationId xmlns:a16="http://schemas.microsoft.com/office/drawing/2014/main" id="{E38F7DE2-F92B-43D9-B295-2D734034E215}"/>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5;p52">
              <a:extLst>
                <a:ext uri="{FF2B5EF4-FFF2-40B4-BE49-F238E27FC236}">
                  <a16:creationId xmlns:a16="http://schemas.microsoft.com/office/drawing/2014/main" id="{4A417228-89E0-4BEA-BA13-80F2D9D1E213}"/>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6;p52">
              <a:extLst>
                <a:ext uri="{FF2B5EF4-FFF2-40B4-BE49-F238E27FC236}">
                  <a16:creationId xmlns:a16="http://schemas.microsoft.com/office/drawing/2014/main" id="{1045BAA3-4862-4FAB-B14A-A00F417C471B}"/>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7;p52">
              <a:extLst>
                <a:ext uri="{FF2B5EF4-FFF2-40B4-BE49-F238E27FC236}">
                  <a16:creationId xmlns:a16="http://schemas.microsoft.com/office/drawing/2014/main" id="{20292728-E7D8-4335-9430-43B93B1BEE57}"/>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8;p52">
              <a:extLst>
                <a:ext uri="{FF2B5EF4-FFF2-40B4-BE49-F238E27FC236}">
                  <a16:creationId xmlns:a16="http://schemas.microsoft.com/office/drawing/2014/main" id="{5D185F51-B34A-4819-B08F-BF477E461C7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9;p52">
              <a:extLst>
                <a:ext uri="{FF2B5EF4-FFF2-40B4-BE49-F238E27FC236}">
                  <a16:creationId xmlns:a16="http://schemas.microsoft.com/office/drawing/2014/main" id="{6B3352A5-F0F7-4FA0-836C-7C498E4542B3}"/>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80;p52">
              <a:extLst>
                <a:ext uri="{FF2B5EF4-FFF2-40B4-BE49-F238E27FC236}">
                  <a16:creationId xmlns:a16="http://schemas.microsoft.com/office/drawing/2014/main" id="{FDA585B7-E97F-4B6E-879C-E1B35895845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1;p52">
              <a:extLst>
                <a:ext uri="{FF2B5EF4-FFF2-40B4-BE49-F238E27FC236}">
                  <a16:creationId xmlns:a16="http://schemas.microsoft.com/office/drawing/2014/main" id="{93BFFFAD-289D-4915-9DD7-780AB31C19E2}"/>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2;p52">
              <a:extLst>
                <a:ext uri="{FF2B5EF4-FFF2-40B4-BE49-F238E27FC236}">
                  <a16:creationId xmlns:a16="http://schemas.microsoft.com/office/drawing/2014/main" id="{13D45C81-DE9D-49C5-BB61-C5467262CE75}"/>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3;p52">
              <a:extLst>
                <a:ext uri="{FF2B5EF4-FFF2-40B4-BE49-F238E27FC236}">
                  <a16:creationId xmlns:a16="http://schemas.microsoft.com/office/drawing/2014/main" id="{4DF5970C-7BE6-4F76-B6EE-11BEAC363292}"/>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4;p52">
              <a:extLst>
                <a:ext uri="{FF2B5EF4-FFF2-40B4-BE49-F238E27FC236}">
                  <a16:creationId xmlns:a16="http://schemas.microsoft.com/office/drawing/2014/main" id="{49A1133E-068E-48AD-8681-80F467AEF84F}"/>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5;p52">
              <a:extLst>
                <a:ext uri="{FF2B5EF4-FFF2-40B4-BE49-F238E27FC236}">
                  <a16:creationId xmlns:a16="http://schemas.microsoft.com/office/drawing/2014/main" id="{01654B9F-474E-4FA5-BE9D-FC316CC5F583}"/>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6;p52">
              <a:extLst>
                <a:ext uri="{FF2B5EF4-FFF2-40B4-BE49-F238E27FC236}">
                  <a16:creationId xmlns:a16="http://schemas.microsoft.com/office/drawing/2014/main" id="{D91969A3-73ED-45F1-883F-25D07042F30E}"/>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7;p52">
              <a:extLst>
                <a:ext uri="{FF2B5EF4-FFF2-40B4-BE49-F238E27FC236}">
                  <a16:creationId xmlns:a16="http://schemas.microsoft.com/office/drawing/2014/main" id="{8F597E15-9E57-475D-968B-4FCC2CD6A07C}"/>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8;p52">
              <a:extLst>
                <a:ext uri="{FF2B5EF4-FFF2-40B4-BE49-F238E27FC236}">
                  <a16:creationId xmlns:a16="http://schemas.microsoft.com/office/drawing/2014/main" id="{90C95C82-6143-4CFE-9739-C37F9D6BB693}"/>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9;p52">
              <a:extLst>
                <a:ext uri="{FF2B5EF4-FFF2-40B4-BE49-F238E27FC236}">
                  <a16:creationId xmlns:a16="http://schemas.microsoft.com/office/drawing/2014/main" id="{EA832926-EB98-4872-9663-13CB380C1244}"/>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90;p52">
              <a:extLst>
                <a:ext uri="{FF2B5EF4-FFF2-40B4-BE49-F238E27FC236}">
                  <a16:creationId xmlns:a16="http://schemas.microsoft.com/office/drawing/2014/main" id="{31173486-46C3-48F3-A96A-5600734EE3E8}"/>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91;p52">
              <a:extLst>
                <a:ext uri="{FF2B5EF4-FFF2-40B4-BE49-F238E27FC236}">
                  <a16:creationId xmlns:a16="http://schemas.microsoft.com/office/drawing/2014/main" id="{2FB04868-00E1-40BD-94BD-6154142C6EA2}"/>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92;p52">
              <a:extLst>
                <a:ext uri="{FF2B5EF4-FFF2-40B4-BE49-F238E27FC236}">
                  <a16:creationId xmlns:a16="http://schemas.microsoft.com/office/drawing/2014/main" id="{3F0A2CC7-D6A1-49BC-B136-B8D005312594}"/>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3;p52">
              <a:extLst>
                <a:ext uri="{FF2B5EF4-FFF2-40B4-BE49-F238E27FC236}">
                  <a16:creationId xmlns:a16="http://schemas.microsoft.com/office/drawing/2014/main" id="{47A487D0-19A5-4F39-AD13-85B726C81968}"/>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4;p52">
              <a:extLst>
                <a:ext uri="{FF2B5EF4-FFF2-40B4-BE49-F238E27FC236}">
                  <a16:creationId xmlns:a16="http://schemas.microsoft.com/office/drawing/2014/main" id="{48974FF2-6040-4122-80B1-B71387BE5196}"/>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5860ECC7-BFD8-4AA6-A697-1C09C6016717}"/>
              </a:ext>
            </a:extLst>
          </p:cNvPr>
          <p:cNvGrpSpPr/>
          <p:nvPr/>
        </p:nvGrpSpPr>
        <p:grpSpPr>
          <a:xfrm>
            <a:off x="5927539" y="1841976"/>
            <a:ext cx="2895344" cy="1291320"/>
            <a:chOff x="5979136" y="1782794"/>
            <a:chExt cx="2895344" cy="1291320"/>
          </a:xfrm>
        </p:grpSpPr>
        <p:sp>
          <p:nvSpPr>
            <p:cNvPr id="4" name="Rectangle 3">
              <a:extLst>
                <a:ext uri="{FF2B5EF4-FFF2-40B4-BE49-F238E27FC236}">
                  <a16:creationId xmlns:a16="http://schemas.microsoft.com/office/drawing/2014/main" id="{89A87102-0A13-4268-95C3-8F87438C9513}"/>
                </a:ext>
              </a:extLst>
            </p:cNvPr>
            <p:cNvSpPr/>
            <p:nvPr/>
          </p:nvSpPr>
          <p:spPr>
            <a:xfrm>
              <a:off x="5979136" y="2797115"/>
              <a:ext cx="2895344" cy="276999"/>
            </a:xfrm>
            <a:prstGeom prst="rect">
              <a:avLst/>
            </a:prstGeom>
          </p:spPr>
          <p:txBody>
            <a:bodyPr wrap="none">
              <a:spAutoFit/>
            </a:bodyPr>
            <a:lstStyle/>
            <a:p>
              <a:pPr algn="ctr"/>
              <a:r>
                <a:rPr lang="en-US" sz="1200" b="1" i="1">
                  <a:solidFill>
                    <a:schemeClr val="bg1"/>
                  </a:solidFill>
                </a:rPr>
                <a:t>Hình 1.8 Một số thiết bị sử dụng điện</a:t>
              </a:r>
              <a:endParaRPr lang="en-US" sz="1200"/>
            </a:p>
          </p:txBody>
        </p:sp>
        <p:pic>
          <p:nvPicPr>
            <p:cNvPr id="3" name="Picture 2">
              <a:extLst>
                <a:ext uri="{FF2B5EF4-FFF2-40B4-BE49-F238E27FC236}">
                  <a16:creationId xmlns:a16="http://schemas.microsoft.com/office/drawing/2014/main" id="{07D22E5B-E8D3-4357-99E6-4922A8038999}"/>
                </a:ext>
              </a:extLst>
            </p:cNvPr>
            <p:cNvPicPr>
              <a:picLocks noChangeAspect="1"/>
            </p:cNvPicPr>
            <p:nvPr/>
          </p:nvPicPr>
          <p:blipFill>
            <a:blip r:embed="rId7"/>
            <a:stretch>
              <a:fillRect/>
            </a:stretch>
          </p:blipFill>
          <p:spPr>
            <a:xfrm>
              <a:off x="6275745" y="1782794"/>
              <a:ext cx="2057687" cy="1019317"/>
            </a:xfrm>
            <a:prstGeom prst="rect">
              <a:avLst/>
            </a:prstGeom>
          </p:spPr>
        </p:pic>
      </p:grpSp>
    </p:spTree>
    <p:extLst>
      <p:ext uri="{BB962C8B-B14F-4D97-AF65-F5344CB8AC3E}">
        <p14:creationId xmlns:p14="http://schemas.microsoft.com/office/powerpoint/2010/main" val="19509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633054" y="827457"/>
            <a:ext cx="7713600" cy="575400"/>
          </a:xfrm>
          <a:prstGeom prst="rect">
            <a:avLst/>
          </a:prstGeom>
        </p:spPr>
        <p:txBody>
          <a:bodyPr spcFirstLastPara="1" wrap="square" lIns="91425" tIns="91425" rIns="91425" bIns="91425" anchor="ctr" anchorCtr="0">
            <a:noAutofit/>
          </a:bodyPr>
          <a:lstStyle/>
          <a:p>
            <a:r>
              <a:rPr lang="en-US" sz="3200">
                <a:ln w="0"/>
                <a:solidFill>
                  <a:srgbClr val="FFFF00"/>
                </a:solidFill>
                <a:effectLst>
                  <a:outerShdw blurRad="38100" dist="19050" dir="2700000" algn="tl" rotWithShape="0">
                    <a:schemeClr val="dk1">
                      <a:alpha val="40000"/>
                    </a:schemeClr>
                  </a:outerShdw>
                </a:effectLst>
              </a:rPr>
              <a:t>MỤC TIÊU</a:t>
            </a: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1BE98AD2-3EE0-4377-854C-F6F0515106CE}"/>
              </a:ext>
            </a:extLst>
          </p:cNvPr>
          <p:cNvGrpSpPr/>
          <p:nvPr/>
        </p:nvGrpSpPr>
        <p:grpSpPr>
          <a:xfrm>
            <a:off x="870025" y="1465614"/>
            <a:ext cx="6923875" cy="682052"/>
            <a:chOff x="853954" y="1231613"/>
            <a:chExt cx="6923875" cy="682052"/>
          </a:xfrm>
        </p:grpSpPr>
        <p:grpSp>
          <p:nvGrpSpPr>
            <p:cNvPr id="2" name="Group 1">
              <a:extLst>
                <a:ext uri="{FF2B5EF4-FFF2-40B4-BE49-F238E27FC236}">
                  <a16:creationId xmlns:a16="http://schemas.microsoft.com/office/drawing/2014/main" id="{71870ED5-D9E6-43A3-8FFE-92A61B06B1E9}"/>
                </a:ext>
              </a:extLst>
            </p:cNvPr>
            <p:cNvGrpSpPr/>
            <p:nvPr/>
          </p:nvGrpSpPr>
          <p:grpSpPr>
            <a:xfrm>
              <a:off x="853954" y="1231613"/>
              <a:ext cx="6923875" cy="682052"/>
              <a:chOff x="853954" y="1231613"/>
              <a:chExt cx="6923875" cy="682052"/>
            </a:xfrm>
          </p:grpSpPr>
          <p:sp>
            <p:nvSpPr>
              <p:cNvPr id="81" name="Freeform 7306">
                <a:extLst>
                  <a:ext uri="{FF2B5EF4-FFF2-40B4-BE49-F238E27FC236}">
                    <a16:creationId xmlns:a16="http://schemas.microsoft.com/office/drawing/2014/main" id="{82A6728E-D405-418F-B6D6-F6BE7D16FBA2}"/>
                  </a:ext>
                </a:extLst>
              </p:cNvPr>
              <p:cNvSpPr>
                <a:spLocks/>
              </p:cNvSpPr>
              <p:nvPr/>
            </p:nvSpPr>
            <p:spPr bwMode="auto">
              <a:xfrm>
                <a:off x="853954" y="1345702"/>
                <a:ext cx="6923875" cy="56796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Nhận biết đ</a:t>
                </a:r>
                <a:r>
                  <a:rPr lang="vi-VN"/>
                  <a:t>ư</a:t>
                </a:r>
                <a:r>
                  <a:rPr lang="en-US"/>
                  <a:t>ợc một số dụng cụ, hoá chất và nêu đ</a:t>
                </a:r>
                <a:r>
                  <a:rPr lang="vi-VN"/>
                  <a:t>ư</a:t>
                </a:r>
                <a:r>
                  <a:rPr lang="en-US"/>
                  <a:t>ợc quy tắc sử dụng hoá chất an toàn.</a:t>
                </a:r>
              </a:p>
            </p:txBody>
          </p:sp>
          <p:pic>
            <p:nvPicPr>
              <p:cNvPr id="82" name="Picture 81">
                <a:extLst>
                  <a:ext uri="{FF2B5EF4-FFF2-40B4-BE49-F238E27FC236}">
                    <a16:creationId xmlns:a16="http://schemas.microsoft.com/office/drawing/2014/main" id="{062BF7BA-89F4-45F5-97EF-09B8E67E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7304">
                <a:extLst>
                  <a:ext uri="{FF2B5EF4-FFF2-40B4-BE49-F238E27FC236}">
                    <a16:creationId xmlns:a16="http://schemas.microsoft.com/office/drawing/2014/main" id="{060BE434-B5EA-4B18-8E75-A0EB0850B98E}"/>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0" name="Picture 89">
              <a:extLst>
                <a:ext uri="{FF2B5EF4-FFF2-40B4-BE49-F238E27FC236}">
                  <a16:creationId xmlns:a16="http://schemas.microsoft.com/office/drawing/2014/main" id="{77FE001E-8308-4394-AB6B-F2163C068F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383" y="1254928"/>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2855AEE6-5C96-468D-8114-18F4A637FB71}"/>
              </a:ext>
            </a:extLst>
          </p:cNvPr>
          <p:cNvGrpSpPr/>
          <p:nvPr/>
        </p:nvGrpSpPr>
        <p:grpSpPr>
          <a:xfrm>
            <a:off x="870025" y="2324018"/>
            <a:ext cx="6923875" cy="719469"/>
            <a:chOff x="853954" y="2107352"/>
            <a:chExt cx="6923875" cy="719469"/>
          </a:xfrm>
        </p:grpSpPr>
        <p:grpSp>
          <p:nvGrpSpPr>
            <p:cNvPr id="85" name="Group 84">
              <a:extLst>
                <a:ext uri="{FF2B5EF4-FFF2-40B4-BE49-F238E27FC236}">
                  <a16:creationId xmlns:a16="http://schemas.microsoft.com/office/drawing/2014/main" id="{0F52E64C-5AE5-4978-B325-D51B1D32C7AE}"/>
                </a:ext>
              </a:extLst>
            </p:cNvPr>
            <p:cNvGrpSpPr>
              <a:grpSpLocks/>
            </p:cNvGrpSpPr>
            <p:nvPr/>
          </p:nvGrpSpPr>
          <p:grpSpPr bwMode="auto">
            <a:xfrm>
              <a:off x="853954" y="2107352"/>
              <a:ext cx="6923875" cy="719469"/>
              <a:chOff x="0" y="0"/>
              <a:chExt cx="7492" cy="1100"/>
            </a:xfrm>
          </p:grpSpPr>
          <p:sp>
            <p:nvSpPr>
              <p:cNvPr id="86" name="Freeform 7306">
                <a:extLst>
                  <a:ext uri="{FF2B5EF4-FFF2-40B4-BE49-F238E27FC236}">
                    <a16:creationId xmlns:a16="http://schemas.microsoft.com/office/drawing/2014/main" id="{37F3D7C2-280C-4805-A337-83032EE3D5BB}"/>
                  </a:ext>
                </a:extLst>
              </p:cNvPr>
              <p:cNvSpPr>
                <a:spLocks/>
              </p:cNvSpPr>
              <p:nvPr/>
            </p:nvSpPr>
            <p:spPr bwMode="auto">
              <a:xfrm>
                <a:off x="0" y="184"/>
                <a:ext cx="7492" cy="916"/>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Nhận biết được các thiết bị điện trong môn Khoa học tự nhiên 8 và trình bày được cách sử dụng điện an toàn</a:t>
                </a:r>
                <a:r>
                  <a:rPr lang="en-US"/>
                  <a:t>.</a:t>
                </a:r>
              </a:p>
            </p:txBody>
          </p:sp>
          <p:pic>
            <p:nvPicPr>
              <p:cNvPr id="87" name="Picture 86">
                <a:extLst>
                  <a:ext uri="{FF2B5EF4-FFF2-40B4-BE49-F238E27FC236}">
                    <a16:creationId xmlns:a16="http://schemas.microsoft.com/office/drawing/2014/main" id="{A7200094-AB6C-4DFD-8880-F874A240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 y="14"/>
                <a:ext cx="40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AutoShape 7304">
                <a:extLst>
                  <a:ext uri="{FF2B5EF4-FFF2-40B4-BE49-F238E27FC236}">
                    <a16:creationId xmlns:a16="http://schemas.microsoft.com/office/drawing/2014/main" id="{ACC89CA8-E426-4D91-9F69-78032265CB0E}"/>
                  </a:ext>
                </a:extLst>
              </p:cNvPr>
              <p:cNvSpPr>
                <a:spLocks/>
              </p:cNvSpPr>
              <p:nvPr/>
            </p:nvSpPr>
            <p:spPr bwMode="auto">
              <a:xfrm>
                <a:off x="25" y="0"/>
                <a:ext cx="429" cy="487"/>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1" name="Picture 90">
              <a:extLst>
                <a:ext uri="{FF2B5EF4-FFF2-40B4-BE49-F238E27FC236}">
                  <a16:creationId xmlns:a16="http://schemas.microsoft.com/office/drawing/2014/main" id="{E61CE06A-0161-48BE-801B-C5ECCC0730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7592" y="2139516"/>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oogle Shape;253;p59">
            <a:extLst>
              <a:ext uri="{FF2B5EF4-FFF2-40B4-BE49-F238E27FC236}">
                <a16:creationId xmlns:a16="http://schemas.microsoft.com/office/drawing/2014/main" id="{F8ED43DC-CF75-46F3-AB00-D58D1A114C5A}"/>
              </a:ext>
            </a:extLst>
          </p:cNvPr>
          <p:cNvGrpSpPr/>
          <p:nvPr/>
        </p:nvGrpSpPr>
        <p:grpSpPr>
          <a:xfrm rot="5400000">
            <a:off x="4341521" y="-1369940"/>
            <a:ext cx="296666" cy="3148069"/>
            <a:chOff x="160205" y="1887156"/>
            <a:chExt cx="296666" cy="3148069"/>
          </a:xfrm>
        </p:grpSpPr>
        <p:sp>
          <p:nvSpPr>
            <p:cNvPr id="96" name="Google Shape;254;p59">
              <a:extLst>
                <a:ext uri="{FF2B5EF4-FFF2-40B4-BE49-F238E27FC236}">
                  <a16:creationId xmlns:a16="http://schemas.microsoft.com/office/drawing/2014/main" id="{2AE97043-C784-4BA2-B4B1-A737FC0A0659}"/>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55;p59">
              <a:extLst>
                <a:ext uri="{FF2B5EF4-FFF2-40B4-BE49-F238E27FC236}">
                  <a16:creationId xmlns:a16="http://schemas.microsoft.com/office/drawing/2014/main" id="{DEEFCD75-544C-4C15-8FD0-D5DB7D802430}"/>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8" name="Google Shape;256;p59">
              <a:extLst>
                <a:ext uri="{FF2B5EF4-FFF2-40B4-BE49-F238E27FC236}">
                  <a16:creationId xmlns:a16="http://schemas.microsoft.com/office/drawing/2014/main" id="{1D59D5F6-AF78-4C82-9FE6-C2C3545C9D1D}"/>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11" name="Group 10">
            <a:extLst>
              <a:ext uri="{FF2B5EF4-FFF2-40B4-BE49-F238E27FC236}">
                <a16:creationId xmlns:a16="http://schemas.microsoft.com/office/drawing/2014/main" id="{0E7FB811-C444-4FCC-A7E1-AF3CFC58FEC5}"/>
              </a:ext>
            </a:extLst>
          </p:cNvPr>
          <p:cNvGrpSpPr/>
          <p:nvPr/>
        </p:nvGrpSpPr>
        <p:grpSpPr>
          <a:xfrm>
            <a:off x="761191" y="1525059"/>
            <a:ext cx="5021542" cy="904874"/>
            <a:chOff x="870026" y="1465614"/>
            <a:chExt cx="5021542" cy="726378"/>
          </a:xfrm>
        </p:grpSpPr>
        <p:grpSp>
          <p:nvGrpSpPr>
            <p:cNvPr id="12" name="Group 11">
              <a:extLst>
                <a:ext uri="{FF2B5EF4-FFF2-40B4-BE49-F238E27FC236}">
                  <a16:creationId xmlns:a16="http://schemas.microsoft.com/office/drawing/2014/main" id="{C55CB7BF-9409-4F27-B574-41DA05F6C201}"/>
                </a:ext>
              </a:extLst>
            </p:cNvPr>
            <p:cNvGrpSpPr/>
            <p:nvPr/>
          </p:nvGrpSpPr>
          <p:grpSpPr>
            <a:xfrm>
              <a:off x="870026" y="1465614"/>
              <a:ext cx="5021542" cy="726378"/>
              <a:chOff x="853955" y="1231613"/>
              <a:chExt cx="5021542" cy="726378"/>
            </a:xfrm>
          </p:grpSpPr>
          <p:sp>
            <p:nvSpPr>
              <p:cNvPr id="15" name="Freeform 7306">
                <a:extLst>
                  <a:ext uri="{FF2B5EF4-FFF2-40B4-BE49-F238E27FC236}">
                    <a16:creationId xmlns:a16="http://schemas.microsoft.com/office/drawing/2014/main" id="{38A3E3E1-4CC0-4A4D-9D75-14C8FB906D17}"/>
                  </a:ext>
                </a:extLst>
              </p:cNvPr>
              <p:cNvSpPr>
                <a:spLocks/>
              </p:cNvSpPr>
              <p:nvPr/>
            </p:nvSpPr>
            <p:spPr bwMode="auto">
              <a:xfrm>
                <a:off x="853955" y="1363683"/>
                <a:ext cx="5021542" cy="59430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a:t>
                </a:r>
                <a:r>
                  <a:rPr lang="en-US" b="1" i="1">
                    <a:solidFill>
                      <a:schemeClr val="accent4">
                        <a:lumMod val="20000"/>
                        <a:lumOff val="80000"/>
                      </a:schemeClr>
                    </a:solidFill>
                  </a:rPr>
                  <a:t>g) </a:t>
                </a:r>
                <a:r>
                  <a:rPr lang="en-US" b="1" i="1">
                    <a:solidFill>
                      <a:schemeClr val="bg1"/>
                    </a:solidFill>
                  </a:rPr>
                  <a:t>Thiết bị điện hỗ trợ</a:t>
                </a:r>
              </a:p>
              <a:p>
                <a:r>
                  <a:rPr lang="vi-VN"/>
                  <a:t>- </a:t>
                </a:r>
                <a:r>
                  <a:rPr lang="en-US"/>
                  <a:t>Thiết bị điện hỗ trợ trong phòng thí nghiệm là: Công tắc, cầu chì ống,…</a:t>
                </a:r>
                <a:endParaRPr lang="vi-VN"/>
              </a:p>
            </p:txBody>
          </p:sp>
          <p:pic>
            <p:nvPicPr>
              <p:cNvPr id="16" name="Picture 15">
                <a:extLst>
                  <a:ext uri="{FF2B5EF4-FFF2-40B4-BE49-F238E27FC236}">
                    <a16:creationId xmlns:a16="http://schemas.microsoft.com/office/drawing/2014/main" id="{852BCDC1-4313-4D1F-A81D-DEF0EC779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CA926BFA-19CE-4A4E-AE8C-B9F8FCDA3B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oogle Shape;1236;p52">
            <a:extLst>
              <a:ext uri="{FF2B5EF4-FFF2-40B4-BE49-F238E27FC236}">
                <a16:creationId xmlns:a16="http://schemas.microsoft.com/office/drawing/2014/main" id="{95EA5DB1-2818-4CC6-B4F1-FD43869644EB}"/>
              </a:ext>
            </a:extLst>
          </p:cNvPr>
          <p:cNvGrpSpPr/>
          <p:nvPr/>
        </p:nvGrpSpPr>
        <p:grpSpPr>
          <a:xfrm>
            <a:off x="6797785" y="3081867"/>
            <a:ext cx="2346215" cy="2061633"/>
            <a:chOff x="6093502" y="731375"/>
            <a:chExt cx="2104606" cy="3691204"/>
          </a:xfrm>
        </p:grpSpPr>
        <p:sp>
          <p:nvSpPr>
            <p:cNvPr id="58" name="Google Shape;1237;p52">
              <a:extLst>
                <a:ext uri="{FF2B5EF4-FFF2-40B4-BE49-F238E27FC236}">
                  <a16:creationId xmlns:a16="http://schemas.microsoft.com/office/drawing/2014/main" id="{A64D4B19-5FEC-4077-8C49-345D0E1FDF6C}"/>
                </a:ext>
              </a:extLst>
            </p:cNvPr>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8;p52">
              <a:extLst>
                <a:ext uri="{FF2B5EF4-FFF2-40B4-BE49-F238E27FC236}">
                  <a16:creationId xmlns:a16="http://schemas.microsoft.com/office/drawing/2014/main" id="{3854CBDA-B4CE-4CD5-A932-9901D0E6D8AD}"/>
                </a:ext>
              </a:extLst>
            </p:cNvPr>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9;p52">
              <a:extLst>
                <a:ext uri="{FF2B5EF4-FFF2-40B4-BE49-F238E27FC236}">
                  <a16:creationId xmlns:a16="http://schemas.microsoft.com/office/drawing/2014/main" id="{F61AAD11-288C-4291-87DE-4C96631118AF}"/>
                </a:ext>
              </a:extLst>
            </p:cNvPr>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0;p52">
              <a:extLst>
                <a:ext uri="{FF2B5EF4-FFF2-40B4-BE49-F238E27FC236}">
                  <a16:creationId xmlns:a16="http://schemas.microsoft.com/office/drawing/2014/main" id="{E51EB677-D5AB-4374-AF01-A7292FB512CA}"/>
                </a:ext>
              </a:extLst>
            </p:cNvPr>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1;p52">
              <a:extLst>
                <a:ext uri="{FF2B5EF4-FFF2-40B4-BE49-F238E27FC236}">
                  <a16:creationId xmlns:a16="http://schemas.microsoft.com/office/drawing/2014/main" id="{33E6D724-6B42-4DEA-8F3C-899516F4CED5}"/>
                </a:ext>
              </a:extLst>
            </p:cNvPr>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2;p52">
              <a:extLst>
                <a:ext uri="{FF2B5EF4-FFF2-40B4-BE49-F238E27FC236}">
                  <a16:creationId xmlns:a16="http://schemas.microsoft.com/office/drawing/2014/main" id="{C55FB9D3-F35A-436B-83C7-5CBC39AB8891}"/>
                </a:ext>
              </a:extLst>
            </p:cNvPr>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43;p52">
              <a:extLst>
                <a:ext uri="{FF2B5EF4-FFF2-40B4-BE49-F238E27FC236}">
                  <a16:creationId xmlns:a16="http://schemas.microsoft.com/office/drawing/2014/main" id="{E7AB0137-7FA3-451A-B8B2-F16DA47E1E2B}"/>
                </a:ext>
              </a:extLst>
            </p:cNvPr>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44;p52">
              <a:extLst>
                <a:ext uri="{FF2B5EF4-FFF2-40B4-BE49-F238E27FC236}">
                  <a16:creationId xmlns:a16="http://schemas.microsoft.com/office/drawing/2014/main" id="{CDD8D0B7-3E9F-4513-AB05-3B138B26C614}"/>
                </a:ext>
              </a:extLst>
            </p:cNvPr>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5;p52">
              <a:extLst>
                <a:ext uri="{FF2B5EF4-FFF2-40B4-BE49-F238E27FC236}">
                  <a16:creationId xmlns:a16="http://schemas.microsoft.com/office/drawing/2014/main" id="{3D20C403-000B-428F-92F1-3A9CDF3A12E9}"/>
                </a:ext>
              </a:extLst>
            </p:cNvPr>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46;p52">
              <a:extLst>
                <a:ext uri="{FF2B5EF4-FFF2-40B4-BE49-F238E27FC236}">
                  <a16:creationId xmlns:a16="http://schemas.microsoft.com/office/drawing/2014/main" id="{3DF10882-61BA-4AF0-8E99-4003353F317B}"/>
                </a:ext>
              </a:extLst>
            </p:cNvPr>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47;p52">
              <a:extLst>
                <a:ext uri="{FF2B5EF4-FFF2-40B4-BE49-F238E27FC236}">
                  <a16:creationId xmlns:a16="http://schemas.microsoft.com/office/drawing/2014/main" id="{AED5C645-12C5-43F3-9040-CDCE62467B09}"/>
                </a:ext>
              </a:extLst>
            </p:cNvPr>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8;p52">
              <a:extLst>
                <a:ext uri="{FF2B5EF4-FFF2-40B4-BE49-F238E27FC236}">
                  <a16:creationId xmlns:a16="http://schemas.microsoft.com/office/drawing/2014/main" id="{DF54FCB9-3B32-4A59-B4F4-FBBEF4ED0951}"/>
                </a:ext>
              </a:extLst>
            </p:cNvPr>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49;p52">
              <a:extLst>
                <a:ext uri="{FF2B5EF4-FFF2-40B4-BE49-F238E27FC236}">
                  <a16:creationId xmlns:a16="http://schemas.microsoft.com/office/drawing/2014/main" id="{50A557CA-7E57-4E66-AE34-298F072BC451}"/>
                </a:ext>
              </a:extLst>
            </p:cNvPr>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50;p52">
              <a:extLst>
                <a:ext uri="{FF2B5EF4-FFF2-40B4-BE49-F238E27FC236}">
                  <a16:creationId xmlns:a16="http://schemas.microsoft.com/office/drawing/2014/main" id="{B444808A-5618-4959-A742-35ABADC3C527}"/>
                </a:ext>
              </a:extLst>
            </p:cNvPr>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51;p52">
              <a:extLst>
                <a:ext uri="{FF2B5EF4-FFF2-40B4-BE49-F238E27FC236}">
                  <a16:creationId xmlns:a16="http://schemas.microsoft.com/office/drawing/2014/main" id="{CC53DC3F-853B-4DFA-9C66-CD29CDFF240D}"/>
                </a:ext>
              </a:extLst>
            </p:cNvPr>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52;p52">
              <a:extLst>
                <a:ext uri="{FF2B5EF4-FFF2-40B4-BE49-F238E27FC236}">
                  <a16:creationId xmlns:a16="http://schemas.microsoft.com/office/drawing/2014/main" id="{B569E3F6-7849-44D1-B5DD-94A7147548D2}"/>
                </a:ext>
              </a:extLst>
            </p:cNvPr>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53;p52">
              <a:extLst>
                <a:ext uri="{FF2B5EF4-FFF2-40B4-BE49-F238E27FC236}">
                  <a16:creationId xmlns:a16="http://schemas.microsoft.com/office/drawing/2014/main" id="{5DA4070F-FA1E-43DC-906A-C1A5F1495680}"/>
                </a:ext>
              </a:extLst>
            </p:cNvPr>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54;p52">
              <a:extLst>
                <a:ext uri="{FF2B5EF4-FFF2-40B4-BE49-F238E27FC236}">
                  <a16:creationId xmlns:a16="http://schemas.microsoft.com/office/drawing/2014/main" id="{6FE93246-B178-488B-8251-339E1F00DB53}"/>
                </a:ext>
              </a:extLst>
            </p:cNvPr>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55;p52">
              <a:extLst>
                <a:ext uri="{FF2B5EF4-FFF2-40B4-BE49-F238E27FC236}">
                  <a16:creationId xmlns:a16="http://schemas.microsoft.com/office/drawing/2014/main" id="{B5FD4F1D-7E4B-44D9-9E90-B8B914E4832A}"/>
                </a:ext>
              </a:extLst>
            </p:cNvPr>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56;p52">
              <a:extLst>
                <a:ext uri="{FF2B5EF4-FFF2-40B4-BE49-F238E27FC236}">
                  <a16:creationId xmlns:a16="http://schemas.microsoft.com/office/drawing/2014/main" id="{38A8DB39-1BFF-46E3-A9B6-FF8A96903593}"/>
                </a:ext>
              </a:extLst>
            </p:cNvPr>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57;p52">
              <a:extLst>
                <a:ext uri="{FF2B5EF4-FFF2-40B4-BE49-F238E27FC236}">
                  <a16:creationId xmlns:a16="http://schemas.microsoft.com/office/drawing/2014/main" id="{D8EC5D13-59E0-4E8D-97DE-999B3E3825A6}"/>
                </a:ext>
              </a:extLst>
            </p:cNvPr>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58;p52">
              <a:extLst>
                <a:ext uri="{FF2B5EF4-FFF2-40B4-BE49-F238E27FC236}">
                  <a16:creationId xmlns:a16="http://schemas.microsoft.com/office/drawing/2014/main" id="{459DC113-FD8E-4C14-9784-54DD9103445C}"/>
                </a:ext>
              </a:extLst>
            </p:cNvPr>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59;p52">
              <a:extLst>
                <a:ext uri="{FF2B5EF4-FFF2-40B4-BE49-F238E27FC236}">
                  <a16:creationId xmlns:a16="http://schemas.microsoft.com/office/drawing/2014/main" id="{C14413DE-DB08-415D-BB75-651E614E2A76}"/>
                </a:ext>
              </a:extLst>
            </p:cNvPr>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0;p52">
              <a:extLst>
                <a:ext uri="{FF2B5EF4-FFF2-40B4-BE49-F238E27FC236}">
                  <a16:creationId xmlns:a16="http://schemas.microsoft.com/office/drawing/2014/main" id="{31950C1D-303C-45E5-BC47-784F70DEAFF1}"/>
                </a:ext>
              </a:extLst>
            </p:cNvPr>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1;p52">
              <a:extLst>
                <a:ext uri="{FF2B5EF4-FFF2-40B4-BE49-F238E27FC236}">
                  <a16:creationId xmlns:a16="http://schemas.microsoft.com/office/drawing/2014/main" id="{85F27968-4CB0-4044-A523-F3CE4B47792F}"/>
                </a:ext>
              </a:extLst>
            </p:cNvPr>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p52">
              <a:extLst>
                <a:ext uri="{FF2B5EF4-FFF2-40B4-BE49-F238E27FC236}">
                  <a16:creationId xmlns:a16="http://schemas.microsoft.com/office/drawing/2014/main" id="{B066C85E-4874-48CA-9EE5-15AC6A4708C8}"/>
                </a:ext>
              </a:extLst>
            </p:cNvPr>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63;p52">
              <a:extLst>
                <a:ext uri="{FF2B5EF4-FFF2-40B4-BE49-F238E27FC236}">
                  <a16:creationId xmlns:a16="http://schemas.microsoft.com/office/drawing/2014/main" id="{23F0B8A6-DD5F-4175-A4DB-C8411673E532}"/>
                </a:ext>
              </a:extLst>
            </p:cNvPr>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4;p52">
              <a:extLst>
                <a:ext uri="{FF2B5EF4-FFF2-40B4-BE49-F238E27FC236}">
                  <a16:creationId xmlns:a16="http://schemas.microsoft.com/office/drawing/2014/main" id="{74795B9A-D890-47E5-B152-A4632B346370}"/>
                </a:ext>
              </a:extLst>
            </p:cNvPr>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5;p52">
              <a:extLst>
                <a:ext uri="{FF2B5EF4-FFF2-40B4-BE49-F238E27FC236}">
                  <a16:creationId xmlns:a16="http://schemas.microsoft.com/office/drawing/2014/main" id="{191B4A23-290B-46B8-9FBA-919A805D9A2F}"/>
                </a:ext>
              </a:extLst>
            </p:cNvPr>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6;p52">
              <a:extLst>
                <a:ext uri="{FF2B5EF4-FFF2-40B4-BE49-F238E27FC236}">
                  <a16:creationId xmlns:a16="http://schemas.microsoft.com/office/drawing/2014/main" id="{342DAAC1-50D1-481A-9E20-63D75252B003}"/>
                </a:ext>
              </a:extLst>
            </p:cNvPr>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7;p52">
              <a:extLst>
                <a:ext uri="{FF2B5EF4-FFF2-40B4-BE49-F238E27FC236}">
                  <a16:creationId xmlns:a16="http://schemas.microsoft.com/office/drawing/2014/main" id="{D97DBE53-C45E-4D2A-BCF1-BBFD9C1B8F3B}"/>
                </a:ext>
              </a:extLst>
            </p:cNvPr>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p52">
              <a:extLst>
                <a:ext uri="{FF2B5EF4-FFF2-40B4-BE49-F238E27FC236}">
                  <a16:creationId xmlns:a16="http://schemas.microsoft.com/office/drawing/2014/main" id="{9CA5646E-AC68-4DDE-BDC5-8E395520B69F}"/>
                </a:ext>
              </a:extLst>
            </p:cNvPr>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9;p52">
              <a:extLst>
                <a:ext uri="{FF2B5EF4-FFF2-40B4-BE49-F238E27FC236}">
                  <a16:creationId xmlns:a16="http://schemas.microsoft.com/office/drawing/2014/main" id="{41E254FF-A2B2-4A34-B1FE-DA84E385610F}"/>
                </a:ext>
              </a:extLst>
            </p:cNvPr>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0;p52">
              <a:extLst>
                <a:ext uri="{FF2B5EF4-FFF2-40B4-BE49-F238E27FC236}">
                  <a16:creationId xmlns:a16="http://schemas.microsoft.com/office/drawing/2014/main" id="{55C52EA4-4426-4ABE-AC09-25E2CE3588BB}"/>
                </a:ext>
              </a:extLst>
            </p:cNvPr>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1;p52">
              <a:extLst>
                <a:ext uri="{FF2B5EF4-FFF2-40B4-BE49-F238E27FC236}">
                  <a16:creationId xmlns:a16="http://schemas.microsoft.com/office/drawing/2014/main" id="{D4E87559-A602-4FCE-BA98-4972A924C146}"/>
                </a:ext>
              </a:extLst>
            </p:cNvPr>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72;p52">
              <a:extLst>
                <a:ext uri="{FF2B5EF4-FFF2-40B4-BE49-F238E27FC236}">
                  <a16:creationId xmlns:a16="http://schemas.microsoft.com/office/drawing/2014/main" id="{39FF0A1F-DC7A-456B-ABCA-34BCD0EDF525}"/>
                </a:ext>
              </a:extLst>
            </p:cNvPr>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73;p52">
              <a:extLst>
                <a:ext uri="{FF2B5EF4-FFF2-40B4-BE49-F238E27FC236}">
                  <a16:creationId xmlns:a16="http://schemas.microsoft.com/office/drawing/2014/main" id="{9571489A-60D9-44A2-A770-4E2E53979E07}"/>
                </a:ext>
              </a:extLst>
            </p:cNvPr>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74;p52">
              <a:extLst>
                <a:ext uri="{FF2B5EF4-FFF2-40B4-BE49-F238E27FC236}">
                  <a16:creationId xmlns:a16="http://schemas.microsoft.com/office/drawing/2014/main" id="{54735E5E-C0A1-4196-A7C3-9E30C34E9A9A}"/>
                </a:ext>
              </a:extLst>
            </p:cNvPr>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75;p52">
              <a:extLst>
                <a:ext uri="{FF2B5EF4-FFF2-40B4-BE49-F238E27FC236}">
                  <a16:creationId xmlns:a16="http://schemas.microsoft.com/office/drawing/2014/main" id="{33388F25-7FB4-4CC7-88DF-7F4E3A9E575C}"/>
                </a:ext>
              </a:extLst>
            </p:cNvPr>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76;p52">
              <a:extLst>
                <a:ext uri="{FF2B5EF4-FFF2-40B4-BE49-F238E27FC236}">
                  <a16:creationId xmlns:a16="http://schemas.microsoft.com/office/drawing/2014/main" id="{14F66388-F0B1-4FDB-8C51-DCE6A427D1F1}"/>
                </a:ext>
              </a:extLst>
            </p:cNvPr>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77;p52">
              <a:extLst>
                <a:ext uri="{FF2B5EF4-FFF2-40B4-BE49-F238E27FC236}">
                  <a16:creationId xmlns:a16="http://schemas.microsoft.com/office/drawing/2014/main" id="{54A96145-49CB-47DB-A252-A37B127C4C2E}"/>
                </a:ext>
              </a:extLst>
            </p:cNvPr>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78;p52">
              <a:extLst>
                <a:ext uri="{FF2B5EF4-FFF2-40B4-BE49-F238E27FC236}">
                  <a16:creationId xmlns:a16="http://schemas.microsoft.com/office/drawing/2014/main" id="{9B2093FB-663F-4A5A-9BE9-49D873A5F841}"/>
                </a:ext>
              </a:extLst>
            </p:cNvPr>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79;p52">
              <a:extLst>
                <a:ext uri="{FF2B5EF4-FFF2-40B4-BE49-F238E27FC236}">
                  <a16:creationId xmlns:a16="http://schemas.microsoft.com/office/drawing/2014/main" id="{0BA776F8-914D-47DA-95F0-0574D56685E4}"/>
                </a:ext>
              </a:extLst>
            </p:cNvPr>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p52">
              <a:extLst>
                <a:ext uri="{FF2B5EF4-FFF2-40B4-BE49-F238E27FC236}">
                  <a16:creationId xmlns:a16="http://schemas.microsoft.com/office/drawing/2014/main" id="{437D2B19-D8A3-47B4-8A0C-B474806E8FB2}"/>
                </a:ext>
              </a:extLst>
            </p:cNvPr>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1;p52">
              <a:extLst>
                <a:ext uri="{FF2B5EF4-FFF2-40B4-BE49-F238E27FC236}">
                  <a16:creationId xmlns:a16="http://schemas.microsoft.com/office/drawing/2014/main" id="{00F2FEC8-2E90-4108-B664-B29E5AB2A58E}"/>
                </a:ext>
              </a:extLst>
            </p:cNvPr>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2;p52">
              <a:extLst>
                <a:ext uri="{FF2B5EF4-FFF2-40B4-BE49-F238E27FC236}">
                  <a16:creationId xmlns:a16="http://schemas.microsoft.com/office/drawing/2014/main" id="{7A5F633E-0658-41BF-8397-9B3C13E74052}"/>
                </a:ext>
              </a:extLst>
            </p:cNvPr>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3;p52">
              <a:extLst>
                <a:ext uri="{FF2B5EF4-FFF2-40B4-BE49-F238E27FC236}">
                  <a16:creationId xmlns:a16="http://schemas.microsoft.com/office/drawing/2014/main" id="{33A21CE8-CC3B-4C9E-A1F7-82F4B761F556}"/>
                </a:ext>
              </a:extLst>
            </p:cNvPr>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84;p52">
              <a:extLst>
                <a:ext uri="{FF2B5EF4-FFF2-40B4-BE49-F238E27FC236}">
                  <a16:creationId xmlns:a16="http://schemas.microsoft.com/office/drawing/2014/main" id="{04BACE0F-C6C8-485A-8F8F-E8EC4C565563}"/>
                </a:ext>
              </a:extLst>
            </p:cNvPr>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85;p52">
              <a:extLst>
                <a:ext uri="{FF2B5EF4-FFF2-40B4-BE49-F238E27FC236}">
                  <a16:creationId xmlns:a16="http://schemas.microsoft.com/office/drawing/2014/main" id="{4B784060-1615-4A8E-A53F-02FA9A81852F}"/>
                </a:ext>
              </a:extLst>
            </p:cNvPr>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6;p52">
              <a:extLst>
                <a:ext uri="{FF2B5EF4-FFF2-40B4-BE49-F238E27FC236}">
                  <a16:creationId xmlns:a16="http://schemas.microsoft.com/office/drawing/2014/main" id="{1C121D1D-9A31-449A-B26E-6187F1CCE9DD}"/>
                </a:ext>
              </a:extLst>
            </p:cNvPr>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87;p52">
              <a:extLst>
                <a:ext uri="{FF2B5EF4-FFF2-40B4-BE49-F238E27FC236}">
                  <a16:creationId xmlns:a16="http://schemas.microsoft.com/office/drawing/2014/main" id="{A0E8C625-1B3E-4948-B9BA-5DC69F74BDB7}"/>
                </a:ext>
              </a:extLst>
            </p:cNvPr>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88;p52">
              <a:extLst>
                <a:ext uri="{FF2B5EF4-FFF2-40B4-BE49-F238E27FC236}">
                  <a16:creationId xmlns:a16="http://schemas.microsoft.com/office/drawing/2014/main" id="{9CE39382-A478-47FB-863E-8D949B935170}"/>
                </a:ext>
              </a:extLst>
            </p:cNvPr>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89;p52">
              <a:extLst>
                <a:ext uri="{FF2B5EF4-FFF2-40B4-BE49-F238E27FC236}">
                  <a16:creationId xmlns:a16="http://schemas.microsoft.com/office/drawing/2014/main" id="{136927D1-96D9-4BA1-9B40-C2A8EDAC2D99}"/>
                </a:ext>
              </a:extLst>
            </p:cNvPr>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0;p52">
              <a:extLst>
                <a:ext uri="{FF2B5EF4-FFF2-40B4-BE49-F238E27FC236}">
                  <a16:creationId xmlns:a16="http://schemas.microsoft.com/office/drawing/2014/main" id="{DE386F3B-DAF4-4B15-8F2C-645F2E9211F4}"/>
                </a:ext>
              </a:extLst>
            </p:cNvPr>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1;p52">
              <a:extLst>
                <a:ext uri="{FF2B5EF4-FFF2-40B4-BE49-F238E27FC236}">
                  <a16:creationId xmlns:a16="http://schemas.microsoft.com/office/drawing/2014/main" id="{AE49F26F-8DFE-484B-96EB-91A789520F68}"/>
                </a:ext>
              </a:extLst>
            </p:cNvPr>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2;p52">
              <a:extLst>
                <a:ext uri="{FF2B5EF4-FFF2-40B4-BE49-F238E27FC236}">
                  <a16:creationId xmlns:a16="http://schemas.microsoft.com/office/drawing/2014/main" id="{60981BF1-03C9-4C5A-B8B8-3C58E743CE71}"/>
                </a:ext>
              </a:extLst>
            </p:cNvPr>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3;p52">
              <a:extLst>
                <a:ext uri="{FF2B5EF4-FFF2-40B4-BE49-F238E27FC236}">
                  <a16:creationId xmlns:a16="http://schemas.microsoft.com/office/drawing/2014/main" id="{F8157FBF-10EB-4C39-9CD7-DEAF5AFECF9F}"/>
                </a:ext>
              </a:extLst>
            </p:cNvPr>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4;p52">
              <a:extLst>
                <a:ext uri="{FF2B5EF4-FFF2-40B4-BE49-F238E27FC236}">
                  <a16:creationId xmlns:a16="http://schemas.microsoft.com/office/drawing/2014/main" id="{7573D16A-D6BF-4478-B8C4-E7928C4B76A7}"/>
                </a:ext>
              </a:extLst>
            </p:cNvPr>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5;p52">
              <a:extLst>
                <a:ext uri="{FF2B5EF4-FFF2-40B4-BE49-F238E27FC236}">
                  <a16:creationId xmlns:a16="http://schemas.microsoft.com/office/drawing/2014/main" id="{3D951CB6-E177-4DBA-AC6B-9898A81E48DF}"/>
                </a:ext>
              </a:extLst>
            </p:cNvPr>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6;p52">
              <a:extLst>
                <a:ext uri="{FF2B5EF4-FFF2-40B4-BE49-F238E27FC236}">
                  <a16:creationId xmlns:a16="http://schemas.microsoft.com/office/drawing/2014/main" id="{3B69356A-0514-45B0-B73D-BBF9A63BD445}"/>
                </a:ext>
              </a:extLst>
            </p:cNvPr>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7;p52">
              <a:extLst>
                <a:ext uri="{FF2B5EF4-FFF2-40B4-BE49-F238E27FC236}">
                  <a16:creationId xmlns:a16="http://schemas.microsoft.com/office/drawing/2014/main" id="{AF96E746-17CA-4558-BF6F-1A314A26F8D2}"/>
                </a:ext>
              </a:extLst>
            </p:cNvPr>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8;p52">
              <a:extLst>
                <a:ext uri="{FF2B5EF4-FFF2-40B4-BE49-F238E27FC236}">
                  <a16:creationId xmlns:a16="http://schemas.microsoft.com/office/drawing/2014/main" id="{893B76AB-B047-4F00-A7CE-6A64EDE79F3B}"/>
                </a:ext>
              </a:extLst>
            </p:cNvPr>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9;p52">
              <a:extLst>
                <a:ext uri="{FF2B5EF4-FFF2-40B4-BE49-F238E27FC236}">
                  <a16:creationId xmlns:a16="http://schemas.microsoft.com/office/drawing/2014/main" id="{890FF93D-02BF-432C-B8B8-A3E31E0CCF03}"/>
                </a:ext>
              </a:extLst>
            </p:cNvPr>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00;p52">
              <a:extLst>
                <a:ext uri="{FF2B5EF4-FFF2-40B4-BE49-F238E27FC236}">
                  <a16:creationId xmlns:a16="http://schemas.microsoft.com/office/drawing/2014/main" id="{EC365A39-7527-40CD-AFA8-6706566A9C91}"/>
                </a:ext>
              </a:extLst>
            </p:cNvPr>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01;p52">
              <a:extLst>
                <a:ext uri="{FF2B5EF4-FFF2-40B4-BE49-F238E27FC236}">
                  <a16:creationId xmlns:a16="http://schemas.microsoft.com/office/drawing/2014/main" id="{5EE12E61-8260-499E-A4CC-711E50D02125}"/>
                </a:ext>
              </a:extLst>
            </p:cNvPr>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02;p52">
              <a:extLst>
                <a:ext uri="{FF2B5EF4-FFF2-40B4-BE49-F238E27FC236}">
                  <a16:creationId xmlns:a16="http://schemas.microsoft.com/office/drawing/2014/main" id="{87EAF0A6-8279-4056-9627-DFEDEC9E2DE2}"/>
                </a:ext>
              </a:extLst>
            </p:cNvPr>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03;p52">
              <a:extLst>
                <a:ext uri="{FF2B5EF4-FFF2-40B4-BE49-F238E27FC236}">
                  <a16:creationId xmlns:a16="http://schemas.microsoft.com/office/drawing/2014/main" id="{7BEFA318-0D75-4BD5-ADC4-B4E225ACA5D1}"/>
                </a:ext>
              </a:extLst>
            </p:cNvPr>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04;p52">
              <a:extLst>
                <a:ext uri="{FF2B5EF4-FFF2-40B4-BE49-F238E27FC236}">
                  <a16:creationId xmlns:a16="http://schemas.microsoft.com/office/drawing/2014/main" id="{AF512C9E-9EC8-4146-9402-ECF95A832FCA}"/>
                </a:ext>
              </a:extLst>
            </p:cNvPr>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05;p52">
              <a:extLst>
                <a:ext uri="{FF2B5EF4-FFF2-40B4-BE49-F238E27FC236}">
                  <a16:creationId xmlns:a16="http://schemas.microsoft.com/office/drawing/2014/main" id="{B4A03AD3-E315-4F89-9F47-5F8D13735228}"/>
                </a:ext>
              </a:extLst>
            </p:cNvPr>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06;p52">
              <a:extLst>
                <a:ext uri="{FF2B5EF4-FFF2-40B4-BE49-F238E27FC236}">
                  <a16:creationId xmlns:a16="http://schemas.microsoft.com/office/drawing/2014/main" id="{744A6EF4-B718-422F-8FD2-85C82412D9DF}"/>
                </a:ext>
              </a:extLst>
            </p:cNvPr>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07;p52">
              <a:extLst>
                <a:ext uri="{FF2B5EF4-FFF2-40B4-BE49-F238E27FC236}">
                  <a16:creationId xmlns:a16="http://schemas.microsoft.com/office/drawing/2014/main" id="{E3EB9E2F-9CC8-43AB-8747-2B184D914418}"/>
                </a:ext>
              </a:extLst>
            </p:cNvPr>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08;p52">
              <a:extLst>
                <a:ext uri="{FF2B5EF4-FFF2-40B4-BE49-F238E27FC236}">
                  <a16:creationId xmlns:a16="http://schemas.microsoft.com/office/drawing/2014/main" id="{113BB70B-FABE-41D7-AAA1-648A89530654}"/>
                </a:ext>
              </a:extLst>
            </p:cNvPr>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9;p52">
              <a:extLst>
                <a:ext uri="{FF2B5EF4-FFF2-40B4-BE49-F238E27FC236}">
                  <a16:creationId xmlns:a16="http://schemas.microsoft.com/office/drawing/2014/main" id="{C0FA52EC-AE54-45DE-9C70-DBEDEA27D8BD}"/>
                </a:ext>
              </a:extLst>
            </p:cNvPr>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0;p52">
              <a:extLst>
                <a:ext uri="{FF2B5EF4-FFF2-40B4-BE49-F238E27FC236}">
                  <a16:creationId xmlns:a16="http://schemas.microsoft.com/office/drawing/2014/main" id="{D239728F-CA46-4395-83FB-5A49BBC4E080}"/>
                </a:ext>
              </a:extLst>
            </p:cNvPr>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11;p52">
              <a:extLst>
                <a:ext uri="{FF2B5EF4-FFF2-40B4-BE49-F238E27FC236}">
                  <a16:creationId xmlns:a16="http://schemas.microsoft.com/office/drawing/2014/main" id="{9E88D046-E775-410F-9361-F02C36315032}"/>
                </a:ext>
              </a:extLst>
            </p:cNvPr>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12;p52">
              <a:extLst>
                <a:ext uri="{FF2B5EF4-FFF2-40B4-BE49-F238E27FC236}">
                  <a16:creationId xmlns:a16="http://schemas.microsoft.com/office/drawing/2014/main" id="{FF13EF49-AD1F-4762-93B2-CD51D8F9726C}"/>
                </a:ext>
              </a:extLst>
            </p:cNvPr>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13;p52">
              <a:extLst>
                <a:ext uri="{FF2B5EF4-FFF2-40B4-BE49-F238E27FC236}">
                  <a16:creationId xmlns:a16="http://schemas.microsoft.com/office/drawing/2014/main" id="{7D23BDFE-89EA-4C00-A35E-F0D941CB3C01}"/>
                </a:ext>
              </a:extLst>
            </p:cNvPr>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14;p52">
              <a:extLst>
                <a:ext uri="{FF2B5EF4-FFF2-40B4-BE49-F238E27FC236}">
                  <a16:creationId xmlns:a16="http://schemas.microsoft.com/office/drawing/2014/main" id="{AD72710C-F1DC-4D09-B4E7-7B30CBD73708}"/>
                </a:ext>
              </a:extLst>
            </p:cNvPr>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15;p52">
              <a:extLst>
                <a:ext uri="{FF2B5EF4-FFF2-40B4-BE49-F238E27FC236}">
                  <a16:creationId xmlns:a16="http://schemas.microsoft.com/office/drawing/2014/main" id="{C7A795F9-70B3-4CCE-A563-B51FBBE92868}"/>
                </a:ext>
              </a:extLst>
            </p:cNvPr>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16;p52">
              <a:extLst>
                <a:ext uri="{FF2B5EF4-FFF2-40B4-BE49-F238E27FC236}">
                  <a16:creationId xmlns:a16="http://schemas.microsoft.com/office/drawing/2014/main" id="{68616F58-0878-4CDF-A2E8-BFD82F4613B7}"/>
                </a:ext>
              </a:extLst>
            </p:cNvPr>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17;p52">
              <a:extLst>
                <a:ext uri="{FF2B5EF4-FFF2-40B4-BE49-F238E27FC236}">
                  <a16:creationId xmlns:a16="http://schemas.microsoft.com/office/drawing/2014/main" id="{68531A77-501B-4FE3-AF5D-9655BC217B50}"/>
                </a:ext>
              </a:extLst>
            </p:cNvPr>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18;p52">
              <a:extLst>
                <a:ext uri="{FF2B5EF4-FFF2-40B4-BE49-F238E27FC236}">
                  <a16:creationId xmlns:a16="http://schemas.microsoft.com/office/drawing/2014/main" id="{14E91852-F481-4B6E-8A65-81EF2D0038F0}"/>
                </a:ext>
              </a:extLst>
            </p:cNvPr>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19;p52">
              <a:extLst>
                <a:ext uri="{FF2B5EF4-FFF2-40B4-BE49-F238E27FC236}">
                  <a16:creationId xmlns:a16="http://schemas.microsoft.com/office/drawing/2014/main" id="{135DEA18-CA78-4D53-9A72-95D72A08F0F2}"/>
                </a:ext>
              </a:extLst>
            </p:cNvPr>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20;p52">
              <a:extLst>
                <a:ext uri="{FF2B5EF4-FFF2-40B4-BE49-F238E27FC236}">
                  <a16:creationId xmlns:a16="http://schemas.microsoft.com/office/drawing/2014/main" id="{4D41AF1E-9349-497A-AEFE-05D795A89785}"/>
                </a:ext>
              </a:extLst>
            </p:cNvPr>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21;p52">
              <a:extLst>
                <a:ext uri="{FF2B5EF4-FFF2-40B4-BE49-F238E27FC236}">
                  <a16:creationId xmlns:a16="http://schemas.microsoft.com/office/drawing/2014/main" id="{FC69DAF4-F178-4C99-901B-9E1AC1CB4F0D}"/>
                </a:ext>
              </a:extLst>
            </p:cNvPr>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22;p52">
              <a:extLst>
                <a:ext uri="{FF2B5EF4-FFF2-40B4-BE49-F238E27FC236}">
                  <a16:creationId xmlns:a16="http://schemas.microsoft.com/office/drawing/2014/main" id="{F2EC0CC8-69CB-45DB-AD94-0D69486AD6F3}"/>
                </a:ext>
              </a:extLst>
            </p:cNvPr>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23;p52">
              <a:extLst>
                <a:ext uri="{FF2B5EF4-FFF2-40B4-BE49-F238E27FC236}">
                  <a16:creationId xmlns:a16="http://schemas.microsoft.com/office/drawing/2014/main" id="{B747CFD4-DBB3-4B7B-A1CF-04BA1FA088F4}"/>
                </a:ext>
              </a:extLst>
            </p:cNvPr>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24;p52">
              <a:extLst>
                <a:ext uri="{FF2B5EF4-FFF2-40B4-BE49-F238E27FC236}">
                  <a16:creationId xmlns:a16="http://schemas.microsoft.com/office/drawing/2014/main" id="{D3954F7F-66BC-46F7-83EB-F05C6AE5DC9C}"/>
                </a:ext>
              </a:extLst>
            </p:cNvPr>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25;p52">
              <a:extLst>
                <a:ext uri="{FF2B5EF4-FFF2-40B4-BE49-F238E27FC236}">
                  <a16:creationId xmlns:a16="http://schemas.microsoft.com/office/drawing/2014/main" id="{AFAD03B6-EC38-4BCF-A4F7-0929A1B36AB1}"/>
                </a:ext>
              </a:extLst>
            </p:cNvPr>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26;p52">
              <a:extLst>
                <a:ext uri="{FF2B5EF4-FFF2-40B4-BE49-F238E27FC236}">
                  <a16:creationId xmlns:a16="http://schemas.microsoft.com/office/drawing/2014/main" id="{C74700DF-5026-478D-A0F8-9CE08F61DB61}"/>
                </a:ext>
              </a:extLst>
            </p:cNvPr>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27;p52">
              <a:extLst>
                <a:ext uri="{FF2B5EF4-FFF2-40B4-BE49-F238E27FC236}">
                  <a16:creationId xmlns:a16="http://schemas.microsoft.com/office/drawing/2014/main" id="{F9F5230D-59B8-4EA0-A99E-D7C328F30D68}"/>
                </a:ext>
              </a:extLst>
            </p:cNvPr>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28;p52">
              <a:extLst>
                <a:ext uri="{FF2B5EF4-FFF2-40B4-BE49-F238E27FC236}">
                  <a16:creationId xmlns:a16="http://schemas.microsoft.com/office/drawing/2014/main" id="{338F0A3B-0E98-4EF4-A7BB-3860EDA9E1FA}"/>
                </a:ext>
              </a:extLst>
            </p:cNvPr>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29;p52">
              <a:extLst>
                <a:ext uri="{FF2B5EF4-FFF2-40B4-BE49-F238E27FC236}">
                  <a16:creationId xmlns:a16="http://schemas.microsoft.com/office/drawing/2014/main" id="{01D007BD-3C8C-4281-9A31-00C92BC0339F}"/>
                </a:ext>
              </a:extLst>
            </p:cNvPr>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30;p52">
              <a:extLst>
                <a:ext uri="{FF2B5EF4-FFF2-40B4-BE49-F238E27FC236}">
                  <a16:creationId xmlns:a16="http://schemas.microsoft.com/office/drawing/2014/main" id="{42E01D7E-B43E-4044-839A-100019DF465C}"/>
                </a:ext>
              </a:extLst>
            </p:cNvPr>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31;p52">
              <a:extLst>
                <a:ext uri="{FF2B5EF4-FFF2-40B4-BE49-F238E27FC236}">
                  <a16:creationId xmlns:a16="http://schemas.microsoft.com/office/drawing/2014/main" id="{1C988BDC-FF3E-44E2-B4FE-1B69B84DED99}"/>
                </a:ext>
              </a:extLst>
            </p:cNvPr>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32;p52">
              <a:extLst>
                <a:ext uri="{FF2B5EF4-FFF2-40B4-BE49-F238E27FC236}">
                  <a16:creationId xmlns:a16="http://schemas.microsoft.com/office/drawing/2014/main" id="{79F3FB58-3EF5-4659-B050-15677F4D7463}"/>
                </a:ext>
              </a:extLst>
            </p:cNvPr>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33;p52">
              <a:extLst>
                <a:ext uri="{FF2B5EF4-FFF2-40B4-BE49-F238E27FC236}">
                  <a16:creationId xmlns:a16="http://schemas.microsoft.com/office/drawing/2014/main" id="{46FDA46F-823F-4806-8E8B-44159571C0DE}"/>
                </a:ext>
              </a:extLst>
            </p:cNvPr>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34;p52">
              <a:extLst>
                <a:ext uri="{FF2B5EF4-FFF2-40B4-BE49-F238E27FC236}">
                  <a16:creationId xmlns:a16="http://schemas.microsoft.com/office/drawing/2014/main" id="{30F828BE-F680-452F-B701-CDDE873C4F79}"/>
                </a:ext>
              </a:extLst>
            </p:cNvPr>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35;p52">
              <a:extLst>
                <a:ext uri="{FF2B5EF4-FFF2-40B4-BE49-F238E27FC236}">
                  <a16:creationId xmlns:a16="http://schemas.microsoft.com/office/drawing/2014/main" id="{70DF6029-9F67-4419-A814-12632A335298}"/>
                </a:ext>
              </a:extLst>
            </p:cNvPr>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36;p52">
              <a:extLst>
                <a:ext uri="{FF2B5EF4-FFF2-40B4-BE49-F238E27FC236}">
                  <a16:creationId xmlns:a16="http://schemas.microsoft.com/office/drawing/2014/main" id="{08587713-14D5-4F6C-8FD1-E972C67E223B}"/>
                </a:ext>
              </a:extLst>
            </p:cNvPr>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7;p52">
              <a:extLst>
                <a:ext uri="{FF2B5EF4-FFF2-40B4-BE49-F238E27FC236}">
                  <a16:creationId xmlns:a16="http://schemas.microsoft.com/office/drawing/2014/main" id="{AE8F9032-BAF7-4C25-9383-C4A42B7386C3}"/>
                </a:ext>
              </a:extLst>
            </p:cNvPr>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8;p52">
              <a:extLst>
                <a:ext uri="{FF2B5EF4-FFF2-40B4-BE49-F238E27FC236}">
                  <a16:creationId xmlns:a16="http://schemas.microsoft.com/office/drawing/2014/main" id="{D1F06C17-37A7-4084-8E89-DE9187108C5A}"/>
                </a:ext>
              </a:extLst>
            </p:cNvPr>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9;p52">
              <a:extLst>
                <a:ext uri="{FF2B5EF4-FFF2-40B4-BE49-F238E27FC236}">
                  <a16:creationId xmlns:a16="http://schemas.microsoft.com/office/drawing/2014/main" id="{43708FBD-14C2-4D39-99F0-3C323A06649C}"/>
                </a:ext>
              </a:extLst>
            </p:cNvPr>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40;p52">
              <a:extLst>
                <a:ext uri="{FF2B5EF4-FFF2-40B4-BE49-F238E27FC236}">
                  <a16:creationId xmlns:a16="http://schemas.microsoft.com/office/drawing/2014/main" id="{15D6E757-F0B8-403C-A81C-398DEF45D8C6}"/>
                </a:ext>
              </a:extLst>
            </p:cNvPr>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41;p52">
              <a:extLst>
                <a:ext uri="{FF2B5EF4-FFF2-40B4-BE49-F238E27FC236}">
                  <a16:creationId xmlns:a16="http://schemas.microsoft.com/office/drawing/2014/main" id="{F8ED4669-9ECC-4D96-91D0-5D9BE00CBE24}"/>
                </a:ext>
              </a:extLst>
            </p:cNvPr>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42;p52">
              <a:extLst>
                <a:ext uri="{FF2B5EF4-FFF2-40B4-BE49-F238E27FC236}">
                  <a16:creationId xmlns:a16="http://schemas.microsoft.com/office/drawing/2014/main" id="{7ECCC3AC-072F-45AB-AD75-CDFE1CE7A566}"/>
                </a:ext>
              </a:extLst>
            </p:cNvPr>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43;p52">
              <a:extLst>
                <a:ext uri="{FF2B5EF4-FFF2-40B4-BE49-F238E27FC236}">
                  <a16:creationId xmlns:a16="http://schemas.microsoft.com/office/drawing/2014/main" id="{F38A69EB-9231-453B-8D4C-6F83BBC4B5DA}"/>
                </a:ext>
              </a:extLst>
            </p:cNvPr>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44;p52">
              <a:extLst>
                <a:ext uri="{FF2B5EF4-FFF2-40B4-BE49-F238E27FC236}">
                  <a16:creationId xmlns:a16="http://schemas.microsoft.com/office/drawing/2014/main" id="{9B172EED-A726-4439-BE67-CBEADA0A6C18}"/>
                </a:ext>
              </a:extLst>
            </p:cNvPr>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45;p52">
              <a:extLst>
                <a:ext uri="{FF2B5EF4-FFF2-40B4-BE49-F238E27FC236}">
                  <a16:creationId xmlns:a16="http://schemas.microsoft.com/office/drawing/2014/main" id="{193C7734-D580-4A73-AF81-839818484B00}"/>
                </a:ext>
              </a:extLst>
            </p:cNvPr>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46;p52">
              <a:extLst>
                <a:ext uri="{FF2B5EF4-FFF2-40B4-BE49-F238E27FC236}">
                  <a16:creationId xmlns:a16="http://schemas.microsoft.com/office/drawing/2014/main" id="{0C9BF648-CF66-4625-B543-E4F89F87A992}"/>
                </a:ext>
              </a:extLst>
            </p:cNvPr>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47;p52">
              <a:extLst>
                <a:ext uri="{FF2B5EF4-FFF2-40B4-BE49-F238E27FC236}">
                  <a16:creationId xmlns:a16="http://schemas.microsoft.com/office/drawing/2014/main" id="{174BA673-D120-4DCA-B6CA-CB6E72A61022}"/>
                </a:ext>
              </a:extLst>
            </p:cNvPr>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48;p52">
              <a:extLst>
                <a:ext uri="{FF2B5EF4-FFF2-40B4-BE49-F238E27FC236}">
                  <a16:creationId xmlns:a16="http://schemas.microsoft.com/office/drawing/2014/main" id="{BAAD2214-420F-4C57-A15B-F9A83BD62E38}"/>
                </a:ext>
              </a:extLst>
            </p:cNvPr>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49;p52">
              <a:extLst>
                <a:ext uri="{FF2B5EF4-FFF2-40B4-BE49-F238E27FC236}">
                  <a16:creationId xmlns:a16="http://schemas.microsoft.com/office/drawing/2014/main" id="{A9D73234-B93C-4D1E-B523-0ABE9979FBBA}"/>
                </a:ext>
              </a:extLst>
            </p:cNvPr>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50;p52">
              <a:extLst>
                <a:ext uri="{FF2B5EF4-FFF2-40B4-BE49-F238E27FC236}">
                  <a16:creationId xmlns:a16="http://schemas.microsoft.com/office/drawing/2014/main" id="{351DE2C2-F04A-4C73-A353-D59961567D04}"/>
                </a:ext>
              </a:extLst>
            </p:cNvPr>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51;p52">
              <a:extLst>
                <a:ext uri="{FF2B5EF4-FFF2-40B4-BE49-F238E27FC236}">
                  <a16:creationId xmlns:a16="http://schemas.microsoft.com/office/drawing/2014/main" id="{6E8ACB79-982F-483F-A245-0E958EA88A6F}"/>
                </a:ext>
              </a:extLst>
            </p:cNvPr>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52;p52">
              <a:extLst>
                <a:ext uri="{FF2B5EF4-FFF2-40B4-BE49-F238E27FC236}">
                  <a16:creationId xmlns:a16="http://schemas.microsoft.com/office/drawing/2014/main" id="{C793594E-033F-4A88-BFCD-58B46499C377}"/>
                </a:ext>
              </a:extLst>
            </p:cNvPr>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53;p52">
              <a:extLst>
                <a:ext uri="{FF2B5EF4-FFF2-40B4-BE49-F238E27FC236}">
                  <a16:creationId xmlns:a16="http://schemas.microsoft.com/office/drawing/2014/main" id="{9D19DD0A-2160-4FC7-92D8-71B9FDF91379}"/>
                </a:ext>
              </a:extLst>
            </p:cNvPr>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54;p52">
              <a:extLst>
                <a:ext uri="{FF2B5EF4-FFF2-40B4-BE49-F238E27FC236}">
                  <a16:creationId xmlns:a16="http://schemas.microsoft.com/office/drawing/2014/main" id="{F95D81DD-7F66-493C-8FC2-58E5D3D82BD5}"/>
                </a:ext>
              </a:extLst>
            </p:cNvPr>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55;p52">
              <a:extLst>
                <a:ext uri="{FF2B5EF4-FFF2-40B4-BE49-F238E27FC236}">
                  <a16:creationId xmlns:a16="http://schemas.microsoft.com/office/drawing/2014/main" id="{1786706D-729D-4D04-B99B-4830F0C359FF}"/>
                </a:ext>
              </a:extLst>
            </p:cNvPr>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56;p52">
              <a:extLst>
                <a:ext uri="{FF2B5EF4-FFF2-40B4-BE49-F238E27FC236}">
                  <a16:creationId xmlns:a16="http://schemas.microsoft.com/office/drawing/2014/main" id="{10E7282F-7729-449D-B20A-2CE34B2BAB8D}"/>
                </a:ext>
              </a:extLst>
            </p:cNvPr>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57;p52">
              <a:extLst>
                <a:ext uri="{FF2B5EF4-FFF2-40B4-BE49-F238E27FC236}">
                  <a16:creationId xmlns:a16="http://schemas.microsoft.com/office/drawing/2014/main" id="{6312BD39-AC80-42AE-BE21-A7C862A3B70F}"/>
                </a:ext>
              </a:extLst>
            </p:cNvPr>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58;p52">
              <a:extLst>
                <a:ext uri="{FF2B5EF4-FFF2-40B4-BE49-F238E27FC236}">
                  <a16:creationId xmlns:a16="http://schemas.microsoft.com/office/drawing/2014/main" id="{83EEC335-6204-4C98-A052-5D1F585A2931}"/>
                </a:ext>
              </a:extLst>
            </p:cNvPr>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59;p52">
              <a:extLst>
                <a:ext uri="{FF2B5EF4-FFF2-40B4-BE49-F238E27FC236}">
                  <a16:creationId xmlns:a16="http://schemas.microsoft.com/office/drawing/2014/main" id="{3BA61248-D140-4FC2-AE4F-82B9FF8BC67B}"/>
                </a:ext>
              </a:extLst>
            </p:cNvPr>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60;p52">
              <a:extLst>
                <a:ext uri="{FF2B5EF4-FFF2-40B4-BE49-F238E27FC236}">
                  <a16:creationId xmlns:a16="http://schemas.microsoft.com/office/drawing/2014/main" id="{AB621D01-7BBD-443D-9688-C29754454EE6}"/>
                </a:ext>
              </a:extLst>
            </p:cNvPr>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61;p52">
              <a:extLst>
                <a:ext uri="{FF2B5EF4-FFF2-40B4-BE49-F238E27FC236}">
                  <a16:creationId xmlns:a16="http://schemas.microsoft.com/office/drawing/2014/main" id="{D74FB306-E36A-4427-B0A3-466AA9E07A05}"/>
                </a:ext>
              </a:extLst>
            </p:cNvPr>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62;p52">
              <a:extLst>
                <a:ext uri="{FF2B5EF4-FFF2-40B4-BE49-F238E27FC236}">
                  <a16:creationId xmlns:a16="http://schemas.microsoft.com/office/drawing/2014/main" id="{0A81C5A3-88D1-4444-AFC7-898650001D4C}"/>
                </a:ext>
              </a:extLst>
            </p:cNvPr>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63;p52">
              <a:extLst>
                <a:ext uri="{FF2B5EF4-FFF2-40B4-BE49-F238E27FC236}">
                  <a16:creationId xmlns:a16="http://schemas.microsoft.com/office/drawing/2014/main" id="{24D49DD9-4F69-4F01-AD74-977FBABC91A3}"/>
                </a:ext>
              </a:extLst>
            </p:cNvPr>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64;p52">
              <a:extLst>
                <a:ext uri="{FF2B5EF4-FFF2-40B4-BE49-F238E27FC236}">
                  <a16:creationId xmlns:a16="http://schemas.microsoft.com/office/drawing/2014/main" id="{EA3CEE2C-94C7-4E84-B50A-68CD92816478}"/>
                </a:ext>
              </a:extLst>
            </p:cNvPr>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65;p52">
              <a:extLst>
                <a:ext uri="{FF2B5EF4-FFF2-40B4-BE49-F238E27FC236}">
                  <a16:creationId xmlns:a16="http://schemas.microsoft.com/office/drawing/2014/main" id="{4B636DC3-2BAA-43B8-89CF-5E1C4502D00B}"/>
                </a:ext>
              </a:extLst>
            </p:cNvPr>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66;p52">
              <a:extLst>
                <a:ext uri="{FF2B5EF4-FFF2-40B4-BE49-F238E27FC236}">
                  <a16:creationId xmlns:a16="http://schemas.microsoft.com/office/drawing/2014/main" id="{61CE7F10-A5E7-400D-8853-207DFC51ECC8}"/>
                </a:ext>
              </a:extLst>
            </p:cNvPr>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67;p52">
              <a:extLst>
                <a:ext uri="{FF2B5EF4-FFF2-40B4-BE49-F238E27FC236}">
                  <a16:creationId xmlns:a16="http://schemas.microsoft.com/office/drawing/2014/main" id="{0359AFC9-2822-41E9-8F58-AE24BCFA8866}"/>
                </a:ext>
              </a:extLst>
            </p:cNvPr>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68;p52">
              <a:extLst>
                <a:ext uri="{FF2B5EF4-FFF2-40B4-BE49-F238E27FC236}">
                  <a16:creationId xmlns:a16="http://schemas.microsoft.com/office/drawing/2014/main" id="{B138693E-B5C8-4924-AE59-E1AE795B2144}"/>
                </a:ext>
              </a:extLst>
            </p:cNvPr>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69;p52">
              <a:extLst>
                <a:ext uri="{FF2B5EF4-FFF2-40B4-BE49-F238E27FC236}">
                  <a16:creationId xmlns:a16="http://schemas.microsoft.com/office/drawing/2014/main" id="{0C1ADD1F-2C05-4EA1-A9BE-B4B912F1A839}"/>
                </a:ext>
              </a:extLst>
            </p:cNvPr>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70;p52">
              <a:extLst>
                <a:ext uri="{FF2B5EF4-FFF2-40B4-BE49-F238E27FC236}">
                  <a16:creationId xmlns:a16="http://schemas.microsoft.com/office/drawing/2014/main" id="{516FA600-D897-49A0-B6B9-74569546B5A3}"/>
                </a:ext>
              </a:extLst>
            </p:cNvPr>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71;p52">
              <a:extLst>
                <a:ext uri="{FF2B5EF4-FFF2-40B4-BE49-F238E27FC236}">
                  <a16:creationId xmlns:a16="http://schemas.microsoft.com/office/drawing/2014/main" id="{22945A78-A1C6-407E-855C-C691F9FBB23B}"/>
                </a:ext>
              </a:extLst>
            </p:cNvPr>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72;p52">
              <a:extLst>
                <a:ext uri="{FF2B5EF4-FFF2-40B4-BE49-F238E27FC236}">
                  <a16:creationId xmlns:a16="http://schemas.microsoft.com/office/drawing/2014/main" id="{9D5FEC59-85EC-45E8-A2B1-861C19C79C40}"/>
                </a:ext>
              </a:extLst>
            </p:cNvPr>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73;p52">
              <a:extLst>
                <a:ext uri="{FF2B5EF4-FFF2-40B4-BE49-F238E27FC236}">
                  <a16:creationId xmlns:a16="http://schemas.microsoft.com/office/drawing/2014/main" id="{F56D78DC-5051-490D-A57E-B268ED12C75B}"/>
                </a:ext>
              </a:extLst>
            </p:cNvPr>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74;p52">
              <a:extLst>
                <a:ext uri="{FF2B5EF4-FFF2-40B4-BE49-F238E27FC236}">
                  <a16:creationId xmlns:a16="http://schemas.microsoft.com/office/drawing/2014/main" id="{E38F7DE2-F92B-43D9-B295-2D734034E215}"/>
                </a:ext>
              </a:extLst>
            </p:cNvPr>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75;p52">
              <a:extLst>
                <a:ext uri="{FF2B5EF4-FFF2-40B4-BE49-F238E27FC236}">
                  <a16:creationId xmlns:a16="http://schemas.microsoft.com/office/drawing/2014/main" id="{4A417228-89E0-4BEA-BA13-80F2D9D1E213}"/>
                </a:ext>
              </a:extLst>
            </p:cNvPr>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76;p52">
              <a:extLst>
                <a:ext uri="{FF2B5EF4-FFF2-40B4-BE49-F238E27FC236}">
                  <a16:creationId xmlns:a16="http://schemas.microsoft.com/office/drawing/2014/main" id="{1045BAA3-4862-4FAB-B14A-A00F417C471B}"/>
                </a:ext>
              </a:extLst>
            </p:cNvPr>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77;p52">
              <a:extLst>
                <a:ext uri="{FF2B5EF4-FFF2-40B4-BE49-F238E27FC236}">
                  <a16:creationId xmlns:a16="http://schemas.microsoft.com/office/drawing/2014/main" id="{20292728-E7D8-4335-9430-43B93B1BEE57}"/>
                </a:ext>
              </a:extLst>
            </p:cNvPr>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78;p52">
              <a:extLst>
                <a:ext uri="{FF2B5EF4-FFF2-40B4-BE49-F238E27FC236}">
                  <a16:creationId xmlns:a16="http://schemas.microsoft.com/office/drawing/2014/main" id="{5D185F51-B34A-4819-B08F-BF477E461C76}"/>
                </a:ext>
              </a:extLst>
            </p:cNvPr>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79;p52">
              <a:extLst>
                <a:ext uri="{FF2B5EF4-FFF2-40B4-BE49-F238E27FC236}">
                  <a16:creationId xmlns:a16="http://schemas.microsoft.com/office/drawing/2014/main" id="{6B3352A5-F0F7-4FA0-836C-7C498E4542B3}"/>
                </a:ext>
              </a:extLst>
            </p:cNvPr>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80;p52">
              <a:extLst>
                <a:ext uri="{FF2B5EF4-FFF2-40B4-BE49-F238E27FC236}">
                  <a16:creationId xmlns:a16="http://schemas.microsoft.com/office/drawing/2014/main" id="{FDA585B7-E97F-4B6E-879C-E1B35895845C}"/>
                </a:ext>
              </a:extLst>
            </p:cNvPr>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1;p52">
              <a:extLst>
                <a:ext uri="{FF2B5EF4-FFF2-40B4-BE49-F238E27FC236}">
                  <a16:creationId xmlns:a16="http://schemas.microsoft.com/office/drawing/2014/main" id="{93BFFFAD-289D-4915-9DD7-780AB31C19E2}"/>
                </a:ext>
              </a:extLst>
            </p:cNvPr>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2;p52">
              <a:extLst>
                <a:ext uri="{FF2B5EF4-FFF2-40B4-BE49-F238E27FC236}">
                  <a16:creationId xmlns:a16="http://schemas.microsoft.com/office/drawing/2014/main" id="{13D45C81-DE9D-49C5-BB61-C5467262CE75}"/>
                </a:ext>
              </a:extLst>
            </p:cNvPr>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3;p52">
              <a:extLst>
                <a:ext uri="{FF2B5EF4-FFF2-40B4-BE49-F238E27FC236}">
                  <a16:creationId xmlns:a16="http://schemas.microsoft.com/office/drawing/2014/main" id="{4DF5970C-7BE6-4F76-B6EE-11BEAC363292}"/>
                </a:ext>
              </a:extLst>
            </p:cNvPr>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4;p52">
              <a:extLst>
                <a:ext uri="{FF2B5EF4-FFF2-40B4-BE49-F238E27FC236}">
                  <a16:creationId xmlns:a16="http://schemas.microsoft.com/office/drawing/2014/main" id="{49A1133E-068E-48AD-8681-80F467AEF84F}"/>
                </a:ext>
              </a:extLst>
            </p:cNvPr>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85;p52">
              <a:extLst>
                <a:ext uri="{FF2B5EF4-FFF2-40B4-BE49-F238E27FC236}">
                  <a16:creationId xmlns:a16="http://schemas.microsoft.com/office/drawing/2014/main" id="{01654B9F-474E-4FA5-BE9D-FC316CC5F583}"/>
                </a:ext>
              </a:extLst>
            </p:cNvPr>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86;p52">
              <a:extLst>
                <a:ext uri="{FF2B5EF4-FFF2-40B4-BE49-F238E27FC236}">
                  <a16:creationId xmlns:a16="http://schemas.microsoft.com/office/drawing/2014/main" id="{D91969A3-73ED-45F1-883F-25D07042F30E}"/>
                </a:ext>
              </a:extLst>
            </p:cNvPr>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87;p52">
              <a:extLst>
                <a:ext uri="{FF2B5EF4-FFF2-40B4-BE49-F238E27FC236}">
                  <a16:creationId xmlns:a16="http://schemas.microsoft.com/office/drawing/2014/main" id="{8F597E15-9E57-475D-968B-4FCC2CD6A07C}"/>
                </a:ext>
              </a:extLst>
            </p:cNvPr>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88;p52">
              <a:extLst>
                <a:ext uri="{FF2B5EF4-FFF2-40B4-BE49-F238E27FC236}">
                  <a16:creationId xmlns:a16="http://schemas.microsoft.com/office/drawing/2014/main" id="{90C95C82-6143-4CFE-9739-C37F9D6BB693}"/>
                </a:ext>
              </a:extLst>
            </p:cNvPr>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89;p52">
              <a:extLst>
                <a:ext uri="{FF2B5EF4-FFF2-40B4-BE49-F238E27FC236}">
                  <a16:creationId xmlns:a16="http://schemas.microsoft.com/office/drawing/2014/main" id="{EA832926-EB98-4872-9663-13CB380C1244}"/>
                </a:ext>
              </a:extLst>
            </p:cNvPr>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90;p52">
              <a:extLst>
                <a:ext uri="{FF2B5EF4-FFF2-40B4-BE49-F238E27FC236}">
                  <a16:creationId xmlns:a16="http://schemas.microsoft.com/office/drawing/2014/main" id="{31173486-46C3-48F3-A96A-5600734EE3E8}"/>
                </a:ext>
              </a:extLst>
            </p:cNvPr>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91;p52">
              <a:extLst>
                <a:ext uri="{FF2B5EF4-FFF2-40B4-BE49-F238E27FC236}">
                  <a16:creationId xmlns:a16="http://schemas.microsoft.com/office/drawing/2014/main" id="{2FB04868-00E1-40BD-94BD-6154142C6EA2}"/>
                </a:ext>
              </a:extLst>
            </p:cNvPr>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92;p52">
              <a:extLst>
                <a:ext uri="{FF2B5EF4-FFF2-40B4-BE49-F238E27FC236}">
                  <a16:creationId xmlns:a16="http://schemas.microsoft.com/office/drawing/2014/main" id="{3F0A2CC7-D6A1-49BC-B136-B8D005312594}"/>
                </a:ext>
              </a:extLst>
            </p:cNvPr>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93;p52">
              <a:extLst>
                <a:ext uri="{FF2B5EF4-FFF2-40B4-BE49-F238E27FC236}">
                  <a16:creationId xmlns:a16="http://schemas.microsoft.com/office/drawing/2014/main" id="{47A487D0-19A5-4F39-AD13-85B726C81968}"/>
                </a:ext>
              </a:extLst>
            </p:cNvPr>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4;p52">
              <a:extLst>
                <a:ext uri="{FF2B5EF4-FFF2-40B4-BE49-F238E27FC236}">
                  <a16:creationId xmlns:a16="http://schemas.microsoft.com/office/drawing/2014/main" id="{48974FF2-6040-4122-80B1-B71387BE5196}"/>
                </a:ext>
              </a:extLst>
            </p:cNvPr>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A6A4250F-2372-49B3-AF3D-4F8723B29854}"/>
              </a:ext>
            </a:extLst>
          </p:cNvPr>
          <p:cNvGrpSpPr/>
          <p:nvPr/>
        </p:nvGrpSpPr>
        <p:grpSpPr>
          <a:xfrm>
            <a:off x="6017308" y="1808550"/>
            <a:ext cx="2715808" cy="1324746"/>
            <a:chOff x="6017308" y="1808550"/>
            <a:chExt cx="2715808" cy="1324746"/>
          </a:xfrm>
        </p:grpSpPr>
        <p:sp>
          <p:nvSpPr>
            <p:cNvPr id="4" name="Rectangle 3">
              <a:extLst>
                <a:ext uri="{FF2B5EF4-FFF2-40B4-BE49-F238E27FC236}">
                  <a16:creationId xmlns:a16="http://schemas.microsoft.com/office/drawing/2014/main" id="{89A87102-0A13-4268-95C3-8F87438C9513}"/>
                </a:ext>
              </a:extLst>
            </p:cNvPr>
            <p:cNvSpPr/>
            <p:nvPr/>
          </p:nvSpPr>
          <p:spPr>
            <a:xfrm>
              <a:off x="6017308" y="2856297"/>
              <a:ext cx="2715808" cy="276999"/>
            </a:xfrm>
            <a:prstGeom prst="rect">
              <a:avLst/>
            </a:prstGeom>
          </p:spPr>
          <p:txBody>
            <a:bodyPr wrap="none">
              <a:spAutoFit/>
            </a:bodyPr>
            <a:lstStyle/>
            <a:p>
              <a:pPr algn="ctr"/>
              <a:r>
                <a:rPr lang="en-US" sz="1200" b="1" i="1">
                  <a:solidFill>
                    <a:schemeClr val="bg1"/>
                  </a:solidFill>
                </a:rPr>
                <a:t>Hình 1.9 Một số thiết bị điện hỗ trợ</a:t>
              </a:r>
              <a:endParaRPr lang="en-US" sz="1200"/>
            </a:p>
          </p:txBody>
        </p:sp>
        <p:pic>
          <p:nvPicPr>
            <p:cNvPr id="216" name="Picture 215">
              <a:extLst>
                <a:ext uri="{FF2B5EF4-FFF2-40B4-BE49-F238E27FC236}">
                  <a16:creationId xmlns:a16="http://schemas.microsoft.com/office/drawing/2014/main" id="{529AC205-50CC-4467-B0D5-B64FC63E0769}"/>
                </a:ext>
              </a:extLst>
            </p:cNvPr>
            <p:cNvPicPr>
              <a:picLocks noChangeAspect="1"/>
            </p:cNvPicPr>
            <p:nvPr/>
          </p:nvPicPr>
          <p:blipFill>
            <a:blip r:embed="rId7"/>
            <a:stretch>
              <a:fillRect/>
            </a:stretch>
          </p:blipFill>
          <p:spPr>
            <a:xfrm>
              <a:off x="6137031" y="1808550"/>
              <a:ext cx="2591183" cy="1044043"/>
            </a:xfrm>
            <a:prstGeom prst="rect">
              <a:avLst/>
            </a:prstGeom>
          </p:spPr>
        </p:pic>
      </p:grpSp>
    </p:spTree>
    <p:extLst>
      <p:ext uri="{BB962C8B-B14F-4D97-AF65-F5344CB8AC3E}">
        <p14:creationId xmlns:p14="http://schemas.microsoft.com/office/powerpoint/2010/main" val="15612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3. Thiết bị điện và cách sử dụng</a:t>
            </a:r>
            <a:endParaRPr lang="en-US" sz="2000">
              <a:solidFill>
                <a:srgbClr val="92D050"/>
              </a:solidFill>
              <a:latin typeface="Patrick Hand" panose="020B0604020202020204" charset="0"/>
            </a:endParaRPr>
          </a:p>
        </p:txBody>
      </p:sp>
      <p:grpSp>
        <p:nvGrpSpPr>
          <p:cNvPr id="217" name="Group 216">
            <a:extLst>
              <a:ext uri="{FF2B5EF4-FFF2-40B4-BE49-F238E27FC236}">
                <a16:creationId xmlns:a16="http://schemas.microsoft.com/office/drawing/2014/main" id="{23360470-5A42-419C-9438-3FE74C63E91E}"/>
              </a:ext>
            </a:extLst>
          </p:cNvPr>
          <p:cNvGrpSpPr/>
          <p:nvPr/>
        </p:nvGrpSpPr>
        <p:grpSpPr>
          <a:xfrm>
            <a:off x="720900" y="1429032"/>
            <a:ext cx="5341412" cy="1676525"/>
            <a:chOff x="714377" y="1405342"/>
            <a:chExt cx="5341412" cy="1676525"/>
          </a:xfrm>
        </p:grpSpPr>
        <p:sp>
          <p:nvSpPr>
            <p:cNvPr id="218" name="Freeform 7306">
              <a:extLst>
                <a:ext uri="{FF2B5EF4-FFF2-40B4-BE49-F238E27FC236}">
                  <a16:creationId xmlns:a16="http://schemas.microsoft.com/office/drawing/2014/main" id="{487DFAAC-6442-4CF2-9E11-CFA3E8C03FD7}"/>
                </a:ext>
              </a:extLst>
            </p:cNvPr>
            <p:cNvSpPr>
              <a:spLocks/>
            </p:cNvSpPr>
            <p:nvPr/>
          </p:nvSpPr>
          <p:spPr bwMode="auto">
            <a:xfrm>
              <a:off x="761190" y="1635716"/>
              <a:ext cx="5294599" cy="1446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Hãy thảo luận nhóm về cách sử dụng điện an toàn trong phòng thí nghiệm</a:t>
              </a:r>
              <a:br>
                <a:rPr lang="en-US"/>
              </a:br>
              <a:r>
                <a:rPr lang="en-US"/>
                <a:t>- Khi sử dụng thiết bị đo (ampe kế, vôn kế, joulemeter,…) cần l</a:t>
              </a:r>
              <a:r>
                <a:rPr lang="vi-VN"/>
                <a:t>ư</a:t>
              </a:r>
              <a:r>
                <a:rPr lang="en-US"/>
                <a:t>u ý điều gì để đảm bảo an toàn cho thiết bị và ng</a:t>
              </a:r>
              <a:r>
                <a:rPr lang="vi-VN"/>
                <a:t>ư</a:t>
              </a:r>
              <a:r>
                <a:rPr lang="en-US"/>
                <a:t>ời sử dụng?</a:t>
              </a:r>
            </a:p>
            <a:p>
              <a:r>
                <a:rPr lang="en-US"/>
                <a:t>- Khi sử dụng nguồn điện là biến áp nguồn cần l</a:t>
              </a:r>
              <a:r>
                <a:rPr lang="vi-VN"/>
                <a:t>ư</a:t>
              </a:r>
              <a:r>
                <a:rPr lang="en-US"/>
                <a:t>u ý điều gì</a:t>
              </a:r>
            </a:p>
            <a:p>
              <a:r>
                <a:rPr lang="en-US"/>
                <a:t>- Trình bày cách sử dụng an toàn các thiết bị điện.</a:t>
              </a:r>
            </a:p>
          </p:txBody>
        </p:sp>
        <p:pic>
          <p:nvPicPr>
            <p:cNvPr id="219" name="Graphic 218" descr="Raised hand">
              <a:extLst>
                <a:ext uri="{FF2B5EF4-FFF2-40B4-BE49-F238E27FC236}">
                  <a16:creationId xmlns:a16="http://schemas.microsoft.com/office/drawing/2014/main" id="{6D09303F-7268-4462-951D-1E5D6DA38D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377" y="1405342"/>
              <a:ext cx="535093" cy="535093"/>
            </a:xfrm>
            <a:prstGeom prst="rect">
              <a:avLst/>
            </a:prstGeom>
          </p:spPr>
        </p:pic>
      </p:grpSp>
      <p:sp>
        <p:nvSpPr>
          <p:cNvPr id="220" name="Text Placeholder 1">
            <a:extLst>
              <a:ext uri="{FF2B5EF4-FFF2-40B4-BE49-F238E27FC236}">
                <a16:creationId xmlns:a16="http://schemas.microsoft.com/office/drawing/2014/main" id="{113A3D2B-CFE3-4364-AF62-9E82D4050EC6}"/>
              </a:ext>
            </a:extLst>
          </p:cNvPr>
          <p:cNvSpPr txBox="1">
            <a:spLocks/>
          </p:cNvSpPr>
          <p:nvPr/>
        </p:nvSpPr>
        <p:spPr>
          <a:xfrm>
            <a:off x="323884" y="3029284"/>
            <a:ext cx="4779831" cy="1653937"/>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a:t>
            </a:r>
          </a:p>
          <a:p>
            <a:pPr marL="152400" indent="0">
              <a:lnSpc>
                <a:spcPct val="100000"/>
              </a:lnSpc>
              <a:buFont typeface="Arial" panose="020B0604020202020204" pitchFamily="34" charset="0"/>
              <a:buNone/>
            </a:pPr>
            <a:r>
              <a:rPr lang="en-US" sz="1600" i="1">
                <a:solidFill>
                  <a:schemeClr val="accent1">
                    <a:lumMod val="40000"/>
                    <a:lumOff val="60000"/>
                  </a:schemeClr>
                </a:solidFill>
                <a:latin typeface="Comic Sans MS" panose="030F0702030302020204" pitchFamily="66" charset="0"/>
                <a:cs typeface="Times New Roman" pitchFamily="18" charset="0"/>
              </a:rPr>
              <a:t>- Để đảm bảo an toàn cho thiết bị và người sử dụng khi sử dụng thiết bị đo (ampe kế, vôn kế,..) ta lưu ý: Chọn đúng điện áp, ….</a:t>
            </a:r>
            <a:r>
              <a:rPr lang="en-US" sz="1800">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600" i="1">
                <a:solidFill>
                  <a:schemeClr val="accent1">
                    <a:lumMod val="40000"/>
                    <a:lumOff val="60000"/>
                  </a:schemeClr>
                </a:solidFill>
                <a:latin typeface="Comic Sans MS" panose="030F0702030302020204" pitchFamily="66" charset="0"/>
                <a:cs typeface="Times New Roman" pitchFamily="18" charset="0"/>
              </a:rPr>
              <a:t>- Cách sử dụng an toàn các thiết bị điện: tránh xa nơi điện thế nguyên hiểm,…</a:t>
            </a:r>
          </a:p>
        </p:txBody>
      </p:sp>
      <p:grpSp>
        <p:nvGrpSpPr>
          <p:cNvPr id="221" name="Google Shape;1087;p49">
            <a:extLst>
              <a:ext uri="{FF2B5EF4-FFF2-40B4-BE49-F238E27FC236}">
                <a16:creationId xmlns:a16="http://schemas.microsoft.com/office/drawing/2014/main" id="{013CB837-7D67-439C-8DAC-C267264235DA}"/>
              </a:ext>
            </a:extLst>
          </p:cNvPr>
          <p:cNvGrpSpPr/>
          <p:nvPr/>
        </p:nvGrpSpPr>
        <p:grpSpPr>
          <a:xfrm>
            <a:off x="6788794" y="3148230"/>
            <a:ext cx="2355206" cy="1977829"/>
            <a:chOff x="2039108" y="678179"/>
            <a:chExt cx="1846062" cy="2319889"/>
          </a:xfrm>
        </p:grpSpPr>
        <p:grpSp>
          <p:nvGrpSpPr>
            <p:cNvPr id="222" name="Google Shape;1088;p49">
              <a:extLst>
                <a:ext uri="{FF2B5EF4-FFF2-40B4-BE49-F238E27FC236}">
                  <a16:creationId xmlns:a16="http://schemas.microsoft.com/office/drawing/2014/main" id="{C41B0D30-CE79-4584-BCE6-36339AA7FDCA}"/>
                </a:ext>
              </a:extLst>
            </p:cNvPr>
            <p:cNvGrpSpPr/>
            <p:nvPr/>
          </p:nvGrpSpPr>
          <p:grpSpPr>
            <a:xfrm>
              <a:off x="2039108" y="678179"/>
              <a:ext cx="1846062" cy="2319889"/>
              <a:chOff x="-1122992" y="804804"/>
              <a:chExt cx="1846062" cy="2319889"/>
            </a:xfrm>
          </p:grpSpPr>
          <p:sp>
            <p:nvSpPr>
              <p:cNvPr id="224" name="Google Shape;1089;p49">
                <a:extLst>
                  <a:ext uri="{FF2B5EF4-FFF2-40B4-BE49-F238E27FC236}">
                    <a16:creationId xmlns:a16="http://schemas.microsoft.com/office/drawing/2014/main" id="{2974CA1B-B944-431E-ADDC-5FBCEF12BD86}"/>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090;p49">
                <a:extLst>
                  <a:ext uri="{FF2B5EF4-FFF2-40B4-BE49-F238E27FC236}">
                    <a16:creationId xmlns:a16="http://schemas.microsoft.com/office/drawing/2014/main" id="{323E78B6-D8EC-4B4A-B790-B2E44E7E317A}"/>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091;p49">
                <a:extLst>
                  <a:ext uri="{FF2B5EF4-FFF2-40B4-BE49-F238E27FC236}">
                    <a16:creationId xmlns:a16="http://schemas.microsoft.com/office/drawing/2014/main" id="{874DE097-D81D-472D-A735-C2DD49240B44}"/>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092;p49">
                <a:extLst>
                  <a:ext uri="{FF2B5EF4-FFF2-40B4-BE49-F238E27FC236}">
                    <a16:creationId xmlns:a16="http://schemas.microsoft.com/office/drawing/2014/main" id="{BD9404C0-5730-4708-924F-11A0D875C0C8}"/>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093;p49">
                <a:extLst>
                  <a:ext uri="{FF2B5EF4-FFF2-40B4-BE49-F238E27FC236}">
                    <a16:creationId xmlns:a16="http://schemas.microsoft.com/office/drawing/2014/main" id="{060024F8-61B2-4601-8107-88A8A7CB8F06}"/>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094;p49">
                <a:extLst>
                  <a:ext uri="{FF2B5EF4-FFF2-40B4-BE49-F238E27FC236}">
                    <a16:creationId xmlns:a16="http://schemas.microsoft.com/office/drawing/2014/main" id="{31CBBF3D-43B8-4577-A49D-DF276EEDF1F8}"/>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095;p49">
                <a:extLst>
                  <a:ext uri="{FF2B5EF4-FFF2-40B4-BE49-F238E27FC236}">
                    <a16:creationId xmlns:a16="http://schemas.microsoft.com/office/drawing/2014/main" id="{BD5B396D-CBC2-4644-80F2-D8BF96C0C56B}"/>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096;p49">
                <a:extLst>
                  <a:ext uri="{FF2B5EF4-FFF2-40B4-BE49-F238E27FC236}">
                    <a16:creationId xmlns:a16="http://schemas.microsoft.com/office/drawing/2014/main" id="{EDCFB6C4-4658-4BF8-B762-4A46CEAC1991}"/>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097;p49">
                <a:extLst>
                  <a:ext uri="{FF2B5EF4-FFF2-40B4-BE49-F238E27FC236}">
                    <a16:creationId xmlns:a16="http://schemas.microsoft.com/office/drawing/2014/main" id="{F31F7ABA-A292-430C-B296-6C2B29BB4A1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098;p49">
                <a:extLst>
                  <a:ext uri="{FF2B5EF4-FFF2-40B4-BE49-F238E27FC236}">
                    <a16:creationId xmlns:a16="http://schemas.microsoft.com/office/drawing/2014/main" id="{0BCD7068-68A7-4087-9601-476E13169B87}"/>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099;p49">
                <a:extLst>
                  <a:ext uri="{FF2B5EF4-FFF2-40B4-BE49-F238E27FC236}">
                    <a16:creationId xmlns:a16="http://schemas.microsoft.com/office/drawing/2014/main" id="{D48E6855-40FE-45AF-A55B-B9A6A95BAEE5}"/>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00;p49">
                <a:extLst>
                  <a:ext uri="{FF2B5EF4-FFF2-40B4-BE49-F238E27FC236}">
                    <a16:creationId xmlns:a16="http://schemas.microsoft.com/office/drawing/2014/main" id="{7E2EAC1C-C2CB-40F5-929F-CC901331E5E1}"/>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01;p49">
                <a:extLst>
                  <a:ext uri="{FF2B5EF4-FFF2-40B4-BE49-F238E27FC236}">
                    <a16:creationId xmlns:a16="http://schemas.microsoft.com/office/drawing/2014/main" id="{EDE6BCEA-871D-4155-92FA-47C6F2B0BCBB}"/>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02;p49">
                <a:extLst>
                  <a:ext uri="{FF2B5EF4-FFF2-40B4-BE49-F238E27FC236}">
                    <a16:creationId xmlns:a16="http://schemas.microsoft.com/office/drawing/2014/main" id="{6552AEC0-43FA-4DEA-9032-C130CBC5AE17}"/>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03;p49">
                <a:extLst>
                  <a:ext uri="{FF2B5EF4-FFF2-40B4-BE49-F238E27FC236}">
                    <a16:creationId xmlns:a16="http://schemas.microsoft.com/office/drawing/2014/main" id="{281C8F5C-D54D-494A-A7FB-0312F33FB131}"/>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04;p49">
                <a:extLst>
                  <a:ext uri="{FF2B5EF4-FFF2-40B4-BE49-F238E27FC236}">
                    <a16:creationId xmlns:a16="http://schemas.microsoft.com/office/drawing/2014/main" id="{9E757D01-570E-4EDA-848D-68A24A5C50E8}"/>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05;p49">
                <a:extLst>
                  <a:ext uri="{FF2B5EF4-FFF2-40B4-BE49-F238E27FC236}">
                    <a16:creationId xmlns:a16="http://schemas.microsoft.com/office/drawing/2014/main" id="{A0405746-1B0F-4AC5-93FF-118DF0EBCF57}"/>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06;p49">
                <a:extLst>
                  <a:ext uri="{FF2B5EF4-FFF2-40B4-BE49-F238E27FC236}">
                    <a16:creationId xmlns:a16="http://schemas.microsoft.com/office/drawing/2014/main" id="{AFCC3964-CA97-451C-8D25-54A98600895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07;p49">
                <a:extLst>
                  <a:ext uri="{FF2B5EF4-FFF2-40B4-BE49-F238E27FC236}">
                    <a16:creationId xmlns:a16="http://schemas.microsoft.com/office/drawing/2014/main" id="{09F39F7A-15CC-4DEB-ACED-2A4A56F0DE7D}"/>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08;p49">
                <a:extLst>
                  <a:ext uri="{FF2B5EF4-FFF2-40B4-BE49-F238E27FC236}">
                    <a16:creationId xmlns:a16="http://schemas.microsoft.com/office/drawing/2014/main" id="{EB7EA3C8-6358-4733-BA26-32D64CB2CD4D}"/>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09;p49">
                <a:extLst>
                  <a:ext uri="{FF2B5EF4-FFF2-40B4-BE49-F238E27FC236}">
                    <a16:creationId xmlns:a16="http://schemas.microsoft.com/office/drawing/2014/main" id="{F70C1B9B-4D49-4B8A-B2C2-D7E67DAF1FDC}"/>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10;p49">
                <a:extLst>
                  <a:ext uri="{FF2B5EF4-FFF2-40B4-BE49-F238E27FC236}">
                    <a16:creationId xmlns:a16="http://schemas.microsoft.com/office/drawing/2014/main" id="{05CF0C2B-9297-4BED-8E2E-0DB300614F90}"/>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11;p49">
                <a:extLst>
                  <a:ext uri="{FF2B5EF4-FFF2-40B4-BE49-F238E27FC236}">
                    <a16:creationId xmlns:a16="http://schemas.microsoft.com/office/drawing/2014/main" id="{515330F5-50CC-403C-840C-083D58C96B58}"/>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12;p49">
                <a:extLst>
                  <a:ext uri="{FF2B5EF4-FFF2-40B4-BE49-F238E27FC236}">
                    <a16:creationId xmlns:a16="http://schemas.microsoft.com/office/drawing/2014/main" id="{4CE3005F-13FE-4B0D-BF92-686A8AE0458B}"/>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13;p49">
                <a:extLst>
                  <a:ext uri="{FF2B5EF4-FFF2-40B4-BE49-F238E27FC236}">
                    <a16:creationId xmlns:a16="http://schemas.microsoft.com/office/drawing/2014/main" id="{927BADB6-3800-4F28-9094-677A3BD46670}"/>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14;p49">
                <a:extLst>
                  <a:ext uri="{FF2B5EF4-FFF2-40B4-BE49-F238E27FC236}">
                    <a16:creationId xmlns:a16="http://schemas.microsoft.com/office/drawing/2014/main" id="{DC973777-136A-47DC-89BC-C1F785EEEEE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15;p49">
                <a:extLst>
                  <a:ext uri="{FF2B5EF4-FFF2-40B4-BE49-F238E27FC236}">
                    <a16:creationId xmlns:a16="http://schemas.microsoft.com/office/drawing/2014/main" id="{B16F7ED6-6B24-4CB1-8FF8-6BDB6A0955D9}"/>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16;p49">
                <a:extLst>
                  <a:ext uri="{FF2B5EF4-FFF2-40B4-BE49-F238E27FC236}">
                    <a16:creationId xmlns:a16="http://schemas.microsoft.com/office/drawing/2014/main" id="{20E2E1A5-2D67-4B52-B3DF-DEFFBDE6A195}"/>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17;p49">
                <a:extLst>
                  <a:ext uri="{FF2B5EF4-FFF2-40B4-BE49-F238E27FC236}">
                    <a16:creationId xmlns:a16="http://schemas.microsoft.com/office/drawing/2014/main" id="{A1339C4A-2CE3-4569-BC4B-8F1F4E47DF78}"/>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18;p49">
                <a:extLst>
                  <a:ext uri="{FF2B5EF4-FFF2-40B4-BE49-F238E27FC236}">
                    <a16:creationId xmlns:a16="http://schemas.microsoft.com/office/drawing/2014/main" id="{BC255020-133C-4054-BE00-8868157E5EFD}"/>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19;p49">
                <a:extLst>
                  <a:ext uri="{FF2B5EF4-FFF2-40B4-BE49-F238E27FC236}">
                    <a16:creationId xmlns:a16="http://schemas.microsoft.com/office/drawing/2014/main" id="{1A257B0D-6EF6-4BB8-BC1E-75C6598D33FE}"/>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20;p49">
                <a:extLst>
                  <a:ext uri="{FF2B5EF4-FFF2-40B4-BE49-F238E27FC236}">
                    <a16:creationId xmlns:a16="http://schemas.microsoft.com/office/drawing/2014/main" id="{A5314FC9-2A7F-45C0-9AA9-7D5466B64F7F}"/>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21;p49">
                <a:extLst>
                  <a:ext uri="{FF2B5EF4-FFF2-40B4-BE49-F238E27FC236}">
                    <a16:creationId xmlns:a16="http://schemas.microsoft.com/office/drawing/2014/main" id="{5B622B8D-3096-4B98-9B54-689961B89CBA}"/>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22;p49">
                <a:extLst>
                  <a:ext uri="{FF2B5EF4-FFF2-40B4-BE49-F238E27FC236}">
                    <a16:creationId xmlns:a16="http://schemas.microsoft.com/office/drawing/2014/main" id="{B8BC443E-009F-46A8-8683-9A74A4125633}"/>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23;p49">
                <a:extLst>
                  <a:ext uri="{FF2B5EF4-FFF2-40B4-BE49-F238E27FC236}">
                    <a16:creationId xmlns:a16="http://schemas.microsoft.com/office/drawing/2014/main" id="{C790B7C6-F0EE-4954-A56B-6BB98E2F201F}"/>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24;p49">
                <a:extLst>
                  <a:ext uri="{FF2B5EF4-FFF2-40B4-BE49-F238E27FC236}">
                    <a16:creationId xmlns:a16="http://schemas.microsoft.com/office/drawing/2014/main" id="{C40862A6-A3DE-44C8-A74A-ADDE0D9AC13B}"/>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1125;p49">
              <a:extLst>
                <a:ext uri="{FF2B5EF4-FFF2-40B4-BE49-F238E27FC236}">
                  <a16:creationId xmlns:a16="http://schemas.microsoft.com/office/drawing/2014/main" id="{EC256633-0BD1-443C-BE1A-1E7C8035DBD1}"/>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8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barn(inVertical)">
                                      <p:cBhvr>
                                        <p:cTn id="12" dur="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barn(inVertical)">
                                      <p:cBhvr>
                                        <p:cTn id="1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9390-CD13-2372-C363-708B4B55591C}"/>
              </a:ext>
            </a:extLst>
          </p:cNvPr>
          <p:cNvSpPr>
            <a:spLocks noGrp="1"/>
          </p:cNvSpPr>
          <p:nvPr>
            <p:ph type="title"/>
          </p:nvPr>
        </p:nvSpPr>
        <p:spPr/>
        <p:txBody>
          <a:bodyPr/>
          <a:lstStyle/>
          <a:p>
            <a:pPr>
              <a:buNone/>
            </a:pPr>
            <a:r>
              <a:rPr lang="en-VN" dirty="0">
                <a:solidFill>
                  <a:schemeClr val="bg1"/>
                </a:solidFill>
              </a:rPr>
              <a:t>Ghi nhớ</a:t>
            </a:r>
          </a:p>
        </p:txBody>
      </p:sp>
      <p:sp>
        <p:nvSpPr>
          <p:cNvPr id="3" name="Title 2">
            <a:extLst>
              <a:ext uri="{FF2B5EF4-FFF2-40B4-BE49-F238E27FC236}">
                <a16:creationId xmlns:a16="http://schemas.microsoft.com/office/drawing/2014/main" id="{ECA68D8D-99C1-4247-82B1-1FAB57884CDA}"/>
              </a:ext>
            </a:extLst>
          </p:cNvPr>
          <p:cNvSpPr>
            <a:spLocks noGrp="1"/>
          </p:cNvSpPr>
          <p:nvPr>
            <p:ph type="title" idx="2"/>
          </p:nvPr>
        </p:nvSpPr>
        <p:spPr>
          <a:xfrm>
            <a:off x="857250" y="2061300"/>
            <a:ext cx="7911193" cy="2511850"/>
          </a:xfrm>
        </p:spPr>
        <p:txBody>
          <a:bodyPr/>
          <a:lstStyle/>
          <a:p>
            <a:pPr marL="342900" marR="0" lvl="0" indent="-342900">
              <a:spcBef>
                <a:spcPts val="0"/>
              </a:spcBef>
              <a:spcAft>
                <a:spcPts val="200"/>
              </a:spcAft>
              <a:tabLst>
                <a:tab pos="361950" algn="l"/>
              </a:tabLst>
            </a:pP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học tập môn Khoa học tự nhiên 8, nhi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dụng cụ, hoá chất và thiết bị được sử dụng như:</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Dụng cụ: dụng cụ đo thể tích, khối lượng, nhiệt độ; dụng cụ chứa hoá chất; dụng cụ để đun nóng, lấy hoá chất, khuấy chất rắn trong dung dịch; dụng cụ để giữ cố định ống nghiệm và đặt ống nghiệm.</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Hoá chất: hoá chất dạng rắn, lỏng, khí; hoá chất nguy 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 hoá chất d</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ễ</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cháy, nổ.</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Thiết bị điện: pin, điện tử, công tắc,...</a:t>
            </a:r>
            <a:b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br>
            <a:endParaRPr lang="en-VN" dirty="0">
              <a:solidFill>
                <a:schemeClr val="bg1"/>
              </a:solidFill>
            </a:endParaRPr>
          </a:p>
        </p:txBody>
      </p:sp>
    </p:spTree>
    <p:extLst>
      <p:ext uri="{BB962C8B-B14F-4D97-AF65-F5344CB8AC3E}">
        <p14:creationId xmlns:p14="http://schemas.microsoft.com/office/powerpoint/2010/main" val="462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812602" y="1182985"/>
            <a:ext cx="4779831" cy="1688761"/>
          </a:xfrm>
        </p:spPr>
        <p:txBody>
          <a:bodyPr/>
          <a:lstStyle/>
          <a:p>
            <a:pPr marL="152400" indent="0">
              <a:lnSpc>
                <a:spcPct val="130000"/>
              </a:lnSpc>
              <a:buNone/>
            </a:pPr>
            <a:r>
              <a:rPr lang="en-US" sz="1800" i="1">
                <a:solidFill>
                  <a:schemeClr val="bg1"/>
                </a:solidFill>
                <a:latin typeface="Comic Sans MS" panose="030F0702030302020204" pitchFamily="66" charset="0"/>
                <a:cs typeface="Times New Roman" pitchFamily="18" charset="0"/>
              </a:rPr>
              <a:t>Trong thực hành, học sinh cần chú ý những điều gì các dụng cụ thí nghiệm, thiết bị đo và hoá chất để đam bảo thành công và an toàn?</a:t>
            </a:r>
          </a:p>
        </p:txBody>
      </p:sp>
      <p:sp>
        <p:nvSpPr>
          <p:cNvPr id="618" name="Google Shape;618;p41"/>
          <p:cNvSpPr txBox="1">
            <a:spLocks noGrp="1"/>
          </p:cNvSpPr>
          <p:nvPr>
            <p:ph type="title"/>
          </p:nvPr>
        </p:nvSpPr>
        <p:spPr>
          <a:xfrm>
            <a:off x="625456" y="527897"/>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00"/>
                </a:solidFill>
              </a:rPr>
              <a:t>KHỞI ĐỘNG</a:t>
            </a:r>
            <a:endParaRPr>
              <a:solidFill>
                <a:srgbClr val="FFFF00"/>
              </a:solidFill>
            </a:endParaRPr>
          </a:p>
        </p:txBody>
      </p:sp>
      <p:pic>
        <p:nvPicPr>
          <p:cNvPr id="10" name="Picture 2" descr="10 dụng cụ thí nghiệm hóa học thông dụng (Phần 1) – Dụng cụ thí nghiệm ...">
            <a:extLst>
              <a:ext uri="{FF2B5EF4-FFF2-40B4-BE49-F238E27FC236}">
                <a16:creationId xmlns:a16="http://schemas.microsoft.com/office/drawing/2014/main"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868" y="1051182"/>
            <a:ext cx="2325946" cy="1952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2A93D693-E86B-4AB8-95C0-7E2E7765FAEA}"/>
              </a:ext>
            </a:extLst>
          </p:cNvPr>
          <p:cNvSpPr txBox="1">
            <a:spLocks/>
          </p:cNvSpPr>
          <p:nvPr/>
        </p:nvSpPr>
        <p:spPr>
          <a:xfrm>
            <a:off x="1017819" y="2718370"/>
            <a:ext cx="4779831" cy="1267545"/>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3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3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HS tuân thủ nội quy, nghe theo hướng dẫn của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barn(inVertical)">
                                      <p:cBhvr>
                                        <p:cTn id="7" dur="5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down)">
                                      <p:cBhvr>
                                        <p:cTn id="2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4D5D75-0DB9-4A11-AD42-F6FC86606938}"/>
              </a:ext>
            </a:extLst>
          </p:cNvPr>
          <p:cNvSpPr/>
          <p:nvPr/>
        </p:nvSpPr>
        <p:spPr>
          <a:xfrm>
            <a:off x="2697945" y="420160"/>
            <a:ext cx="3564467" cy="812800"/>
          </a:xfrm>
          <a:prstGeom prst="roundRect">
            <a:avLst/>
          </a:prstGeom>
          <a:solidFill>
            <a:schemeClr val="accent3">
              <a:lumMod val="20000"/>
              <a:lumOff val="8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9Slide07 IcielBC Cubano Normal"/>
              </a:rPr>
              <a:t>NỘI DUNG BÀI HỌC</a:t>
            </a:r>
          </a:p>
        </p:txBody>
      </p:sp>
      <p:grpSp>
        <p:nvGrpSpPr>
          <p:cNvPr id="5" name="Google Shape;253;p59">
            <a:extLst>
              <a:ext uri="{FF2B5EF4-FFF2-40B4-BE49-F238E27FC236}">
                <a16:creationId xmlns:a16="http://schemas.microsoft.com/office/drawing/2014/main" id="{2C891CE5-B9D1-442C-9A29-07CD14197C05}"/>
              </a:ext>
            </a:extLst>
          </p:cNvPr>
          <p:cNvGrpSpPr/>
          <p:nvPr/>
        </p:nvGrpSpPr>
        <p:grpSpPr>
          <a:xfrm rot="5400000">
            <a:off x="4341521" y="-1369940"/>
            <a:ext cx="296666" cy="3148069"/>
            <a:chOff x="160205" y="1887156"/>
            <a:chExt cx="296666" cy="3148069"/>
          </a:xfrm>
        </p:grpSpPr>
        <p:sp>
          <p:nvSpPr>
            <p:cNvPr id="6" name="Google Shape;254;p59">
              <a:extLst>
                <a:ext uri="{FF2B5EF4-FFF2-40B4-BE49-F238E27FC236}">
                  <a16:creationId xmlns:a16="http://schemas.microsoft.com/office/drawing/2014/main" id="{9ECAF902-1663-4FF8-A691-C2DAE5A71A47}"/>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255;p59">
              <a:extLst>
                <a:ext uri="{FF2B5EF4-FFF2-40B4-BE49-F238E27FC236}">
                  <a16:creationId xmlns:a16="http://schemas.microsoft.com/office/drawing/2014/main" id="{3698BA6B-2D5B-482E-8C8B-8D3C6A25A4CB}"/>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8" name="Google Shape;256;p59">
              <a:extLst>
                <a:ext uri="{FF2B5EF4-FFF2-40B4-BE49-F238E27FC236}">
                  <a16:creationId xmlns:a16="http://schemas.microsoft.com/office/drawing/2014/main" id="{010D4B2A-F3CA-4A13-82B3-608AE5214AE0}"/>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17" name="Rectangle: Rounded Corners 16">
            <a:extLst>
              <a:ext uri="{FF2B5EF4-FFF2-40B4-BE49-F238E27FC236}">
                <a16:creationId xmlns:a16="http://schemas.microsoft.com/office/drawing/2014/main" id="{03E9F8F6-BD70-49F9-83A2-751681669702}"/>
              </a:ext>
            </a:extLst>
          </p:cNvPr>
          <p:cNvSpPr/>
          <p:nvPr/>
        </p:nvSpPr>
        <p:spPr>
          <a:xfrm>
            <a:off x="448732" y="1757390"/>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 – NHẬN BIẾT HOÁ CHẤT VÀ QUY TẮC SỬ DỤNG HOÁ CHẤT AN TOÀN TRONG PHÒNG THÍ NGHIỆM</a:t>
            </a:r>
          </a:p>
        </p:txBody>
      </p:sp>
      <p:cxnSp>
        <p:nvCxnSpPr>
          <p:cNvPr id="19" name="Straight Arrow Connector 18">
            <a:extLst>
              <a:ext uri="{FF2B5EF4-FFF2-40B4-BE49-F238E27FC236}">
                <a16:creationId xmlns:a16="http://schemas.microsoft.com/office/drawing/2014/main" id="{F5C6710B-CB60-42AE-A4B8-463EE627B734}"/>
              </a:ext>
            </a:extLst>
          </p:cNvPr>
          <p:cNvCxnSpPr>
            <a:cxnSpLocks/>
          </p:cNvCxnSpPr>
          <p:nvPr/>
        </p:nvCxnSpPr>
        <p:spPr>
          <a:xfrm flipV="1">
            <a:off x="2763174" y="2330251"/>
            <a:ext cx="705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9523EDA-9CAE-49B4-B697-27FD22834262}"/>
              </a:ext>
            </a:extLst>
          </p:cNvPr>
          <p:cNvSpPr/>
          <p:nvPr/>
        </p:nvSpPr>
        <p:spPr>
          <a:xfrm>
            <a:off x="3468829"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II – GIỚI THIỆU MỘT SỐ DỤNG CỤ THÍ NGHIỆM VÀ CÁCH SỬ DỤNG</a:t>
            </a:r>
          </a:p>
        </p:txBody>
      </p:sp>
      <p:cxnSp>
        <p:nvCxnSpPr>
          <p:cNvPr id="21" name="Straight Arrow Connector 20">
            <a:extLst>
              <a:ext uri="{FF2B5EF4-FFF2-40B4-BE49-F238E27FC236}">
                <a16:creationId xmlns:a16="http://schemas.microsoft.com/office/drawing/2014/main" id="{1CBED54F-9434-4036-BF41-58A37413867E}"/>
              </a:ext>
            </a:extLst>
          </p:cNvPr>
          <p:cNvCxnSpPr>
            <a:cxnSpLocks/>
            <a:endCxn id="22" idx="1"/>
          </p:cNvCxnSpPr>
          <p:nvPr/>
        </p:nvCxnSpPr>
        <p:spPr>
          <a:xfrm flipV="1">
            <a:off x="5805938" y="2330251"/>
            <a:ext cx="68298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C93900A-B6A9-45B5-977D-39BB9C3DA492}"/>
              </a:ext>
            </a:extLst>
          </p:cNvPr>
          <p:cNvSpPr/>
          <p:nvPr/>
        </p:nvSpPr>
        <p:spPr>
          <a:xfrm>
            <a:off x="6488926"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rgbClr val="0070C0"/>
                </a:solidFill>
              </a:rPr>
              <a:t>III – GIỚI THIỆU MỘT SỐ THIẾT BỊ VÀ CÁCH SỬ DỤNG</a:t>
            </a:r>
          </a:p>
        </p:txBody>
      </p:sp>
    </p:spTree>
    <p:extLst>
      <p:ext uri="{BB962C8B-B14F-4D97-AF65-F5344CB8AC3E}">
        <p14:creationId xmlns:p14="http://schemas.microsoft.com/office/powerpoint/2010/main" val="1026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8" name="Group 7">
            <a:extLst>
              <a:ext uri="{FF2B5EF4-FFF2-40B4-BE49-F238E27FC236}">
                <a16:creationId xmlns:a16="http://schemas.microsoft.com/office/drawing/2014/main" id="{B53471E4-04A8-4F9B-87D5-59CDCA0EAE9F}"/>
              </a:ext>
            </a:extLst>
          </p:cNvPr>
          <p:cNvGrpSpPr/>
          <p:nvPr/>
        </p:nvGrpSpPr>
        <p:grpSpPr>
          <a:xfrm>
            <a:off x="5581418" y="1864151"/>
            <a:ext cx="2050550" cy="884842"/>
            <a:chOff x="5264406" y="1215638"/>
            <a:chExt cx="2724885" cy="1063798"/>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4406" y="1264706"/>
              <a:ext cx="2724885" cy="1014730"/>
              <a:chOff x="15292" y="-137"/>
              <a:chExt cx="8657" cy="1598"/>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8657"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a:t>    Hãy cho biết  thông tin có trên nhãn các hoá chất ở Hình 1.1</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pic>
        <p:nvPicPr>
          <p:cNvPr id="10" name="Picture 9">
            <a:extLst>
              <a:ext uri="{FF2B5EF4-FFF2-40B4-BE49-F238E27FC236}">
                <a16:creationId xmlns:a16="http://schemas.microsoft.com/office/drawing/2014/main" id="{2A4D45CE-3EBA-462E-89C2-473CCE88B257}"/>
              </a:ext>
            </a:extLst>
          </p:cNvPr>
          <p:cNvPicPr>
            <a:picLocks noChangeAspect="1"/>
          </p:cNvPicPr>
          <p:nvPr/>
        </p:nvPicPr>
        <p:blipFill>
          <a:blip r:embed="rId8"/>
          <a:stretch>
            <a:fillRect/>
          </a:stretch>
        </p:blipFill>
        <p:spPr>
          <a:xfrm>
            <a:off x="1767356" y="1578976"/>
            <a:ext cx="3277057" cy="1705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8" name="Group 7">
            <a:extLst>
              <a:ext uri="{FF2B5EF4-FFF2-40B4-BE49-F238E27FC236}">
                <a16:creationId xmlns:a16="http://schemas.microsoft.com/office/drawing/2014/main" id="{B53471E4-04A8-4F9B-87D5-59CDCA0EAE9F}"/>
              </a:ext>
            </a:extLst>
          </p:cNvPr>
          <p:cNvGrpSpPr/>
          <p:nvPr/>
        </p:nvGrpSpPr>
        <p:grpSpPr>
          <a:xfrm>
            <a:off x="5401556" y="1457048"/>
            <a:ext cx="1854425" cy="638183"/>
            <a:chOff x="5264406" y="1215638"/>
            <a:chExt cx="2464263" cy="767253"/>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4406" y="1264706"/>
              <a:ext cx="2464263" cy="718185"/>
              <a:chOff x="15292" y="-137"/>
              <a:chExt cx="7829" cy="1131"/>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7829" cy="1131"/>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1100"/>
                  <a:t>    Hãy cho biết thông tin có trên nhãn các hoá chất ở Hình 1.1</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pic>
        <p:nvPicPr>
          <p:cNvPr id="10" name="Picture 9">
            <a:extLst>
              <a:ext uri="{FF2B5EF4-FFF2-40B4-BE49-F238E27FC236}">
                <a16:creationId xmlns:a16="http://schemas.microsoft.com/office/drawing/2014/main" id="{2A4D45CE-3EBA-462E-89C2-473CCE88B257}"/>
              </a:ext>
            </a:extLst>
          </p:cNvPr>
          <p:cNvPicPr>
            <a:picLocks noChangeAspect="1"/>
          </p:cNvPicPr>
          <p:nvPr/>
        </p:nvPicPr>
        <p:blipFill>
          <a:blip r:embed="rId8"/>
          <a:stretch>
            <a:fillRect/>
          </a:stretch>
        </p:blipFill>
        <p:spPr>
          <a:xfrm>
            <a:off x="2755510" y="1381082"/>
            <a:ext cx="2265223" cy="884842"/>
          </a:xfrm>
          <a:prstGeom prst="rect">
            <a:avLst/>
          </a:prstGeom>
        </p:spPr>
      </p:pic>
      <p:graphicFrame>
        <p:nvGraphicFramePr>
          <p:cNvPr id="2" name="Table 1">
            <a:extLst>
              <a:ext uri="{FF2B5EF4-FFF2-40B4-BE49-F238E27FC236}">
                <a16:creationId xmlns:a16="http://schemas.microsoft.com/office/drawing/2014/main" id="{912E8AD0-CAE0-4516-8C9E-155005DB5D24}"/>
              </a:ext>
            </a:extLst>
          </p:cNvPr>
          <p:cNvGraphicFramePr>
            <a:graphicFrameLocks noGrp="1"/>
          </p:cNvGraphicFramePr>
          <p:nvPr>
            <p:extLst>
              <p:ext uri="{D42A27DB-BD31-4B8C-83A1-F6EECF244321}">
                <p14:modId xmlns:p14="http://schemas.microsoft.com/office/powerpoint/2010/main" val="99777238"/>
              </p:ext>
            </p:extLst>
          </p:nvPr>
        </p:nvGraphicFramePr>
        <p:xfrm>
          <a:off x="720899" y="2616982"/>
          <a:ext cx="7569408" cy="2336800"/>
        </p:xfrm>
        <a:graphic>
          <a:graphicData uri="http://schemas.openxmlformats.org/drawingml/2006/table">
            <a:tbl>
              <a:tblPr firstRow="1" bandRow="1">
                <a:tableStyleId>{8799B23B-EC83-4686-B30A-512413B5E67A}</a:tableStyleId>
              </a:tblPr>
              <a:tblGrid>
                <a:gridCol w="2523136">
                  <a:extLst>
                    <a:ext uri="{9D8B030D-6E8A-4147-A177-3AD203B41FA5}">
                      <a16:colId xmlns:a16="http://schemas.microsoft.com/office/drawing/2014/main" val="2019994780"/>
                    </a:ext>
                  </a:extLst>
                </a:gridCol>
                <a:gridCol w="2523136">
                  <a:extLst>
                    <a:ext uri="{9D8B030D-6E8A-4147-A177-3AD203B41FA5}">
                      <a16:colId xmlns:a16="http://schemas.microsoft.com/office/drawing/2014/main" val="2743450795"/>
                    </a:ext>
                  </a:extLst>
                </a:gridCol>
                <a:gridCol w="2523136">
                  <a:extLst>
                    <a:ext uri="{9D8B030D-6E8A-4147-A177-3AD203B41FA5}">
                      <a16:colId xmlns:a16="http://schemas.microsoft.com/office/drawing/2014/main" val="955802073"/>
                    </a:ext>
                  </a:extLst>
                </a:gridCol>
              </a:tblGrid>
              <a:tr h="370840">
                <a:tc>
                  <a:txBody>
                    <a:bodyPr/>
                    <a:lstStyle/>
                    <a:p>
                      <a:pPr algn="ctr"/>
                      <a:r>
                        <a:rPr lang="en-US">
                          <a:solidFill>
                            <a:srgbClr val="FFFF00"/>
                          </a:solidFill>
                        </a:rPr>
                        <a:t>Nhãn a</a:t>
                      </a:r>
                    </a:p>
                  </a:txBody>
                  <a:tcPr/>
                </a:tc>
                <a:tc>
                  <a:txBody>
                    <a:bodyPr/>
                    <a:lstStyle/>
                    <a:p>
                      <a:pPr algn="ctr"/>
                      <a:r>
                        <a:rPr lang="en-US">
                          <a:solidFill>
                            <a:srgbClr val="FFFF00"/>
                          </a:solidFill>
                        </a:rPr>
                        <a:t>Nhãn b</a:t>
                      </a:r>
                    </a:p>
                  </a:txBody>
                  <a:tcPr/>
                </a:tc>
                <a:tc>
                  <a:txBody>
                    <a:bodyPr/>
                    <a:lstStyle/>
                    <a:p>
                      <a:pPr algn="ctr"/>
                      <a:r>
                        <a:rPr lang="en-US">
                          <a:solidFill>
                            <a:srgbClr val="FFFF00"/>
                          </a:solidFill>
                        </a:rPr>
                        <a:t>Nhãn c</a:t>
                      </a:r>
                    </a:p>
                  </a:txBody>
                  <a:tcPr/>
                </a:tc>
                <a:extLst>
                  <a:ext uri="{0D108BD9-81ED-4DB2-BD59-A6C34878D82A}">
                    <a16:rowId xmlns:a16="http://schemas.microsoft.com/office/drawing/2014/main" val="4038473212"/>
                  </a:ext>
                </a:extLst>
              </a:tr>
              <a:tr h="370840">
                <a:tc>
                  <a:txBody>
                    <a:bodyPr/>
                    <a:lstStyle/>
                    <a:p>
                      <a:r>
                        <a:rPr lang="vi-VN" sz="1200" b="0" i="0" kern="1200">
                          <a:solidFill>
                            <a:schemeClr val="bg1"/>
                          </a:solidFill>
                          <a:effectLst/>
                          <a:latin typeface="+mn-lt"/>
                          <a:ea typeface="+mn-ea"/>
                          <a:cs typeface="+mn-cs"/>
                        </a:rPr>
                        <a:t>+ Tên hoá chất: sodium hydroxide.</a:t>
                      </a:r>
                    </a:p>
                    <a:p>
                      <a:r>
                        <a:rPr lang="vi-VN" sz="1200" b="0" i="0" kern="1200">
                          <a:solidFill>
                            <a:schemeClr val="bg1"/>
                          </a:solidFill>
                          <a:effectLst/>
                          <a:latin typeface="+mn-lt"/>
                          <a:ea typeface="+mn-ea"/>
                          <a:cs typeface="+mn-cs"/>
                        </a:rPr>
                        <a:t>+ Công thức hoá học: NaOH.</a:t>
                      </a:r>
                    </a:p>
                    <a:p>
                      <a:r>
                        <a:rPr lang="vi-VN" sz="1200" b="0" i="0" kern="1200">
                          <a:solidFill>
                            <a:schemeClr val="bg1"/>
                          </a:solidFill>
                          <a:effectLst/>
                          <a:latin typeface="+mn-lt"/>
                          <a:ea typeface="+mn-ea"/>
                          <a:cs typeface="+mn-cs"/>
                        </a:rPr>
                        <a:t>+ Độ tinh khiết: AR – hoá chất tinh khiết.</a:t>
                      </a:r>
                    </a:p>
                    <a:p>
                      <a:r>
                        <a:rPr lang="vi-VN" sz="1200" b="0" i="0" kern="1200">
                          <a:solidFill>
                            <a:schemeClr val="bg1"/>
                          </a:solidFill>
                          <a:effectLst/>
                          <a:latin typeface="+mn-lt"/>
                          <a:ea typeface="+mn-ea"/>
                          <a:cs typeface="+mn-cs"/>
                        </a:rPr>
                        <a:t>+ Khối lượng: 500g.</a:t>
                      </a:r>
                    </a:p>
                    <a:p>
                      <a:r>
                        <a:rPr lang="vi-VN" sz="1200" b="0" i="0" kern="1200">
                          <a:solidFill>
                            <a:schemeClr val="bg1"/>
                          </a:solidFill>
                          <a:effectLst/>
                          <a:latin typeface="+mn-lt"/>
                          <a:ea typeface="+mn-ea"/>
                          <a:cs typeface="+mn-cs"/>
                        </a:rPr>
                        <a:t>+ Tiêu chuẩn chất lượng: TCCS 51/2008/HCĐG.</a:t>
                      </a:r>
                    </a:p>
                    <a:p>
                      <a:r>
                        <a:rPr lang="vi-VN" sz="1200" b="0" i="0" kern="1200">
                          <a:solidFill>
                            <a:schemeClr val="bg1"/>
                          </a:solidFill>
                          <a:effectLst/>
                          <a:latin typeface="+mn-lt"/>
                          <a:ea typeface="+mn-ea"/>
                          <a:cs typeface="+mn-cs"/>
                        </a:rPr>
                        <a:t>+ Hạn sử dụng: 3 năm kể từ ngày sản xuất.</a:t>
                      </a:r>
                    </a:p>
                  </a:txBody>
                  <a:tcPr/>
                </a:tc>
                <a:tc>
                  <a:txBody>
                    <a:bodyPr/>
                    <a:lstStyle/>
                    <a:p>
                      <a:r>
                        <a:rPr lang="vi-VN" sz="1350" b="0" i="0" kern="1200">
                          <a:solidFill>
                            <a:schemeClr val="bg1"/>
                          </a:solidFill>
                          <a:effectLst/>
                          <a:latin typeface="+mn-lt"/>
                          <a:ea typeface="+mn-ea"/>
                          <a:cs typeface="+mn-cs"/>
                        </a:rPr>
                        <a:t>+ Tên hoá chất: Hydrochloric acid.</a:t>
                      </a:r>
                    </a:p>
                    <a:p>
                      <a:r>
                        <a:rPr lang="vi-VN" sz="1350" b="0" i="0" kern="1200">
                          <a:solidFill>
                            <a:schemeClr val="bg1"/>
                          </a:solidFill>
                          <a:effectLst/>
                          <a:latin typeface="+mn-lt"/>
                          <a:ea typeface="+mn-ea"/>
                          <a:cs typeface="+mn-cs"/>
                        </a:rPr>
                        <a:t>+ Nồng độ chất tan: 37%.</a:t>
                      </a:r>
                    </a:p>
                    <a:p>
                      <a:r>
                        <a:rPr lang="vi-VN" sz="1350" b="0" i="0" kern="1200">
                          <a:solidFill>
                            <a:schemeClr val="bg1"/>
                          </a:solidFill>
                          <a:effectLst/>
                          <a:latin typeface="+mn-lt"/>
                          <a:ea typeface="+mn-ea"/>
                          <a:cs typeface="+mn-cs"/>
                        </a:rPr>
                        <a:t>+ Công thức hoá học: HCl.</a:t>
                      </a:r>
                    </a:p>
                    <a:p>
                      <a:r>
                        <a:rPr lang="vi-VN" sz="1350" b="0" i="0" kern="1200">
                          <a:solidFill>
                            <a:schemeClr val="bg1"/>
                          </a:solidFill>
                          <a:effectLst/>
                          <a:latin typeface="+mn-lt"/>
                          <a:ea typeface="+mn-ea"/>
                          <a:cs typeface="+mn-cs"/>
                        </a:rPr>
                        <a:t>+ Khối lượng mol: 36,46 g/mol.</a:t>
                      </a:r>
                    </a:p>
                    <a:p>
                      <a:r>
                        <a:rPr lang="vi-VN" sz="1350" b="0" i="0" kern="1200">
                          <a:solidFill>
                            <a:schemeClr val="bg1"/>
                          </a:solidFill>
                          <a:effectLst/>
                          <a:latin typeface="+mn-lt"/>
                          <a:ea typeface="+mn-ea"/>
                          <a:cs typeface="+mn-cs"/>
                        </a:rPr>
                        <a:t>+ Các kí hiệu cảnh báo:</a:t>
                      </a:r>
                    </a:p>
                    <a:p>
                      <a:pPr algn="ctr"/>
                      <a:endParaRPr lang="en-US"/>
                    </a:p>
                  </a:txBody>
                  <a:tcPr/>
                </a:tc>
                <a:tc>
                  <a:txBody>
                    <a:bodyPr/>
                    <a:lstStyle/>
                    <a:p>
                      <a:r>
                        <a:rPr lang="vi-VN" sz="1350" b="0" i="0" kern="1200">
                          <a:solidFill>
                            <a:schemeClr val="tx1"/>
                          </a:solidFill>
                          <a:effectLst/>
                          <a:latin typeface="+mn-lt"/>
                          <a:ea typeface="+mn-ea"/>
                          <a:cs typeface="+mn-cs"/>
                        </a:rPr>
                        <a:t> </a:t>
                      </a:r>
                      <a:r>
                        <a:rPr lang="en-US" sz="1350" b="0" i="0" kern="1200">
                          <a:solidFill>
                            <a:schemeClr val="bg1"/>
                          </a:solidFill>
                          <a:effectLst/>
                          <a:latin typeface="+mn-lt"/>
                          <a:ea typeface="+mn-ea"/>
                          <a:cs typeface="+mn-cs"/>
                        </a:rPr>
                        <a:t>      </a:t>
                      </a:r>
                      <a:r>
                        <a:rPr lang="vi-VN" sz="1200" b="0" i="0" kern="1200">
                          <a:solidFill>
                            <a:schemeClr val="bg1"/>
                          </a:solidFill>
                          <a:effectLst/>
                          <a:latin typeface="+mn-lt"/>
                          <a:ea typeface="+mn-ea"/>
                          <a:cs typeface="+mn-cs"/>
                        </a:rPr>
                        <a:t>: Lưu ý khi vận chuyển, hoá chất nguy hiểm.</a:t>
                      </a:r>
                    </a:p>
                    <a:p>
                      <a:r>
                        <a:rPr lang="vi-VN" sz="1200" b="1" i="0" kern="1200">
                          <a:solidFill>
                            <a:schemeClr val="bg1"/>
                          </a:solidFill>
                          <a:effectLst/>
                          <a:latin typeface="+mn-lt"/>
                          <a:ea typeface="+mn-ea"/>
                          <a:cs typeface="+mn-cs"/>
                        </a:rPr>
                        <a:t>+ </a:t>
                      </a:r>
                      <a:r>
                        <a:rPr lang="vi-VN" sz="1200" b="0" i="0" kern="1200">
                          <a:solidFill>
                            <a:schemeClr val="bg1"/>
                          </a:solidFill>
                          <a:effectLst/>
                          <a:latin typeface="+mn-lt"/>
                          <a:ea typeface="+mn-ea"/>
                          <a:cs typeface="+mn-cs"/>
                        </a:rPr>
                        <a:t>Oxidizing: có tính oxi hoá.</a:t>
                      </a:r>
                    </a:p>
                    <a:p>
                      <a:r>
                        <a:rPr lang="vi-VN" sz="1200" b="0" i="0" kern="1200">
                          <a:solidFill>
                            <a:schemeClr val="bg1"/>
                          </a:solidFill>
                          <a:effectLst/>
                          <a:latin typeface="+mn-lt"/>
                          <a:ea typeface="+mn-ea"/>
                          <a:cs typeface="+mn-cs"/>
                        </a:rPr>
                        <a:t>+ Gas: thể khí.</a:t>
                      </a:r>
                    </a:p>
                    <a:p>
                      <a:r>
                        <a:rPr lang="vi-VN" sz="1200" b="0" i="0" kern="1200">
                          <a:solidFill>
                            <a:schemeClr val="bg1"/>
                          </a:solidFill>
                          <a:effectLst/>
                          <a:latin typeface="+mn-lt"/>
                          <a:ea typeface="+mn-ea"/>
                          <a:cs typeface="+mn-cs"/>
                        </a:rPr>
                        <a:t>+ Tên chất: oxygen.</a:t>
                      </a:r>
                    </a:p>
                    <a:p>
                      <a:r>
                        <a:rPr lang="vi-VN" sz="1200" b="0" i="0" kern="1200">
                          <a:solidFill>
                            <a:schemeClr val="bg1"/>
                          </a:solidFill>
                          <a:effectLst/>
                          <a:latin typeface="+mn-lt"/>
                          <a:ea typeface="+mn-ea"/>
                          <a:cs typeface="+mn-cs"/>
                        </a:rPr>
                        <a:t>+ Mã số: UN 1072 – mã số này là danh mục để xác định hoá chất nguy hiểm oxygen, nén.</a:t>
                      </a:r>
                    </a:p>
                    <a:p>
                      <a:r>
                        <a:rPr lang="vi-VN" sz="1200" b="0" i="0" kern="1200">
                          <a:solidFill>
                            <a:schemeClr val="bg1"/>
                          </a:solidFill>
                          <a:effectLst/>
                          <a:latin typeface="+mn-lt"/>
                          <a:ea typeface="+mn-ea"/>
                          <a:cs typeface="+mn-cs"/>
                        </a:rPr>
                        <a:t>+ Khối lượng: 25 kg.</a:t>
                      </a:r>
                    </a:p>
                    <a:p>
                      <a:pPr algn="ctr"/>
                      <a:endParaRPr lang="en-US"/>
                    </a:p>
                  </a:txBody>
                  <a:tcPr/>
                </a:tc>
                <a:extLst>
                  <a:ext uri="{0D108BD9-81ED-4DB2-BD59-A6C34878D82A}">
                    <a16:rowId xmlns:a16="http://schemas.microsoft.com/office/drawing/2014/main" val="2531479488"/>
                  </a:ext>
                </a:extLst>
              </a:tr>
            </a:tbl>
          </a:graphicData>
        </a:graphic>
      </p:graphicFrame>
      <p:sp>
        <p:nvSpPr>
          <p:cNvPr id="28" name="Title 1">
            <a:extLst>
              <a:ext uri="{FF2B5EF4-FFF2-40B4-BE49-F238E27FC236}">
                <a16:creationId xmlns:a16="http://schemas.microsoft.com/office/drawing/2014/main" id="{21F8AB0D-2425-497A-9A32-776C7F4E235B}"/>
              </a:ext>
            </a:extLst>
          </p:cNvPr>
          <p:cNvSpPr txBox="1">
            <a:spLocks/>
          </p:cNvSpPr>
          <p:nvPr/>
        </p:nvSpPr>
        <p:spPr>
          <a:xfrm>
            <a:off x="3236756" y="2365356"/>
            <a:ext cx="2164800" cy="243399"/>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buClrTx/>
              <a:buNone/>
            </a:pPr>
            <a:r>
              <a:rPr lang="en-US" sz="1800" b="0">
                <a:solidFill>
                  <a:schemeClr val="bg1"/>
                </a:solidFill>
                <a:latin typeface="Comic Sans MS" panose="030F0702030302020204" pitchFamily="66" charset="0"/>
              </a:rPr>
              <a:t>BÀI GIẢI</a:t>
            </a:r>
          </a:p>
        </p:txBody>
      </p:sp>
      <p:pic>
        <p:nvPicPr>
          <p:cNvPr id="7170" name="Picture 2" descr="Hãy cho biết thông tin có trên các nhãn hoá chất ở Hình 1.1">
            <a:extLst>
              <a:ext uri="{FF2B5EF4-FFF2-40B4-BE49-F238E27FC236}">
                <a16:creationId xmlns:a16="http://schemas.microsoft.com/office/drawing/2014/main" id="{7497B284-21E6-4517-8716-812441194E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318" y="4457304"/>
            <a:ext cx="1819275" cy="1528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ãy cho biết thông tin có trên các nhãn hoá chất ở Hình 1.1">
            <a:extLst>
              <a:ext uri="{FF2B5EF4-FFF2-40B4-BE49-F238E27FC236}">
                <a16:creationId xmlns:a16="http://schemas.microsoft.com/office/drawing/2014/main" id="{7D757A7E-5A4D-4415-8E23-A600186FD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8933" y="3019203"/>
            <a:ext cx="318056" cy="2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1000"/>
                                        <p:tgtEl>
                                          <p:spTgt spid="7172"/>
                                        </p:tgtEl>
                                      </p:cBhvr>
                                    </p:animEffect>
                                    <p:anim calcmode="lin" valueType="num">
                                      <p:cBhvr>
                                        <p:cTn id="21" dur="1000" fill="hold"/>
                                        <p:tgtEl>
                                          <p:spTgt spid="7172"/>
                                        </p:tgtEl>
                                        <p:attrNameLst>
                                          <p:attrName>ppt_x</p:attrName>
                                        </p:attrNameLst>
                                      </p:cBhvr>
                                      <p:tavLst>
                                        <p:tav tm="0">
                                          <p:val>
                                            <p:strVal val="#ppt_x"/>
                                          </p:val>
                                        </p:tav>
                                        <p:tav tm="100000">
                                          <p:val>
                                            <p:strVal val="#ppt_x"/>
                                          </p:val>
                                        </p:tav>
                                      </p:tavLst>
                                    </p:anim>
                                    <p:anim calcmode="lin" valueType="num">
                                      <p:cBhvr>
                                        <p:cTn id="22" dur="1000" fill="hold"/>
                                        <p:tgtEl>
                                          <p:spTgt spid="717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1000"/>
                                        <p:tgtEl>
                                          <p:spTgt spid="7170"/>
                                        </p:tgtEl>
                                      </p:cBhvr>
                                    </p:animEffect>
                                    <p:anim calcmode="lin" valueType="num">
                                      <p:cBhvr>
                                        <p:cTn id="27" dur="1000" fill="hold"/>
                                        <p:tgtEl>
                                          <p:spTgt spid="7170"/>
                                        </p:tgtEl>
                                        <p:attrNameLst>
                                          <p:attrName>ppt_x</p:attrName>
                                        </p:attrNameLst>
                                      </p:cBhvr>
                                      <p:tavLst>
                                        <p:tav tm="0">
                                          <p:val>
                                            <p:strVal val="#ppt_x"/>
                                          </p:val>
                                        </p:tav>
                                        <p:tav tm="100000">
                                          <p:val>
                                            <p:strVal val="#ppt_x"/>
                                          </p:val>
                                        </p:tav>
                                      </p:tavLst>
                                    </p:anim>
                                    <p:anim calcmode="lin" valueType="num">
                                      <p:cBhvr>
                                        <p:cTn id="28"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 </a:t>
            </a:r>
            <a:r>
              <a:rPr lang="en-US" sz="2400">
                <a:solidFill>
                  <a:srgbClr val="FFC000"/>
                </a:solidFill>
                <a:latin typeface="Patrick Hand" panose="020B0604020202020204" charset="0"/>
              </a:rPr>
              <a:t>NHẬN BIẾT HOÁ CHẤT VÀ QUY TẮC SỬ DỤNG HOÁ CHẤT AN TOÀN TRONG PHÒNG THÍ NGHIỆM</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8" y="1077713"/>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Nhận biết hoá chất</a:t>
            </a:r>
            <a:endParaRPr lang="en-US" sz="200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1121442"/>
            <a:chOff x="870025" y="1465614"/>
            <a:chExt cx="6923875" cy="1121442"/>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1121442"/>
              <a:chOff x="853954" y="1231613"/>
              <a:chExt cx="6923875" cy="1121442"/>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9893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Nhận biết hoá chất: Các hoá chất được đựng trong chai hoặc lọ kín và có dán nhãn ghi đầy đủ thông tin, bao gồm tên, công thức, trọng lượng hoặc thể tích, độ tinh khiết, nhà sản xuất, cảnh báo và điều kiện bảo quản. Các dụng dịch cần ghi rõ nồng độ của chất tan.</a:t>
                </a:r>
                <a:endParaRPr lang="en-US"/>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oogle Shape;1087;p49">
            <a:extLst>
              <a:ext uri="{FF2B5EF4-FFF2-40B4-BE49-F238E27FC236}">
                <a16:creationId xmlns:a16="http://schemas.microsoft.com/office/drawing/2014/main" id="{7D29508D-6BCC-43F8-A237-830A69FBCB5F}"/>
              </a:ext>
            </a:extLst>
          </p:cNvPr>
          <p:cNvGrpSpPr/>
          <p:nvPr/>
        </p:nvGrpSpPr>
        <p:grpSpPr>
          <a:xfrm>
            <a:off x="6788794" y="2252132"/>
            <a:ext cx="2355206" cy="2873927"/>
            <a:chOff x="2039108" y="678179"/>
            <a:chExt cx="1846062" cy="2319889"/>
          </a:xfrm>
        </p:grpSpPr>
        <p:grpSp>
          <p:nvGrpSpPr>
            <p:cNvPr id="38" name="Google Shape;1088;p49">
              <a:extLst>
                <a:ext uri="{FF2B5EF4-FFF2-40B4-BE49-F238E27FC236}">
                  <a16:creationId xmlns:a16="http://schemas.microsoft.com/office/drawing/2014/main" id="{E9495406-FF87-4E10-85D2-906DD92522A2}"/>
                </a:ext>
              </a:extLst>
            </p:cNvPr>
            <p:cNvGrpSpPr/>
            <p:nvPr/>
          </p:nvGrpSpPr>
          <p:grpSpPr>
            <a:xfrm>
              <a:off x="2039108" y="678179"/>
              <a:ext cx="1846062" cy="2319889"/>
              <a:chOff x="-1122992" y="804804"/>
              <a:chExt cx="1846062" cy="2319889"/>
            </a:xfrm>
          </p:grpSpPr>
          <p:sp>
            <p:nvSpPr>
              <p:cNvPr id="40" name="Google Shape;1089;p49">
                <a:extLst>
                  <a:ext uri="{FF2B5EF4-FFF2-40B4-BE49-F238E27FC236}">
                    <a16:creationId xmlns:a16="http://schemas.microsoft.com/office/drawing/2014/main" id="{B0CDDEE1-71BE-45B4-BE64-5B55F1ECD9F4}"/>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0;p49">
                <a:extLst>
                  <a:ext uri="{FF2B5EF4-FFF2-40B4-BE49-F238E27FC236}">
                    <a16:creationId xmlns:a16="http://schemas.microsoft.com/office/drawing/2014/main" id="{CEEFB685-A73E-4655-AD86-2A69BF20105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1;p49">
                <a:extLst>
                  <a:ext uri="{FF2B5EF4-FFF2-40B4-BE49-F238E27FC236}">
                    <a16:creationId xmlns:a16="http://schemas.microsoft.com/office/drawing/2014/main" id="{7DC22BCD-6582-4E8F-8FD1-0CF03D3938BB}"/>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2;p49">
                <a:extLst>
                  <a:ext uri="{FF2B5EF4-FFF2-40B4-BE49-F238E27FC236}">
                    <a16:creationId xmlns:a16="http://schemas.microsoft.com/office/drawing/2014/main" id="{F60F49B8-5EA5-4A9A-ACF8-02FB77BE2549}"/>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3;p49">
                <a:extLst>
                  <a:ext uri="{FF2B5EF4-FFF2-40B4-BE49-F238E27FC236}">
                    <a16:creationId xmlns:a16="http://schemas.microsoft.com/office/drawing/2014/main" id="{4B403D5A-9C66-4CB2-BD2C-901818C174CF}"/>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4;p49">
                <a:extLst>
                  <a:ext uri="{FF2B5EF4-FFF2-40B4-BE49-F238E27FC236}">
                    <a16:creationId xmlns:a16="http://schemas.microsoft.com/office/drawing/2014/main" id="{896FCF61-12B9-4F91-B655-0C61B4206621}"/>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5;p49">
                <a:extLst>
                  <a:ext uri="{FF2B5EF4-FFF2-40B4-BE49-F238E27FC236}">
                    <a16:creationId xmlns:a16="http://schemas.microsoft.com/office/drawing/2014/main" id="{7314E17B-21EC-45AF-8ABB-FF1FB11357D3}"/>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6;p49">
                <a:extLst>
                  <a:ext uri="{FF2B5EF4-FFF2-40B4-BE49-F238E27FC236}">
                    <a16:creationId xmlns:a16="http://schemas.microsoft.com/office/drawing/2014/main" id="{3FC69C0D-C141-4A43-9951-05F52156DA0D}"/>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97;p49">
                <a:extLst>
                  <a:ext uri="{FF2B5EF4-FFF2-40B4-BE49-F238E27FC236}">
                    <a16:creationId xmlns:a16="http://schemas.microsoft.com/office/drawing/2014/main" id="{FFB28E9D-8749-42CE-838C-F51306FBEE48}"/>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98;p49">
                <a:extLst>
                  <a:ext uri="{FF2B5EF4-FFF2-40B4-BE49-F238E27FC236}">
                    <a16:creationId xmlns:a16="http://schemas.microsoft.com/office/drawing/2014/main" id="{EC3EF3EB-64C3-4323-B7D9-9F035368480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9;p49">
                <a:extLst>
                  <a:ext uri="{FF2B5EF4-FFF2-40B4-BE49-F238E27FC236}">
                    <a16:creationId xmlns:a16="http://schemas.microsoft.com/office/drawing/2014/main" id="{966F7610-A658-4306-B193-1105DEBF001D}"/>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0;p49">
                <a:extLst>
                  <a:ext uri="{FF2B5EF4-FFF2-40B4-BE49-F238E27FC236}">
                    <a16:creationId xmlns:a16="http://schemas.microsoft.com/office/drawing/2014/main" id="{E998772D-C1E0-4E79-877E-FBC755C023EE}"/>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1;p49">
                <a:extLst>
                  <a:ext uri="{FF2B5EF4-FFF2-40B4-BE49-F238E27FC236}">
                    <a16:creationId xmlns:a16="http://schemas.microsoft.com/office/drawing/2014/main" id="{FE399046-70FC-4D3B-9533-83E25A8D055D}"/>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2;p49">
                <a:extLst>
                  <a:ext uri="{FF2B5EF4-FFF2-40B4-BE49-F238E27FC236}">
                    <a16:creationId xmlns:a16="http://schemas.microsoft.com/office/drawing/2014/main" id="{58013E51-B13F-4B9A-9305-8450654AC2EA}"/>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3;p49">
                <a:extLst>
                  <a:ext uri="{FF2B5EF4-FFF2-40B4-BE49-F238E27FC236}">
                    <a16:creationId xmlns:a16="http://schemas.microsoft.com/office/drawing/2014/main" id="{355B4A2B-244B-441E-BF74-6D16B7EF06A2}"/>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4;p49">
                <a:extLst>
                  <a:ext uri="{FF2B5EF4-FFF2-40B4-BE49-F238E27FC236}">
                    <a16:creationId xmlns:a16="http://schemas.microsoft.com/office/drawing/2014/main" id="{4A289C7B-1FEE-4A77-95E6-6789BDC31A71}"/>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5;p49">
                <a:extLst>
                  <a:ext uri="{FF2B5EF4-FFF2-40B4-BE49-F238E27FC236}">
                    <a16:creationId xmlns:a16="http://schemas.microsoft.com/office/drawing/2014/main" id="{5A41953A-0902-43E9-9DC9-FF67E8234D4C}"/>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6;p49">
                <a:extLst>
                  <a:ext uri="{FF2B5EF4-FFF2-40B4-BE49-F238E27FC236}">
                    <a16:creationId xmlns:a16="http://schemas.microsoft.com/office/drawing/2014/main" id="{F1AF670C-04B6-4961-984C-3EADD5764BBA}"/>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7;p49">
                <a:extLst>
                  <a:ext uri="{FF2B5EF4-FFF2-40B4-BE49-F238E27FC236}">
                    <a16:creationId xmlns:a16="http://schemas.microsoft.com/office/drawing/2014/main" id="{3B0598FE-87DA-4C08-BC34-C0CEE5C1D09F}"/>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08;p49">
                <a:extLst>
                  <a:ext uri="{FF2B5EF4-FFF2-40B4-BE49-F238E27FC236}">
                    <a16:creationId xmlns:a16="http://schemas.microsoft.com/office/drawing/2014/main" id="{2C3B0150-403A-445C-A761-F0C64B455134}"/>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09;p49">
                <a:extLst>
                  <a:ext uri="{FF2B5EF4-FFF2-40B4-BE49-F238E27FC236}">
                    <a16:creationId xmlns:a16="http://schemas.microsoft.com/office/drawing/2014/main" id="{C59CE73D-492E-4AB4-B6FA-2FFBB9AD69FA}"/>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10;p49">
                <a:extLst>
                  <a:ext uri="{FF2B5EF4-FFF2-40B4-BE49-F238E27FC236}">
                    <a16:creationId xmlns:a16="http://schemas.microsoft.com/office/drawing/2014/main" id="{2988E69E-AE6B-43FF-A0AF-1400F8F4D594}"/>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11;p49">
                <a:extLst>
                  <a:ext uri="{FF2B5EF4-FFF2-40B4-BE49-F238E27FC236}">
                    <a16:creationId xmlns:a16="http://schemas.microsoft.com/office/drawing/2014/main" id="{D1198B7F-B278-49D5-8B5D-0B089EC571E5}"/>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12;p49">
                <a:extLst>
                  <a:ext uri="{FF2B5EF4-FFF2-40B4-BE49-F238E27FC236}">
                    <a16:creationId xmlns:a16="http://schemas.microsoft.com/office/drawing/2014/main" id="{3DAE5372-FEBA-4E80-AAFD-705F45941C9C}"/>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13;p49">
                <a:extLst>
                  <a:ext uri="{FF2B5EF4-FFF2-40B4-BE49-F238E27FC236}">
                    <a16:creationId xmlns:a16="http://schemas.microsoft.com/office/drawing/2014/main" id="{CB52331A-85CE-4051-86F1-C0DA5BE276E9}"/>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14;p49">
                <a:extLst>
                  <a:ext uri="{FF2B5EF4-FFF2-40B4-BE49-F238E27FC236}">
                    <a16:creationId xmlns:a16="http://schemas.microsoft.com/office/drawing/2014/main" id="{AC0F4D1C-5FFC-4FC5-A27F-48ACF668728D}"/>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15;p49">
                <a:extLst>
                  <a:ext uri="{FF2B5EF4-FFF2-40B4-BE49-F238E27FC236}">
                    <a16:creationId xmlns:a16="http://schemas.microsoft.com/office/drawing/2014/main" id="{866BD2F6-B257-445C-9BAE-481C28222A57}"/>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16;p49">
                <a:extLst>
                  <a:ext uri="{FF2B5EF4-FFF2-40B4-BE49-F238E27FC236}">
                    <a16:creationId xmlns:a16="http://schemas.microsoft.com/office/drawing/2014/main" id="{43845545-225A-49CB-8800-AF625BE90EC0}"/>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17;p49">
                <a:extLst>
                  <a:ext uri="{FF2B5EF4-FFF2-40B4-BE49-F238E27FC236}">
                    <a16:creationId xmlns:a16="http://schemas.microsoft.com/office/drawing/2014/main" id="{103F1E11-9650-41F8-8C17-EDC7A69CA8EA}"/>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18;p49">
                <a:extLst>
                  <a:ext uri="{FF2B5EF4-FFF2-40B4-BE49-F238E27FC236}">
                    <a16:creationId xmlns:a16="http://schemas.microsoft.com/office/drawing/2014/main" id="{558799E8-0341-4094-88E5-24757771AC39}"/>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19;p49">
                <a:extLst>
                  <a:ext uri="{FF2B5EF4-FFF2-40B4-BE49-F238E27FC236}">
                    <a16:creationId xmlns:a16="http://schemas.microsoft.com/office/drawing/2014/main" id="{A234446A-4C2B-4C52-AA2A-092D9B7EACDC}"/>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20;p49">
                <a:extLst>
                  <a:ext uri="{FF2B5EF4-FFF2-40B4-BE49-F238E27FC236}">
                    <a16:creationId xmlns:a16="http://schemas.microsoft.com/office/drawing/2014/main" id="{F1E3935C-F228-4009-BAAA-6A16D1DF5DFF}"/>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21;p49">
                <a:extLst>
                  <a:ext uri="{FF2B5EF4-FFF2-40B4-BE49-F238E27FC236}">
                    <a16:creationId xmlns:a16="http://schemas.microsoft.com/office/drawing/2014/main" id="{7776AD33-180E-440C-90AA-E8DC01FD45F2}"/>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22;p49">
                <a:extLst>
                  <a:ext uri="{FF2B5EF4-FFF2-40B4-BE49-F238E27FC236}">
                    <a16:creationId xmlns:a16="http://schemas.microsoft.com/office/drawing/2014/main" id="{E461FF65-F3A2-4EA6-A53B-33D1FB824501}"/>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23;p49">
                <a:extLst>
                  <a:ext uri="{FF2B5EF4-FFF2-40B4-BE49-F238E27FC236}">
                    <a16:creationId xmlns:a16="http://schemas.microsoft.com/office/drawing/2014/main" id="{0DDB0884-9D00-4101-8568-320696A14DF3}"/>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24;p49">
                <a:extLst>
                  <a:ext uri="{FF2B5EF4-FFF2-40B4-BE49-F238E27FC236}">
                    <a16:creationId xmlns:a16="http://schemas.microsoft.com/office/drawing/2014/main" id="{B75D4A6B-D946-4ABF-886D-6AD7A96FA25E}"/>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125;p49">
              <a:extLst>
                <a:ext uri="{FF2B5EF4-FFF2-40B4-BE49-F238E27FC236}">
                  <a16:creationId xmlns:a16="http://schemas.microsoft.com/office/drawing/2014/main" id="{80558BB7-0E38-44B3-BDA3-1C58DBE1F1D8}"/>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2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697505"/>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Quy tắc sử dụng hoá chất an toàn trong phòng thí nghiệm</a:t>
            </a:r>
            <a:endParaRPr lang="en-US" sz="2000">
              <a:solidFill>
                <a:srgbClr val="92D050"/>
              </a:solidFill>
              <a:latin typeface="Patrick Hand" panose="020B0604020202020204" charset="0"/>
            </a:endParaRPr>
          </a:p>
        </p:txBody>
      </p:sp>
      <p:grpSp>
        <p:nvGrpSpPr>
          <p:cNvPr id="82" name="Group 81">
            <a:extLst>
              <a:ext uri="{FF2B5EF4-FFF2-40B4-BE49-F238E27FC236}">
                <a16:creationId xmlns:a16="http://schemas.microsoft.com/office/drawing/2014/main" id="{D57B991F-8748-45D5-A63F-F141B1147DEE}"/>
              </a:ext>
            </a:extLst>
          </p:cNvPr>
          <p:cNvGrpSpPr/>
          <p:nvPr/>
        </p:nvGrpSpPr>
        <p:grpSpPr>
          <a:xfrm>
            <a:off x="546462" y="1195284"/>
            <a:ext cx="7504866" cy="870827"/>
            <a:chOff x="5264406" y="1215638"/>
            <a:chExt cx="9972884" cy="1063798"/>
          </a:xfrm>
        </p:grpSpPr>
        <p:grpSp>
          <p:nvGrpSpPr>
            <p:cNvPr id="83" name="Group 82">
              <a:extLst>
                <a:ext uri="{FF2B5EF4-FFF2-40B4-BE49-F238E27FC236}">
                  <a16:creationId xmlns:a16="http://schemas.microsoft.com/office/drawing/2014/main" id="{51F30833-B35E-4B7B-BC22-FDF5A1CA5823}"/>
                </a:ext>
              </a:extLst>
            </p:cNvPr>
            <p:cNvGrpSpPr>
              <a:grpSpLocks/>
            </p:cNvGrpSpPr>
            <p:nvPr/>
          </p:nvGrpSpPr>
          <p:grpSpPr bwMode="auto">
            <a:xfrm>
              <a:off x="5264406" y="1264706"/>
              <a:ext cx="9972884" cy="1014730"/>
              <a:chOff x="15292" y="-137"/>
              <a:chExt cx="31684" cy="1598"/>
            </a:xfrm>
          </p:grpSpPr>
          <p:sp>
            <p:nvSpPr>
              <p:cNvPr id="85" name="Rectangle 84">
                <a:extLst>
                  <a:ext uri="{FF2B5EF4-FFF2-40B4-BE49-F238E27FC236}">
                    <a16:creationId xmlns:a16="http://schemas.microsoft.com/office/drawing/2014/main" id="{6C55594C-0101-4CB6-8833-DE7E717E2E2C}"/>
                  </a:ext>
                </a:extLst>
              </p:cNvPr>
              <p:cNvSpPr>
                <a:spLocks noChangeArrowheads="1"/>
              </p:cNvSpPr>
              <p:nvPr/>
            </p:nvSpPr>
            <p:spPr bwMode="auto">
              <a:xfrm>
                <a:off x="15292" y="-137"/>
                <a:ext cx="31684"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a:t>    1. Đọc tên, công thức của một số hoá chất thông dụng có trong phòng thí nghiệm và cho biết ý nghĩa của các kí hiệu cảnh báo trên các nhãn hoá chất.</a:t>
                </a:r>
              </a:p>
              <a:p>
                <a:r>
                  <a:rPr lang="en-US"/>
                  <a:t>     2. Trình bày cách lấy hoá chất rắn và hoá chất lỏng.</a:t>
                </a:r>
              </a:p>
            </p:txBody>
          </p:sp>
          <p:pic>
            <p:nvPicPr>
              <p:cNvPr id="86" name="Picture 85">
                <a:extLst>
                  <a:ext uri="{FF2B5EF4-FFF2-40B4-BE49-F238E27FC236}">
                    <a16:creationId xmlns:a16="http://schemas.microsoft.com/office/drawing/2014/main" id="{5327AA72-AE07-436B-B490-646924E80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TextBox 83">
              <a:extLst>
                <a:ext uri="{FF2B5EF4-FFF2-40B4-BE49-F238E27FC236}">
                  <a16:creationId xmlns:a16="http://schemas.microsoft.com/office/drawing/2014/main" id="{744228AC-FB23-4F00-BEFC-C1972B4CE3BE}"/>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sp>
        <p:nvSpPr>
          <p:cNvPr id="89" name="Text Placeholder 1">
            <a:extLst>
              <a:ext uri="{FF2B5EF4-FFF2-40B4-BE49-F238E27FC236}">
                <a16:creationId xmlns:a16="http://schemas.microsoft.com/office/drawing/2014/main" id="{33E0503B-7C8A-40F7-8F6E-5E760CEE84D4}"/>
              </a:ext>
            </a:extLst>
          </p:cNvPr>
          <p:cNvSpPr txBox="1">
            <a:spLocks/>
          </p:cNvSpPr>
          <p:nvPr/>
        </p:nvSpPr>
        <p:spPr>
          <a:xfrm>
            <a:off x="546462" y="2008566"/>
            <a:ext cx="4779831" cy="412902"/>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p:txBody>
      </p:sp>
      <p:grpSp>
        <p:nvGrpSpPr>
          <p:cNvPr id="11" name="Group 10">
            <a:extLst>
              <a:ext uri="{FF2B5EF4-FFF2-40B4-BE49-F238E27FC236}">
                <a16:creationId xmlns:a16="http://schemas.microsoft.com/office/drawing/2014/main" id="{6C57D2B7-BDE7-4862-BA38-B42E16B9181E}"/>
              </a:ext>
            </a:extLst>
          </p:cNvPr>
          <p:cNvGrpSpPr/>
          <p:nvPr/>
        </p:nvGrpSpPr>
        <p:grpSpPr>
          <a:xfrm>
            <a:off x="366752" y="2146982"/>
            <a:ext cx="4692539" cy="1993218"/>
            <a:chOff x="366752" y="2146982"/>
            <a:chExt cx="4692539" cy="1993218"/>
          </a:xfrm>
        </p:grpSpPr>
        <p:pic>
          <p:nvPicPr>
            <p:cNvPr id="8" name="Picture 7">
              <a:extLst>
                <a:ext uri="{FF2B5EF4-FFF2-40B4-BE49-F238E27FC236}">
                  <a16:creationId xmlns:a16="http://schemas.microsoft.com/office/drawing/2014/main" id="{DFF2FB94-A847-4B62-A054-584784FA81A4}"/>
                </a:ext>
              </a:extLst>
            </p:cNvPr>
            <p:cNvPicPr>
              <a:picLocks noChangeAspect="1"/>
            </p:cNvPicPr>
            <p:nvPr/>
          </p:nvPicPr>
          <p:blipFill>
            <a:blip r:embed="rId6"/>
            <a:stretch>
              <a:fillRect/>
            </a:stretch>
          </p:blipFill>
          <p:spPr>
            <a:xfrm>
              <a:off x="366752" y="2421468"/>
              <a:ext cx="1055302" cy="1718732"/>
            </a:xfrm>
            <a:prstGeom prst="rect">
              <a:avLst/>
            </a:prstGeom>
          </p:spPr>
        </p:pic>
        <p:sp>
          <p:nvSpPr>
            <p:cNvPr id="9" name="Rectangle 8">
              <a:extLst>
                <a:ext uri="{FF2B5EF4-FFF2-40B4-BE49-F238E27FC236}">
                  <a16:creationId xmlns:a16="http://schemas.microsoft.com/office/drawing/2014/main" id="{989A40D5-51CF-4C01-ABE2-E211C88DC583}"/>
                </a:ext>
              </a:extLst>
            </p:cNvPr>
            <p:cNvSpPr/>
            <p:nvPr/>
          </p:nvSpPr>
          <p:spPr>
            <a:xfrm>
              <a:off x="1443678" y="2146982"/>
              <a:ext cx="3615613" cy="1384995"/>
            </a:xfrm>
            <a:prstGeom prst="rect">
              <a:avLst/>
            </a:prstGeom>
          </p:spPr>
          <p:txBody>
            <a:bodyPr wrap="square">
              <a:spAutoFit/>
            </a:bodyPr>
            <a:lstStyle/>
            <a:p>
              <a:r>
                <a:rPr lang="en-US">
                  <a:solidFill>
                    <a:schemeClr val="bg1"/>
                  </a:solidFill>
                  <a:latin typeface="Open Sans"/>
                </a:rPr>
                <a:t>Câu 1:</a:t>
              </a:r>
            </a:p>
            <a:p>
              <a:r>
                <a:rPr lang="en-US">
                  <a:solidFill>
                    <a:schemeClr val="bg1"/>
                  </a:solidFill>
                  <a:latin typeface="Open Sans"/>
                </a:rPr>
                <a:t>- </a:t>
              </a:r>
              <a:r>
                <a:rPr lang="vi-VN">
                  <a:solidFill>
                    <a:schemeClr val="bg1"/>
                  </a:solidFill>
                  <a:latin typeface="Open Sans"/>
                </a:rPr>
                <a:t>Tên thương mại: Hydrochloric acid.</a:t>
              </a:r>
            </a:p>
            <a:p>
              <a:r>
                <a:rPr lang="en-US">
                  <a:solidFill>
                    <a:schemeClr val="bg1"/>
                  </a:solidFill>
                  <a:latin typeface="Open Sans"/>
                </a:rPr>
                <a:t>- </a:t>
              </a:r>
              <a:r>
                <a:rPr lang="vi-VN">
                  <a:solidFill>
                    <a:schemeClr val="bg1"/>
                  </a:solidFill>
                  <a:latin typeface="Open Sans"/>
                </a:rPr>
                <a:t>Công thức: HCl.</a:t>
              </a:r>
            </a:p>
            <a:p>
              <a:r>
                <a:rPr lang="en-US">
                  <a:solidFill>
                    <a:schemeClr val="bg1"/>
                  </a:solidFill>
                  <a:latin typeface="Open Sans"/>
                </a:rPr>
                <a:t>- </a:t>
              </a:r>
              <a:r>
                <a:rPr lang="vi-VN">
                  <a:solidFill>
                    <a:schemeClr val="bg1"/>
                  </a:solidFill>
                  <a:latin typeface="Open Sans"/>
                </a:rPr>
                <a:t>Ý nghĩa các kí hiệu cảnh báo: Độc hại; Gây ăn mòn mạnh; Gây nguy hiểm cho môi trường.</a:t>
              </a:r>
            </a:p>
          </p:txBody>
        </p:sp>
      </p:grpSp>
      <p:cxnSp>
        <p:nvCxnSpPr>
          <p:cNvPr id="13" name="Straight Connector 12">
            <a:extLst>
              <a:ext uri="{FF2B5EF4-FFF2-40B4-BE49-F238E27FC236}">
                <a16:creationId xmlns:a16="http://schemas.microsoft.com/office/drawing/2014/main" id="{E71EAF31-EEC5-48C3-98E4-4E1D0C75D0C6}"/>
              </a:ext>
            </a:extLst>
          </p:cNvPr>
          <p:cNvCxnSpPr/>
          <p:nvPr/>
        </p:nvCxnSpPr>
        <p:spPr>
          <a:xfrm>
            <a:off x="5037667" y="2159000"/>
            <a:ext cx="0" cy="2379775"/>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6EBB1401-F090-4E8B-8432-8E0293BB755E}"/>
              </a:ext>
            </a:extLst>
          </p:cNvPr>
          <p:cNvSpPr/>
          <p:nvPr/>
        </p:nvSpPr>
        <p:spPr>
          <a:xfrm>
            <a:off x="5059291" y="2076631"/>
            <a:ext cx="3615613" cy="2893100"/>
          </a:xfrm>
          <a:prstGeom prst="rect">
            <a:avLst/>
          </a:prstGeom>
        </p:spPr>
        <p:txBody>
          <a:bodyPr wrap="square">
            <a:spAutoFit/>
          </a:bodyPr>
          <a:lstStyle/>
          <a:p>
            <a:r>
              <a:rPr lang="en-US">
                <a:solidFill>
                  <a:schemeClr val="bg1"/>
                </a:solidFill>
                <a:latin typeface="Open Sans"/>
              </a:rPr>
              <a:t>Câu 2:</a:t>
            </a:r>
          </a:p>
          <a:p>
            <a:r>
              <a:rPr lang="vi-VN" sz="1200">
                <a:solidFill>
                  <a:srgbClr val="FF0000"/>
                </a:solidFill>
              </a:rPr>
              <a:t>- Cách lấy hoá chất rắn: </a:t>
            </a:r>
            <a:r>
              <a:rPr lang="vi-VN" sz="1200">
                <a:solidFill>
                  <a:schemeClr val="bg1"/>
                </a:solidFill>
              </a:rPr>
              <a:t>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r>
              <a:rPr lang="vi-VN" sz="1200">
                <a:solidFill>
                  <a:srgbClr val="FF0000"/>
                </a:solidFill>
              </a:rPr>
              <a:t>- Cách lấy hoá chất lỏng: </a:t>
            </a:r>
            <a:r>
              <a:rPr lang="vi-VN" sz="1200">
                <a:solidFill>
                  <a:schemeClr val="bg1"/>
                </a:solidFill>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r>
              <a:rPr lang="vi-VN" sz="1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Effect transition="in" filter="wipe(down)">
                                      <p:cBhvr>
                                        <p:cTn id="12" dur="500"/>
                                        <p:tgtEl>
                                          <p:spTgt spid="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down)">
                                      <p:cBhvr>
                                        <p:cTn id="2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697505"/>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2. Quy tắc sử dụng hoá chất an toàn trong phòng thí nghiệm</a:t>
            </a:r>
            <a:endParaRPr lang="en-US" sz="2000">
              <a:solidFill>
                <a:srgbClr val="92D050"/>
              </a:solidFill>
              <a:latin typeface="Patrick Hand" panose="020B0604020202020204" charset="0"/>
            </a:endParaRPr>
          </a:p>
        </p:txBody>
      </p:sp>
      <p:grpSp>
        <p:nvGrpSpPr>
          <p:cNvPr id="80" name="Group 79">
            <a:extLst>
              <a:ext uri="{FF2B5EF4-FFF2-40B4-BE49-F238E27FC236}">
                <a16:creationId xmlns:a16="http://schemas.microsoft.com/office/drawing/2014/main" id="{E402ED84-996F-4E63-810B-7563343AB770}"/>
              </a:ext>
            </a:extLst>
          </p:cNvPr>
          <p:cNvGrpSpPr/>
          <p:nvPr/>
        </p:nvGrpSpPr>
        <p:grpSpPr>
          <a:xfrm>
            <a:off x="687658" y="1254138"/>
            <a:ext cx="6923875" cy="1317612"/>
            <a:chOff x="870025" y="1465614"/>
            <a:chExt cx="6923875" cy="1317612"/>
          </a:xfrm>
        </p:grpSpPr>
        <p:grpSp>
          <p:nvGrpSpPr>
            <p:cNvPr id="81" name="Group 80">
              <a:extLst>
                <a:ext uri="{FF2B5EF4-FFF2-40B4-BE49-F238E27FC236}">
                  <a16:creationId xmlns:a16="http://schemas.microsoft.com/office/drawing/2014/main" id="{5C2704FB-C0D1-4BD1-9C4F-F9D8BBC092B6}"/>
                </a:ext>
              </a:extLst>
            </p:cNvPr>
            <p:cNvGrpSpPr/>
            <p:nvPr/>
          </p:nvGrpSpPr>
          <p:grpSpPr>
            <a:xfrm>
              <a:off x="870025" y="1465614"/>
              <a:ext cx="6923875" cy="1317612"/>
              <a:chOff x="853954" y="1231613"/>
              <a:chExt cx="6923875" cy="1317612"/>
            </a:xfrm>
          </p:grpSpPr>
          <p:sp>
            <p:nvSpPr>
              <p:cNvPr id="88" name="Freeform 7306">
                <a:extLst>
                  <a:ext uri="{FF2B5EF4-FFF2-40B4-BE49-F238E27FC236}">
                    <a16:creationId xmlns:a16="http://schemas.microsoft.com/office/drawing/2014/main" id="{434F431F-4A61-4337-9B87-A3D4D42606F9}"/>
                  </a:ext>
                </a:extLst>
              </p:cNvPr>
              <p:cNvSpPr>
                <a:spLocks/>
              </p:cNvSpPr>
              <p:nvPr/>
            </p:nvSpPr>
            <p:spPr bwMode="auto">
              <a:xfrm>
                <a:off x="853954" y="1363682"/>
                <a:ext cx="6923875" cy="118554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a:t>      </a:t>
                </a:r>
                <a:r>
                  <a:rPr lang="vi-VN"/>
                  <a:t>- Không sử dụng hoá chất không có nhãn hoặc nhãn mờ. Đọc kĩ nhãn hoá chất và tìm hiểu tính chất, lưu ý, cảnh báo của mỗi loại hoá chất trước khi sử dụng. </a:t>
                </a:r>
              </a:p>
              <a:p>
                <a:r>
                  <a:rPr lang="en-US"/>
                  <a:t>      </a:t>
                </a:r>
                <a:r>
                  <a:rPr lang="vi-VN"/>
                  <a:t>- Không lấy hoá chất bằng tay trực tiếp, sử dụng các dụng cụ thích hợp như thìa, panh, phễu, cốc... tùy từng trường hợp. </a:t>
                </a:r>
              </a:p>
              <a:p>
                <a:r>
                  <a:rPr lang="en-US"/>
                  <a:t>      </a:t>
                </a:r>
                <a:r>
                  <a:rPr lang="vi-VN"/>
                  <a:t>- Không đặt lại các dụng cụ vào lọ đựng hoá chất sau khi sử dụng.</a:t>
                </a:r>
              </a:p>
              <a:p>
                <a:endParaRPr lang="en-US"/>
              </a:p>
            </p:txBody>
          </p:sp>
          <p:pic>
            <p:nvPicPr>
              <p:cNvPr id="90" name="Picture 89">
                <a:extLst>
                  <a:ext uri="{FF2B5EF4-FFF2-40B4-BE49-F238E27FC236}">
                    <a16:creationId xmlns:a16="http://schemas.microsoft.com/office/drawing/2014/main" id="{D9F3DE5D-AC1E-4C5A-9488-D8E9976A0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AutoShape 7304">
                <a:extLst>
                  <a:ext uri="{FF2B5EF4-FFF2-40B4-BE49-F238E27FC236}">
                    <a16:creationId xmlns:a16="http://schemas.microsoft.com/office/drawing/2014/main" id="{C64D99B1-6AF2-4D7E-A495-305155C4376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87" name="Picture 86">
              <a:extLst>
                <a:ext uri="{FF2B5EF4-FFF2-40B4-BE49-F238E27FC236}">
                  <a16:creationId xmlns:a16="http://schemas.microsoft.com/office/drawing/2014/main" id="{3B6A2A2D-747A-44E7-BF97-F50666B79B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oogle Shape;1087;p49">
            <a:extLst>
              <a:ext uri="{FF2B5EF4-FFF2-40B4-BE49-F238E27FC236}">
                <a16:creationId xmlns:a16="http://schemas.microsoft.com/office/drawing/2014/main" id="{7E2100D3-D4A1-4042-B1C7-5F8C8B6071C7}"/>
              </a:ext>
            </a:extLst>
          </p:cNvPr>
          <p:cNvGrpSpPr/>
          <p:nvPr/>
        </p:nvGrpSpPr>
        <p:grpSpPr>
          <a:xfrm>
            <a:off x="6788794" y="2166578"/>
            <a:ext cx="2355206" cy="2959482"/>
            <a:chOff x="2039108" y="678179"/>
            <a:chExt cx="1846062" cy="2319889"/>
          </a:xfrm>
        </p:grpSpPr>
        <p:grpSp>
          <p:nvGrpSpPr>
            <p:cNvPr id="93" name="Google Shape;1088;p49">
              <a:extLst>
                <a:ext uri="{FF2B5EF4-FFF2-40B4-BE49-F238E27FC236}">
                  <a16:creationId xmlns:a16="http://schemas.microsoft.com/office/drawing/2014/main" id="{03E33B53-51E1-4504-AC77-194C94DE7DA4}"/>
                </a:ext>
              </a:extLst>
            </p:cNvPr>
            <p:cNvGrpSpPr/>
            <p:nvPr/>
          </p:nvGrpSpPr>
          <p:grpSpPr>
            <a:xfrm>
              <a:off x="2039108" y="678179"/>
              <a:ext cx="1846062" cy="2319889"/>
              <a:chOff x="-1122992" y="804804"/>
              <a:chExt cx="1846062" cy="2319889"/>
            </a:xfrm>
          </p:grpSpPr>
          <p:sp>
            <p:nvSpPr>
              <p:cNvPr id="95" name="Google Shape;1089;p49">
                <a:extLst>
                  <a:ext uri="{FF2B5EF4-FFF2-40B4-BE49-F238E27FC236}">
                    <a16:creationId xmlns:a16="http://schemas.microsoft.com/office/drawing/2014/main" id="{8F15BA89-A9DF-42BC-90F4-90D3EEA420A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90;p49">
                <a:extLst>
                  <a:ext uri="{FF2B5EF4-FFF2-40B4-BE49-F238E27FC236}">
                    <a16:creationId xmlns:a16="http://schemas.microsoft.com/office/drawing/2014/main" id="{68C62C39-1536-4D50-972F-3F848EB615A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1;p49">
                <a:extLst>
                  <a:ext uri="{FF2B5EF4-FFF2-40B4-BE49-F238E27FC236}">
                    <a16:creationId xmlns:a16="http://schemas.microsoft.com/office/drawing/2014/main" id="{FC748DD4-FADC-4926-BE65-1F62F3F9264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92;p49">
                <a:extLst>
                  <a:ext uri="{FF2B5EF4-FFF2-40B4-BE49-F238E27FC236}">
                    <a16:creationId xmlns:a16="http://schemas.microsoft.com/office/drawing/2014/main" id="{BE815BF4-7169-44BA-9C7D-48B53E99F9DB}"/>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3;p49">
                <a:extLst>
                  <a:ext uri="{FF2B5EF4-FFF2-40B4-BE49-F238E27FC236}">
                    <a16:creationId xmlns:a16="http://schemas.microsoft.com/office/drawing/2014/main" id="{AE5F1029-B0BC-46F4-BC2B-8E54F0C866D4}"/>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94;p49">
                <a:extLst>
                  <a:ext uri="{FF2B5EF4-FFF2-40B4-BE49-F238E27FC236}">
                    <a16:creationId xmlns:a16="http://schemas.microsoft.com/office/drawing/2014/main" id="{30906ED0-9EB2-430F-BB58-3C6EE584CDD2}"/>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95;p49">
                <a:extLst>
                  <a:ext uri="{FF2B5EF4-FFF2-40B4-BE49-F238E27FC236}">
                    <a16:creationId xmlns:a16="http://schemas.microsoft.com/office/drawing/2014/main" id="{DD5BF050-0E3E-405D-AC95-56E5107FF1EA}"/>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6;p49">
                <a:extLst>
                  <a:ext uri="{FF2B5EF4-FFF2-40B4-BE49-F238E27FC236}">
                    <a16:creationId xmlns:a16="http://schemas.microsoft.com/office/drawing/2014/main" id="{8BBE3ADA-D086-4494-AD49-3FB1D20AD5EC}"/>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97;p49">
                <a:extLst>
                  <a:ext uri="{FF2B5EF4-FFF2-40B4-BE49-F238E27FC236}">
                    <a16:creationId xmlns:a16="http://schemas.microsoft.com/office/drawing/2014/main" id="{E35DA1AD-5A23-479E-A572-C4442BE116CF}"/>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98;p49">
                <a:extLst>
                  <a:ext uri="{FF2B5EF4-FFF2-40B4-BE49-F238E27FC236}">
                    <a16:creationId xmlns:a16="http://schemas.microsoft.com/office/drawing/2014/main" id="{AB876884-A051-499E-BFD4-194A09656C1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99;p49">
                <a:extLst>
                  <a:ext uri="{FF2B5EF4-FFF2-40B4-BE49-F238E27FC236}">
                    <a16:creationId xmlns:a16="http://schemas.microsoft.com/office/drawing/2014/main" id="{9F5E2AD9-1517-44BD-BD34-C260CC490698}"/>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00;p49">
                <a:extLst>
                  <a:ext uri="{FF2B5EF4-FFF2-40B4-BE49-F238E27FC236}">
                    <a16:creationId xmlns:a16="http://schemas.microsoft.com/office/drawing/2014/main" id="{1A15CA47-681A-484C-AB30-1A6F20F675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01;p49">
                <a:extLst>
                  <a:ext uri="{FF2B5EF4-FFF2-40B4-BE49-F238E27FC236}">
                    <a16:creationId xmlns:a16="http://schemas.microsoft.com/office/drawing/2014/main" id="{FA9CF044-C382-4F37-96F7-E5BE97C0A249}"/>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02;p49">
                <a:extLst>
                  <a:ext uri="{FF2B5EF4-FFF2-40B4-BE49-F238E27FC236}">
                    <a16:creationId xmlns:a16="http://schemas.microsoft.com/office/drawing/2014/main" id="{11FE3F23-99E5-44AA-9EB6-D5263D5614B6}"/>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3;p49">
                <a:extLst>
                  <a:ext uri="{FF2B5EF4-FFF2-40B4-BE49-F238E27FC236}">
                    <a16:creationId xmlns:a16="http://schemas.microsoft.com/office/drawing/2014/main" id="{5D5D9792-AC9D-449D-BA33-3B23AE1AAD6A}"/>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04;p49">
                <a:extLst>
                  <a:ext uri="{FF2B5EF4-FFF2-40B4-BE49-F238E27FC236}">
                    <a16:creationId xmlns:a16="http://schemas.microsoft.com/office/drawing/2014/main" id="{1F9D8953-E327-4F3D-BEB1-D20B5C5C3EEE}"/>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05;p49">
                <a:extLst>
                  <a:ext uri="{FF2B5EF4-FFF2-40B4-BE49-F238E27FC236}">
                    <a16:creationId xmlns:a16="http://schemas.microsoft.com/office/drawing/2014/main" id="{7FF7F71E-0A10-4ECD-B52E-8C9C6B3B1A6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06;p49">
                <a:extLst>
                  <a:ext uri="{FF2B5EF4-FFF2-40B4-BE49-F238E27FC236}">
                    <a16:creationId xmlns:a16="http://schemas.microsoft.com/office/drawing/2014/main" id="{D3C93B30-363C-469E-B639-3A67D62934B4}"/>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07;p49">
                <a:extLst>
                  <a:ext uri="{FF2B5EF4-FFF2-40B4-BE49-F238E27FC236}">
                    <a16:creationId xmlns:a16="http://schemas.microsoft.com/office/drawing/2014/main" id="{6C88515D-124F-49DC-AE15-44701569ABD2}"/>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08;p49">
                <a:extLst>
                  <a:ext uri="{FF2B5EF4-FFF2-40B4-BE49-F238E27FC236}">
                    <a16:creationId xmlns:a16="http://schemas.microsoft.com/office/drawing/2014/main" id="{72CC87A5-E923-4F5E-9C4F-B1205DFE1BA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09;p49">
                <a:extLst>
                  <a:ext uri="{FF2B5EF4-FFF2-40B4-BE49-F238E27FC236}">
                    <a16:creationId xmlns:a16="http://schemas.microsoft.com/office/drawing/2014/main" id="{450009DE-0A00-4FF3-B9C0-5C69DD61C8F9}"/>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10;p49">
                <a:extLst>
                  <a:ext uri="{FF2B5EF4-FFF2-40B4-BE49-F238E27FC236}">
                    <a16:creationId xmlns:a16="http://schemas.microsoft.com/office/drawing/2014/main" id="{6484F321-1461-4A64-8A9E-EAD498C81487}"/>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11;p49">
                <a:extLst>
                  <a:ext uri="{FF2B5EF4-FFF2-40B4-BE49-F238E27FC236}">
                    <a16:creationId xmlns:a16="http://schemas.microsoft.com/office/drawing/2014/main" id="{43DF4832-35C6-4BB3-9192-3C2770F0941A}"/>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12;p49">
                <a:extLst>
                  <a:ext uri="{FF2B5EF4-FFF2-40B4-BE49-F238E27FC236}">
                    <a16:creationId xmlns:a16="http://schemas.microsoft.com/office/drawing/2014/main" id="{51EBB535-19A0-4BBA-8564-D7F509BAD0B5}"/>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13;p49">
                <a:extLst>
                  <a:ext uri="{FF2B5EF4-FFF2-40B4-BE49-F238E27FC236}">
                    <a16:creationId xmlns:a16="http://schemas.microsoft.com/office/drawing/2014/main" id="{52EE9FAA-346F-45E7-9875-840DED7012F4}"/>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14;p49">
                <a:extLst>
                  <a:ext uri="{FF2B5EF4-FFF2-40B4-BE49-F238E27FC236}">
                    <a16:creationId xmlns:a16="http://schemas.microsoft.com/office/drawing/2014/main" id="{F185822C-1C26-4FFE-8F8A-91600A5163C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15;p49">
                <a:extLst>
                  <a:ext uri="{FF2B5EF4-FFF2-40B4-BE49-F238E27FC236}">
                    <a16:creationId xmlns:a16="http://schemas.microsoft.com/office/drawing/2014/main" id="{1771772E-7CE3-4A61-AC3F-DF362D55D79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16;p49">
                <a:extLst>
                  <a:ext uri="{FF2B5EF4-FFF2-40B4-BE49-F238E27FC236}">
                    <a16:creationId xmlns:a16="http://schemas.microsoft.com/office/drawing/2014/main" id="{1194009A-0A71-4260-9394-5707A9463193}"/>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17;p49">
                <a:extLst>
                  <a:ext uri="{FF2B5EF4-FFF2-40B4-BE49-F238E27FC236}">
                    <a16:creationId xmlns:a16="http://schemas.microsoft.com/office/drawing/2014/main" id="{127CD914-BB2D-4F48-B668-F401F4816CE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18;p49">
                <a:extLst>
                  <a:ext uri="{FF2B5EF4-FFF2-40B4-BE49-F238E27FC236}">
                    <a16:creationId xmlns:a16="http://schemas.microsoft.com/office/drawing/2014/main" id="{56745670-25D0-4661-88E9-2D88A4BDCC4E}"/>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19;p49">
                <a:extLst>
                  <a:ext uri="{FF2B5EF4-FFF2-40B4-BE49-F238E27FC236}">
                    <a16:creationId xmlns:a16="http://schemas.microsoft.com/office/drawing/2014/main" id="{8AEE0ACC-FDFB-42F5-8D05-3FCAA3AD97A6}"/>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20;p49">
                <a:extLst>
                  <a:ext uri="{FF2B5EF4-FFF2-40B4-BE49-F238E27FC236}">
                    <a16:creationId xmlns:a16="http://schemas.microsoft.com/office/drawing/2014/main" id="{C46FB160-9448-4D12-A4AE-35A50BC8B79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21;p49">
                <a:extLst>
                  <a:ext uri="{FF2B5EF4-FFF2-40B4-BE49-F238E27FC236}">
                    <a16:creationId xmlns:a16="http://schemas.microsoft.com/office/drawing/2014/main" id="{3CD8FE41-EB04-4722-81B6-13CCA002D955}"/>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22;p49">
                <a:extLst>
                  <a:ext uri="{FF2B5EF4-FFF2-40B4-BE49-F238E27FC236}">
                    <a16:creationId xmlns:a16="http://schemas.microsoft.com/office/drawing/2014/main" id="{3A16F3A7-74F5-41EF-AD78-15064B3756F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23;p49">
                <a:extLst>
                  <a:ext uri="{FF2B5EF4-FFF2-40B4-BE49-F238E27FC236}">
                    <a16:creationId xmlns:a16="http://schemas.microsoft.com/office/drawing/2014/main" id="{AB3A5B11-3947-4734-B08D-ED2B33AB69AB}"/>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24;p49">
                <a:extLst>
                  <a:ext uri="{FF2B5EF4-FFF2-40B4-BE49-F238E27FC236}">
                    <a16:creationId xmlns:a16="http://schemas.microsoft.com/office/drawing/2014/main" id="{631E3E2F-A1A4-49B8-B400-225946824432}"/>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1125;p49">
              <a:extLst>
                <a:ext uri="{FF2B5EF4-FFF2-40B4-BE49-F238E27FC236}">
                  <a16:creationId xmlns:a16="http://schemas.microsoft.com/office/drawing/2014/main" id="{3B0986F5-2F70-4457-AE2F-67C59E3DE465}"/>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94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2300</Words>
  <PresentationFormat>On-screen Show (16:9)</PresentationFormat>
  <Paragraphs>136</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Patrick Hand</vt:lpstr>
      <vt:lpstr>Arial</vt:lpstr>
      <vt:lpstr>Roboto Condensed Light</vt:lpstr>
      <vt:lpstr>Comic Sans MS</vt:lpstr>
      <vt:lpstr>Open Sans</vt:lpstr>
      <vt:lpstr>Times New Roman</vt:lpstr>
      <vt:lpstr>Calibri</vt:lpstr>
      <vt:lpstr>#9Slide07 IcielBC Cubano Normal</vt:lpstr>
      <vt:lpstr>Lato</vt:lpstr>
      <vt:lpstr>Theme1</vt:lpstr>
      <vt:lpstr>BÀI 1: SỬ DỤNG MỘT SỐ HOÁ CHẤT, THIẾT BỊ CƠ BẢN TRONG PHÒNG THÍ NGHIỆM </vt:lpstr>
      <vt:lpstr>MỤC TIÊU</vt:lpstr>
      <vt:lpstr>KHỞI ĐỘNG</vt:lpstr>
      <vt:lpstr>PowerPoint Presentation</vt:lpstr>
      <vt:lpstr>I. NHẬN BIẾT HOÁ CHẤT VÀ QUY TẮC SỬ DỤNG HOÁ CHẤT AN TOÀN TRONG PHÒNG THÍ NGHIỆM</vt:lpstr>
      <vt:lpstr>I. NHẬN BIẾT HOÁ CHẤT VÀ QUY TẮC SỬ DỤNG HOÁ CHẤT AN TOÀN TRONG PHÒNG THÍ NGHIỆM</vt:lpstr>
      <vt:lpstr>I. NHẬN BIẾT HOÁ CHẤT VÀ QUY TẮC SỬ DỤNG HOÁ CHẤT AN TOÀN TRONG PHÒNG THÍ NGHIỆM</vt:lpstr>
      <vt:lpstr>PowerPoint Presentation</vt:lpstr>
      <vt:lpstr>PowerPoint Presentation</vt:lpstr>
      <vt:lpstr>II. GIỚI THIỆU MỘT SỐ DỤNG CỤ THÍ NGHIỆM VÀ CÁCH SỬ DỤNG</vt:lpstr>
      <vt:lpstr>II. GIỚI THIỆU MỘT SỐ DỤNG CỤ THÍ NGHIỆM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III. GIỚI THIỆU MỘT SỐ THIẾT BỊ VÀ CÁCH SỬ DỤNG</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2023-06-23T08:07:53Z</dcterms:modified>
  <cp:version>n</cp:version>
</cp:coreProperties>
</file>