
<file path=[Content_Types].xml><?xml version="1.0" encoding="utf-8"?>
<Types xmlns="http://schemas.openxmlformats.org/package/2006/content-types">
  <Default Extension="bmp" ContentType="image/bmp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17" r:id="rId2"/>
    <p:sldId id="292" r:id="rId3"/>
    <p:sldId id="318" r:id="rId4"/>
    <p:sldId id="293" r:id="rId5"/>
    <p:sldId id="294" r:id="rId6"/>
    <p:sldId id="295" r:id="rId7"/>
    <p:sldId id="338" r:id="rId8"/>
    <p:sldId id="312" r:id="rId9"/>
    <p:sldId id="374" r:id="rId10"/>
    <p:sldId id="297" r:id="rId11"/>
    <p:sldId id="343" r:id="rId12"/>
    <p:sldId id="360" r:id="rId13"/>
    <p:sldId id="310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F1B3"/>
    <a:srgbClr val="EDF6F7"/>
    <a:srgbClr val="C8FFFF"/>
    <a:srgbClr val="FF7043"/>
    <a:srgbClr val="FF00FF"/>
    <a:srgbClr val="FF9900"/>
    <a:srgbClr val="CC00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7" autoAdjust="0"/>
    <p:restoredTop sz="94356" autoAdjust="0"/>
  </p:normalViewPr>
  <p:slideViewPr>
    <p:cSldViewPr>
      <p:cViewPr varScale="1">
        <p:scale>
          <a:sx n="85" d="100"/>
          <a:sy n="85" d="100"/>
        </p:scale>
        <p:origin x="557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thaonb2001@gmail.com" userId="eb1e03224dcf1b25" providerId="LiveId" clId="{50673871-9699-48BC-91A3-59DCFB1F6F5B}"/>
    <pc:docChg chg="modSld">
      <pc:chgData name="phamthaonb2001@gmail.com" userId="eb1e03224dcf1b25" providerId="LiveId" clId="{50673871-9699-48BC-91A3-59DCFB1F6F5B}" dt="2025-02-07T09:38:41.997" v="74" actId="20577"/>
      <pc:docMkLst>
        <pc:docMk/>
      </pc:docMkLst>
      <pc:sldChg chg="modSp mod">
        <pc:chgData name="phamthaonb2001@gmail.com" userId="eb1e03224dcf1b25" providerId="LiveId" clId="{50673871-9699-48BC-91A3-59DCFB1F6F5B}" dt="2025-02-07T09:38:41.997" v="74" actId="20577"/>
        <pc:sldMkLst>
          <pc:docMk/>
          <pc:sldMk cId="3182148580" sldId="317"/>
        </pc:sldMkLst>
        <pc:spChg chg="mod">
          <ac:chgData name="phamthaonb2001@gmail.com" userId="eb1e03224dcf1b25" providerId="LiveId" clId="{50673871-9699-48BC-91A3-59DCFB1F6F5B}" dt="2025-02-07T09:38:41.997" v="74" actId="20577"/>
          <ac:spMkLst>
            <pc:docMk/>
            <pc:sldMk cId="3182148580" sldId="31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3.png"/><Relationship Id="rId3" Type="http://schemas.microsoft.com/office/2007/relationships/media" Target="../media/media4.wav"/><Relationship Id="rId21" Type="http://schemas.openxmlformats.org/officeDocument/2006/relationships/image" Target="../media/image16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image" Target="../media/image19.png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17.png"/><Relationship Id="rId5" Type="http://schemas.microsoft.com/office/2007/relationships/media" Target="../media/media12.wav"/><Relationship Id="rId10" Type="http://schemas.openxmlformats.org/officeDocument/2006/relationships/image" Target="../media/image11.gif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Thảo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Lê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Đôn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MuaXuanEm ToiTruong G110 BQ2_1 lan">
            <a:hlinkClick r:id="" action="ppaction://media"/>
            <a:extLst>
              <a:ext uri="{FF2B5EF4-FFF2-40B4-BE49-F238E27FC236}">
                <a16:creationId xmlns:a16="http://schemas.microsoft.com/office/drawing/2014/main" id="{BE416603-0266-4841-B95E-BD5583211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781050"/>
            <a:ext cx="8280400" cy="58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5 Hat TheoSoDo BQ2">
            <a:hlinkClick r:id="" action="ppaction://media"/>
            <a:extLst>
              <a:ext uri="{FF2B5EF4-FFF2-40B4-BE49-F238E27FC236}">
                <a16:creationId xmlns:a16="http://schemas.microsoft.com/office/drawing/2014/main" id="{8121FC80-BD48-42C0-89CD-AD727AA13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27" t="4023" r="5627" b="4023"/>
          <a:stretch/>
        </p:blipFill>
        <p:spPr>
          <a:xfrm>
            <a:off x="838200" y="685800"/>
            <a:ext cx="10515600" cy="609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2E63EA-C409-4360-A73C-443F2134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phá: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52400" y="2743200"/>
            <a:ext cx="2300627" cy="39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57200"/>
            <a:ext cx="9829800" cy="478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nói ở các chủ đề khác nhau để luyện tập.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752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</a:rPr>
              <a:t>Chủ đề quê hương: </a:t>
            </a:r>
            <a:r>
              <a:rPr lang="en-US" sz="2400" b="1" i="1">
                <a:solidFill>
                  <a:srgbClr val="00B050"/>
                </a:solidFill>
              </a:rPr>
              <a:t>Quê hương tươi đẹp</a:t>
            </a: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48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Chủ đề gia đình: </a:t>
            </a:r>
            <a:r>
              <a:rPr lang="vi-VN" sz="2400" b="1" i="1">
                <a:solidFill>
                  <a:srgbClr val="0070C0"/>
                </a:solidFill>
              </a:rPr>
              <a:t>C</a:t>
            </a:r>
            <a:r>
              <a:rPr lang="en-US" sz="2400" b="1" i="1">
                <a:solidFill>
                  <a:srgbClr val="0070C0"/>
                </a:solidFill>
              </a:rPr>
              <a:t>on yêu bố mẹ</a:t>
            </a:r>
            <a:endParaRPr lang="vi-VN" sz="2400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495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C00CC"/>
                </a:solidFill>
              </a:rPr>
              <a:t>Chủ đề trường lớp: </a:t>
            </a:r>
            <a:r>
              <a:rPr lang="en-US" sz="2400" b="1" i="1">
                <a:solidFill>
                  <a:srgbClr val="CC00CC"/>
                </a:solidFill>
              </a:rPr>
              <a:t>Lớp mình rât vui</a:t>
            </a:r>
            <a:br>
              <a:rPr lang="vi-VN" sz="2400" i="1">
                <a:solidFill>
                  <a:srgbClr val="CC00CC"/>
                </a:solidFill>
              </a:rPr>
            </a:br>
            <a:endParaRPr lang="vi-VN" sz="2400" i="1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79639"/>
            <a:ext cx="8382000" cy="792161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0000FF"/>
                </a:solidFill>
              </a:rPr>
              <a:t>Mùa xuân em tới trường;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</p:txBody>
      </p:sp>
    </p:spTree>
    <p:extLst>
      <p:ext uri="{BB962C8B-B14F-4D97-AF65-F5344CB8AC3E}">
        <p14:creationId xmlns:p14="http://schemas.microsoft.com/office/powerpoint/2010/main" val="98672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133600"/>
            <a:ext cx="107442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Hát: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đầu tiên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5 </a:t>
            </a:r>
            <a:endParaRPr lang="en-US" sz="2800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thức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 sĩ Văn Cao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                                      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và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phá: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âm hình tiết tấu bằng các động tác gõ, vỗ,... lên mặt bàn; 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2384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533401"/>
            <a:ext cx="7772400" cy="1470025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00200" y="2563812"/>
            <a:ext cx="8839200" cy="2312988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nghiệm và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phá:</a:t>
            </a:r>
          </a:p>
          <a:p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73152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95E16-1859-4356-8455-5B354917A0E7}"/>
              </a:ext>
            </a:extLst>
          </p:cNvPr>
          <p:cNvSpPr/>
          <p:nvPr/>
        </p:nvSpPr>
        <p:spPr bwMode="auto">
          <a:xfrm>
            <a:off x="1524000" y="304800"/>
            <a:ext cx="1600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C11D6E-DB53-4D29-9F88-BE13A3381D52}"/>
              </a:ext>
            </a:extLst>
          </p:cNvPr>
          <p:cNvGrpSpPr/>
          <p:nvPr/>
        </p:nvGrpSpPr>
        <p:grpSpPr>
          <a:xfrm>
            <a:off x="1981200" y="357981"/>
            <a:ext cx="8054938" cy="6317457"/>
            <a:chOff x="1981200" y="357981"/>
            <a:chExt cx="8054938" cy="6317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7944F4-9C0D-4B9D-8565-648F2B7AD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56"/>
            <a:stretch/>
          </p:blipFill>
          <p:spPr>
            <a:xfrm>
              <a:off x="2155862" y="609600"/>
              <a:ext cx="7880276" cy="60658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DFF2EE-71B2-41EA-820D-BBF7C9A62CB3}"/>
                </a:ext>
              </a:extLst>
            </p:cNvPr>
            <p:cNvSpPr/>
            <p:nvPr/>
          </p:nvSpPr>
          <p:spPr bwMode="auto">
            <a:xfrm>
              <a:off x="1981200" y="357981"/>
              <a:ext cx="990600" cy="6627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26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508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943600" cy="3048000"/>
          </a:xfrm>
        </p:spPr>
        <p:txBody>
          <a:bodyPr/>
          <a:lstStyle/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là mùa cây lá đâm chồi nảy lộc, mùa của hi vọng và ước mơ. Bài hát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em tới trường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niềm hân hoan của tuổi thơ đến trường trong cảnh sắc mùa xuân tươi đẹp.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- n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hạc sĩ Nguyễn Thanh Tùng đã sáng tác một số ca khúc cho thiếu nhi như: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hạ và những chùm hoa nắng, Mùa xuân em tới trường,  Chiều thu tình bạn,...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300"/>
              </a:spcAft>
              <a:buNone/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D1BE-FE0C-40CD-851A-E7AE9104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0"/>
            <a:ext cx="5455919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MX ETT hat mau 1 lan G110 BanQuyen 2">
            <a:hlinkClick r:id="" action="ppaction://media"/>
            <a:extLst>
              <a:ext uri="{FF2B5EF4-FFF2-40B4-BE49-F238E27FC236}">
                <a16:creationId xmlns:a16="http://schemas.microsoft.com/office/drawing/2014/main" id="{2F9D2FA5-183F-4FDA-9B55-827CA14D3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609600"/>
            <a:ext cx="86005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3990976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5270500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E6A938-EF77-46A4-B5A0-E861FA437CE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375" t="20000" r="40000" b="68889"/>
          <a:stretch/>
        </p:blipFill>
        <p:spPr>
          <a:xfrm>
            <a:off x="2321242" y="980440"/>
            <a:ext cx="7092315" cy="9715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D13720-82A6-490C-BB49-DBF69E36D7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375" t="20000" r="40000" b="68889"/>
          <a:stretch/>
        </p:blipFill>
        <p:spPr>
          <a:xfrm>
            <a:off x="2306002" y="2397125"/>
            <a:ext cx="7092315" cy="9715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44B9BB-A267-401D-A569-A3810E5731C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375" t="20000" r="40000" b="68889"/>
          <a:stretch/>
        </p:blipFill>
        <p:spPr>
          <a:xfrm>
            <a:off x="2306001" y="3748727"/>
            <a:ext cx="7092315" cy="9715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A58106-A991-47EC-9CB4-DB2CC91FB0B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4375" t="20000" r="39375" b="68889"/>
          <a:stretch/>
        </p:blipFill>
        <p:spPr>
          <a:xfrm>
            <a:off x="2321242" y="5027939"/>
            <a:ext cx="7189470" cy="971541"/>
          </a:xfrm>
          <a:prstGeom prst="rect">
            <a:avLst/>
          </a:prstGeom>
        </p:spPr>
      </p:pic>
      <p:pic>
        <p:nvPicPr>
          <p:cNvPr id="28" name="Cau 1">
            <a:hlinkClick r:id="" action="ppaction://media"/>
            <a:extLst>
              <a:ext uri="{FF2B5EF4-FFF2-40B4-BE49-F238E27FC236}">
                <a16:creationId xmlns:a16="http://schemas.microsoft.com/office/drawing/2014/main" id="{32BDF048-1102-4E9E-B993-02C8855BB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155700"/>
            <a:ext cx="406400" cy="406400"/>
          </a:xfrm>
          <a:prstGeom prst="rect">
            <a:avLst/>
          </a:prstGeom>
        </p:spPr>
      </p:pic>
      <p:pic>
        <p:nvPicPr>
          <p:cNvPr id="29" name="Cau 2">
            <a:hlinkClick r:id="" action="ppaction://media"/>
            <a:extLst>
              <a:ext uri="{FF2B5EF4-FFF2-40B4-BE49-F238E27FC236}">
                <a16:creationId xmlns:a16="http://schemas.microsoft.com/office/drawing/2014/main" id="{695078D9-5B7D-4278-AD95-CAF4391AB8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2581275"/>
            <a:ext cx="406400" cy="406400"/>
          </a:xfrm>
          <a:prstGeom prst="rect">
            <a:avLst/>
          </a:prstGeom>
        </p:spPr>
      </p:pic>
      <p:pic>
        <p:nvPicPr>
          <p:cNvPr id="3" name="Cau 1 + 2">
            <a:hlinkClick r:id="" action="ppaction://media"/>
            <a:extLst>
              <a:ext uri="{FF2B5EF4-FFF2-40B4-BE49-F238E27FC236}">
                <a16:creationId xmlns:a16="http://schemas.microsoft.com/office/drawing/2014/main" id="{8AEA2718-5B86-40BD-8E4D-C4A28AA692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955800"/>
            <a:ext cx="406400" cy="406400"/>
          </a:xfrm>
          <a:prstGeom prst="rect">
            <a:avLst/>
          </a:prstGeom>
        </p:spPr>
      </p:pic>
      <p:pic>
        <p:nvPicPr>
          <p:cNvPr id="6" name="Cau 3">
            <a:hlinkClick r:id="" action="ppaction://media"/>
            <a:extLst>
              <a:ext uri="{FF2B5EF4-FFF2-40B4-BE49-F238E27FC236}">
                <a16:creationId xmlns:a16="http://schemas.microsoft.com/office/drawing/2014/main" id="{D032443A-AF20-4718-8828-4195747CDA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43990" y="3927476"/>
            <a:ext cx="406400" cy="406400"/>
          </a:xfrm>
          <a:prstGeom prst="rect">
            <a:avLst/>
          </a:prstGeom>
        </p:spPr>
      </p:pic>
      <p:pic>
        <p:nvPicPr>
          <p:cNvPr id="7" name="Cau 4">
            <a:hlinkClick r:id="" action="ppaction://media"/>
            <a:extLst>
              <a:ext uri="{FF2B5EF4-FFF2-40B4-BE49-F238E27FC236}">
                <a16:creationId xmlns:a16="http://schemas.microsoft.com/office/drawing/2014/main" id="{633EFC26-2C7E-4B49-BFC6-DF6E86A5FBF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5191125"/>
            <a:ext cx="406400" cy="406400"/>
          </a:xfrm>
          <a:prstGeom prst="rect">
            <a:avLst/>
          </a:prstGeom>
        </p:spPr>
      </p:pic>
      <p:pic>
        <p:nvPicPr>
          <p:cNvPr id="8" name="Cau 3 + 4">
            <a:hlinkClick r:id="" action="ppaction://media"/>
            <a:extLst>
              <a:ext uri="{FF2B5EF4-FFF2-40B4-BE49-F238E27FC236}">
                <a16:creationId xmlns:a16="http://schemas.microsoft.com/office/drawing/2014/main" id="{DFEA81A5-8142-4609-8091-99E3D3C7759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4643437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:a16="http://schemas.microsoft.com/office/drawing/2014/main" id="{BCCEB5FE-E900-4246-B3C6-537DA904E66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8274" y="3316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4CAA10-AC16-4096-BE4F-EEF2966D2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72665" y="968566"/>
            <a:ext cx="7189470" cy="971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42A15A-CBEE-4BF2-8A89-5C31266EE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86000" y="3722783"/>
            <a:ext cx="7189470" cy="9715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318791-293C-4662-BE6A-5DA63910A2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375" t="20000" r="39375" b="68889"/>
          <a:stretch/>
        </p:blipFill>
        <p:spPr>
          <a:xfrm>
            <a:off x="2267157" y="2376491"/>
            <a:ext cx="7189470" cy="9715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8EAF10-6A94-4386-8C65-7D074535F6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375" t="20000" r="39375" b="68889"/>
          <a:stretch/>
        </p:blipFill>
        <p:spPr>
          <a:xfrm>
            <a:off x="2267157" y="5029108"/>
            <a:ext cx="7189470" cy="971541"/>
          </a:xfrm>
          <a:prstGeom prst="rect">
            <a:avLst/>
          </a:prstGeom>
        </p:spPr>
      </p:pic>
      <p:pic>
        <p:nvPicPr>
          <p:cNvPr id="10" name="Cau 5 (7)">
            <a:hlinkClick r:id="" action="ppaction://media"/>
            <a:extLst>
              <a:ext uri="{FF2B5EF4-FFF2-40B4-BE49-F238E27FC236}">
                <a16:creationId xmlns:a16="http://schemas.microsoft.com/office/drawing/2014/main" id="{467E803C-453A-4868-BE57-F93AF6A5C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1143000"/>
            <a:ext cx="406400" cy="406400"/>
          </a:xfrm>
          <a:prstGeom prst="rect">
            <a:avLst/>
          </a:prstGeom>
        </p:spPr>
      </p:pic>
      <p:pic>
        <p:nvPicPr>
          <p:cNvPr id="12" name="Cau 6 (8)">
            <a:hlinkClick r:id="" action="ppaction://media"/>
            <a:extLst>
              <a:ext uri="{FF2B5EF4-FFF2-40B4-BE49-F238E27FC236}">
                <a16:creationId xmlns:a16="http://schemas.microsoft.com/office/drawing/2014/main" id="{4EACC0F6-C5F0-44A9-9305-2F0619EA8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2565400"/>
            <a:ext cx="406400" cy="406400"/>
          </a:xfrm>
          <a:prstGeom prst="rect">
            <a:avLst/>
          </a:prstGeom>
        </p:spPr>
      </p:pic>
      <p:pic>
        <p:nvPicPr>
          <p:cNvPr id="20" name="Cau 5+6 (7+8)">
            <a:hlinkClick r:id="" action="ppaction://media"/>
            <a:extLst>
              <a:ext uri="{FF2B5EF4-FFF2-40B4-BE49-F238E27FC236}">
                <a16:creationId xmlns:a16="http://schemas.microsoft.com/office/drawing/2014/main" id="{F29D0E2C-900E-4064-B315-165B5047FE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43990" y="1971927"/>
            <a:ext cx="406400" cy="406400"/>
          </a:xfrm>
          <a:prstGeom prst="rect">
            <a:avLst/>
          </a:prstGeom>
        </p:spPr>
      </p:pic>
      <p:pic>
        <p:nvPicPr>
          <p:cNvPr id="36" name="Cau 5+6 (7+8)">
            <a:hlinkClick r:id="" action="ppaction://media"/>
            <a:extLst>
              <a:ext uri="{FF2B5EF4-FFF2-40B4-BE49-F238E27FC236}">
                <a16:creationId xmlns:a16="http://schemas.microsoft.com/office/drawing/2014/main" id="{D2B99DF3-E509-4538-B720-B96CBEA8BB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4724400"/>
            <a:ext cx="406400" cy="406400"/>
          </a:xfrm>
          <a:prstGeom prst="rect">
            <a:avLst/>
          </a:prstGeom>
        </p:spPr>
      </p:pic>
      <p:pic>
        <p:nvPicPr>
          <p:cNvPr id="21" name="Doan 2">
            <a:hlinkClick r:id="" action="ppaction://media"/>
            <a:extLst>
              <a:ext uri="{FF2B5EF4-FFF2-40B4-BE49-F238E27FC236}">
                <a16:creationId xmlns:a16="http://schemas.microsoft.com/office/drawing/2014/main" id="{F71F46E2-035A-49B5-BD0B-2D66D2C07D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4000" y="33816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8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7218</TotalTime>
  <Words>336</Words>
  <Application>Microsoft Office PowerPoint</Application>
  <PresentationFormat>Widescreen</PresentationFormat>
  <Paragraphs>30</Paragraphs>
  <Slides>13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Giáo viên: Phạm Thị Thu Thảo Trường: THCS Lê Quý Đôn</vt:lpstr>
      <vt:lpstr>Chủ đề 5 MÙA XUÂN</vt:lpstr>
      <vt:lpstr>Chủ đề 5 MÙA XUÂN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Trải nghiệm và khám phá: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phamthaonb2001@gmail.com</cp:lastModifiedBy>
  <cp:revision>277</cp:revision>
  <dcterms:created xsi:type="dcterms:W3CDTF">2006-11-06T13:45:38Z</dcterms:created>
  <dcterms:modified xsi:type="dcterms:W3CDTF">2025-02-07T10:17:08Z</dcterms:modified>
</cp:coreProperties>
</file>