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17" r:id="rId2"/>
    <p:sldId id="292" r:id="rId3"/>
    <p:sldId id="318" r:id="rId4"/>
    <p:sldId id="359" r:id="rId5"/>
    <p:sldId id="310" r:id="rId6"/>
    <p:sldId id="391" r:id="rId7"/>
    <p:sldId id="390" r:id="rId8"/>
    <p:sldId id="315" r:id="rId9"/>
    <p:sldId id="338" r:id="rId10"/>
    <p:sldId id="393" r:id="rId11"/>
    <p:sldId id="332" r:id="rId12"/>
    <p:sldId id="394" r:id="rId13"/>
    <p:sldId id="395" r:id="rId14"/>
    <p:sldId id="385" r:id="rId15"/>
    <p:sldId id="376" r:id="rId16"/>
    <p:sldId id="345" r:id="rId17"/>
    <p:sldId id="346" r:id="rId18"/>
    <p:sldId id="356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6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6.png"/><Relationship Id="rId5" Type="http://schemas.microsoft.com/office/2007/relationships/media" Target="../media/media7.wav"/><Relationship Id="rId10" Type="http://schemas.openxmlformats.org/officeDocument/2006/relationships/image" Target="../media/image15.png"/><Relationship Id="rId4" Type="http://schemas.openxmlformats.org/officeDocument/2006/relationships/audio" Target="../media/media6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image" Target="../media/image22.png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image" Target="../media/image2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image" Target="../media/image20.png"/><Relationship Id="rId5" Type="http://schemas.microsoft.com/office/2007/relationships/media" Target="../media/media11.wav"/><Relationship Id="rId10" Type="http://schemas.openxmlformats.org/officeDocument/2006/relationships/image" Target="../media/image13.gif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Thảo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Lê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Đôn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4267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196" y="3294542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150353" y="3048000"/>
            <a:ext cx="373647" cy="2467096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063" y="4164641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36872" y="3160395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FAC2D-504F-0A89-4707-C07E1DCD8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5979" y="1638178"/>
            <a:ext cx="8040222" cy="876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6B01B-9799-A618-A603-21A253059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2943157"/>
            <a:ext cx="8068801" cy="971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81AFF-F49E-E5E7-36BE-35DB68FD95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6767" y="4648200"/>
            <a:ext cx="8249801" cy="8668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D1BF1C-7555-EFC2-AA9B-210B375E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8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73D0D3-0E6D-66BA-D1A5-731E98AC6ECD}"/>
              </a:ext>
            </a:extLst>
          </p:cNvPr>
          <p:cNvSpPr>
            <a:spLocks noChangeAspect="1"/>
          </p:cNvSpPr>
          <p:nvPr/>
        </p:nvSpPr>
        <p:spPr bwMode="auto">
          <a:xfrm>
            <a:off x="1436872" y="477552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" name="Cau 1 Bai doc nhac 5">
            <a:hlinkClick r:id="" action="ppaction://media"/>
            <a:extLst>
              <a:ext uri="{FF2B5EF4-FFF2-40B4-BE49-F238E27FC236}">
                <a16:creationId xmlns:a16="http://schemas.microsoft.com/office/drawing/2014/main" id="{FFE4C451-A369-741D-C692-E69384FD3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67632" y="1886687"/>
            <a:ext cx="406400" cy="406400"/>
          </a:xfrm>
          <a:prstGeom prst="rect">
            <a:avLst/>
          </a:prstGeom>
        </p:spPr>
      </p:pic>
      <p:pic>
        <p:nvPicPr>
          <p:cNvPr id="9" name="Cau 2 Bai doc nhac 5">
            <a:hlinkClick r:id="" action="ppaction://media"/>
            <a:extLst>
              <a:ext uri="{FF2B5EF4-FFF2-40B4-BE49-F238E27FC236}">
                <a16:creationId xmlns:a16="http://schemas.microsoft.com/office/drawing/2014/main" id="{0B6DDC1F-F1BB-67BE-B53E-B136F87282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62629" y="3215167"/>
            <a:ext cx="406400" cy="406400"/>
          </a:xfrm>
          <a:prstGeom prst="rect">
            <a:avLst/>
          </a:prstGeom>
        </p:spPr>
      </p:pic>
      <p:pic>
        <p:nvPicPr>
          <p:cNvPr id="10" name="Cau 2 + 3 Bai doc nhac 5">
            <a:hlinkClick r:id="" action="ppaction://media"/>
            <a:extLst>
              <a:ext uri="{FF2B5EF4-FFF2-40B4-BE49-F238E27FC236}">
                <a16:creationId xmlns:a16="http://schemas.microsoft.com/office/drawing/2014/main" id="{2B1058C3-F0DF-770D-DA7F-C83BD14EA5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62629" y="41415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9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doc nhac so 5">
            <a:hlinkClick r:id="" action="ppaction://media"/>
            <a:extLst>
              <a:ext uri="{FF2B5EF4-FFF2-40B4-BE49-F238E27FC236}">
                <a16:creationId xmlns:a16="http://schemas.microsoft.com/office/drawing/2014/main" id="{2CBFE98C-ABD9-8A74-2D2D-2AFED5BB2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11963400" cy="5334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5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8BB85C-CB6F-310C-D906-D32C5F57B2BE}"/>
              </a:ext>
            </a:extLst>
          </p:cNvPr>
          <p:cNvGrpSpPr/>
          <p:nvPr/>
        </p:nvGrpSpPr>
        <p:grpSpPr>
          <a:xfrm>
            <a:off x="2209800" y="838200"/>
            <a:ext cx="7783011" cy="5920614"/>
            <a:chOff x="2209800" y="838200"/>
            <a:chExt cx="7783011" cy="59206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515703-25C5-DDE6-09E8-E0E596EFA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838200"/>
              <a:ext cx="7783011" cy="59206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C88DDE-C926-A7BE-498F-5E54CC07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96633" y="2548268"/>
              <a:ext cx="528066" cy="672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6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4267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196" y="3294542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150353" y="3048000"/>
            <a:ext cx="373647" cy="2467096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063" y="4164641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36872" y="3160395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73D0D3-0E6D-66BA-D1A5-731E98AC6ECD}"/>
              </a:ext>
            </a:extLst>
          </p:cNvPr>
          <p:cNvSpPr>
            <a:spLocks noChangeAspect="1"/>
          </p:cNvSpPr>
          <p:nvPr/>
        </p:nvSpPr>
        <p:spPr bwMode="auto">
          <a:xfrm>
            <a:off x="1436872" y="477552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0543C-A301-0952-E5EB-86855DC4E8DC}"/>
              </a:ext>
            </a:extLst>
          </p:cNvPr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1B8B14-CF96-EC03-7B32-FAB61DE12F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4924" y="1715705"/>
            <a:ext cx="7602011" cy="819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46B7E3-460C-077B-CD18-9CBC7D4914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2329" y="3047872"/>
            <a:ext cx="7554379" cy="9145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DE6B9E-5D5A-E8A2-DBA4-07A533B5EF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4744" y="4640036"/>
            <a:ext cx="7706801" cy="1000265"/>
          </a:xfrm>
          <a:prstGeom prst="rect">
            <a:avLst/>
          </a:prstGeom>
        </p:spPr>
      </p:pic>
      <p:sp>
        <p:nvSpPr>
          <p:cNvPr id="22" name="Left Brace 21">
            <a:extLst>
              <a:ext uri="{FF2B5EF4-FFF2-40B4-BE49-F238E27FC236}">
                <a16:creationId xmlns:a16="http://schemas.microsoft.com/office/drawing/2014/main" id="{51146D48-4E3C-AC0E-D7A2-2F87D44A04FD}"/>
              </a:ext>
            </a:extLst>
          </p:cNvPr>
          <p:cNvSpPr/>
          <p:nvPr/>
        </p:nvSpPr>
        <p:spPr bwMode="auto">
          <a:xfrm>
            <a:off x="990600" y="1676400"/>
            <a:ext cx="507766" cy="3838697"/>
          </a:xfrm>
          <a:prstGeom prst="leftBrace">
            <a:avLst>
              <a:gd name="adj1" fmla="val 8333"/>
              <a:gd name="adj2" fmla="val 46193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3EA9C9-F0A6-B203-4A2A-ED8A23D718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05175"/>
            <a:ext cx="219075" cy="466725"/>
          </a:xfrm>
          <a:prstGeom prst="rect">
            <a:avLst/>
          </a:prstGeom>
        </p:spPr>
      </p:pic>
      <p:pic>
        <p:nvPicPr>
          <p:cNvPr id="24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7B3DA8E9-EE48-4F24-730F-9086B3222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98200" y="1913268"/>
            <a:ext cx="406400" cy="406400"/>
          </a:xfrm>
          <a:prstGeom prst="rect">
            <a:avLst/>
          </a:prstGeom>
        </p:spPr>
      </p:pic>
      <p:pic>
        <p:nvPicPr>
          <p:cNvPr id="25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D8BF495C-7D01-CBB6-FF26-BADC7CB81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98200" y="3289264"/>
            <a:ext cx="406400" cy="406400"/>
          </a:xfrm>
          <a:prstGeom prst="rect">
            <a:avLst/>
          </a:prstGeom>
        </p:spPr>
      </p:pic>
      <p:pic>
        <p:nvPicPr>
          <p:cNvPr id="26" name="Be ken phim cau 2+3">
            <a:hlinkClick r:id="" action="ppaction://media"/>
            <a:extLst>
              <a:ext uri="{FF2B5EF4-FFF2-40B4-BE49-F238E27FC236}">
                <a16:creationId xmlns:a16="http://schemas.microsoft.com/office/drawing/2014/main" id="{EFC6A45A-1196-84A7-F757-A178D48F9E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98200" y="4101141"/>
            <a:ext cx="406400" cy="406400"/>
          </a:xfrm>
          <a:prstGeom prst="rect">
            <a:avLst/>
          </a:prstGeom>
        </p:spPr>
      </p:pic>
      <p:pic>
        <p:nvPicPr>
          <p:cNvPr id="27" name="Be ken phim">
            <a:hlinkClick r:id="" action="ppaction://media"/>
            <a:extLst>
              <a:ext uri="{FF2B5EF4-FFF2-40B4-BE49-F238E27FC236}">
                <a16:creationId xmlns:a16="http://schemas.microsoft.com/office/drawing/2014/main" id="{70C74A5F-F89D-B64C-2981-2B93A87E19E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5095" y="32792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8" grpId="0" animBg="1"/>
      <p:bldP spid="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8111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560686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48165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906C0-D106-E892-A386-F6014B421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6" y="2425867"/>
            <a:ext cx="10615189" cy="1079333"/>
          </a:xfrm>
          <a:prstGeom prst="rect">
            <a:avLst/>
          </a:prstGeom>
        </p:spPr>
      </p:pic>
      <p:pic>
        <p:nvPicPr>
          <p:cNvPr id="12" name="CD5 Be Hoa am">
            <a:hlinkClick r:id="" action="ppaction://media"/>
            <a:extLst>
              <a:ext uri="{FF2B5EF4-FFF2-40B4-BE49-F238E27FC236}">
                <a16:creationId xmlns:a16="http://schemas.microsoft.com/office/drawing/2014/main" id="{B8EBDD58-40A6-5BF4-BC88-5B1B9D8B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7200" y="1564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E2CD9C-09B4-CFE6-CB55-379538C97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862" y="2571301"/>
            <a:ext cx="8602275" cy="3219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417CD5-88AB-EA7B-DF3F-535B567F7E5D}"/>
              </a:ext>
            </a:extLst>
          </p:cNvPr>
          <p:cNvGrpSpPr/>
          <p:nvPr/>
        </p:nvGrpSpPr>
        <p:grpSpPr>
          <a:xfrm>
            <a:off x="1219200" y="2578962"/>
            <a:ext cx="631732" cy="782409"/>
            <a:chOff x="1273268" y="2578962"/>
            <a:chExt cx="631732" cy="7824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842DE1-3602-5CAE-C85A-D26945C9B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444" y="2971802"/>
              <a:ext cx="603556" cy="3895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AEF5B4-CCA1-DC38-07EA-C8AB30F2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39365">
              <a:off x="1280929" y="2571301"/>
              <a:ext cx="378274" cy="39359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8256A0-4A91-A09A-85BB-690FC74BBB3F}"/>
              </a:ext>
            </a:extLst>
          </p:cNvPr>
          <p:cNvGrpSpPr/>
          <p:nvPr/>
        </p:nvGrpSpPr>
        <p:grpSpPr>
          <a:xfrm>
            <a:off x="1219200" y="3733800"/>
            <a:ext cx="631732" cy="782409"/>
            <a:chOff x="1273268" y="2578962"/>
            <a:chExt cx="631732" cy="78240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657FE8-85DA-CE9B-48C2-BC05C645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444" y="2971802"/>
              <a:ext cx="603556" cy="38956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31015C4-5990-7B28-D77E-F4C354837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39365">
              <a:off x="1280929" y="2571301"/>
              <a:ext cx="378274" cy="39359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F7D152-49B7-8F57-438B-31224B5EBA69}"/>
              </a:ext>
            </a:extLst>
          </p:cNvPr>
          <p:cNvGrpSpPr/>
          <p:nvPr/>
        </p:nvGrpSpPr>
        <p:grpSpPr>
          <a:xfrm>
            <a:off x="1219200" y="4876800"/>
            <a:ext cx="631732" cy="782409"/>
            <a:chOff x="1273268" y="2578962"/>
            <a:chExt cx="631732" cy="7824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EE6FFD-FE50-266B-A6EE-62EC8FBF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444" y="2971802"/>
              <a:ext cx="603556" cy="389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5D829F-3BAA-953F-255D-08E4D5E2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39365">
              <a:off x="1280929" y="2571301"/>
              <a:ext cx="378274" cy="393595"/>
            </a:xfrm>
            <a:prstGeom prst="rect">
              <a:avLst/>
            </a:prstGeom>
          </p:spPr>
        </p:pic>
      </p:grpSp>
      <p:pic>
        <p:nvPicPr>
          <p:cNvPr id="31" name="CD5 Be nhac cụ go">
            <a:hlinkClick r:id="" action="ppaction://media"/>
            <a:extLst>
              <a:ext uri="{FF2B5EF4-FFF2-40B4-BE49-F238E27FC236}">
                <a16:creationId xmlns:a16="http://schemas.microsoft.com/office/drawing/2014/main" id="{6F6A44CE-2C48-1DA3-AA78-D3B7B7CFC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799" y="157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Bai hoa tau so 5">
            <a:hlinkClick r:id="" action="ppaction://media"/>
            <a:extLst>
              <a:ext uri="{FF2B5EF4-FFF2-40B4-BE49-F238E27FC236}">
                <a16:creationId xmlns:a16="http://schemas.microsoft.com/office/drawing/2014/main" id="{073D657A-9E0A-4110-CEA6-E6B734098F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28687"/>
            <a:ext cx="10134600" cy="57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oa tau 5">
            <a:hlinkClick r:id="" action="ppaction://media"/>
            <a:extLst>
              <a:ext uri="{FF2B5EF4-FFF2-40B4-BE49-F238E27FC236}">
                <a16:creationId xmlns:a16="http://schemas.microsoft.com/office/drawing/2014/main" id="{0CB2CF31-6668-0EDD-5CE3-11172FDD1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42936"/>
            <a:ext cx="10439400" cy="5872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5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5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10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42616"/>
            <a:ext cx="102870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nhạc có tiết tấu đảo phách;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5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Thể hiện tiết tấu; ứng dụng đệm cho bài hát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vi-VN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8CCB3D9-5071-A9C8-E3C8-C376C83C4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5334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57400" y="2015591"/>
            <a:ext cx="79248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10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nhạc có tiết tấu đảo phách;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5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228600"/>
            <a:ext cx="1219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nhạc có tiết tấu đảo phách;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5</a:t>
            </a: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04B2E-AF55-C340-48C8-940C16BE4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09" y="841408"/>
            <a:ext cx="770759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dur = Bb">
            <a:hlinkClick r:id="" action="ppaction://media"/>
            <a:extLst>
              <a:ext uri="{FF2B5EF4-FFF2-40B4-BE49-F238E27FC236}">
                <a16:creationId xmlns:a16="http://schemas.microsoft.com/office/drawing/2014/main" id="{B56061A2-1BC1-3618-A8DC-A3A930177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774700"/>
            <a:ext cx="9067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5 Luyen doc TT dao phach">
            <a:hlinkClick r:id="" action="ppaction://media"/>
            <a:extLst>
              <a:ext uri="{FF2B5EF4-FFF2-40B4-BE49-F238E27FC236}">
                <a16:creationId xmlns:a16="http://schemas.microsoft.com/office/drawing/2014/main" id="{C9D1A455-A025-7DAC-7455-81D38F2DC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300" y="1828800"/>
            <a:ext cx="10693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24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4E73F-F6DF-B43F-77B5-7C552B189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78" y="183871"/>
            <a:ext cx="9311035" cy="3952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2579" y="44492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83724" y="4267200"/>
            <a:ext cx="6318476" cy="1634539"/>
            <a:chOff x="1780745" y="4550980"/>
            <a:chExt cx="6318476" cy="1634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034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54874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đen, nốt móc đơn, dấu lặng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4660"/>
          <a:stretch/>
        </p:blipFill>
        <p:spPr>
          <a:xfrm>
            <a:off x="533400" y="42908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988324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828800" y="6019800"/>
            <a:ext cx="810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3 nét nhạc: 5 nhịp + 4 nhịp + 4 nhịp</a:t>
            </a:r>
            <a:endParaRPr lang="vi-VN" sz="2400" i="1">
              <a:solidFill>
                <a:srgbClr val="00B05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A6D70C-A18C-D436-4612-4E3F65907D8D}"/>
              </a:ext>
            </a:extLst>
          </p:cNvPr>
          <p:cNvGrpSpPr/>
          <p:nvPr/>
        </p:nvGrpSpPr>
        <p:grpSpPr>
          <a:xfrm>
            <a:off x="8382000" y="3886200"/>
            <a:ext cx="1295400" cy="692105"/>
            <a:chOff x="7315200" y="3716221"/>
            <a:chExt cx="1295400" cy="69210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D7B7DA-CDF5-3AC9-3EA1-896D0702DC9D}"/>
                </a:ext>
              </a:extLst>
            </p:cNvPr>
            <p:cNvSpPr/>
            <p:nvPr/>
          </p:nvSpPr>
          <p:spPr bwMode="auto">
            <a:xfrm>
              <a:off x="7315200" y="4042566"/>
              <a:ext cx="1295400" cy="365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FF00FF"/>
                  </a:solidFill>
                </a:rPr>
                <a:t>B</a:t>
              </a: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FF00FF"/>
                  </a:solidFill>
                  <a:effectLst/>
                  <a:latin typeface="Arial" charset="0"/>
                </a:rPr>
                <a:t>ậc V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0BAC9F-ECFF-FA4E-C64E-9494AF62A6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24800" y="3716221"/>
              <a:ext cx="0" cy="32634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F4E772BD-D673-2C7F-8DF4-A2C18A40CF26}"/>
              </a:ext>
            </a:extLst>
          </p:cNvPr>
          <p:cNvSpPr/>
          <p:nvPr/>
        </p:nvSpPr>
        <p:spPr bwMode="auto">
          <a:xfrm>
            <a:off x="2676625" y="1209203"/>
            <a:ext cx="1770288" cy="697010"/>
          </a:xfrm>
          <a:prstGeom prst="flowChartAlternateProcess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915ED52-EE33-CFC3-592B-36ECFC1C1D2B}"/>
              </a:ext>
            </a:extLst>
          </p:cNvPr>
          <p:cNvSpPr/>
          <p:nvPr/>
        </p:nvSpPr>
        <p:spPr bwMode="auto">
          <a:xfrm>
            <a:off x="6695975" y="1207990"/>
            <a:ext cx="1666775" cy="697010"/>
          </a:xfrm>
          <a:prstGeom prst="flowChartAlternateProcess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AF60E859-E2D1-FA93-3299-36ADDDF6BBA7}"/>
              </a:ext>
            </a:extLst>
          </p:cNvPr>
          <p:cNvSpPr/>
          <p:nvPr/>
        </p:nvSpPr>
        <p:spPr bwMode="auto">
          <a:xfrm>
            <a:off x="5791962" y="2324500"/>
            <a:ext cx="2132838" cy="772410"/>
          </a:xfrm>
          <a:prstGeom prst="flowChartAlternateProcess">
            <a:avLst/>
          </a:prstGeom>
          <a:noFill/>
          <a:ln w="25400" cap="flat" cmpd="sng" algn="ctr">
            <a:solidFill>
              <a:srgbClr val="0099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DDFFE44C-28AE-0162-5383-B75F3C14F9B5}"/>
              </a:ext>
            </a:extLst>
          </p:cNvPr>
          <p:cNvSpPr/>
          <p:nvPr/>
        </p:nvSpPr>
        <p:spPr bwMode="auto">
          <a:xfrm>
            <a:off x="5105400" y="3419375"/>
            <a:ext cx="1752595" cy="661737"/>
          </a:xfrm>
          <a:prstGeom prst="flowChartAlternateProcess">
            <a:avLst/>
          </a:prstGeom>
          <a:noFill/>
          <a:ln w="25400" cap="flat" cmpd="sng" algn="ctr">
            <a:solidFill>
              <a:srgbClr val="0099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8DCBA32E-D482-7182-1407-20370B58B4EA}"/>
              </a:ext>
            </a:extLst>
          </p:cNvPr>
          <p:cNvSpPr/>
          <p:nvPr/>
        </p:nvSpPr>
        <p:spPr bwMode="auto">
          <a:xfrm>
            <a:off x="4267200" y="1043137"/>
            <a:ext cx="2472140" cy="384213"/>
          </a:xfrm>
          <a:prstGeom prst="arc">
            <a:avLst>
              <a:gd name="adj1" fmla="val 11083972"/>
              <a:gd name="adj2" fmla="val 21419213"/>
            </a:avLst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9F6FB3-7EB8-7AB0-4C92-8EAB3CCBEB36}"/>
              </a:ext>
            </a:extLst>
          </p:cNvPr>
          <p:cNvCxnSpPr>
            <a:cxnSpLocks/>
          </p:cNvCxnSpPr>
          <p:nvPr/>
        </p:nvCxnSpPr>
        <p:spPr bwMode="auto">
          <a:xfrm flipV="1">
            <a:off x="6096000" y="3154246"/>
            <a:ext cx="457200" cy="18833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009900"/>
            </a:solidFill>
            <a:prstDash val="solid"/>
            <a:round/>
            <a:headEnd type="stealth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16241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animBg="1"/>
      <p:bldP spid="5" grpId="1" animBg="1"/>
      <p:bldP spid="6" grpId="0" animBg="1"/>
      <p:bldP spid="6" grpId="1" animBg="1"/>
      <p:bldP spid="22" grpId="0" animBg="1"/>
      <p:bldP spid="22" grpId="1" animBg="1"/>
      <p:bldP spid="23" grpId="0" animBg="1"/>
      <p:bldP spid="23" grpId="1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60438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FE584-4878-4B42-8709-2166B8E53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57" y="3048000"/>
            <a:ext cx="10291243" cy="1076380"/>
          </a:xfrm>
          <a:prstGeom prst="rect">
            <a:avLst/>
          </a:prstGeom>
        </p:spPr>
      </p:pic>
      <p:pic>
        <p:nvPicPr>
          <p:cNvPr id="7" name="AmHinhTietTau bai doc nhac 5 amThanh">
            <a:hlinkClick r:id="" action="ppaction://media"/>
            <a:extLst>
              <a:ext uri="{FF2B5EF4-FFF2-40B4-BE49-F238E27FC236}">
                <a16:creationId xmlns:a16="http://schemas.microsoft.com/office/drawing/2014/main" id="{DC3B57A1-ECB8-2993-0A15-0450FD4B4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20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5 nghe mau">
            <a:hlinkClick r:id="" action="ppaction://media"/>
            <a:extLst>
              <a:ext uri="{FF2B5EF4-FFF2-40B4-BE49-F238E27FC236}">
                <a16:creationId xmlns:a16="http://schemas.microsoft.com/office/drawing/2014/main" id="{F3AFFAFB-DD0B-1C7A-7619-999864458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14400"/>
            <a:ext cx="10820400" cy="573481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9937</TotalTime>
  <Words>251</Words>
  <Application>Microsoft Office PowerPoint</Application>
  <PresentationFormat>Widescreen</PresentationFormat>
  <Paragraphs>47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Default Design</vt:lpstr>
      <vt:lpstr>Giáo viên: Phạm Thị Thu Thảo Trường: THCS Lê Quý Đôn</vt:lpstr>
      <vt:lpstr>Chủ đề 5 GIAI ĐIỆU QUÊ 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phamthaonb2001@gmail.com</cp:lastModifiedBy>
  <cp:revision>328</cp:revision>
  <dcterms:created xsi:type="dcterms:W3CDTF">2006-11-06T13:45:38Z</dcterms:created>
  <dcterms:modified xsi:type="dcterms:W3CDTF">2025-02-09T15:19:39Z</dcterms:modified>
</cp:coreProperties>
</file>