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165" autoAdjust="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thaonb2001@gmail.com" userId="eb1e03224dcf1b25" providerId="LiveId" clId="{CD75E9F2-BEE2-42DA-B7C9-6A7CFF958323}"/>
    <pc:docChg chg="modSld">
      <pc:chgData name="phamthaonb2001@gmail.com" userId="eb1e03224dcf1b25" providerId="LiveId" clId="{CD75E9F2-BEE2-42DA-B7C9-6A7CFF958323}" dt="2024-10-09T01:47:01.951" v="0" actId="1076"/>
      <pc:docMkLst>
        <pc:docMk/>
      </pc:docMkLst>
      <pc:sldChg chg="modSp mod">
        <pc:chgData name="phamthaonb2001@gmail.com" userId="eb1e03224dcf1b25" providerId="LiveId" clId="{CD75E9F2-BEE2-42DA-B7C9-6A7CFF958323}" dt="2024-10-09T01:47:01.951" v="0" actId="1076"/>
        <pc:sldMkLst>
          <pc:docMk/>
          <pc:sldMk cId="674147406" sldId="269"/>
        </pc:sldMkLst>
        <pc:picChg chg="mod">
          <ac:chgData name="phamthaonb2001@gmail.com" userId="eb1e03224dcf1b25" providerId="LiveId" clId="{CD75E9F2-BEE2-42DA-B7C9-6A7CFF958323}" dt="2024-10-09T01:47:01.951" v="0" actId="1076"/>
          <ac:picMkLst>
            <pc:docMk/>
            <pc:sldMk cId="674147406" sldId="269"/>
            <ac:picMk id="6" creationId="{98A0698F-F62A-4303-A766-8A91C8FDAE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10/9/2024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10/9/2024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EBC00-66B3-4A80-A168-6CE89CE4AB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9482" y="1447796"/>
            <a:ext cx="6933036" cy="907828"/>
          </a:xfrm>
        </p:spPr>
        <p:txBody>
          <a:bodyPr/>
          <a:lstStyle/>
          <a:p>
            <a:r>
              <a:rPr lang="en-US" dirty="0" err="1"/>
              <a:t>Âm</a:t>
            </a:r>
            <a:r>
              <a:rPr lang="en-US" dirty="0"/>
              <a:t> NHẠC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4AFF9-2038-4455-BE58-CD16BFF1B9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59200" y="4502377"/>
            <a:ext cx="6831673" cy="1086237"/>
          </a:xfrm>
        </p:spPr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Thu </a:t>
            </a:r>
            <a:r>
              <a:rPr lang="en-US" dirty="0" err="1"/>
              <a:t>Thảo</a:t>
            </a:r>
            <a:endParaRPr lang="en-US" dirty="0"/>
          </a:p>
          <a:p>
            <a:r>
              <a:rPr lang="en-US" dirty="0"/>
              <a:t>TR</a:t>
            </a:r>
            <a:r>
              <a:rPr lang="vi-VN" dirty="0"/>
              <a:t>ư</a:t>
            </a:r>
            <a:r>
              <a:rPr lang="en-US" dirty="0" err="1"/>
              <a:t>ờng</a:t>
            </a:r>
            <a:r>
              <a:rPr lang="en-US" dirty="0"/>
              <a:t> THCS Lê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Đôn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DE87F7-6999-4467-9791-49C260E0F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542"/>
            <a:ext cx="12192000" cy="68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2B0C8-4013-44F4-90A7-059099660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A1802-E89C-4702-A054-190BBAB035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279A74-B332-4405-BFF3-5BA889333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0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9E66E-2661-4547-BBC3-D3CC7FBD4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92F53-9294-43DD-ABF3-5E38964DD4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0ED6EC-F76F-46AC-A137-05A2D0749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18" y="1"/>
            <a:ext cx="12096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940CF-39AA-4B03-B20F-A45014D0C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03F26-470D-4735-A8DB-5E3CFEE222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B757B2-0712-4050-9EC6-6E50890F3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2762"/>
            <a:ext cx="12192001" cy="679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5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E239-93BE-43DA-BA90-96D1CB35F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ÒN DUYÊN - BIỂU DIỄN- ĐĂNG NGỌC- LƯU NGỌC - ĐẠO DIỄN VĂN HỒNG - QP- ANH TUẤN - HOÀNG QUANG">
            <a:hlinkClick r:id="" action="ppaction://media"/>
            <a:extLst>
              <a:ext uri="{FF2B5EF4-FFF2-40B4-BE49-F238E27FC236}">
                <a16:creationId xmlns:a16="http://schemas.microsoft.com/office/drawing/2014/main" id="{0BAE5E65-8C61-4DCB-9FF0-F518A80FEE69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27725" y="3832225"/>
            <a:ext cx="487363" cy="48736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5595BF-0C67-4292-A685-33673C4FAB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13612"/>
          </a:xfrm>
          <a:prstGeom prst="rect">
            <a:avLst/>
          </a:prstGeom>
        </p:spPr>
      </p:pic>
      <p:pic>
        <p:nvPicPr>
          <p:cNvPr id="6" name="CÒN DUYÊN - BIỂU DIỄN- ĐĂNG NGỌC- LƯU NGỌC - ĐẠO DIỄN VĂN HỒNG - QP- ANH TUẤN - HOÀNG QUANG">
            <a:hlinkClick r:id="" action="ppaction://media"/>
            <a:extLst>
              <a:ext uri="{FF2B5EF4-FFF2-40B4-BE49-F238E27FC236}">
                <a16:creationId xmlns:a16="http://schemas.microsoft.com/office/drawing/2014/main" id="{98A0698F-F62A-4303-A766-8A91C8FDA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0656" y="5407525"/>
            <a:ext cx="487363" cy="487363"/>
          </a:xfrm>
          <a:prstGeom prst="rect">
            <a:avLst/>
          </a:prstGeom>
        </p:spPr>
      </p:pic>
      <p:pic>
        <p:nvPicPr>
          <p:cNvPr id="7" name="CÂY TRÚC XINH - THU THỦY (ĐẠO DIỄN VĂN HỒNG- QP- ANH TUẤN-TRÁC ĐẠT) - Dân Ca Quan Họ Bắc Ninh">
            <a:hlinkClick r:id="" action="ppaction://media"/>
            <a:extLst>
              <a:ext uri="{FF2B5EF4-FFF2-40B4-BE49-F238E27FC236}">
                <a16:creationId xmlns:a16="http://schemas.microsoft.com/office/drawing/2014/main" id="{A3F22E06-F951-4C81-A6E9-B88E0EFE16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8113" y="5894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4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31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73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C766A-15F9-4FEC-8259-C856AE86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78248-801D-47C0-97E0-F16A5E7B09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112349-9232-49D1-9933-C9AA1FBCC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04" y="0"/>
            <a:ext cx="12145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78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E3973-49DF-4EB7-93E7-58C9122C8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B8A07-DA73-4CD3-999D-2E240BA9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0447D-98F5-43B3-A9DB-DB6B0CF81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4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33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ECCF-0F6B-4E46-BE0F-934FC259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DCF0970-3DE4-4227-89A7-F321128A4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45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BADAD-BD1A-491E-B1F6-5A33A53F5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F6A29-A8EE-4AC4-A3F1-3852C5D95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835F8-98D0-486B-A399-B29267498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63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4CDDB-F790-49F9-A80F-9D1E0CF6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3C8A5A-956A-4837-8E57-C902BF3B4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9FBB7-0598-4FEC-806C-90160604C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45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35179-E088-4C45-AFAB-8B85ABFB8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araoke BẢN LÀNG TƯƠI ĐẸP  Dân ca Giáy (Chủ đề 2 - SGK Âm nhạc 8 - Cánh diều)">
            <a:hlinkClick r:id="" action="ppaction://media"/>
            <a:extLst>
              <a:ext uri="{FF2B5EF4-FFF2-40B4-BE49-F238E27FC236}">
                <a16:creationId xmlns:a16="http://schemas.microsoft.com/office/drawing/2014/main" id="{B3EF7580-6EE6-4B59-B172-2813B3B52E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8904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07541-6745-44AC-A34E-D642726D5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ẢN LÀNG TƯƠI ĐẸP  Dân ca Giáy (Hát mẫu) - Chủ đề 2 - SGK Âm nhạc 8 - Cánh diều">
            <a:hlinkClick r:id="" action="ppaction://media"/>
            <a:extLst>
              <a:ext uri="{FF2B5EF4-FFF2-40B4-BE49-F238E27FC236}">
                <a16:creationId xmlns:a16="http://schemas.microsoft.com/office/drawing/2014/main" id="{0ADF7B3D-4CEB-43E9-98A8-B1254A2712C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48719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3532-9F90-4627-9636-3B53CDEF7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A5CE69-A2C4-4112-BC9B-1E4000E804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05217-BE08-4D7B-8711-DB0F5F84A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28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463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44578-3AF5-4117-A0AE-7EC94163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E0DFA0-941A-41E6-A5AE-EE11574BD7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BC511-5D2E-4FF4-9BAD-1CCDA03D6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22591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{D5F1A61E-B2F6-4F63-8B67-1304DA04F4C3}tf10001105</Template>
  <TotalTime>168</TotalTime>
  <Words>17</Words>
  <Application>Microsoft Office PowerPoint</Application>
  <PresentationFormat>Widescreen</PresentationFormat>
  <Paragraphs>3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Franklin Gothic Book</vt:lpstr>
      <vt:lpstr>Tahoma</vt:lpstr>
      <vt:lpstr>Crop</vt:lpstr>
      <vt:lpstr>Âm NHẠC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 8</dc:title>
  <dc:creator>phamthaonb2001@gmail.com</dc:creator>
  <cp:lastModifiedBy>phamthaonb2001@gmail.com</cp:lastModifiedBy>
  <cp:revision>3</cp:revision>
  <dcterms:created xsi:type="dcterms:W3CDTF">2024-10-06T17:52:23Z</dcterms:created>
  <dcterms:modified xsi:type="dcterms:W3CDTF">2024-10-09T02:07:05Z</dcterms:modified>
</cp:coreProperties>
</file>