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708" r:id="rId4"/>
  </p:sldMasterIdLst>
  <p:notesMasterIdLst>
    <p:notesMasterId r:id="rId25"/>
  </p:notesMasterIdLst>
  <p:sldIdLst>
    <p:sldId id="313" r:id="rId5"/>
    <p:sldId id="311" r:id="rId6"/>
    <p:sldId id="312" r:id="rId7"/>
    <p:sldId id="306" r:id="rId8"/>
    <p:sldId id="307" r:id="rId9"/>
    <p:sldId id="292" r:id="rId10"/>
    <p:sldId id="293" r:id="rId11"/>
    <p:sldId id="295" r:id="rId12"/>
    <p:sldId id="296" r:id="rId13"/>
    <p:sldId id="273" r:id="rId14"/>
    <p:sldId id="308" r:id="rId15"/>
    <p:sldId id="274" r:id="rId16"/>
    <p:sldId id="275" r:id="rId17"/>
    <p:sldId id="276" r:id="rId18"/>
    <p:sldId id="298" r:id="rId19"/>
    <p:sldId id="297" r:id="rId20"/>
    <p:sldId id="277" r:id="rId21"/>
    <p:sldId id="310" r:id="rId22"/>
    <p:sldId id="305" r:id="rId23"/>
    <p:sldId id="290" r:id="rId24"/>
  </p:sldIdLst>
  <p:sldSz cx="18288000" cy="10287000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2" initials="H" lastIdx="2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A3B"/>
    <a:srgbClr val="FEAB82"/>
    <a:srgbClr val="FF5E41"/>
    <a:srgbClr val="EB6F72"/>
    <a:srgbClr val="FF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18432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3775" units="1/cm"/>
          <inkml:channelProperty channel="Y" name="resolution" value="3701.20483" units="1/cm"/>
          <inkml:channelProperty channel="F" name="resolution" value="999.99994" units="1/cm"/>
          <inkml:channelProperty channel="T" name="resolution" value="1" units="1/dev"/>
        </inkml:channelProperties>
      </inkml:inkSource>
      <inkml:timestamp xml:id="ts0" timeString="2024-12-03T00:57:50.7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2217 22923 255 0,'0'-7'0'0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18432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3775" units="1/cm"/>
          <inkml:channelProperty channel="Y" name="resolution" value="3701.20483" units="1/cm"/>
          <inkml:channelProperty channel="F" name="resolution" value="999.99994" units="1/cm"/>
          <inkml:channelProperty channel="T" name="resolution" value="1" units="1/dev"/>
        </inkml:channelProperties>
      </inkml:inkSource>
      <inkml:timestamp xml:id="ts0" timeString="2024-12-02T10:37:35.4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12576 16622 255 0,'7'-6'0'0,"-43"29"0"0,0-12 0 0,-44 12 0 0,-9 1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18432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3775" units="1/cm"/>
          <inkml:channelProperty channel="Y" name="resolution" value="3701.20483" units="1/cm"/>
          <inkml:channelProperty channel="F" name="resolution" value="999.99994" units="1/cm"/>
          <inkml:channelProperty channel="T" name="resolution" value="1" units="1/dev"/>
        </inkml:channelProperties>
      </inkml:inkSource>
      <inkml:timestamp xml:id="ts0" timeString="2024-12-03T01:08:36.8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40599 13920 255 0,'0'0'0'0</inkml:trace>
  <inkml:trace contextRef="#ctx0" brushRef="#br0" timeOffset="338919.9089">36590 18417 255 0,'0'0'0'0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B8E18-FFD6-4993-8357-A82727368464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9A825-13E5-45B5-ADCF-65D1C21F5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từng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cam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Nếu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thì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tiếp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cam </a:t>
            </a:r>
            <a:r>
              <a:rPr lang="en-US" b="1" baseline="0" dirty="0" err="1" smtClean="0"/>
              <a:t>đó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lần</a:t>
            </a:r>
            <a:r>
              <a:rPr lang="en-US" b="1" baseline="0" dirty="0" smtClean="0"/>
              <a:t> 2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cam. </a:t>
            </a:r>
          </a:p>
          <a:p>
            <a:r>
              <a:rPr lang="en-US" b="1" baseline="0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“</a:t>
            </a:r>
            <a:r>
              <a:rPr lang="en-US" b="1" baseline="0" dirty="0" err="1" smtClean="0"/>
              <a:t>Tiếp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theo</a:t>
            </a:r>
            <a:r>
              <a:rPr lang="en-US" b="1" baseline="0" dirty="0" smtClean="0"/>
              <a:t>”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đến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nội</a:t>
            </a:r>
            <a:r>
              <a:rPr lang="en-US" b="1" baseline="0" dirty="0" smtClean="0"/>
              <a:t> dung </a:t>
            </a:r>
            <a:r>
              <a:rPr lang="en-US" b="1" baseline="0" dirty="0" err="1" smtClean="0"/>
              <a:t>bài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học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882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A825-13E5-45B5-ADCF-65D1C21F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09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A825-13E5-45B5-ADCF-65D1C21F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47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9A825-13E5-45B5-ADCF-65D1C21F54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6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1785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1652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83290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72315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8967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23952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6924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7587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9653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0908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9496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4"/>
            <a:ext cx="15544800" cy="35814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0"/>
            </a:lvl2pPr>
            <a:lvl3pPr marL="1828756" indent="0" algn="ctr">
              <a:buNone/>
              <a:defRPr sz="3600"/>
            </a:lvl3pPr>
            <a:lvl4pPr marL="2743132" indent="0" algn="ctr">
              <a:buNone/>
              <a:defRPr sz="3200"/>
            </a:lvl4pPr>
            <a:lvl5pPr marL="3657508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4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8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05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10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5"/>
            <a:ext cx="15773400" cy="4279106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8"/>
            <a:ext cx="15773400" cy="225028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37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56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01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62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6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6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5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6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9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4"/>
            <a:ext cx="7774782" cy="1235868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6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9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99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60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0"/>
            </a:lvl2pPr>
            <a:lvl3pPr marL="1828756" indent="0">
              <a:buNone/>
              <a:defRPr sz="2400"/>
            </a:lvl3pPr>
            <a:lvl4pPr marL="2743132" indent="0">
              <a:buNone/>
              <a:defRPr sz="2000"/>
            </a:lvl4pPr>
            <a:lvl5pPr marL="3657508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8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0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78" indent="0">
              <a:buNone/>
              <a:defRPr sz="5600"/>
            </a:lvl2pPr>
            <a:lvl3pPr marL="1828756" indent="0">
              <a:buNone/>
              <a:defRPr sz="4800"/>
            </a:lvl3pPr>
            <a:lvl4pPr marL="2743132" indent="0">
              <a:buNone/>
              <a:defRPr sz="4000"/>
            </a:lvl4pPr>
            <a:lvl5pPr marL="3657508" indent="0">
              <a:buNone/>
              <a:defRPr sz="4000"/>
            </a:lvl5pPr>
            <a:lvl6pPr marL="4571886" indent="0">
              <a:buNone/>
              <a:defRPr sz="4000"/>
            </a:lvl6pPr>
            <a:lvl7pPr marL="5486264" indent="0">
              <a:buNone/>
              <a:defRPr sz="4000"/>
            </a:lvl7pPr>
            <a:lvl8pPr marL="6400640" indent="0">
              <a:buNone/>
              <a:defRPr sz="4000"/>
            </a:lvl8pPr>
            <a:lvl9pPr marL="7315018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0"/>
            </a:lvl2pPr>
            <a:lvl3pPr marL="1828756" indent="0">
              <a:buNone/>
              <a:defRPr sz="2400"/>
            </a:lvl3pPr>
            <a:lvl4pPr marL="2743132" indent="0">
              <a:buNone/>
              <a:defRPr sz="2000"/>
            </a:lvl4pPr>
            <a:lvl5pPr marL="3657508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8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16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25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7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9" y="547687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530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5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530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5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67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038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848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557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920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4532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06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679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0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601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865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3E7A662F-ADB8-46B8-818A-62BC133FFAB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12/19/2024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D488BAC-C627-4D4D-894C-97E6872A1480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64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3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6"/>
            <a:ext cx="15773400" cy="6527008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756"/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756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7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756"/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7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0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756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l" defTabSz="182875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l" defTabSz="1828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4" indent="-457188" algn="l" defTabSz="1828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0" indent="-457188" algn="l" defTabSz="1828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6" indent="-457188" algn="l" defTabSz="1828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30" indent="-457188" algn="l" defTabSz="1828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6" algn="l" defTabSz="182875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07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8.emf"/><Relationship Id="rId2" Type="http://schemas.openxmlformats.org/officeDocument/2006/relationships/image" Target="../media/image1.png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21" Type="http://schemas.openxmlformats.org/officeDocument/2006/relationships/image" Target="../media/image41.png"/><Relationship Id="rId7" Type="http://schemas.openxmlformats.org/officeDocument/2006/relationships/image" Target="../media/image34.png"/><Relationship Id="rId12" Type="http://schemas.openxmlformats.org/officeDocument/2006/relationships/image" Target="../media/image11.svg"/><Relationship Id="rId17" Type="http://schemas.openxmlformats.org/officeDocument/2006/relationships/image" Target="../media/image35.svg"/><Relationship Id="rId2" Type="http://schemas.openxmlformats.org/officeDocument/2006/relationships/image" Target="../media/image31.jpeg"/><Relationship Id="rId16" Type="http://schemas.openxmlformats.org/officeDocument/2006/relationships/image" Target="../media/image39.png"/><Relationship Id="rId20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3.emf"/><Relationship Id="rId10" Type="http://schemas.openxmlformats.org/officeDocument/2006/relationships/image" Target="../media/image9.svg"/><Relationship Id="rId19" Type="http://schemas.openxmlformats.org/officeDocument/2006/relationships/image" Target="../media/image410.png"/><Relationship Id="rId4" Type="http://schemas.openxmlformats.org/officeDocument/2006/relationships/image" Target="../media/image3.svg"/><Relationship Id="rId9" Type="http://schemas.openxmlformats.org/officeDocument/2006/relationships/image" Target="../media/image35.png"/><Relationship Id="rId14" Type="http://schemas.openxmlformats.org/officeDocument/2006/relationships/image" Target="../media/image13.svg"/><Relationship Id="rId22" Type="http://schemas.openxmlformats.org/officeDocument/2006/relationships/customXml" Target="../ink/ink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21" Type="http://schemas.openxmlformats.org/officeDocument/2006/relationships/image" Target="../media/image350.png"/><Relationship Id="rId7" Type="http://schemas.openxmlformats.org/officeDocument/2006/relationships/image" Target="../media/image34.png"/><Relationship Id="rId12" Type="http://schemas.openxmlformats.org/officeDocument/2006/relationships/image" Target="../media/image11.svg"/><Relationship Id="rId17" Type="http://schemas.openxmlformats.org/officeDocument/2006/relationships/image" Target="../media/image35.svg"/><Relationship Id="rId2" Type="http://schemas.openxmlformats.org/officeDocument/2006/relationships/image" Target="../media/image31.jpeg"/><Relationship Id="rId16" Type="http://schemas.openxmlformats.org/officeDocument/2006/relationships/image" Target="../media/image39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image" Target="../media/image9.svg"/><Relationship Id="rId19" Type="http://schemas.openxmlformats.org/officeDocument/2006/relationships/image" Target="../media/image41.png"/><Relationship Id="rId4" Type="http://schemas.openxmlformats.org/officeDocument/2006/relationships/image" Target="../media/image3.svg"/><Relationship Id="rId9" Type="http://schemas.openxmlformats.org/officeDocument/2006/relationships/image" Target="../media/image35.png"/><Relationship Id="rId1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7.png"/><Relationship Id="rId18" Type="http://schemas.openxmlformats.org/officeDocument/2006/relationships/image" Target="../media/image43.png"/><Relationship Id="rId26" Type="http://schemas.openxmlformats.org/officeDocument/2006/relationships/image" Target="../media/image48.png"/><Relationship Id="rId3" Type="http://schemas.openxmlformats.org/officeDocument/2006/relationships/image" Target="../media/image32.png"/><Relationship Id="rId21" Type="http://schemas.openxmlformats.org/officeDocument/2006/relationships/image" Target="../media/image45.png"/><Relationship Id="rId7" Type="http://schemas.openxmlformats.org/officeDocument/2006/relationships/image" Target="../media/image34.png"/><Relationship Id="rId12" Type="http://schemas.openxmlformats.org/officeDocument/2006/relationships/image" Target="../media/image11.svg"/><Relationship Id="rId17" Type="http://schemas.openxmlformats.org/officeDocument/2006/relationships/image" Target="../media/image31.svg"/><Relationship Id="rId25" Type="http://schemas.openxmlformats.org/officeDocument/2006/relationships/image" Target="../media/image47.png"/><Relationship Id="rId2" Type="http://schemas.openxmlformats.org/officeDocument/2006/relationships/image" Target="../media/image31.jpe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24" Type="http://schemas.openxmlformats.org/officeDocument/2006/relationships/image" Target="../media/image18.sv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35.png"/><Relationship Id="rId14" Type="http://schemas.openxmlformats.org/officeDocument/2006/relationships/image" Target="../media/image13.svg"/><Relationship Id="rId22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7.png"/><Relationship Id="rId18" Type="http://schemas.openxmlformats.org/officeDocument/2006/relationships/image" Target="../media/image49.png"/><Relationship Id="rId26" Type="http://schemas.openxmlformats.org/officeDocument/2006/relationships/image" Target="../media/image53.png"/><Relationship Id="rId3" Type="http://schemas.openxmlformats.org/officeDocument/2006/relationships/image" Target="../media/image32.png"/><Relationship Id="rId21" Type="http://schemas.openxmlformats.org/officeDocument/2006/relationships/image" Target="../media/image22.svg"/><Relationship Id="rId7" Type="http://schemas.openxmlformats.org/officeDocument/2006/relationships/image" Target="../media/image34.png"/><Relationship Id="rId12" Type="http://schemas.openxmlformats.org/officeDocument/2006/relationships/image" Target="../media/image11.svg"/><Relationship Id="rId17" Type="http://schemas.openxmlformats.org/officeDocument/2006/relationships/image" Target="../media/image18.svg"/><Relationship Id="rId25" Type="http://schemas.openxmlformats.org/officeDocument/2006/relationships/image" Target="../media/image55.png"/><Relationship Id="rId2" Type="http://schemas.openxmlformats.org/officeDocument/2006/relationships/image" Target="../media/image31.jpe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20.sv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35.png"/><Relationship Id="rId14" Type="http://schemas.openxmlformats.org/officeDocument/2006/relationships/image" Target="../media/image13.svg"/><Relationship Id="rId22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.sv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6.png"/><Relationship Id="rId7" Type="http://schemas.openxmlformats.org/officeDocument/2006/relationships/image" Target="../media/image3.svg"/><Relationship Id="rId12" Type="http://schemas.openxmlformats.org/officeDocument/2006/relationships/image" Target="../media/image35.png"/><Relationship Id="rId17" Type="http://schemas.openxmlformats.org/officeDocument/2006/relationships/image" Target="../media/image13.svg"/><Relationship Id="rId25" Type="http://schemas.openxmlformats.org/officeDocument/2006/relationships/image" Target="../media/image58.png"/><Relationship Id="rId2" Type="http://schemas.microsoft.com/office/2007/relationships/media" Target="../media/media3.mp4"/><Relationship Id="rId16" Type="http://schemas.openxmlformats.org/officeDocument/2006/relationships/image" Target="../media/image37.png"/><Relationship Id="rId20" Type="http://schemas.openxmlformats.org/officeDocument/2006/relationships/image" Target="../media/image33.svg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7.svg"/><Relationship Id="rId24" Type="http://schemas.openxmlformats.org/officeDocument/2006/relationships/image" Target="../media/image57.png"/><Relationship Id="rId5" Type="http://schemas.openxmlformats.org/officeDocument/2006/relationships/image" Target="../media/image31.jpeg"/><Relationship Id="rId15" Type="http://schemas.openxmlformats.org/officeDocument/2006/relationships/image" Target="../media/image11.svg"/><Relationship Id="rId23" Type="http://schemas.openxmlformats.org/officeDocument/2006/relationships/image" Target="../media/image560.png"/><Relationship Id="rId10" Type="http://schemas.openxmlformats.org/officeDocument/2006/relationships/image" Target="../media/image34.pn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svg"/><Relationship Id="rId14" Type="http://schemas.openxmlformats.org/officeDocument/2006/relationships/image" Target="../media/image36.png"/><Relationship Id="rId22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openxmlformats.org/officeDocument/2006/relationships/image" Target="../media/image62.png"/><Relationship Id="rId1" Type="http://schemas.microsoft.com/office/2007/relationships/media" Target="../media/media4.mp4"/><Relationship Id="rId11" Type="http://schemas.openxmlformats.org/officeDocument/2006/relationships/image" Target="../media/image61.png"/><Relationship Id="rId15" Type="http://schemas.openxmlformats.org/officeDocument/2006/relationships/image" Target="../media/image640.png"/><Relationship Id="rId10" Type="http://schemas.openxmlformats.org/officeDocument/2006/relationships/image" Target="../media/image64.svg"/><Relationship Id="rId19" Type="http://schemas.openxmlformats.org/officeDocument/2006/relationships/image" Target="../media/image64.png"/><Relationship Id="rId4" Type="http://schemas.openxmlformats.org/officeDocument/2006/relationships/image" Target="../media/image59.png"/><Relationship Id="rId1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8" Type="http://schemas.openxmlformats.org/officeDocument/2006/relationships/image" Target="../media/image670.png"/><Relationship Id="rId7" Type="http://schemas.openxmlformats.org/officeDocument/2006/relationships/image" Target="../media/image61.svg"/><Relationship Id="rId17" Type="http://schemas.openxmlformats.org/officeDocument/2006/relationships/image" Target="../media/image62.png"/><Relationship Id="rId2" Type="http://schemas.openxmlformats.org/officeDocument/2006/relationships/image" Target="../media/image59.png"/><Relationship Id="rId16" Type="http://schemas.openxmlformats.org/officeDocument/2006/relationships/image" Target="../media/image65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5" Type="http://schemas.openxmlformats.org/officeDocument/2006/relationships/image" Target="../media/image640.png"/><Relationship Id="rId10" Type="http://schemas.openxmlformats.org/officeDocument/2006/relationships/image" Target="../media/image64.svg"/><Relationship Id="rId19" Type="http://schemas.openxmlformats.org/officeDocument/2006/relationships/image" Target="../media/image63.png"/><Relationship Id="rId1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7.png"/><Relationship Id="rId18" Type="http://schemas.openxmlformats.org/officeDocument/2006/relationships/image" Target="../media/image46.png"/><Relationship Id="rId26" Type="http://schemas.openxmlformats.org/officeDocument/2006/relationships/image" Target="../media/image52.png"/><Relationship Id="rId3" Type="http://schemas.openxmlformats.org/officeDocument/2006/relationships/image" Target="../media/image32.png"/><Relationship Id="rId21" Type="http://schemas.openxmlformats.org/officeDocument/2006/relationships/image" Target="../media/image16.svg"/><Relationship Id="rId7" Type="http://schemas.openxmlformats.org/officeDocument/2006/relationships/image" Target="../media/image34.png"/><Relationship Id="rId12" Type="http://schemas.openxmlformats.org/officeDocument/2006/relationships/image" Target="../media/image11.svg"/><Relationship Id="rId17" Type="http://schemas.openxmlformats.org/officeDocument/2006/relationships/image" Target="../media/image31.svg"/><Relationship Id="rId25" Type="http://schemas.openxmlformats.org/officeDocument/2006/relationships/image" Target="../media/image20.svg"/><Relationship Id="rId2" Type="http://schemas.openxmlformats.org/officeDocument/2006/relationships/image" Target="../media/image31.jpeg"/><Relationship Id="rId16" Type="http://schemas.openxmlformats.org/officeDocument/2006/relationships/image" Target="../media/image42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24" Type="http://schemas.openxmlformats.org/officeDocument/2006/relationships/image" Target="../media/image51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35.png"/><Relationship Id="rId14" Type="http://schemas.openxmlformats.org/officeDocument/2006/relationships/image" Target="../media/image13.svg"/><Relationship Id="rId22" Type="http://schemas.openxmlformats.org/officeDocument/2006/relationships/image" Target="../media/image50.png"/><Relationship Id="rId27" Type="http://schemas.openxmlformats.org/officeDocument/2006/relationships/image" Target="../media/image7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7.png"/><Relationship Id="rId26" Type="http://schemas.openxmlformats.org/officeDocument/2006/relationships/image" Target="../media/image52.png"/><Relationship Id="rId3" Type="http://schemas.openxmlformats.org/officeDocument/2006/relationships/image" Target="../media/image32.png"/><Relationship Id="rId21" Type="http://schemas.openxmlformats.org/officeDocument/2006/relationships/image" Target="../media/image16.svg"/><Relationship Id="rId7" Type="http://schemas.openxmlformats.org/officeDocument/2006/relationships/image" Target="../media/image34.png"/><Relationship Id="rId12" Type="http://schemas.openxmlformats.org/officeDocument/2006/relationships/image" Target="../media/image11.svg"/><Relationship Id="rId25" Type="http://schemas.openxmlformats.org/officeDocument/2006/relationships/image" Target="../media/image20.svg"/><Relationship Id="rId2" Type="http://schemas.openxmlformats.org/officeDocument/2006/relationships/image" Target="../media/image31.jpeg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24" Type="http://schemas.openxmlformats.org/officeDocument/2006/relationships/image" Target="../media/image51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35.png"/><Relationship Id="rId14" Type="http://schemas.openxmlformats.org/officeDocument/2006/relationships/image" Target="../media/image13.svg"/><Relationship Id="rId2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72.png"/><Relationship Id="rId3" Type="http://schemas.microsoft.com/office/2007/relationships/media" Target="../media/media6.mp3"/><Relationship Id="rId7" Type="http://schemas.openxmlformats.org/officeDocument/2006/relationships/image" Target="../media/image67.gif"/><Relationship Id="rId12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70.gif"/><Relationship Id="rId4" Type="http://schemas.openxmlformats.org/officeDocument/2006/relationships/audio" Target="../media/media6.mp3"/><Relationship Id="rId9" Type="http://schemas.openxmlformats.org/officeDocument/2006/relationships/image" Target="../media/image6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0.svg"/><Relationship Id="rId3" Type="http://schemas.openxmlformats.org/officeDocument/2006/relationships/image" Target="../media/image21.sv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80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7.png"/><Relationship Id="rId18" Type="http://schemas.openxmlformats.org/officeDocument/2006/relationships/image" Target="../media/image46.png"/><Relationship Id="rId26" Type="http://schemas.openxmlformats.org/officeDocument/2006/relationships/image" Target="../media/image52.png"/><Relationship Id="rId3" Type="http://schemas.openxmlformats.org/officeDocument/2006/relationships/image" Target="../media/image32.png"/><Relationship Id="rId21" Type="http://schemas.openxmlformats.org/officeDocument/2006/relationships/image" Target="../media/image16.svg"/><Relationship Id="rId7" Type="http://schemas.openxmlformats.org/officeDocument/2006/relationships/image" Target="../media/image34.png"/><Relationship Id="rId12" Type="http://schemas.openxmlformats.org/officeDocument/2006/relationships/image" Target="../media/image11.svg"/><Relationship Id="rId17" Type="http://schemas.openxmlformats.org/officeDocument/2006/relationships/image" Target="../media/image31.svg"/><Relationship Id="rId25" Type="http://schemas.openxmlformats.org/officeDocument/2006/relationships/image" Target="../media/image20.svg"/><Relationship Id="rId2" Type="http://schemas.openxmlformats.org/officeDocument/2006/relationships/image" Target="../media/image31.jpeg"/><Relationship Id="rId16" Type="http://schemas.openxmlformats.org/officeDocument/2006/relationships/image" Target="../media/image42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24" Type="http://schemas.openxmlformats.org/officeDocument/2006/relationships/image" Target="../media/image51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35.png"/><Relationship Id="rId14" Type="http://schemas.openxmlformats.org/officeDocument/2006/relationships/image" Target="../media/image13.svg"/><Relationship Id="rId2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slide" Target="slide4.xml"/><Relationship Id="rId7" Type="http://schemas.openxmlformats.org/officeDocument/2006/relationships/image" Target="../media/image12.png"/><Relationship Id="rId12" Type="http://schemas.openxmlformats.org/officeDocument/2006/relationships/slide" Target="slide8.xm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sv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slide" Target="slide7.xml"/><Relationship Id="rId5" Type="http://schemas.openxmlformats.org/officeDocument/2006/relationships/image" Target="../media/image10.png"/><Relationship Id="rId15" Type="http://schemas.openxmlformats.org/officeDocument/2006/relationships/image" Target="../media/image8.png"/><Relationship Id="rId23" Type="http://schemas.openxmlformats.org/officeDocument/2006/relationships/slide" Target="slide6.xml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80.svg"/><Relationship Id="rId14" Type="http://schemas.openxmlformats.org/officeDocument/2006/relationships/image" Target="../media/image19.png"/><Relationship Id="rId22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5.png"/><Relationship Id="rId18" Type="http://schemas.openxmlformats.org/officeDocument/2006/relationships/slide" Target="slide3.xml"/><Relationship Id="rId3" Type="http://schemas.microsoft.com/office/2007/relationships/media" Target="../media/media2.mp3"/><Relationship Id="rId21" Type="http://schemas.openxmlformats.org/officeDocument/2006/relationships/image" Target="../media/image44.emf"/><Relationship Id="rId7" Type="http://schemas.openxmlformats.org/officeDocument/2006/relationships/image" Target="../media/image220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50.svg"/><Relationship Id="rId20" Type="http://schemas.openxmlformats.org/officeDocument/2006/relationships/customXml" Target="../ink/ink2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6.png"/><Relationship Id="rId10" Type="http://schemas.openxmlformats.org/officeDocument/2006/relationships/image" Target="../media/image250.png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40.png"/><Relationship Id="rId1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25.png"/><Relationship Id="rId18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image" Target="../media/image290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50.sv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6.png"/><Relationship Id="rId10" Type="http://schemas.openxmlformats.org/officeDocument/2006/relationships/image" Target="../media/image250.png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310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0.svg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0.svg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11.svg"/><Relationship Id="rId2" Type="http://schemas.openxmlformats.org/officeDocument/2006/relationships/image" Target="../media/image31.jpeg"/><Relationship Id="rId16" Type="http://schemas.openxmlformats.org/officeDocument/2006/relationships/image" Target="../media/image39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image" Target="../media/image9.svg"/><Relationship Id="rId19" Type="http://schemas.openxmlformats.org/officeDocument/2006/relationships/image" Target="../media/image35.svg"/><Relationship Id="rId4" Type="http://schemas.openxmlformats.org/officeDocument/2006/relationships/image" Target="../media/image3.svg"/><Relationship Id="rId9" Type="http://schemas.openxmlformats.org/officeDocument/2006/relationships/image" Target="../media/image35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699" y="1031415"/>
            <a:ext cx="16230600" cy="7245759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19200" y="2629912"/>
            <a:ext cx="1537795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CÁC THẦY,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CÔ GIÁO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 CÁC CON HS ĐẾN VỚI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4F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TIẾT HỌC HÔM NAY!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C4F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9466902"/>
            <a:ext cx="18288000" cy="820098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502374" y="7059737"/>
            <a:ext cx="5283251" cy="31891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13044">
            <a:off x="793109" y="6292883"/>
            <a:ext cx="3626896" cy="28751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793684" y="1265158"/>
            <a:ext cx="3149468" cy="32438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48435">
            <a:off x="15996545" y="1346681"/>
            <a:ext cx="3652766" cy="24174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866238" y="-809340"/>
            <a:ext cx="2493303" cy="28391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646248" y="-1554296"/>
            <a:ext cx="3057724" cy="31085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445633" y="6749961"/>
            <a:ext cx="3169477" cy="281219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37759" y="4983956"/>
            <a:ext cx="8425544" cy="198834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r>
              <a:rPr lang="en-US" sz="4400" b="1" dirty="0" smtClean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TRƯỜNG THCS LÊ QUÝ ĐÔN</a:t>
            </a:r>
          </a:p>
          <a:p>
            <a:pPr defTabSz="1828800"/>
            <a:r>
              <a:rPr lang="en-US" sz="4400" b="1" dirty="0" smtClean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GV: PHẠM KIM DUNG</a:t>
            </a:r>
            <a:endParaRPr lang="en-US" sz="4400" b="1" dirty="0">
              <a:ln>
                <a:solidFill>
                  <a:srgbClr val="ED7D31">
                    <a:lumMod val="60000"/>
                    <a:lumOff val="40000"/>
                  </a:srgbClr>
                </a:solidFill>
              </a:ln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/>
              <p14:cNvContentPartPr/>
              <p14:nvPr/>
            </p14:nvContentPartPr>
            <p14:xfrm>
              <a:off x="798120" y="8249760"/>
              <a:ext cx="360" cy="2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3800" y="8245440"/>
                <a:ext cx="9000" cy="1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30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614855">
            <a:off x="1123422" y="8348365"/>
            <a:ext cx="994957" cy="86109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614855">
            <a:off x="1868298" y="740554"/>
            <a:ext cx="994957" cy="86109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719782" y="9054710"/>
            <a:ext cx="853932" cy="739039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6260776" y="8994363"/>
            <a:ext cx="853932" cy="739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DF77A98A-05BC-A523-E7F9-8A9998A5CC91}"/>
                  </a:ext>
                </a:extLst>
              </p:cNvPr>
              <p:cNvSpPr txBox="1"/>
              <p:nvPr/>
            </p:nvSpPr>
            <p:spPr>
              <a:xfrm>
                <a:off x="1992642" y="2247900"/>
                <a:ext cx="14666525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mỏng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40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DF77A98A-05BC-A523-E7F9-8A9998A5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642" y="2247900"/>
                <a:ext cx="14666525" cy="2585323"/>
              </a:xfrm>
              <a:prstGeom prst="rect">
                <a:avLst/>
              </a:prstGeom>
              <a:blipFill>
                <a:blip r:embed="rId19"/>
                <a:stretch>
                  <a:fillRect l="-1288" r="-1247" b="-4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6FACDF55-FE3C-ED77-92A2-37116C5B778F}"/>
                  </a:ext>
                </a:extLst>
              </p:cNvPr>
              <p:cNvSpPr txBox="1"/>
              <p:nvPr/>
            </p:nvSpPr>
            <p:spPr>
              <a:xfrm>
                <a:off x="1896837" y="4728854"/>
                <a:ext cx="9813900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Dịch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miếng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miếng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xanh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c) So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:r>
                  <a:rPr lang="en-US" sz="3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3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:r>
                  <a:rPr lang="en-US" sz="3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3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6FACDF55-FE3C-ED77-92A2-37116C5B7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837" y="4728854"/>
                <a:ext cx="9813900" cy="4247317"/>
              </a:xfrm>
              <a:prstGeom prst="rect">
                <a:avLst/>
              </a:prstGeom>
              <a:blipFill>
                <a:blip r:embed="rId20"/>
                <a:stretch>
                  <a:fillRect l="-1863" r="-1925" b="-2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Hình ảnh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30CDE28-71CD-1F51-3A27-9BD9A1C9914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8" t="2000" r="2675" b="12472"/>
          <a:stretch/>
        </p:blipFill>
        <p:spPr>
          <a:xfrm>
            <a:off x="11710736" y="3816981"/>
            <a:ext cx="4217230" cy="5822319"/>
          </a:xfrm>
          <a:prstGeom prst="rect">
            <a:avLst/>
          </a:prstGeom>
        </p:spPr>
      </p:pic>
      <p:sp>
        <p:nvSpPr>
          <p:cNvPr id="32" name="Hình chữ nhật: Góc Tròn 34">
            <a:extLst>
              <a:ext uri="{FF2B5EF4-FFF2-40B4-BE49-F238E27FC236}">
                <a16:creationId xmlns:a16="http://schemas.microsoft.com/office/drawing/2014/main" id="{A85B25E2-BBCD-6DA0-3CD4-07779628AA67}"/>
              </a:ext>
            </a:extLst>
          </p:cNvPr>
          <p:cNvSpPr/>
          <p:nvPr/>
        </p:nvSpPr>
        <p:spPr>
          <a:xfrm>
            <a:off x="5453703" y="723699"/>
            <a:ext cx="6814497" cy="758055"/>
          </a:xfrm>
          <a:prstGeom prst="roundRect">
            <a:avLst/>
          </a:prstGeom>
          <a:solidFill>
            <a:srgbClr val="FF5E41"/>
          </a:solidFill>
          <a:ln>
            <a:solidFill>
              <a:srgbClr val="FF5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  <a:endParaRPr lang="en-US" sz="4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ộp Văn bản 35">
            <a:extLst>
              <a:ext uri="{FF2B5EF4-FFF2-40B4-BE49-F238E27FC236}">
                <a16:creationId xmlns:a16="http://schemas.microsoft.com/office/drawing/2014/main" id="{DF77A98A-05BC-A523-E7F9-8A9998A5CC91}"/>
              </a:ext>
            </a:extLst>
          </p:cNvPr>
          <p:cNvSpPr txBox="1"/>
          <p:nvPr/>
        </p:nvSpPr>
        <p:spPr>
          <a:xfrm>
            <a:off x="2021275" y="1562100"/>
            <a:ext cx="1466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8 – 9 HS,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/>
              <p14:cNvContentPartPr/>
              <p14:nvPr/>
            </p14:nvContentPartPr>
            <p14:xfrm>
              <a:off x="13172400" y="5011200"/>
              <a:ext cx="1443600" cy="16192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168080" y="5006880"/>
                <a:ext cx="1452240" cy="162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3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2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401293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614855">
            <a:off x="1123422" y="8348365"/>
            <a:ext cx="994957" cy="86109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614855">
            <a:off x="2218933" y="1273954"/>
            <a:ext cx="994957" cy="86109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719782" y="9054710"/>
            <a:ext cx="853932" cy="739039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6260776" y="8994363"/>
            <a:ext cx="853932" cy="73903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0493388" y="647700"/>
            <a:ext cx="6575412" cy="9078031"/>
            <a:chOff x="9353065" y="625522"/>
            <a:chExt cx="6575412" cy="9078031"/>
          </a:xfrm>
        </p:grpSpPr>
        <p:pic>
          <p:nvPicPr>
            <p:cNvPr id="48" name="Hình ảnh 4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B30CDE28-71CD-1F51-3A27-9BD9A1C99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78" t="2000" r="2675" b="12472"/>
            <a:stretch/>
          </p:blipFill>
          <p:spPr>
            <a:xfrm>
              <a:off x="9353065" y="625522"/>
              <a:ext cx="6575412" cy="907803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677001" y="5654722"/>
              <a:ext cx="5839529" cy="39542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785166" y="1181100"/>
                <a:ext cx="2329723" cy="855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800" dirty="0" smtClean="0"/>
                  <a:t> 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66" y="1181100"/>
                <a:ext cx="2329723" cy="855106"/>
              </a:xfrm>
              <a:prstGeom prst="rect">
                <a:avLst/>
              </a:prstGeom>
              <a:blipFill>
                <a:blip r:embed="rId20"/>
                <a:stretch>
                  <a:fillRect t="-12857" b="-3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914215" y="3907603"/>
                <a:ext cx="2329723" cy="855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800" dirty="0" smtClean="0"/>
                  <a:t> 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215" y="3907603"/>
                <a:ext cx="2329723" cy="855106"/>
              </a:xfrm>
              <a:prstGeom prst="rect">
                <a:avLst/>
              </a:prstGeom>
              <a:blipFill>
                <a:blip r:embed="rId21"/>
                <a:stretch>
                  <a:fillRect t="-12857" b="-3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5606890" y="2127479"/>
            <a:ext cx="3845745" cy="9869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47466" y="5006553"/>
            <a:ext cx="4686063" cy="9869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14503" y="2554151"/>
            <a:ext cx="2329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a</a:t>
            </a:r>
            <a:r>
              <a:rPr lang="en-US" sz="6000" dirty="0" smtClean="0"/>
              <a:t> // b</a:t>
            </a:r>
            <a:endParaRPr lang="en-US" sz="60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318454" y="1858130"/>
            <a:ext cx="1288436" cy="8307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368605" y="3466404"/>
            <a:ext cx="1187809" cy="6803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35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27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0324">
            <a:off x="7049103" y="1221074"/>
            <a:ext cx="4189793" cy="108172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302675">
            <a:off x="12633811" y="7765288"/>
            <a:ext cx="1721329" cy="169779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93762">
            <a:off x="15082515" y="4048873"/>
            <a:ext cx="744588" cy="73440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772170">
            <a:off x="14017668" y="323287"/>
            <a:ext cx="1461114" cy="146111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6294146">
            <a:off x="4121941" y="1150165"/>
            <a:ext cx="1427557" cy="140803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483876">
            <a:off x="3639475" y="8179166"/>
            <a:ext cx="837565" cy="82611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6459985">
            <a:off x="2480568" y="4803929"/>
            <a:ext cx="896038" cy="896038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007E0A9-5D89-AEE4-E1C3-BFBB523CF9D4}"/>
              </a:ext>
            </a:extLst>
          </p:cNvPr>
          <p:cNvSpPr txBox="1"/>
          <p:nvPr/>
        </p:nvSpPr>
        <p:spPr>
          <a:xfrm>
            <a:off x="5115029" y="2765753"/>
            <a:ext cx="8160070" cy="4995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256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328896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103" name="Picture 32">
            <a:extLst>
              <a:ext uri="{FF2B5EF4-FFF2-40B4-BE49-F238E27FC236}">
                <a16:creationId xmlns:a16="http://schemas.microsoft.com/office/drawing/2014/main" id="{915AD155-ECB4-7F3F-911E-412BC8E63E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505853">
            <a:off x="1254658" y="353925"/>
            <a:ext cx="1427557" cy="1408035"/>
          </a:xfrm>
          <a:prstGeom prst="rect">
            <a:avLst/>
          </a:prstGeom>
        </p:spPr>
      </p:pic>
      <p:pic>
        <p:nvPicPr>
          <p:cNvPr id="104" name="Picture 33">
            <a:extLst>
              <a:ext uri="{FF2B5EF4-FFF2-40B4-BE49-F238E27FC236}">
                <a16:creationId xmlns:a16="http://schemas.microsoft.com/office/drawing/2014/main" id="{FDE3DF29-853B-AA31-99B7-56FC329124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306237">
            <a:off x="4134533" y="7781472"/>
            <a:ext cx="1252441" cy="1235313"/>
          </a:xfrm>
          <a:prstGeom prst="rect">
            <a:avLst/>
          </a:prstGeom>
        </p:spPr>
      </p:pic>
      <p:pic>
        <p:nvPicPr>
          <p:cNvPr id="105" name="Picture 34">
            <a:extLst>
              <a:ext uri="{FF2B5EF4-FFF2-40B4-BE49-F238E27FC236}">
                <a16:creationId xmlns:a16="http://schemas.microsoft.com/office/drawing/2014/main" id="{9CFB39D0-6237-A27F-2E7C-92DE1171B2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3062654">
            <a:off x="15521709" y="2450361"/>
            <a:ext cx="1810087" cy="1566548"/>
          </a:xfrm>
          <a:prstGeom prst="rect">
            <a:avLst/>
          </a:prstGeom>
        </p:spPr>
      </p:pic>
      <p:pic>
        <p:nvPicPr>
          <p:cNvPr id="106" name="Picture 35">
            <a:extLst>
              <a:ext uri="{FF2B5EF4-FFF2-40B4-BE49-F238E27FC236}">
                <a16:creationId xmlns:a16="http://schemas.microsoft.com/office/drawing/2014/main" id="{70AFDC22-74AB-1D32-96F9-C7261F3593A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4340014">
            <a:off x="15011252" y="7810352"/>
            <a:ext cx="1756269" cy="1756269"/>
          </a:xfrm>
          <a:prstGeom prst="rect">
            <a:avLst/>
          </a:prstGeom>
        </p:spPr>
      </p:pic>
      <p:pic>
        <p:nvPicPr>
          <p:cNvPr id="107" name="Picture 36">
            <a:extLst>
              <a:ext uri="{FF2B5EF4-FFF2-40B4-BE49-F238E27FC236}">
                <a16:creationId xmlns:a16="http://schemas.microsoft.com/office/drawing/2014/main" id="{E21A1C0D-5F5F-47D7-259E-42D3F2091B6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6459985">
            <a:off x="1608714" y="4953178"/>
            <a:ext cx="626645" cy="626645"/>
          </a:xfrm>
          <a:prstGeom prst="rect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9A4C782D-AE48-9042-1BCA-CD20249C44A9}"/>
              </a:ext>
            </a:extLst>
          </p:cNvPr>
          <p:cNvSpPr/>
          <p:nvPr/>
        </p:nvSpPr>
        <p:spPr>
          <a:xfrm>
            <a:off x="2832340" y="1186940"/>
            <a:ext cx="2754871" cy="1401863"/>
          </a:xfrm>
          <a:prstGeom prst="ellipse">
            <a:avLst/>
          </a:prstGeom>
          <a:solidFill>
            <a:srgbClr val="FEAB8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C0618DE9-8292-03B2-3707-0402B35F973C}"/>
                  </a:ext>
                </a:extLst>
              </p:cNvPr>
              <p:cNvSpPr txBox="1"/>
              <p:nvPr/>
            </p:nvSpPr>
            <p:spPr>
              <a:xfrm>
                <a:off x="6003244" y="1423583"/>
                <a:ext cx="10332855" cy="1842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C0618DE9-8292-03B2-3707-0402B35F9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244" y="1423583"/>
                <a:ext cx="10332855" cy="1842556"/>
              </a:xfrm>
              <a:prstGeom prst="rect">
                <a:avLst/>
              </a:prstGeom>
              <a:blipFill>
                <a:blip r:embed="rId25"/>
                <a:stretch>
                  <a:fillRect l="-2124" b="-13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1447800" y="3380822"/>
            <a:ext cx="5479320" cy="4417029"/>
            <a:chOff x="1447800" y="3380822"/>
            <a:chExt cx="5479320" cy="4417029"/>
          </a:xfrm>
        </p:grpSpPr>
        <p:grpSp>
          <p:nvGrpSpPr>
            <p:cNvPr id="27" name="Group 26"/>
            <p:cNvGrpSpPr/>
            <p:nvPr/>
          </p:nvGrpSpPr>
          <p:grpSpPr>
            <a:xfrm>
              <a:off x="1447800" y="3380822"/>
              <a:ext cx="5479320" cy="4417029"/>
              <a:chOff x="2182684" y="3380822"/>
              <a:chExt cx="5479320" cy="4417029"/>
            </a:xfrm>
          </p:grpSpPr>
          <p:pic>
            <p:nvPicPr>
              <p:cNvPr id="26" name="Hình ảnh 25">
                <a:extLst>
                  <a:ext uri="{FF2B5EF4-FFF2-40B4-BE49-F238E27FC236}">
                    <a16:creationId xmlns:a16="http://schemas.microsoft.com/office/drawing/2014/main" id="{DC964FE1-82B9-8A50-02A2-4074C6B3F9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29" t="13801" r="40357" b="45932"/>
              <a:stretch/>
            </p:blipFill>
            <p:spPr>
              <a:xfrm>
                <a:off x="2182684" y="3380822"/>
                <a:ext cx="5479320" cy="4417029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5973268" y="6438900"/>
                <a:ext cx="808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3733800" y="4305300"/>
              <a:ext cx="471226" cy="457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343400" y="4305300"/>
              <a:ext cx="2785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03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61513" y="532096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799533" flipH="1" flipV="1">
            <a:off x="15385910" y="876359"/>
            <a:ext cx="1891684" cy="48839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661043">
            <a:off x="2209691" y="937548"/>
            <a:ext cx="744588" cy="734406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661043">
            <a:off x="12257143" y="9060469"/>
            <a:ext cx="744588" cy="734406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661043">
            <a:off x="13244430" y="9060469"/>
            <a:ext cx="744588" cy="73440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661043">
            <a:off x="14231717" y="9060469"/>
            <a:ext cx="744588" cy="734406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661043">
            <a:off x="15219004" y="9060469"/>
            <a:ext cx="744588" cy="734406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661043">
            <a:off x="16206291" y="9060469"/>
            <a:ext cx="744588" cy="734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ình chữ nhật: Góc Tròn 32">
                <a:extLst>
                  <a:ext uri="{FF2B5EF4-FFF2-40B4-BE49-F238E27FC236}">
                    <a16:creationId xmlns:a16="http://schemas.microsoft.com/office/drawing/2014/main" id="{8CE559F0-22B9-8F5C-EE41-1F2AC385AF83}"/>
                  </a:ext>
                </a:extLst>
              </p:cNvPr>
              <p:cNvSpPr/>
              <p:nvPr/>
            </p:nvSpPr>
            <p:spPr>
              <a:xfrm>
                <a:off x="1878770" y="580276"/>
                <a:ext cx="12751630" cy="91129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ADA3B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4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4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4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Hình chữ nhật: Góc Tròn 32">
                <a:extLst>
                  <a:ext uri="{FF2B5EF4-FFF2-40B4-BE49-F238E27FC236}">
                    <a16:creationId xmlns:a16="http://schemas.microsoft.com/office/drawing/2014/main" id="{8CE559F0-22B9-8F5C-EE41-1F2AC385A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770" y="580276"/>
                <a:ext cx="12751630" cy="911290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rgbClr val="FADA3B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1872742" y="2140583"/>
            <a:ext cx="7445938" cy="6191922"/>
            <a:chOff x="1850462" y="2636081"/>
            <a:chExt cx="6531538" cy="5052960"/>
          </a:xfrm>
        </p:grpSpPr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1775E25C-F971-0C9B-4655-EDC8BF016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1" t="28014" r="29656" b="7027"/>
            <a:stretch/>
          </p:blipFill>
          <p:spPr>
            <a:xfrm>
              <a:off x="1850462" y="2636081"/>
              <a:ext cx="6452114" cy="503845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869285" y="7048500"/>
              <a:ext cx="6512715" cy="6405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u // v</a:t>
              </a:r>
              <a:endPara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" name="Picture 3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661043">
            <a:off x="1575782" y="626230"/>
            <a:ext cx="744588" cy="734406"/>
          </a:xfrm>
          <a:prstGeom prst="rect">
            <a:avLst/>
          </a:prstGeom>
        </p:spPr>
      </p:pic>
      <p:pic>
        <p:nvPicPr>
          <p:cNvPr id="28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146773" y="7165139"/>
            <a:ext cx="2663736" cy="14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8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46333"/>
          <a:stretch>
            <a:fillRect/>
          </a:stretch>
        </p:blipFill>
        <p:spPr>
          <a:xfrm rot="-944740">
            <a:off x="15851370" y="811923"/>
            <a:ext cx="347014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2544" b="28221"/>
          <a:stretch>
            <a:fillRect/>
          </a:stretch>
        </p:blipFill>
        <p:spPr>
          <a:xfrm rot="461708">
            <a:off x="14773272" y="9079637"/>
            <a:ext cx="3237015" cy="1022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69765">
            <a:off x="15019443" y="1407994"/>
            <a:ext cx="1134974" cy="1956852"/>
          </a:xfrm>
          <a:prstGeom prst="rect">
            <a:avLst/>
          </a:prstGeom>
        </p:spPr>
      </p:pic>
      <p:sp>
        <p:nvSpPr>
          <p:cNvPr id="12" name="Round Same Side Corner Rectangle 11"/>
          <p:cNvSpPr/>
          <p:nvPr/>
        </p:nvSpPr>
        <p:spPr>
          <a:xfrm flipV="1">
            <a:off x="990600" y="190500"/>
            <a:ext cx="6172200" cy="1143000"/>
          </a:xfrm>
          <a:prstGeom prst="round2SameRect">
            <a:avLst>
              <a:gd name="adj1" fmla="val 35563"/>
              <a:gd name="adj2" fmla="val 0"/>
            </a:avLst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7745" y="401151"/>
            <a:ext cx="53478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Cho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90600" y="1485900"/>
                <a:ext cx="6899564" cy="196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Am // </a:t>
                </a:r>
                <a:r>
                  <a:rPr kumimoji="0" lang="en-US" sz="40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𝐶𝐷𝑚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85900"/>
                <a:ext cx="6899564" cy="1969963"/>
              </a:xfrm>
              <a:prstGeom prst="rect">
                <a:avLst/>
              </a:prstGeom>
              <a:blipFill>
                <a:blip r:embed="rId15"/>
                <a:stretch>
                  <a:fillRect l="-3183" b="-6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8" y="8039100"/>
            <a:ext cx="1594209" cy="201078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077200" y="477351"/>
            <a:ext cx="6802157" cy="4361349"/>
            <a:chOff x="8529225" y="401151"/>
            <a:chExt cx="6350132" cy="32869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225" y="401151"/>
              <a:ext cx="6350132" cy="32869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841602" y="3144351"/>
              <a:ext cx="3124200" cy="533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28800" y="5753100"/>
            <a:ext cx="7211304" cy="3592638"/>
            <a:chOff x="1828800" y="5753100"/>
            <a:chExt cx="7211304" cy="3592638"/>
          </a:xfrm>
        </p:grpSpPr>
        <p:grpSp>
          <p:nvGrpSpPr>
            <p:cNvPr id="15" name="Group 26"/>
            <p:cNvGrpSpPr/>
            <p:nvPr/>
          </p:nvGrpSpPr>
          <p:grpSpPr>
            <a:xfrm>
              <a:off x="1828800" y="5753100"/>
              <a:ext cx="7051480" cy="3592638"/>
              <a:chOff x="0" y="0"/>
              <a:chExt cx="1024622" cy="812800"/>
            </a:xfrm>
          </p:grpSpPr>
          <p:sp>
            <p:nvSpPr>
              <p:cNvPr id="17" name="Freeform 27"/>
              <p:cNvSpPr/>
              <p:nvPr/>
            </p:nvSpPr>
            <p:spPr>
              <a:xfrm>
                <a:off x="0" y="0"/>
                <a:ext cx="102462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24622" h="812800">
                    <a:moveTo>
                      <a:pt x="0" y="0"/>
                    </a:moveTo>
                    <a:lnTo>
                      <a:pt x="1024622" y="0"/>
                    </a:lnTo>
                    <a:lnTo>
                      <a:pt x="1024622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</p:spPr>
          </p:sp>
          <p:sp>
            <p:nvSpPr>
              <p:cNvPr id="1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Hộp Văn bản 30">
              <a:extLst>
                <a:ext uri="{FF2B5EF4-FFF2-40B4-BE49-F238E27FC236}">
                  <a16:creationId xmlns:a16="http://schemas.microsoft.com/office/drawing/2014/main" id="{6007E0A9-5D89-AEE4-E1C3-BFBB523CF9D4}"/>
                </a:ext>
              </a:extLst>
            </p:cNvPr>
            <p:cNvSpPr txBox="1"/>
            <p:nvPr/>
          </p:nvSpPr>
          <p:spPr>
            <a:xfrm>
              <a:off x="2362200" y="6015666"/>
              <a:ext cx="6677904" cy="3067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dirty="0" err="1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Yêu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cầu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marL="571500" marR="0" indent="-57150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Tx/>
                <a:buChar char="-"/>
              </a:pPr>
              <a:r>
                <a:rPr lang="en-US" sz="40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lớn</a:t>
              </a:r>
              <a:endPara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571500" marR="0" indent="-57150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FontTx/>
                <a:buChar char="-"/>
              </a:pPr>
              <a:r>
                <a:rPr lang="en-US" sz="40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gian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5 </a:t>
              </a:r>
              <a:r>
                <a:rPr lang="en-US" sz="40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phút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5 Minute Timer - Different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01400" y="69723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06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46333"/>
          <a:stretch>
            <a:fillRect/>
          </a:stretch>
        </p:blipFill>
        <p:spPr>
          <a:xfrm rot="-944740">
            <a:off x="15851370" y="811923"/>
            <a:ext cx="347014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2544" b="28221"/>
          <a:stretch>
            <a:fillRect/>
          </a:stretch>
        </p:blipFill>
        <p:spPr>
          <a:xfrm rot="461708">
            <a:off x="14773272" y="9079637"/>
            <a:ext cx="3237015" cy="1022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69765">
            <a:off x="15019443" y="1407994"/>
            <a:ext cx="1134974" cy="1956852"/>
          </a:xfrm>
          <a:prstGeom prst="rect">
            <a:avLst/>
          </a:prstGeom>
        </p:spPr>
      </p:pic>
      <p:sp>
        <p:nvSpPr>
          <p:cNvPr id="12" name="Round Same Side Corner Rectangle 11"/>
          <p:cNvSpPr/>
          <p:nvPr/>
        </p:nvSpPr>
        <p:spPr>
          <a:xfrm flipV="1">
            <a:off x="990600" y="190500"/>
            <a:ext cx="6172200" cy="1143000"/>
          </a:xfrm>
          <a:prstGeom prst="round2SameRect">
            <a:avLst>
              <a:gd name="adj1" fmla="val 35563"/>
              <a:gd name="adj2" fmla="val 0"/>
            </a:avLst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7745" y="401151"/>
            <a:ext cx="53478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 Cho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90600" y="1485900"/>
                <a:ext cx="6899564" cy="196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Am // </a:t>
                </a:r>
                <a:r>
                  <a:rPr kumimoji="0" lang="en-US" sz="40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𝐶𝐷𝑚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85900"/>
                <a:ext cx="6899564" cy="1969963"/>
              </a:xfrm>
              <a:prstGeom prst="rect">
                <a:avLst/>
              </a:prstGeom>
              <a:blipFill>
                <a:blip r:embed="rId15"/>
                <a:stretch>
                  <a:fillRect l="-3183" b="-6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745" y="2541925"/>
            <a:ext cx="2445965" cy="17174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2500" y="2933700"/>
            <a:ext cx="19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8" y="8039100"/>
            <a:ext cx="1594209" cy="20107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88572" y="4229100"/>
            <a:ext cx="15127828" cy="6124818"/>
            <a:chOff x="1559972" y="4457700"/>
            <a:chExt cx="15127828" cy="61248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559972" y="4457700"/>
                  <a:ext cx="15127828" cy="61248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20000"/>
                    </a:lnSpc>
                  </a:pPr>
                  <a:r>
                    <a:rPr kumimoji="0" lang="fr-FR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Ta </a:t>
                  </a:r>
                  <a:r>
                    <a:rPr kumimoji="0" lang="fr-FR" sz="4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kumimoji="0" lang="fr-FR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𝑥𝐵𝐴</m:t>
                          </m:r>
                        </m:e>
                      </m:acc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𝐵𝐴𝐷</m:t>
                          </m:r>
                        </m:e>
                      </m:ac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fr-FR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fr-FR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0" lang="fr-FR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0" lang="fr-FR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endParaRPr kumimoji="0" lang="fr-FR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20000"/>
                    </a:lnSpc>
                  </a:pPr>
                  <a:r>
                    <a:rPr kumimoji="0" lang="fr-FR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   </a:t>
                  </a:r>
                  <a:r>
                    <a:rPr kumimoji="0" lang="fr-FR" sz="40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kumimoji="0" lang="fr-FR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𝑥𝐵𝐴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𝐵𝐴𝐷</m:t>
                          </m:r>
                        </m:e>
                      </m:acc>
                    </m:oMath>
                  </a14:m>
                  <a:r>
                    <a:rPr kumimoji="0" lang="fr-FR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</a:t>
                  </a:r>
                  <a:r>
                    <a:rPr kumimoji="0" lang="fr-FR" sz="4000" b="0" i="0" u="none" strike="noStrike" kern="120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fr-FR" sz="4000" b="0" i="0" u="none" strike="noStrike" kern="1200" cap="none" spc="0" normalizeH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hai</a:t>
                  </a:r>
                  <a:r>
                    <a:rPr kumimoji="0" lang="fr-FR" sz="4000" b="0" i="0" u="none" strike="noStrike" kern="120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fr-FR" sz="4000" b="0" i="0" u="none" strike="noStrike" kern="1200" cap="none" spc="0" normalizeH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kumimoji="0" lang="fr-FR" sz="4000" b="0" i="0" u="none" strike="noStrike" kern="120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fr-FR" sz="40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so</a:t>
                  </a:r>
                  <a:r>
                    <a:rPr kumimoji="0" lang="fr-FR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fr-FR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le </a:t>
                  </a:r>
                  <a:r>
                    <a:rPr kumimoji="0" lang="fr-FR" sz="40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trong</a:t>
                  </a:r>
                  <a:endParaRPr kumimoji="0" lang="fr-FR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20000"/>
                    </a:lnSpc>
                  </a:pPr>
                  <a:r>
                    <a:rPr kumimoji="0" lang="fr-FR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=&gt; </a:t>
                  </a:r>
                  <a:r>
                    <a:rPr kumimoji="0" lang="fr-FR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Am // </a:t>
                  </a:r>
                  <a:r>
                    <a:rPr kumimoji="0" lang="fr-FR" sz="40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xy</a:t>
                  </a:r>
                  <a:r>
                    <a:rPr kumimoji="0" lang="fr-FR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fr-FR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kumimoji="0" lang="fr-FR" sz="4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dấu</a:t>
                  </a:r>
                  <a:r>
                    <a:rPr kumimoji="0" lang="fr-FR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fr-FR" sz="4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hiệu</a:t>
                  </a:r>
                  <a:r>
                    <a:rPr kumimoji="0" lang="fr-FR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nhận </a:t>
                  </a:r>
                  <a:r>
                    <a:rPr kumimoji="0" lang="fr-FR" sz="40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biết</a:t>
                  </a:r>
                  <a:r>
                    <a:rPr kumimoji="0" lang="fr-FR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).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:r>
                    <a:rPr kumimoji="0" lang="fr-FR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Ta </a:t>
                  </a:r>
                  <a:r>
                    <a:rPr kumimoji="0" lang="fr-FR" sz="40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có</a:t>
                  </a:r>
                  <a:r>
                    <a:rPr kumimoji="0" lang="fr-FR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kumimoji="0" lang="fr-FR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Am // </a:t>
                  </a:r>
                  <a:r>
                    <a:rPr kumimoji="0" lang="fr-FR" sz="40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xy</a:t>
                  </a:r>
                  <a:endParaRPr lang="fr-FR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571500" lvl="0" indent="-571500" algn="just">
                    <a:lnSpc>
                      <a:spcPct val="120000"/>
                    </a:lnSpc>
                    <a:buFont typeface="Symbol" panose="05050102010706020507" pitchFamily="18" charset="2"/>
                    <a:buChar char="Þ"/>
                  </a:pP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𝐶𝐷𝑚</m:t>
                          </m:r>
                        </m:e>
                      </m:acc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𝑡𝐶𝑦</m:t>
                          </m:r>
                        </m:e>
                      </m:acc>
                    </m:oMath>
                  </a14:m>
                  <a:r>
                    <a:rPr lang="fr-FR" sz="4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(hai góc đồng vị).</a:t>
                  </a:r>
                  <a:endParaRPr kumimoji="0" lang="en-US" sz="4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  <a:p>
                  <a:pPr marR="0" lvl="0" algn="just" defTabSz="914400" rtl="0" eaLnBrk="1" fontAlgn="auto" latinLnBrk="0" hangingPunct="1">
                    <a:lnSpc>
                      <a:spcPct val="120000"/>
                    </a:lnSpc>
                    <a:buClrTx/>
                    <a:buSzTx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à </m:t>
                        </m:r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𝑡𝐶𝑦</m:t>
                            </m:r>
                          </m:e>
                        </m:acc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  <m:sup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  <a:p>
                  <a:pPr lvl="0" algn="just">
                    <a:lnSpc>
                      <a:spcPct val="12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⇒ </m:t>
                        </m:r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𝐶𝐷𝑚</m:t>
                            </m:r>
                          </m:e>
                        </m:ac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20000"/>
                    </a:lnSpc>
                  </a:pPr>
                  <a:r>
                    <a:rPr lang="en-US" sz="4000" dirty="0" err="1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</a:t>
                  </a:r>
                  <a:r>
                    <a:rPr lang="en-US" sz="4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𝐶𝐷𝑚</m:t>
                          </m:r>
                        </m:e>
                      </m:ac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a14:m>
                  <a:r>
                    <a:rPr lang="en-US" sz="4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9972" y="4457700"/>
                  <a:ext cx="15127828" cy="6124818"/>
                </a:xfrm>
                <a:prstGeom prst="rect">
                  <a:avLst/>
                </a:prstGeom>
                <a:blipFill>
                  <a:blip r:embed="rId18"/>
                  <a:stretch>
                    <a:fillRect l="-1410" t="-598" b="-2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Brace 8"/>
            <p:cNvSpPr/>
            <p:nvPr/>
          </p:nvSpPr>
          <p:spPr>
            <a:xfrm>
              <a:off x="8915400" y="7734300"/>
              <a:ext cx="381000" cy="990600"/>
            </a:xfrm>
            <a:prstGeom prst="rightBrac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Brace 16"/>
            <p:cNvSpPr/>
            <p:nvPr/>
          </p:nvSpPr>
          <p:spPr>
            <a:xfrm>
              <a:off x="12192000" y="4914900"/>
              <a:ext cx="381000" cy="990600"/>
            </a:xfrm>
            <a:prstGeom prst="rightBrac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61643" y="266700"/>
            <a:ext cx="6802157" cy="4361349"/>
            <a:chOff x="8529225" y="401151"/>
            <a:chExt cx="6350132" cy="32869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225" y="401151"/>
              <a:ext cx="6350132" cy="328692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841602" y="3144351"/>
              <a:ext cx="3124200" cy="533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871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0324">
            <a:off x="7049103" y="1221074"/>
            <a:ext cx="4189793" cy="108172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505853">
            <a:off x="2877969" y="324683"/>
            <a:ext cx="1427557" cy="140803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306237">
            <a:off x="4029149" y="7793772"/>
            <a:ext cx="1252441" cy="123531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062654">
            <a:off x="14208099" y="1641508"/>
            <a:ext cx="1810087" cy="156654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4340014">
            <a:off x="14309913" y="6789423"/>
            <a:ext cx="1756269" cy="175626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6459985">
            <a:off x="2527797" y="5107847"/>
            <a:ext cx="626645" cy="626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4D3193B5-C227-A8B8-1696-DAA4743B5C23}"/>
                  </a:ext>
                </a:extLst>
              </p:cNvPr>
              <p:cNvSpPr txBox="1"/>
              <p:nvPr/>
            </p:nvSpPr>
            <p:spPr>
              <a:xfrm>
                <a:off x="5052697" y="2450590"/>
                <a:ext cx="8219234" cy="5918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* </a:t>
                </a:r>
                <a:r>
                  <a:rPr lang="en-US" sz="44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Lưu</a:t>
                </a:r>
                <a:r>
                  <a:rPr lang="en-US" sz="44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</a:t>
                </a:r>
                <a:endParaRPr lang="en-US" sz="4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ngoài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4D3193B5-C227-A8B8-1696-DAA4743B5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697" y="2450590"/>
                <a:ext cx="8219234" cy="5918351"/>
              </a:xfrm>
              <a:prstGeom prst="rect">
                <a:avLst/>
              </a:prstGeom>
              <a:blipFill>
                <a:blip r:embed="rId27"/>
                <a:stretch>
                  <a:fillRect l="-2671" r="-4377" b="-3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4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040668" y="1608365"/>
            <a:ext cx="6835247" cy="715564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4962672" y="3086100"/>
            <a:ext cx="8436212" cy="2592466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505853">
            <a:off x="2877969" y="324683"/>
            <a:ext cx="1427557" cy="140803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306237">
            <a:off x="4029149" y="7793772"/>
            <a:ext cx="1252441" cy="123531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062654">
            <a:off x="14208099" y="1641508"/>
            <a:ext cx="1810087" cy="156654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4340014">
            <a:off x="14309913" y="6789423"/>
            <a:ext cx="1756269" cy="175626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6459985">
            <a:off x="2527797" y="5107847"/>
            <a:ext cx="626645" cy="626645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4D3193B5-C227-A8B8-1696-DAA4743B5C23}"/>
              </a:ext>
            </a:extLst>
          </p:cNvPr>
          <p:cNvSpPr txBox="1"/>
          <p:nvPr/>
        </p:nvSpPr>
        <p:spPr>
          <a:xfrm>
            <a:off x="5052697" y="3762267"/>
            <a:ext cx="8219234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CỦNG</a:t>
            </a:r>
            <a:r>
              <a:rPr kumimoji="0" lang="en-US" sz="6600" b="1" i="0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CỐ</a:t>
            </a:r>
            <a:endParaRPr kumimoji="0" lang="en-US" sz="6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-124145"/>
            <a:ext cx="18287998" cy="10286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3" y="8060258"/>
            <a:ext cx="3253426" cy="17568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685" y="7519913"/>
            <a:ext cx="1254950" cy="1166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89" y="8161359"/>
            <a:ext cx="1291538" cy="1655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854" y="7071901"/>
            <a:ext cx="1653756" cy="1240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36" y="6489637"/>
            <a:ext cx="2548348" cy="932770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26190" y="10819426"/>
            <a:ext cx="1219200" cy="9144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13288" y="10819426"/>
            <a:ext cx="12192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D89DDC-3B42-431A-9574-7AEEDF7C62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228611"/>
            <a:ext cx="17373600" cy="60578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38E5EE-905E-4A5C-B5CE-E427B46D4F6A}"/>
              </a:ext>
            </a:extLst>
          </p:cNvPr>
          <p:cNvSpPr txBox="1"/>
          <p:nvPr/>
        </p:nvSpPr>
        <p:spPr>
          <a:xfrm>
            <a:off x="2939143" y="495300"/>
            <a:ext cx="12104914" cy="1169547"/>
          </a:xfrm>
          <a:prstGeom prst="rect">
            <a:avLst/>
          </a:prstGeom>
          <a:noFill/>
        </p:spPr>
        <p:txBody>
          <a:bodyPr wrap="square" lIns="182876" tIns="91438" rIns="182876" bIns="91438" rtlCol="0">
            <a:spAutoFit/>
          </a:bodyPr>
          <a:lstStyle/>
          <a:p>
            <a:pPr algn="ctr" defTabSz="1828756"/>
            <a:r>
              <a:rPr lang="en-US" sz="64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681EF-866B-4D0E-93B8-E09B43346AFB}"/>
              </a:ext>
            </a:extLst>
          </p:cNvPr>
          <p:cNvSpPr txBox="1"/>
          <p:nvPr/>
        </p:nvSpPr>
        <p:spPr>
          <a:xfrm>
            <a:off x="1285372" y="1790700"/>
            <a:ext cx="15402428" cy="3262428"/>
          </a:xfrm>
          <a:prstGeom prst="rect">
            <a:avLst/>
          </a:prstGeom>
          <a:noFill/>
        </p:spPr>
        <p:txBody>
          <a:bodyPr wrap="square" lIns="182876" tIns="91438" rIns="182876" bIns="91438" rtlCol="0">
            <a:spAutoFit/>
          </a:bodyPr>
          <a:lstStyle/>
          <a:p>
            <a:pPr marL="914400" indent="-914400" defTabSz="1828756">
              <a:buFontTx/>
              <a:buChar char="-"/>
            </a:pP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Ôn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lý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thuyết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về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dấu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hiệu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nhận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biết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đường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thẳng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song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tiên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đề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Euclid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về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đường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thẳng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song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chất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hai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đường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thẳng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song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song</a:t>
            </a:r>
            <a:endParaRPr lang="en-US" altLang="zh-CN" sz="4000" dirty="0" smtClean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914400" indent="-914400" defTabSz="1828756">
              <a:buFontTx/>
              <a:buChar char="-"/>
            </a:pP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Làm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2, 3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SGK/104</a:t>
            </a:r>
          </a:p>
          <a:p>
            <a:pPr marL="914400" indent="-914400" defTabSz="1828756">
              <a:buFontTx/>
              <a:buChar char="-"/>
            </a:pP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Chuẩn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bị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sau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Định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lí</a:t>
            </a:r>
            <a:endParaRPr lang="en-US" altLang="zh-CN" sz="4000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75364" y="474684"/>
            <a:ext cx="2211368" cy="221136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5"/>
            <a:ext cx="9098500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500" y="264368"/>
            <a:ext cx="7521472" cy="3896872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/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6" y="3293876"/>
            <a:ext cx="8425544" cy="198834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r>
              <a:rPr lang="en-US" sz="108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160977"/>
            <a:ext cx="1666384" cy="162889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0348" y="5977778"/>
            <a:ext cx="2809520" cy="2852304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73699" y="7018681"/>
            <a:ext cx="2038190" cy="1877682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7587" y="6998109"/>
            <a:ext cx="772602" cy="18468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44716" y="8119542"/>
            <a:ext cx="18183980" cy="1027136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00953" y="-8907"/>
            <a:ext cx="8697198" cy="10277338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305344" y="6619658"/>
            <a:ext cx="4188316" cy="36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1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0324">
            <a:off x="7049103" y="1221074"/>
            <a:ext cx="4189793" cy="108172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505853">
            <a:off x="2877969" y="324683"/>
            <a:ext cx="1427557" cy="140803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306237">
            <a:off x="4134533" y="7781472"/>
            <a:ext cx="1252441" cy="123531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062654">
            <a:off x="14208099" y="1641508"/>
            <a:ext cx="1810087" cy="156654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4340014">
            <a:off x="14309913" y="6789423"/>
            <a:ext cx="1756269" cy="175626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6459985">
            <a:off x="2527797" y="5107847"/>
            <a:ext cx="626645" cy="626645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1AE71998-A6CD-74F3-D2C6-C481CCC3F895}"/>
              </a:ext>
            </a:extLst>
          </p:cNvPr>
          <p:cNvSpPr txBox="1"/>
          <p:nvPr/>
        </p:nvSpPr>
        <p:spPr>
          <a:xfrm>
            <a:off x="2601092" y="3096960"/>
            <a:ext cx="1310440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861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5"/>
            <a:ext cx="9098500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500" y="264368"/>
            <a:ext cx="7521472" cy="3896872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/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27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160977"/>
            <a:ext cx="1666384" cy="1628890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0348" y="5977778"/>
            <a:ext cx="2809520" cy="2852304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73699" y="7018681"/>
            <a:ext cx="2038190" cy="1877682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7587" y="6998109"/>
            <a:ext cx="772602" cy="184685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44716" y="8119542"/>
            <a:ext cx="18183980" cy="1027136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76736" y="7524430"/>
            <a:ext cx="2807452" cy="2798308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043484" y="264366"/>
            <a:ext cx="8965720" cy="9961912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3594654" y="871862"/>
            <a:ext cx="2211368" cy="221136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00246" y="2098225"/>
            <a:ext cx="1828960" cy="22313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14450" y="779530"/>
            <a:ext cx="1828960" cy="221304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38226" y="1572479"/>
            <a:ext cx="1828960" cy="223133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93756" y="1724593"/>
            <a:ext cx="1828960" cy="2231330"/>
          </a:xfrm>
          <a:prstGeom prst="rect">
            <a:avLst/>
          </a:prstGeom>
        </p:spPr>
      </p:pic>
      <p:pic>
        <p:nvPicPr>
          <p:cNvPr id="16" name="Picture 15">
            <a:hlinkClick r:id="rId21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04934" y="2104163"/>
            <a:ext cx="1828960" cy="2231330"/>
          </a:xfrm>
          <a:prstGeom prst="rect">
            <a:avLst/>
          </a:prstGeom>
        </p:spPr>
      </p:pic>
      <p:pic>
        <p:nvPicPr>
          <p:cNvPr id="17" name="Picture 16">
            <a:hlinkClick r:id="rId22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07450" y="785466"/>
            <a:ext cx="1828960" cy="2213040"/>
          </a:xfrm>
          <a:prstGeom prst="rect">
            <a:avLst/>
          </a:prstGeom>
        </p:spPr>
      </p:pic>
      <p:pic>
        <p:nvPicPr>
          <p:cNvPr id="18" name="Picture 17">
            <a:hlinkClick r:id="rId23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9432" y="1572479"/>
            <a:ext cx="1828960" cy="2231330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8970" y="1724593"/>
            <a:ext cx="1828960" cy="22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821872" y="240993"/>
                <a:ext cx="14644256" cy="415823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vi-VN" sz="40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</a:t>
                </a:r>
                <a:r>
                  <a:rPr kumimoji="0" lang="en-US" sz="40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1: </a:t>
                </a:r>
                <a:r>
                  <a:rPr kumimoji="0" lang="fr-F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:r>
                  <a:rPr kumimoji="0" lang="fr-FR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kumimoji="0" lang="fr-F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FR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vẽ</a:t>
                </a:r>
                <a:r>
                  <a:rPr kumimoji="0" lang="fr-FR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</a:t>
                </a:r>
                <a:r>
                  <a:rPr lang="fr-FR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le </a:t>
                </a:r>
                <a:r>
                  <a:rPr lang="fr-FR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fr-FR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là: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240993"/>
                <a:ext cx="14644256" cy="4158230"/>
              </a:xfrm>
              <a:prstGeom prst="roundRect">
                <a:avLst/>
              </a:prstGeom>
              <a:blipFill>
                <a:blip r:embed="rId7"/>
                <a:stretch>
                  <a:fillRect l="-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9663544" y="7076198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D.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6198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 l="-1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1821872" y="4615297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A.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5297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 l="-1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1821872" y="7076198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B.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6198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 l="-1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9663544" y="461529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C.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4615295"/>
                <a:ext cx="6802583" cy="1995053"/>
              </a:xfrm>
              <a:prstGeom prst="roundRect">
                <a:avLst/>
              </a:prstGeom>
              <a:blipFill>
                <a:blip r:embed="rId11"/>
                <a:stretch>
                  <a:fillRect l="-1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190943" y="7519367"/>
            <a:ext cx="1279569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190943" y="5022271"/>
            <a:ext cx="1275183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17"/>
          <a:srcRect t="7196" r="15106" b="15826"/>
          <a:stretch/>
        </p:blipFill>
        <p:spPr>
          <a:xfrm>
            <a:off x="10210800" y="250068"/>
            <a:ext cx="5301000" cy="4131432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230600" y="9003015"/>
            <a:ext cx="1825341" cy="12838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" name="Ink 8"/>
              <p14:cNvContentPartPr/>
              <p14:nvPr/>
            </p14:nvContentPartPr>
            <p14:xfrm>
              <a:off x="4443120" y="5981760"/>
              <a:ext cx="87120" cy="295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38800" y="5977440"/>
                <a:ext cx="95760" cy="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4540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821872" y="240993"/>
                <a:ext cx="14644256" cy="415823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vi-VN" sz="40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</a:t>
                </a:r>
                <a:r>
                  <a:rPr kumimoji="0" lang="en-US" sz="4000" b="1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2: </a:t>
                </a:r>
                <a:r>
                  <a:rPr kumimoji="0" lang="fr-F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:r>
                  <a:rPr kumimoji="0" lang="fr-FR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kumimoji="0" lang="fr-F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FR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vẽ</a:t>
                </a:r>
                <a:r>
                  <a:rPr kumimoji="0" lang="fr-FR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fr-FR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FR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đồng</a:t>
                </a:r>
                <a:r>
                  <a:rPr kumimoji="0" lang="fr-FR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FR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vị</a:t>
                </a:r>
                <a:r>
                  <a:rPr kumimoji="0" lang="fr-FR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FR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fr-FR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là: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240993"/>
                <a:ext cx="14644256" cy="4158230"/>
              </a:xfrm>
              <a:prstGeom prst="roundRect">
                <a:avLst/>
              </a:prstGeom>
              <a:blipFill>
                <a:blip r:embed="rId7"/>
                <a:stretch>
                  <a:fillRect l="-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1821872" y="474018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A.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740184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 l="-1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9753600" y="7022806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7022806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 l="-1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1821872" y="7076198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B.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6198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 l="-1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9663544" y="461529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C.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4615295"/>
                <a:ext cx="6802583" cy="1995053"/>
              </a:xfrm>
              <a:prstGeom prst="roundRect">
                <a:avLst/>
              </a:prstGeom>
              <a:blipFill>
                <a:blip r:embed="rId11"/>
                <a:stretch>
                  <a:fillRect l="-1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934200" y="4988720"/>
            <a:ext cx="1279569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190943" y="5022271"/>
            <a:ext cx="1275183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4874208" y="7519367"/>
            <a:ext cx="1275183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17"/>
          <a:srcRect t="7196" r="15106" b="15826"/>
          <a:stretch/>
        </p:blipFill>
        <p:spPr>
          <a:xfrm>
            <a:off x="10210800" y="250068"/>
            <a:ext cx="5301000" cy="4131432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230600" y="9003015"/>
            <a:ext cx="1825341" cy="12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57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cắt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b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cặp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372600" y="4596249"/>
            <a:ext cx="7329056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a</a:t>
            </a:r>
            <a:r>
              <a:rPr kumimoji="0" lang="en-US" sz="40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b song song với nhau.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530928" y="4596249"/>
            <a:ext cx="7329056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và b cắt nhau. 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530928" y="7057150"/>
            <a:ext cx="7329056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40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và b vuông góc với nhau.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372600" y="7048500"/>
            <a:ext cx="7329056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và b trùng nhau.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076643" y="5055951"/>
            <a:ext cx="1279569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90943" y="7497037"/>
            <a:ext cx="1275183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30600" y="9003015"/>
            <a:ext cx="1825341" cy="12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45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</a:t>
            </a:r>
            <a:r>
              <a:rPr kumimoji="0" lang="en-US" sz="40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Điền</a:t>
            </a:r>
            <a:r>
              <a:rPr kumimoji="0" lang="en-US" sz="4000" b="1" i="0" u="none" strike="noStrike" kern="1200" cap="none" spc="0" normalizeH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vào chỗ chấm: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</a:t>
            </a:r>
            <a:r>
              <a:rPr lang="en-US" sz="40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điểm ở ngoài một đường thẳng …….………….. song song với đường thẳng đó.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821875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fr-FR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fr-FR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</a:t>
            </a:r>
            <a:r>
              <a:rPr kumimoji="0" lang="en-US" sz="3600" b="0" i="0" u="none" strike="noStrike" kern="1200" cap="none" spc="0" normalizeH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hai đường thẳng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391476" y="4615297"/>
            <a:ext cx="737252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391475" y="7067548"/>
            <a:ext cx="737252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36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ó</a:t>
            </a:r>
            <a:r>
              <a:rPr kumimoji="0" lang="en-US" sz="3600" b="0" i="0" u="none" strike="noStrike" kern="1200" cap="none" spc="0" normalizeH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600" b="0" i="0" u="none" strike="noStrike" kern="1200" cap="none" spc="0" normalizeH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đường thẳng</a:t>
            </a:r>
            <a:endParaRPr kumimoji="0" lang="vi-VN" sz="3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1907" y="7492247"/>
            <a:ext cx="1279569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078200" y="5006317"/>
            <a:ext cx="1275183" cy="11360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078200" y="7481082"/>
            <a:ext cx="1275183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116293" y="5006317"/>
            <a:ext cx="1275183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2661806" cy="2661806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30600" y="9003015"/>
            <a:ext cx="1825341" cy="12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25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00100"/>
            <a:ext cx="17678400" cy="1199796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564365" y="9229725"/>
            <a:ext cx="19416731" cy="0"/>
          </a:xfrm>
          <a:prstGeom prst="line">
            <a:avLst/>
          </a:prstGeom>
          <a:ln w="38100" cap="rnd">
            <a:solidFill>
              <a:srgbClr val="1A2127">
                <a:alpha val="24706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4572000" y="1840111"/>
            <a:ext cx="1253596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3: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ĐƯỜNG THẲNG SONG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SONG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1991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614855">
            <a:off x="1786795" y="866484"/>
            <a:ext cx="994957" cy="86109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614855">
            <a:off x="2660758" y="866484"/>
            <a:ext cx="994957" cy="86109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400000">
            <a:off x="15006734" y="2562683"/>
            <a:ext cx="853932" cy="739039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400000">
            <a:off x="14203432" y="2549300"/>
            <a:ext cx="853932" cy="739039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614855">
            <a:off x="15493544" y="8935064"/>
            <a:ext cx="994957" cy="861090"/>
          </a:xfrm>
          <a:prstGeom prst="rect">
            <a:avLst/>
          </a:prstGeom>
        </p:spPr>
      </p:pic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6B4BAF92-D041-5619-391F-2C323E5C0F8A}"/>
              </a:ext>
            </a:extLst>
          </p:cNvPr>
          <p:cNvSpPr txBox="1"/>
          <p:nvPr/>
        </p:nvSpPr>
        <p:spPr>
          <a:xfrm>
            <a:off x="2632612" y="2035205"/>
            <a:ext cx="11645326" cy="7813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579</Words>
  <Application>Microsoft Office PowerPoint</Application>
  <PresentationFormat>Custom</PresentationFormat>
  <Paragraphs>88</Paragraphs>
  <Slides>20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Cambria Math</vt:lpstr>
      <vt:lpstr>Arial</vt:lpstr>
      <vt:lpstr>Times New Roman</vt:lpstr>
      <vt:lpstr>Symbol</vt:lpstr>
      <vt:lpstr>黑体</vt:lpstr>
      <vt:lpstr>Calibri Light</vt:lpstr>
      <vt:lpstr>Calibri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Playful Illustration Memory Game Presentation</dc:title>
  <dc:creator>Lê Thảo</dc:creator>
  <cp:lastModifiedBy>Admin</cp:lastModifiedBy>
  <cp:revision>66</cp:revision>
  <dcterms:created xsi:type="dcterms:W3CDTF">2006-08-16T00:00:00Z</dcterms:created>
  <dcterms:modified xsi:type="dcterms:W3CDTF">2024-12-19T02:21:12Z</dcterms:modified>
  <dc:identifier>DAFNlNsXVmE</dc:identifier>
</cp:coreProperties>
</file>