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306" r:id="rId6"/>
    <p:sldId id="316" r:id="rId7"/>
    <p:sldId id="311" r:id="rId8"/>
    <p:sldId id="308" r:id="rId9"/>
    <p:sldId id="309" r:id="rId10"/>
    <p:sldId id="310" r:id="rId11"/>
    <p:sldId id="264" r:id="rId12"/>
    <p:sldId id="312" r:id="rId13"/>
    <p:sldId id="313" r:id="rId14"/>
    <p:sldId id="314" r:id="rId15"/>
    <p:sldId id="286" r:id="rId16"/>
    <p:sldId id="315" r:id="rId17"/>
    <p:sldId id="271" r:id="rId18"/>
    <p:sldId id="288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55A11"/>
    <a:srgbClr val="15142A"/>
    <a:srgbClr val="FAED3B"/>
    <a:srgbClr val="70AD47"/>
    <a:srgbClr val="A7FDFF"/>
    <a:srgbClr val="3CDFE6"/>
    <a:srgbClr val="0C0D0E"/>
    <a:srgbClr val="1F4E79"/>
    <a:srgbClr val="ED7D31"/>
    <a:srgbClr val="FFD3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56" autoAdjust="0"/>
    <p:restoredTop sz="84954" autoAdjust="0"/>
  </p:normalViewPr>
  <p:slideViewPr>
    <p:cSldViewPr snapToGrid="0">
      <p:cViewPr varScale="1">
        <p:scale>
          <a:sx n="59" d="100"/>
          <a:sy n="59" d="100"/>
        </p:scale>
        <p:origin x="-10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56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351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Dặn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3.jpeg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3.jpeg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1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7.jpeg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png"/><Relationship Id="rId18" Type="http://schemas.openxmlformats.org/officeDocument/2006/relationships/oleObject" Target="../embeddings/oleObject10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12" Type="http://schemas.openxmlformats.org/officeDocument/2006/relationships/image" Target="../media/image19.png"/><Relationship Id="rId17" Type="http://schemas.openxmlformats.org/officeDocument/2006/relationships/oleObject" Target="../embeddings/oleObject9.bin"/><Relationship Id="rId2" Type="http://schemas.openxmlformats.org/officeDocument/2006/relationships/video" Target="NULL" TargetMode="Externa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9.png"/><Relationship Id="rId18" Type="http://schemas.openxmlformats.org/officeDocument/2006/relationships/oleObject" Target="../embeddings/oleObject13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2.bin"/><Relationship Id="rId2" Type="http://schemas.openxmlformats.org/officeDocument/2006/relationships/video" Target="NULL" TargetMode="Externa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17.jpeg"/><Relationship Id="rId5" Type="http://schemas.openxmlformats.org/officeDocument/2006/relationships/image" Target="../media/image35.jpeg"/><Relationship Id="rId15" Type="http://schemas.openxmlformats.org/officeDocument/2006/relationships/image" Target="../media/image20.png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14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9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9.png"/><Relationship Id="rId18" Type="http://schemas.openxmlformats.org/officeDocument/2006/relationships/oleObject" Target="../embeddings/oleObject19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12" Type="http://schemas.openxmlformats.org/officeDocument/2006/relationships/image" Target="../media/image29.png"/><Relationship Id="rId17" Type="http://schemas.openxmlformats.org/officeDocument/2006/relationships/oleObject" Target="../embeddings/oleObject18.bin"/><Relationship Id="rId2" Type="http://schemas.openxmlformats.org/officeDocument/2006/relationships/video" Target="NULL" TargetMode="Externa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7.jpeg"/><Relationship Id="rId19" Type="http://schemas.openxmlformats.org/officeDocument/2006/relationships/oleObject" Target="../embeddings/oleObject20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8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3.jpeg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3.jpeg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nhân,phép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Đ8-C2-B3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2634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2660602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73681" y="677744"/>
            <a:ext cx="424244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2b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0950" y="1364683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8769" y="113694"/>
            <a:ext cx="60612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483059" y="2050549"/>
          <a:ext cx="2873375" cy="1116013"/>
        </p:xfrm>
        <a:graphic>
          <a:graphicData uri="http://schemas.openxmlformats.org/presentationml/2006/ole">
            <p:oleObj spid="_x0000_s91138" name="Equation" r:id="rId4" imgW="1143000" imgH="444240" progId="Equation.DSMT4">
              <p:embed/>
            </p:oleObj>
          </a:graphicData>
        </a:graphic>
      </p:graphicFrame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479"/>
            <a:ext cx="1327710" cy="1094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700588" y="2154238"/>
          <a:ext cx="3097212" cy="1116012"/>
        </p:xfrm>
        <a:graphic>
          <a:graphicData uri="http://schemas.openxmlformats.org/presentationml/2006/ole">
            <p:oleObj spid="_x0000_s91139" name="Equation" r:id="rId6" imgW="1231560" imgH="4442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101725" y="3348038"/>
          <a:ext cx="3416300" cy="1116012"/>
        </p:xfrm>
        <a:graphic>
          <a:graphicData uri="http://schemas.openxmlformats.org/presentationml/2006/ole">
            <p:oleObj spid="_x0000_s91140" name="Equation" r:id="rId7" imgW="1358640" imgH="44424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836528" y="3433930"/>
          <a:ext cx="4278313" cy="1052512"/>
        </p:xfrm>
        <a:graphic>
          <a:graphicData uri="http://schemas.openxmlformats.org/presentationml/2006/ole">
            <p:oleObj spid="_x0000_s91141" name="Equation" r:id="rId8" imgW="1701720" imgH="41904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9270249" y="3646571"/>
          <a:ext cx="1819275" cy="509588"/>
        </p:xfrm>
        <a:graphic>
          <a:graphicData uri="http://schemas.openxmlformats.org/presentationml/2006/ole">
            <p:oleObj spid="_x0000_s91142" name="Equation" r:id="rId9" imgW="723600" imgH="203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2634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2660602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73681" y="677744"/>
            <a:ext cx="424244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2d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0950" y="1364683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8769" y="113694"/>
            <a:ext cx="60612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942097" y="2145716"/>
          <a:ext cx="2235200" cy="1052512"/>
        </p:xfrm>
        <a:graphic>
          <a:graphicData uri="http://schemas.openxmlformats.org/presentationml/2006/ole">
            <p:oleObj spid="_x0000_s93186" name="Equation" r:id="rId4" imgW="888840" imgH="419040" progId="Equation.DSMT4">
              <p:embed/>
            </p:oleObj>
          </a:graphicData>
        </a:graphic>
      </p:graphicFrame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479"/>
            <a:ext cx="1327710" cy="1094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404560" y="2138279"/>
          <a:ext cx="2266950" cy="1052513"/>
        </p:xfrm>
        <a:graphic>
          <a:graphicData uri="http://schemas.openxmlformats.org/presentationml/2006/ole">
            <p:oleObj spid="_x0000_s93187" name="Equation" r:id="rId6" imgW="901440" imgH="4190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947318" y="2114717"/>
          <a:ext cx="1882775" cy="1117600"/>
        </p:xfrm>
        <a:graphic>
          <a:graphicData uri="http://schemas.openxmlformats.org/presentationml/2006/ole">
            <p:oleObj spid="_x0000_s93188" name="Equation" r:id="rId7" imgW="749160" imgH="44424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501775" y="3840163"/>
          <a:ext cx="2425700" cy="1054100"/>
        </p:xfrm>
        <a:graphic>
          <a:graphicData uri="http://schemas.openxmlformats.org/presentationml/2006/ole">
            <p:oleObj spid="_x0000_s93189" name="Equation" r:id="rId8" imgW="965160" imgH="41904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297530" y="3832058"/>
          <a:ext cx="1436687" cy="990600"/>
        </p:xfrm>
        <a:graphic>
          <a:graphicData uri="http://schemas.openxmlformats.org/presentationml/2006/ole">
            <p:oleObj spid="_x0000_s93190" name="Equation" r:id="rId9" imgW="57132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80682" y="1291854"/>
            <a:ext cx="708565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48)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8095" y="2111878"/>
            <a:ext cx="901209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446090"/>
              </p:ext>
            </p:extLst>
          </p:nvPr>
        </p:nvGraphicFramePr>
        <p:xfrm>
          <a:off x="2373716" y="2495363"/>
          <a:ext cx="6616700" cy="3649662"/>
        </p:xfrm>
        <a:graphic>
          <a:graphicData uri="http://schemas.openxmlformats.org/presentationml/2006/ole">
            <p:oleObj spid="_x0000_s9438" name="Equation" r:id="rId4" imgW="2831760" imgH="1600200" progId="Equation.DSMT4">
              <p:embed/>
            </p:oleObj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0912902" y="2525684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33003" y="3039193"/>
            <a:ext cx="463588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6674" y="547646"/>
            <a:ext cx="526772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21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80682" y="1291854"/>
            <a:ext cx="708565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48)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8095" y="2111878"/>
            <a:ext cx="901209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446090"/>
              </p:ext>
            </p:extLst>
          </p:nvPr>
        </p:nvGraphicFramePr>
        <p:xfrm>
          <a:off x="2862263" y="2668588"/>
          <a:ext cx="5637212" cy="3302000"/>
        </p:xfrm>
        <a:graphic>
          <a:graphicData uri="http://schemas.openxmlformats.org/presentationml/2006/ole">
            <p:oleObj spid="_x0000_s94210" name="Equation" r:id="rId4" imgW="2412720" imgH="1447560" progId="Equation.DSMT4">
              <p:embed/>
            </p:oleObj>
          </a:graphicData>
        </a:graphic>
      </p:graphicFrame>
      <p:sp>
        <p:nvSpPr>
          <p:cNvPr id="2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33003" y="3039193"/>
            <a:ext cx="484428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6674" y="547646"/>
            <a:ext cx="526772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21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32674949"/>
              </p:ext>
            </p:extLst>
          </p:nvPr>
        </p:nvGraphicFramePr>
        <p:xfrm>
          <a:off x="0" y="3291840"/>
          <a:ext cx="123825" cy="180975"/>
        </p:xfrm>
        <a:graphic>
          <a:graphicData uri="http://schemas.openxmlformats.org/presentationml/2006/ole">
            <p:oleObj spid="_x0000_s12538" name="Equation" r:id="rId4" imgW="126725" imgH="177415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54150346"/>
              </p:ext>
            </p:extLst>
          </p:nvPr>
        </p:nvGraphicFramePr>
        <p:xfrm>
          <a:off x="0" y="3815715"/>
          <a:ext cx="123825" cy="180975"/>
        </p:xfrm>
        <a:graphic>
          <a:graphicData uri="http://schemas.openxmlformats.org/presentationml/2006/ole">
            <p:oleObj spid="_x0000_s12541" name="Equation" r:id="rId5" imgW="126725" imgH="177415" progId="Equation.DSMT4">
              <p:embed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5715" y="704471"/>
            <a:ext cx="1174712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(m),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(m)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kumimoji="0" lang="en-US" altLang="en-US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,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kumimoji="0" lang="en-US" alt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m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79851" y="1608945"/>
          <a:ext cx="1522386" cy="518259"/>
        </p:xfrm>
        <a:graphic>
          <a:graphicData uri="http://schemas.openxmlformats.org/presentationml/2006/ole">
            <p:oleObj spid="_x0000_s12542" name="Equation" r:id="rId6" imgW="596880" imgH="203040" progId="Equation.DSMT4">
              <p:embed/>
            </p:oleObj>
          </a:graphicData>
        </a:graphic>
      </p:graphicFrame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7"/>
          <a:srcRect l="12192" t="13837" r="38942" b="36295"/>
          <a:stretch>
            <a:fillRect/>
          </a:stretch>
        </p:blipFill>
        <p:spPr>
          <a:xfrm>
            <a:off x="2293750" y="3022170"/>
            <a:ext cx="6043349" cy="3463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xmlns="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49924" y="1834231"/>
            <a:ext cx="327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3049" y="3136612"/>
            <a:ext cx="73228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7205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639093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0640" y="2040927"/>
            <a:ext cx="8092440" cy="32685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3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</a:t>
            </a:r>
            <a:r>
              <a:rPr lang="nl-NL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 nhân </a:t>
            </a:r>
            <a:r>
              <a:rPr lang="nl-NL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phân </a:t>
            </a:r>
            <a:r>
              <a:rPr lang="nl-NL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nl-NL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các tính chất, phân thức nghịch đảo, quy tắc chia phân thức đại số.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còn lại của bài, tiết sau học tiếp.</a:t>
            </a:r>
            <a:endParaRPr lang="en-US" sz="3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12" y="18657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8465" y="421107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333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GIẢI CỨU</a:t>
            </a:r>
          </a:p>
          <a:p>
            <a:pPr algn="ctr" defTabSz="1219170"/>
            <a:r>
              <a:rPr lang="en-US" sz="5333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0" y="0"/>
            <a:ext cx="4028538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56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25" y="21510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6003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51758" y="615605"/>
            <a:ext cx="5795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76698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47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</a:t>
            </a:r>
            <a:endParaRPr lang="en-US" sz="2667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times up"/>
          <p:cNvGrpSpPr/>
          <p:nvPr/>
        </p:nvGrpSpPr>
        <p:grpSpPr>
          <a:xfrm>
            <a:off x="294468" y="0"/>
            <a:ext cx="1844298" cy="798593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5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6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1582049" y="318896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590715" y="1197423"/>
          <a:ext cx="2195095" cy="1065267"/>
        </p:xfrm>
        <a:graphic>
          <a:graphicData uri="http://schemas.openxmlformats.org/presentationml/2006/ole">
            <p:oleObj spid="_x0000_s67587" name="Equation" r:id="rId15" imgW="863280" imgH="419040" progId="Equation.DSMT4">
              <p:embed/>
            </p:oleObj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9969164" y="3027362"/>
          <a:ext cx="943689" cy="790658"/>
        </p:xfrm>
        <a:graphic>
          <a:graphicData uri="http://schemas.openxmlformats.org/presentationml/2006/ole">
            <p:oleObj spid="_x0000_s67588" name="Equation" r:id="rId16" imgW="469800" imgH="393480" progId="Equation.DSMT4">
              <p:embed/>
            </p:oleObj>
          </a:graphicData>
        </a:graphic>
      </p:graphicFrame>
      <p:sp>
        <p:nvSpPr>
          <p:cNvPr id="52" name="Rounded Rectangle 51"/>
          <p:cNvSpPr/>
          <p:nvPr/>
        </p:nvSpPr>
        <p:spPr>
          <a:xfrm>
            <a:off x="3108382" y="3110832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</a:t>
            </a:r>
            <a:r>
              <a:rPr lang="en-US" sz="3200" dirty="0" smtClean="0">
                <a:solidFill>
                  <a:srgbClr val="0033CC"/>
                </a:solidFill>
                <a:latin typeface="Calibri"/>
              </a:rPr>
              <a:t>. </a:t>
            </a:r>
            <a:endParaRPr lang="en-US" sz="3200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12784" y="3183021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</a:t>
            </a:r>
            <a:r>
              <a:rPr lang="en-US" sz="3200" dirty="0" smtClean="0">
                <a:solidFill>
                  <a:srgbClr val="0033CC"/>
                </a:solidFill>
                <a:latin typeface="Calibri"/>
              </a:rPr>
              <a:t>. </a:t>
            </a:r>
            <a:endParaRPr lang="en-US" sz="3200" dirty="0">
              <a:solidFill>
                <a:srgbClr val="0033CC"/>
              </a:solidFill>
              <a:latin typeface="Calibri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7011988" y="3086100"/>
          <a:ext cx="714375" cy="790575"/>
        </p:xfrm>
        <a:graphic>
          <a:graphicData uri="http://schemas.openxmlformats.org/presentationml/2006/ole">
            <p:oleObj spid="_x0000_s67589" name="Equation" r:id="rId17" imgW="355320" imgH="393480" progId="Equation.DSMT4">
              <p:embed/>
            </p:oleObj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/>
        </p:nvGraphicFramePr>
        <p:xfrm>
          <a:off x="3826670" y="3146182"/>
          <a:ext cx="943689" cy="790658"/>
        </p:xfrm>
        <a:graphic>
          <a:graphicData uri="http://schemas.openxmlformats.org/presentationml/2006/ole">
            <p:oleObj spid="_x0000_s67590" name="Equation" r:id="rId18" imgW="469800" imgH="393480" progId="Equation.DSMT4">
              <p:embed/>
            </p:oleObj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869950" y="3205163"/>
          <a:ext cx="714375" cy="790575"/>
        </p:xfrm>
        <a:graphic>
          <a:graphicData uri="http://schemas.openxmlformats.org/presentationml/2006/ole">
            <p:oleObj spid="_x0000_s67591" name="Equation" r:id="rId19" imgW="35532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  <p:bldP spid="52" grpId="0" animBg="1"/>
      <p:bldP spid="52" grpId="1" animBg="1"/>
      <p:bldP spid="58" grpId="0" animBg="1"/>
      <p:bldP spid="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009622" y="452603"/>
            <a:ext cx="5006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B. 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imes up"/>
          <p:cNvGrpSpPr/>
          <p:nvPr/>
        </p:nvGrpSpPr>
        <p:grpSpPr>
          <a:xfrm>
            <a:off x="210622" y="193298"/>
            <a:ext cx="164917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4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029241" y="1137736"/>
          <a:ext cx="4177297" cy="1188369"/>
        </p:xfrm>
        <a:graphic>
          <a:graphicData uri="http://schemas.openxmlformats.org/presentationml/2006/ole">
            <p:oleObj spid="_x0000_s64514" name="Equation" r:id="rId14" imgW="1473120" imgH="419040" progId="Equation.DSMT4">
              <p:embed/>
            </p:oleObj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4312652" y="2998620"/>
          <a:ext cx="981394" cy="899611"/>
        </p:xfrm>
        <a:graphic>
          <a:graphicData uri="http://schemas.openxmlformats.org/presentationml/2006/ole">
            <p:oleObj spid="_x0000_s64515" name="Equation" r:id="rId15" imgW="457200" imgH="419040" progId="Equation.DSMT4">
              <p:embed/>
            </p:oleObj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1044575" y="3086100"/>
          <a:ext cx="954088" cy="900113"/>
        </p:xfrm>
        <a:graphic>
          <a:graphicData uri="http://schemas.openxmlformats.org/presentationml/2006/ole">
            <p:oleObj spid="_x0000_s64516" name="Equation" r:id="rId16" imgW="444240" imgH="419040" progId="Equation.DSMT4">
              <p:embed/>
            </p:oleObj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7070725" y="3062288"/>
          <a:ext cx="952500" cy="900112"/>
        </p:xfrm>
        <a:graphic>
          <a:graphicData uri="http://schemas.openxmlformats.org/presentationml/2006/ole">
            <p:oleObj spid="_x0000_s64517" name="Equation" r:id="rId17" imgW="444240" imgH="419040" progId="Equation.DSMT4">
              <p:embed/>
            </p:oleObj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9999580" y="3038726"/>
          <a:ext cx="981394" cy="899611"/>
        </p:xfrm>
        <a:graphic>
          <a:graphicData uri="http://schemas.openxmlformats.org/presentationml/2006/ole">
            <p:oleObj spid="_x0000_s64518" name="Equation" r:id="rId18" imgW="457200" imgH="419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B.</a:t>
            </a: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</a:t>
            </a:r>
            <a:endParaRPr lang="en-US" sz="2667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97" y="-52071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imes up"/>
          <p:cNvGrpSpPr/>
          <p:nvPr/>
        </p:nvGrpSpPr>
        <p:grpSpPr>
          <a:xfrm>
            <a:off x="1" y="177800"/>
            <a:ext cx="1793504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2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4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4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79276" y="305011"/>
            <a:ext cx="579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4305633" y="948409"/>
          <a:ext cx="2656639" cy="1346030"/>
        </p:xfrm>
        <a:graphic>
          <a:graphicData uri="http://schemas.openxmlformats.org/presentationml/2006/ole">
            <p:oleObj spid="_x0000_s65538" name="Equation" r:id="rId16" imgW="952200" imgH="482400" progId="Equation.DSMT4">
              <p:embed/>
            </p:oleObj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1035050" y="2998788"/>
          <a:ext cx="628650" cy="900112"/>
        </p:xfrm>
        <a:graphic>
          <a:graphicData uri="http://schemas.openxmlformats.org/presentationml/2006/ole">
            <p:oleObj spid="_x0000_s65539" name="Equation" r:id="rId17" imgW="291960" imgH="419040" progId="Equation.DSMT4">
              <p:embed/>
            </p:oleObj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4047623" y="3054767"/>
          <a:ext cx="845089" cy="899611"/>
        </p:xfrm>
        <a:graphic>
          <a:graphicData uri="http://schemas.openxmlformats.org/presentationml/2006/ole">
            <p:oleObj spid="_x0000_s65540" name="Equation" r:id="rId18" imgW="393480" imgH="419040" progId="Equation.DSMT4">
              <p:embed/>
            </p:oleObj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6846971" y="3046745"/>
          <a:ext cx="845089" cy="899611"/>
        </p:xfrm>
        <a:graphic>
          <a:graphicData uri="http://schemas.openxmlformats.org/presentationml/2006/ole">
            <p:oleObj spid="_x0000_s65541" name="Equation" r:id="rId19" imgW="393480" imgH="419040" progId="Equation.DSMT4">
              <p:embed/>
            </p:oleObj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9838824" y="3038723"/>
          <a:ext cx="845089" cy="899611"/>
        </p:xfrm>
        <a:graphic>
          <a:graphicData uri="http://schemas.openxmlformats.org/presentationml/2006/ole">
            <p:oleObj spid="_x0000_s65542" name="Equation" r:id="rId20" imgW="393480" imgH="419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57" grpId="0" animBg="1"/>
      <p:bldP spid="5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Giai cuu dai duong 2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iai cuu dai duong 2\6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43500" y1="32647" x2="44000" y2="37647"/>
                        <a14:foregroundMark x1="61125" y1="35882" x2="57375" y2="46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4830374"/>
            <a:ext cx="2133600" cy="1814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Giai cuu dai duong 2\6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42444" y1="51821" x2="23556" y2="57423"/>
                        <a14:foregroundMark x1="21333" y1="63305" x2="10000" y2="71989"/>
                        <a14:foregroundMark x1="10667" y1="71989" x2="7111" y2="84594"/>
                        <a14:foregroundMark x1="22889" y1="65546" x2="17111" y2="77311"/>
                        <a14:foregroundMark x1="59556" y1="68347" x2="64444" y2="78151"/>
                        <a14:foregroundMark x1="15982" y1="78448" x2="17580" y2="89655"/>
                        <a14:foregroundMark x1="26712" y1="70402" x2="22603" y2="82184"/>
                        <a14:foregroundMark x1="64384" y1="70115" x2="71005" y2="75862"/>
                        <a14:foregroundMark x1="73744" y1="71839" x2="78767" y2="7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604">
            <a:off x="2786877" y="4684192"/>
            <a:ext cx="2432328" cy="1929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9006" l="0" r="98923">
                        <a14:foregroundMark x1="33231" y1="37575" x2="37692" y2="48907"/>
                        <a14:foregroundMark x1="62462" y1="35785" x2="56769" y2="53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875475"/>
            <a:ext cx="2235200" cy="1729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716" flipH="1">
            <a:off x="5243460" y="3193963"/>
            <a:ext cx="5535189" cy="5316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</a:t>
            </a: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913558" y="416748"/>
            <a:ext cx="704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673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imes up"/>
          <p:cNvGrpSpPr/>
          <p:nvPr/>
        </p:nvGrpSpPr>
        <p:grpSpPr>
          <a:xfrm>
            <a:off x="1" y="177800"/>
            <a:ext cx="1793504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19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3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4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Explosion 2 52"/>
          <p:cNvSpPr/>
          <p:nvPr/>
        </p:nvSpPr>
        <p:spPr>
          <a:xfrm>
            <a:off x="1683147" y="3608126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858795" y="994057"/>
          <a:ext cx="3825374" cy="1217164"/>
        </p:xfrm>
        <a:graphic>
          <a:graphicData uri="http://schemas.openxmlformats.org/presentationml/2006/ole">
            <p:oleObj spid="_x0000_s66562" name="Equation" r:id="rId15" imgW="1396800" imgH="444240" progId="Equation.DSMT4">
              <p:embed/>
            </p:oleObj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911727" y="3141997"/>
          <a:ext cx="1319964" cy="659982"/>
        </p:xfrm>
        <a:graphic>
          <a:graphicData uri="http://schemas.openxmlformats.org/presentationml/2006/ole">
            <p:oleObj spid="_x0000_s66563" name="Equation" r:id="rId16" imgW="457200" imgH="228600" progId="Equation.DSMT4">
              <p:embed/>
            </p:oleObj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3917950" y="3133725"/>
          <a:ext cx="1357313" cy="660400"/>
        </p:xfrm>
        <a:graphic>
          <a:graphicData uri="http://schemas.openxmlformats.org/presentationml/2006/ole">
            <p:oleObj spid="_x0000_s66564" name="Equation" r:id="rId17" imgW="469800" imgH="228600" progId="Equation.DSMT4">
              <p:embed/>
            </p:oleObj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6959601" y="3125955"/>
          <a:ext cx="1319964" cy="659982"/>
        </p:xfrm>
        <a:graphic>
          <a:graphicData uri="http://schemas.openxmlformats.org/presentationml/2006/ole">
            <p:oleObj spid="_x0000_s66565" name="Equation" r:id="rId18" imgW="457200" imgH="228600" progId="Equation.DSMT4">
              <p:embed/>
            </p:oleObj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9856788" y="3117850"/>
          <a:ext cx="1574800" cy="660400"/>
        </p:xfrm>
        <a:graphic>
          <a:graphicData uri="http://schemas.openxmlformats.org/presentationml/2006/ole">
            <p:oleObj spid="_x0000_s66566" name="Equation" r:id="rId19" imgW="54576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083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0942E-6 L 0.05782 0.0068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3" grpId="0" animBg="1"/>
      <p:bldP spid="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73681" y="1235672"/>
            <a:ext cx="411740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0950" y="1922611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8769" y="671622"/>
            <a:ext cx="608371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707481" y="2633329"/>
          <a:ext cx="2522538" cy="990600"/>
        </p:xfrm>
        <a:graphic>
          <a:graphicData uri="http://schemas.openxmlformats.org/presentationml/2006/ole">
            <p:oleObj spid="_x0000_s81921" name="Equation" r:id="rId4" imgW="1002960" imgH="393480" progId="Equation.DSMT4">
              <p:embed/>
            </p:oleObj>
          </a:graphicData>
        </a:graphic>
      </p:graphicFrame>
      <p:pic>
        <p:nvPicPr>
          <p:cNvPr id="18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424"/>
            <a:ext cx="1423317" cy="1172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426953" y="2609181"/>
          <a:ext cx="2522538" cy="1054100"/>
        </p:xfrm>
        <a:graphic>
          <a:graphicData uri="http://schemas.openxmlformats.org/presentationml/2006/ole">
            <p:oleObj spid="_x0000_s81922" name="Equation" r:id="rId6" imgW="1002960" imgH="4190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93529" y="4108450"/>
          <a:ext cx="3001962" cy="1054100"/>
        </p:xfrm>
        <a:graphic>
          <a:graphicData uri="http://schemas.openxmlformats.org/presentationml/2006/ole">
            <p:oleObj spid="_x0000_s81923" name="Equation" r:id="rId7" imgW="1193760" imgH="41904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018087" y="4099677"/>
          <a:ext cx="669925" cy="989012"/>
        </p:xfrm>
        <a:graphic>
          <a:graphicData uri="http://schemas.openxmlformats.org/presentationml/2006/ole">
            <p:oleObj spid="_x0000_s81924" name="Equation" r:id="rId8" imgW="26640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73681" y="1235672"/>
            <a:ext cx="411740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1c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0950" y="1922611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8769" y="671622"/>
            <a:ext cx="630332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515395" y="2763921"/>
          <a:ext cx="2905125" cy="1116013"/>
        </p:xfrm>
        <a:graphic>
          <a:graphicData uri="http://schemas.openxmlformats.org/presentationml/2006/ole">
            <p:oleObj spid="_x0000_s90114" name="Equation" r:id="rId4" imgW="1155600" imgH="444240" progId="Equation.DSMT4">
              <p:embed/>
            </p:oleObj>
          </a:graphicData>
        </a:graphic>
      </p:graphicFrame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407"/>
            <a:ext cx="1327710" cy="1094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634415" y="2772695"/>
          <a:ext cx="2808287" cy="1116012"/>
        </p:xfrm>
        <a:graphic>
          <a:graphicData uri="http://schemas.openxmlformats.org/presentationml/2006/ole">
            <p:oleObj spid="_x0000_s90115" name="Equation" r:id="rId6" imgW="1117440" imgH="4442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355810" y="4274051"/>
          <a:ext cx="4405312" cy="1116013"/>
        </p:xfrm>
        <a:graphic>
          <a:graphicData uri="http://schemas.openxmlformats.org/presentationml/2006/ole">
            <p:oleObj spid="_x0000_s90116" name="Equation" r:id="rId7" imgW="1752480" imgH="44424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073441" y="4603081"/>
          <a:ext cx="1533525" cy="509588"/>
        </p:xfrm>
        <a:graphic>
          <a:graphicData uri="http://schemas.openxmlformats.org/presentationml/2006/ole">
            <p:oleObj spid="_x0000_s90117" name="Equation" r:id="rId8" imgW="609480" imgH="203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875</TotalTime>
  <Words>912</Words>
  <Application>Microsoft Office PowerPoint</Application>
  <PresentationFormat>Custom</PresentationFormat>
  <Paragraphs>114</Paragraphs>
  <Slides>17</Slides>
  <Notes>15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MathType 7.0 Equation</vt:lpstr>
      <vt:lpstr> Phép nhân,phép chia phân thức đại số (tiết 3)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Remember… Safety First!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HT</cp:lastModifiedBy>
  <cp:revision>101</cp:revision>
  <dcterms:created xsi:type="dcterms:W3CDTF">2021-06-07T13:44:30Z</dcterms:created>
  <dcterms:modified xsi:type="dcterms:W3CDTF">2023-07-26T03:19:44Z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