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348" r:id="rId6"/>
    <p:sldId id="344" r:id="rId7"/>
    <p:sldId id="257" r:id="rId8"/>
    <p:sldId id="345" r:id="rId9"/>
    <p:sldId id="346" r:id="rId10"/>
    <p:sldId id="347" r:id="rId11"/>
    <p:sldId id="349" r:id="rId12"/>
    <p:sldId id="350" r:id="rId13"/>
    <p:sldId id="351" r:id="rId14"/>
    <p:sldId id="352" r:id="rId15"/>
    <p:sldId id="353" r:id="rId16"/>
    <p:sldId id="354" r:id="rId17"/>
    <p:sldId id="279" r:id="rId18"/>
    <p:sldId id="26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zhenbo" initials="y" lastIdx="1" clrIdx="0">
    <p:extLst>
      <p:ext uri="{19B8F6BF-5375-455C-9EA6-DF929625EA0E}">
        <p15:presenceInfo xmlns:p15="http://schemas.microsoft.com/office/powerpoint/2012/main" userId="S-1-5-21-2973485031-1523744116-3428423271-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7093C"/>
    <a:srgbClr val="AF519F"/>
    <a:srgbClr val="E2891E"/>
    <a:srgbClr val="B6954A"/>
    <a:srgbClr val="416529"/>
    <a:srgbClr val="4112EE"/>
    <a:srgbClr val="3CC453"/>
    <a:srgbClr val="16EA76"/>
    <a:srgbClr val="2704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32" autoAdjust="0"/>
  </p:normalViewPr>
  <p:slideViewPr>
    <p:cSldViewPr snapToGrid="0">
      <p:cViewPr>
        <p:scale>
          <a:sx n="70" d="100"/>
          <a:sy n="70" d="100"/>
        </p:scale>
        <p:origin x="738"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h Pham Thi Ngoc" userId="9b614c91-e07a-498d-83ae-fb8c5780bc74" providerId="ADAL" clId="{E2C2DBD6-D921-48F6-9F58-6034A9AC9258}"/>
    <pc:docChg chg="undo redo custSel addSld delSld modSld sldOrd">
      <pc:chgData name="Anh Pham Thi Ngoc" userId="9b614c91-e07a-498d-83ae-fb8c5780bc74" providerId="ADAL" clId="{E2C2DBD6-D921-48F6-9F58-6034A9AC9258}" dt="2024-06-12T07:50:00.283" v="4257" actId="1076"/>
      <pc:docMkLst>
        <pc:docMk/>
      </pc:docMkLst>
      <pc:sldChg chg="modSp mod">
        <pc:chgData name="Anh Pham Thi Ngoc" userId="9b614c91-e07a-498d-83ae-fb8c5780bc74" providerId="ADAL" clId="{E2C2DBD6-D921-48F6-9F58-6034A9AC9258}" dt="2024-06-12T03:24:47.715" v="1" actId="20577"/>
        <pc:sldMkLst>
          <pc:docMk/>
          <pc:sldMk cId="2906397050" sldId="256"/>
        </pc:sldMkLst>
        <pc:spChg chg="mod">
          <ac:chgData name="Anh Pham Thi Ngoc" userId="9b614c91-e07a-498d-83ae-fb8c5780bc74" providerId="ADAL" clId="{E2C2DBD6-D921-48F6-9F58-6034A9AC9258}" dt="2024-06-12T03:24:47.715" v="1" actId="20577"/>
          <ac:spMkLst>
            <pc:docMk/>
            <pc:sldMk cId="2906397050" sldId="256"/>
            <ac:spMk id="2" creationId="{F4B5F415-7490-4054-85B4-10F7AE6D3385}"/>
          </ac:spMkLst>
        </pc:spChg>
      </pc:sldChg>
      <pc:sldChg chg="addSp delSp modSp mod delAnim modAnim">
        <pc:chgData name="Anh Pham Thi Ngoc" userId="9b614c91-e07a-498d-83ae-fb8c5780bc74" providerId="ADAL" clId="{E2C2DBD6-D921-48F6-9F58-6034A9AC9258}" dt="2024-06-12T03:48:19.133" v="465"/>
        <pc:sldMkLst>
          <pc:docMk/>
          <pc:sldMk cId="2490499145" sldId="257"/>
        </pc:sldMkLst>
        <pc:spChg chg="del">
          <ac:chgData name="Anh Pham Thi Ngoc" userId="9b614c91-e07a-498d-83ae-fb8c5780bc74" providerId="ADAL" clId="{E2C2DBD6-D921-48F6-9F58-6034A9AC9258}" dt="2024-06-12T03:29:36.174" v="121" actId="478"/>
          <ac:spMkLst>
            <pc:docMk/>
            <pc:sldMk cId="2490499145" sldId="257"/>
            <ac:spMk id="2" creationId="{00000000-0000-0000-0000-000000000000}"/>
          </ac:spMkLst>
        </pc:spChg>
        <pc:spChg chg="del">
          <ac:chgData name="Anh Pham Thi Ngoc" userId="9b614c91-e07a-498d-83ae-fb8c5780bc74" providerId="ADAL" clId="{E2C2DBD6-D921-48F6-9F58-6034A9AC9258}" dt="2024-06-12T03:29:38.365" v="122" actId="478"/>
          <ac:spMkLst>
            <pc:docMk/>
            <pc:sldMk cId="2490499145" sldId="257"/>
            <ac:spMk id="5" creationId="{00000000-0000-0000-0000-000000000000}"/>
          </ac:spMkLst>
        </pc:spChg>
        <pc:spChg chg="add del mod">
          <ac:chgData name="Anh Pham Thi Ngoc" userId="9b614c91-e07a-498d-83ae-fb8c5780bc74" providerId="ADAL" clId="{E2C2DBD6-D921-48F6-9F58-6034A9AC9258}" dt="2024-06-12T03:30:56.258" v="148" actId="478"/>
          <ac:spMkLst>
            <pc:docMk/>
            <pc:sldMk cId="2490499145" sldId="257"/>
            <ac:spMk id="6" creationId="{8988C473-ACDA-4473-F92B-12795E79FA7D}"/>
          </ac:spMkLst>
        </pc:spChg>
        <pc:spChg chg="add del mod">
          <ac:chgData name="Anh Pham Thi Ngoc" userId="9b614c91-e07a-498d-83ae-fb8c5780bc74" providerId="ADAL" clId="{E2C2DBD6-D921-48F6-9F58-6034A9AC9258}" dt="2024-06-12T03:45:56.811" v="399" actId="478"/>
          <ac:spMkLst>
            <pc:docMk/>
            <pc:sldMk cId="2490499145" sldId="257"/>
            <ac:spMk id="12" creationId="{4A223D45-1893-63FF-F918-27A101AEF716}"/>
          </ac:spMkLst>
        </pc:spChg>
        <pc:spChg chg="add">
          <ac:chgData name="Anh Pham Thi Ngoc" userId="9b614c91-e07a-498d-83ae-fb8c5780bc74" providerId="ADAL" clId="{E2C2DBD6-D921-48F6-9F58-6034A9AC9258}" dt="2024-06-12T03:37:15.095" v="199"/>
          <ac:spMkLst>
            <pc:docMk/>
            <pc:sldMk cId="2490499145" sldId="257"/>
            <ac:spMk id="14" creationId="{FFCCB49C-0BB0-E5D1-7344-1D14ACB776C9}"/>
          </ac:spMkLst>
        </pc:spChg>
        <pc:spChg chg="add del mod">
          <ac:chgData name="Anh Pham Thi Ngoc" userId="9b614c91-e07a-498d-83ae-fb8c5780bc74" providerId="ADAL" clId="{E2C2DBD6-D921-48F6-9F58-6034A9AC9258}" dt="2024-06-12T03:39:34.433" v="234" actId="21"/>
          <ac:spMkLst>
            <pc:docMk/>
            <pc:sldMk cId="2490499145" sldId="257"/>
            <ac:spMk id="16" creationId="{A6ADE0FD-777A-7B4E-CB7B-1627FD387CE6}"/>
          </ac:spMkLst>
        </pc:spChg>
        <pc:spChg chg="add mod">
          <ac:chgData name="Anh Pham Thi Ngoc" userId="9b614c91-e07a-498d-83ae-fb8c5780bc74" providerId="ADAL" clId="{E2C2DBD6-D921-48F6-9F58-6034A9AC9258}" dt="2024-06-12T03:48:01.825" v="457" actId="1076"/>
          <ac:spMkLst>
            <pc:docMk/>
            <pc:sldMk cId="2490499145" sldId="257"/>
            <ac:spMk id="17" creationId="{A6ADE0FD-777A-7B4E-CB7B-1627FD387CE6}"/>
          </ac:spMkLst>
        </pc:spChg>
        <pc:spChg chg="mod">
          <ac:chgData name="Anh Pham Thi Ngoc" userId="9b614c91-e07a-498d-83ae-fb8c5780bc74" providerId="ADAL" clId="{E2C2DBD6-D921-48F6-9F58-6034A9AC9258}" dt="2024-06-12T03:29:29.357" v="119" actId="20577"/>
          <ac:spMkLst>
            <pc:docMk/>
            <pc:sldMk cId="2490499145" sldId="257"/>
            <ac:spMk id="18" creationId="{10742257-3980-4551-868A-26DC3CB821EE}"/>
          </ac:spMkLst>
        </pc:spChg>
        <pc:spChg chg="del">
          <ac:chgData name="Anh Pham Thi Ngoc" userId="9b614c91-e07a-498d-83ae-fb8c5780bc74" providerId="ADAL" clId="{E2C2DBD6-D921-48F6-9F58-6034A9AC9258}" dt="2024-06-12T03:29:36.174" v="121" actId="478"/>
          <ac:spMkLst>
            <pc:docMk/>
            <pc:sldMk cId="2490499145" sldId="257"/>
            <ac:spMk id="19" creationId="{00000000-0000-0000-0000-000000000000}"/>
          </ac:spMkLst>
        </pc:spChg>
        <pc:spChg chg="mod">
          <ac:chgData name="Anh Pham Thi Ngoc" userId="9b614c91-e07a-498d-83ae-fb8c5780bc74" providerId="ADAL" clId="{E2C2DBD6-D921-48F6-9F58-6034A9AC9258}" dt="2024-06-12T03:26:38.826" v="28" actId="14100"/>
          <ac:spMkLst>
            <pc:docMk/>
            <pc:sldMk cId="2490499145" sldId="257"/>
            <ac:spMk id="20" creationId="{F0B9D66F-5601-40B8-86B8-4B94AB7C2B0B}"/>
          </ac:spMkLst>
        </pc:spChg>
        <pc:spChg chg="add mod">
          <ac:chgData name="Anh Pham Thi Ngoc" userId="9b614c91-e07a-498d-83ae-fb8c5780bc74" providerId="ADAL" clId="{E2C2DBD6-D921-48F6-9F58-6034A9AC9258}" dt="2024-06-12T03:47:53.308" v="455" actId="20577"/>
          <ac:spMkLst>
            <pc:docMk/>
            <pc:sldMk cId="2490499145" sldId="257"/>
            <ac:spMk id="21" creationId="{5BF3843E-E138-39D8-E1B8-240829B7990A}"/>
          </ac:spMkLst>
        </pc:spChg>
        <pc:spChg chg="del">
          <ac:chgData name="Anh Pham Thi Ngoc" userId="9b614c91-e07a-498d-83ae-fb8c5780bc74" providerId="ADAL" clId="{E2C2DBD6-D921-48F6-9F58-6034A9AC9258}" dt="2024-06-12T03:29:36.174" v="121" actId="478"/>
          <ac:spMkLst>
            <pc:docMk/>
            <pc:sldMk cId="2490499145" sldId="257"/>
            <ac:spMk id="22" creationId="{00000000-0000-0000-0000-000000000000}"/>
          </ac:spMkLst>
        </pc:spChg>
        <pc:spChg chg="del">
          <ac:chgData name="Anh Pham Thi Ngoc" userId="9b614c91-e07a-498d-83ae-fb8c5780bc74" providerId="ADAL" clId="{E2C2DBD6-D921-48F6-9F58-6034A9AC9258}" dt="2024-06-12T03:29:36.174" v="121" actId="478"/>
          <ac:spMkLst>
            <pc:docMk/>
            <pc:sldMk cId="2490499145" sldId="257"/>
            <ac:spMk id="24" creationId="{00000000-0000-0000-0000-000000000000}"/>
          </ac:spMkLst>
        </pc:spChg>
        <pc:spChg chg="del">
          <ac:chgData name="Anh Pham Thi Ngoc" userId="9b614c91-e07a-498d-83ae-fb8c5780bc74" providerId="ADAL" clId="{E2C2DBD6-D921-48F6-9F58-6034A9AC9258}" dt="2024-06-12T03:42:07.876" v="348" actId="478"/>
          <ac:spMkLst>
            <pc:docMk/>
            <pc:sldMk cId="2490499145" sldId="257"/>
            <ac:spMk id="25" creationId="{E5F907BA-4B64-D8DE-E72B-C21DFDAA0E0A}"/>
          </ac:spMkLst>
        </pc:spChg>
        <pc:spChg chg="del">
          <ac:chgData name="Anh Pham Thi Ngoc" userId="9b614c91-e07a-498d-83ae-fb8c5780bc74" providerId="ADAL" clId="{E2C2DBD6-D921-48F6-9F58-6034A9AC9258}" dt="2024-06-12T03:29:36.174" v="121" actId="478"/>
          <ac:spMkLst>
            <pc:docMk/>
            <pc:sldMk cId="2490499145" sldId="257"/>
            <ac:spMk id="32" creationId="{00000000-0000-0000-0000-000000000000}"/>
          </ac:spMkLst>
        </pc:spChg>
        <pc:spChg chg="del">
          <ac:chgData name="Anh Pham Thi Ngoc" userId="9b614c91-e07a-498d-83ae-fb8c5780bc74" providerId="ADAL" clId="{E2C2DBD6-D921-48F6-9F58-6034A9AC9258}" dt="2024-06-12T03:29:36.174" v="121" actId="478"/>
          <ac:spMkLst>
            <pc:docMk/>
            <pc:sldMk cId="2490499145" sldId="257"/>
            <ac:spMk id="33" creationId="{00000000-0000-0000-0000-000000000000}"/>
          </ac:spMkLst>
        </pc:spChg>
        <pc:spChg chg="add del">
          <ac:chgData name="Anh Pham Thi Ngoc" userId="9b614c91-e07a-498d-83ae-fb8c5780bc74" providerId="ADAL" clId="{E2C2DBD6-D921-48F6-9F58-6034A9AC9258}" dt="2024-06-12T03:48:16.923" v="461"/>
          <ac:spMkLst>
            <pc:docMk/>
            <pc:sldMk cId="2490499145" sldId="257"/>
            <ac:spMk id="34" creationId="{214D63C8-75A7-766C-81CE-6C40C9F61518}"/>
          </ac:spMkLst>
        </pc:spChg>
        <pc:spChg chg="mod">
          <ac:chgData name="Anh Pham Thi Ngoc" userId="9b614c91-e07a-498d-83ae-fb8c5780bc74" providerId="ADAL" clId="{E2C2DBD6-D921-48F6-9F58-6034A9AC9258}" dt="2024-06-12T03:26:33.231" v="27" actId="14100"/>
          <ac:spMkLst>
            <pc:docMk/>
            <pc:sldMk cId="2490499145" sldId="257"/>
            <ac:spMk id="35" creationId="{4D3CFCA8-27ED-41FB-92A9-BA8CC0500364}"/>
          </ac:spMkLst>
        </pc:spChg>
        <pc:spChg chg="del">
          <ac:chgData name="Anh Pham Thi Ngoc" userId="9b614c91-e07a-498d-83ae-fb8c5780bc74" providerId="ADAL" clId="{E2C2DBD6-D921-48F6-9F58-6034A9AC9258}" dt="2024-06-12T03:29:38.365" v="122" actId="478"/>
          <ac:spMkLst>
            <pc:docMk/>
            <pc:sldMk cId="2490499145" sldId="257"/>
            <ac:spMk id="36" creationId="{00000000-0000-0000-0000-000000000000}"/>
          </ac:spMkLst>
        </pc:spChg>
        <pc:spChg chg="add del">
          <ac:chgData name="Anh Pham Thi Ngoc" userId="9b614c91-e07a-498d-83ae-fb8c5780bc74" providerId="ADAL" clId="{E2C2DBD6-D921-48F6-9F58-6034A9AC9258}" dt="2024-06-12T03:48:19.133" v="465"/>
          <ac:spMkLst>
            <pc:docMk/>
            <pc:sldMk cId="2490499145" sldId="257"/>
            <ac:spMk id="38" creationId="{8984FB28-9AE9-8DA6-0902-C61E3485940E}"/>
          </ac:spMkLst>
        </pc:spChg>
        <pc:grpChg chg="mod">
          <ac:chgData name="Anh Pham Thi Ngoc" userId="9b614c91-e07a-498d-83ae-fb8c5780bc74" providerId="ADAL" clId="{E2C2DBD6-D921-48F6-9F58-6034A9AC9258}" dt="2024-06-12T03:38:23.461" v="216" actId="1076"/>
          <ac:grpSpMkLst>
            <pc:docMk/>
            <pc:sldMk cId="2490499145" sldId="257"/>
            <ac:grpSpMk id="23" creationId="{B41947A2-8C4E-460E-A29C-30BD4B5DB041}"/>
          </ac:grpSpMkLst>
        </pc:grpChg>
        <pc:graphicFrameChg chg="add del mod">
          <ac:chgData name="Anh Pham Thi Ngoc" userId="9b614c91-e07a-498d-83ae-fb8c5780bc74" providerId="ADAL" clId="{E2C2DBD6-D921-48F6-9F58-6034A9AC9258}" dt="2024-06-12T03:26:25.395" v="20"/>
          <ac:graphicFrameMkLst>
            <pc:docMk/>
            <pc:sldMk cId="2490499145" sldId="257"/>
            <ac:graphicFrameMk id="3" creationId="{5FBC8BAC-8650-B433-FE0E-23A205B55C67}"/>
          </ac:graphicFrameMkLst>
        </pc:graphicFrameChg>
        <pc:graphicFrameChg chg="del">
          <ac:chgData name="Anh Pham Thi Ngoc" userId="9b614c91-e07a-498d-83ae-fb8c5780bc74" providerId="ADAL" clId="{E2C2DBD6-D921-48F6-9F58-6034A9AC9258}" dt="2024-06-12T03:29:33.853" v="120" actId="478"/>
          <ac:graphicFrameMkLst>
            <pc:docMk/>
            <pc:sldMk cId="2490499145" sldId="257"/>
            <ac:graphicFrameMk id="4" creationId="{00000000-0000-0000-0000-000000000000}"/>
          </ac:graphicFrameMkLst>
        </pc:graphicFrameChg>
        <pc:graphicFrameChg chg="add del mod">
          <ac:chgData name="Anh Pham Thi Ngoc" userId="9b614c91-e07a-498d-83ae-fb8c5780bc74" providerId="ADAL" clId="{E2C2DBD6-D921-48F6-9F58-6034A9AC9258}" dt="2024-06-12T03:45:54" v="398" actId="478"/>
          <ac:graphicFrameMkLst>
            <pc:docMk/>
            <pc:sldMk cId="2490499145" sldId="257"/>
            <ac:graphicFrameMk id="7" creationId="{DC5DD165-823F-395B-971F-5879689D8754}"/>
          </ac:graphicFrameMkLst>
        </pc:graphicFrameChg>
        <pc:graphicFrameChg chg="add del mod">
          <ac:chgData name="Anh Pham Thi Ngoc" userId="9b614c91-e07a-498d-83ae-fb8c5780bc74" providerId="ADAL" clId="{E2C2DBD6-D921-48F6-9F58-6034A9AC9258}" dt="2024-06-12T03:35:09.636" v="186" actId="478"/>
          <ac:graphicFrameMkLst>
            <pc:docMk/>
            <pc:sldMk cId="2490499145" sldId="257"/>
            <ac:graphicFrameMk id="8" creationId="{93D577C5-22A2-AFCC-15D9-A1CC63EE0C0A}"/>
          </ac:graphicFrameMkLst>
        </pc:graphicFrameChg>
        <pc:graphicFrameChg chg="add del mod">
          <ac:chgData name="Anh Pham Thi Ngoc" userId="9b614c91-e07a-498d-83ae-fb8c5780bc74" providerId="ADAL" clId="{E2C2DBD6-D921-48F6-9F58-6034A9AC9258}" dt="2024-06-12T03:35:10.823" v="187" actId="478"/>
          <ac:graphicFrameMkLst>
            <pc:docMk/>
            <pc:sldMk cId="2490499145" sldId="257"/>
            <ac:graphicFrameMk id="9" creationId="{A8200111-B897-91DD-D609-6CD0FE54CAA4}"/>
          </ac:graphicFrameMkLst>
        </pc:graphicFrameChg>
        <pc:graphicFrameChg chg="add del mod">
          <ac:chgData name="Anh Pham Thi Ngoc" userId="9b614c91-e07a-498d-83ae-fb8c5780bc74" providerId="ADAL" clId="{E2C2DBD6-D921-48F6-9F58-6034A9AC9258}" dt="2024-06-12T03:35:09.636" v="186" actId="478"/>
          <ac:graphicFrameMkLst>
            <pc:docMk/>
            <pc:sldMk cId="2490499145" sldId="257"/>
            <ac:graphicFrameMk id="10" creationId="{94532F7D-0F8A-0848-9E82-2ECF1145A660}"/>
          </ac:graphicFrameMkLst>
        </pc:graphicFrameChg>
        <pc:graphicFrameChg chg="add del mod">
          <ac:chgData name="Anh Pham Thi Ngoc" userId="9b614c91-e07a-498d-83ae-fb8c5780bc74" providerId="ADAL" clId="{E2C2DBD6-D921-48F6-9F58-6034A9AC9258}" dt="2024-06-12T03:37:14.678" v="198"/>
          <ac:graphicFrameMkLst>
            <pc:docMk/>
            <pc:sldMk cId="2490499145" sldId="257"/>
            <ac:graphicFrameMk id="11" creationId="{E3FB6D71-A2B8-B18E-51CC-0E48D503861E}"/>
          </ac:graphicFrameMkLst>
        </pc:graphicFrameChg>
        <pc:graphicFrameChg chg="add del mod">
          <ac:chgData name="Anh Pham Thi Ngoc" userId="9b614c91-e07a-498d-83ae-fb8c5780bc74" providerId="ADAL" clId="{E2C2DBD6-D921-48F6-9F58-6034A9AC9258}" dt="2024-06-12T03:45:58.330" v="400" actId="478"/>
          <ac:graphicFrameMkLst>
            <pc:docMk/>
            <pc:sldMk cId="2490499145" sldId="257"/>
            <ac:graphicFrameMk id="13" creationId="{4E9FFB50-4505-AB58-8850-75066206D583}"/>
          </ac:graphicFrameMkLst>
        </pc:graphicFrameChg>
        <pc:graphicFrameChg chg="add del mod">
          <ac:chgData name="Anh Pham Thi Ngoc" userId="9b614c91-e07a-498d-83ae-fb8c5780bc74" providerId="ADAL" clId="{E2C2DBD6-D921-48F6-9F58-6034A9AC9258}" dt="2024-06-12T03:41:40.813" v="338" actId="478"/>
          <ac:graphicFrameMkLst>
            <pc:docMk/>
            <pc:sldMk cId="2490499145" sldId="257"/>
            <ac:graphicFrameMk id="15" creationId="{56A46A04-2F0D-1FDD-095D-2CC1B23AB125}"/>
          </ac:graphicFrameMkLst>
        </pc:graphicFrameChg>
      </pc:sldChg>
      <pc:sldChg chg="modSp del">
        <pc:chgData name="Anh Pham Thi Ngoc" userId="9b614c91-e07a-498d-83ae-fb8c5780bc74" providerId="ADAL" clId="{E2C2DBD6-D921-48F6-9F58-6034A9AC9258}" dt="2024-06-12T07:49:22.286" v="4244" actId="47"/>
        <pc:sldMkLst>
          <pc:docMk/>
          <pc:sldMk cId="2228991210" sldId="258"/>
        </pc:sldMkLst>
        <pc:graphicFrameChg chg="mod">
          <ac:chgData name="Anh Pham Thi Ngoc" userId="9b614c91-e07a-498d-83ae-fb8c5780bc74" providerId="ADAL" clId="{E2C2DBD6-D921-48F6-9F58-6034A9AC9258}" dt="2024-06-12T03:34:44.091" v="184"/>
          <ac:graphicFrameMkLst>
            <pc:docMk/>
            <pc:sldMk cId="2228991210" sldId="258"/>
            <ac:graphicFrameMk id="22" creationId="{00000000-0000-0000-0000-000000000000}"/>
          </ac:graphicFrameMkLst>
        </pc:graphicFrameChg>
      </pc:sldChg>
      <pc:sldChg chg="addSp delSp modSp mod">
        <pc:chgData name="Anh Pham Thi Ngoc" userId="9b614c91-e07a-498d-83ae-fb8c5780bc74" providerId="ADAL" clId="{E2C2DBD6-D921-48F6-9F58-6034A9AC9258}" dt="2024-06-12T07:50:00.283" v="4257" actId="1076"/>
        <pc:sldMkLst>
          <pc:docMk/>
          <pc:sldMk cId="3295275958" sldId="279"/>
        </pc:sldMkLst>
        <pc:spChg chg="mod">
          <ac:chgData name="Anh Pham Thi Ngoc" userId="9b614c91-e07a-498d-83ae-fb8c5780bc74" providerId="ADAL" clId="{E2C2DBD6-D921-48F6-9F58-6034A9AC9258}" dt="2024-06-12T07:50:00.283" v="4257" actId="1076"/>
          <ac:spMkLst>
            <pc:docMk/>
            <pc:sldMk cId="3295275958" sldId="279"/>
            <ac:spMk id="27" creationId="{CE530CE9-79B6-4A34-9DE8-7F769B44A120}"/>
          </ac:spMkLst>
        </pc:spChg>
        <pc:graphicFrameChg chg="add del mod">
          <ac:chgData name="Anh Pham Thi Ngoc" userId="9b614c91-e07a-498d-83ae-fb8c5780bc74" providerId="ADAL" clId="{E2C2DBD6-D921-48F6-9F58-6034A9AC9258}" dt="2024-06-12T07:49:33.881" v="4247"/>
          <ac:graphicFrameMkLst>
            <pc:docMk/>
            <pc:sldMk cId="3295275958" sldId="279"/>
            <ac:graphicFrameMk id="4" creationId="{CB6D759D-FBAE-4678-B888-7F0E6DDBAE7E}"/>
          </ac:graphicFrameMkLst>
        </pc:graphicFrameChg>
      </pc:sldChg>
      <pc:sldChg chg="del">
        <pc:chgData name="Anh Pham Thi Ngoc" userId="9b614c91-e07a-498d-83ae-fb8c5780bc74" providerId="ADAL" clId="{E2C2DBD6-D921-48F6-9F58-6034A9AC9258}" dt="2024-06-12T04:24:32.262" v="1646" actId="47"/>
        <pc:sldMkLst>
          <pc:docMk/>
          <pc:sldMk cId="673567099" sldId="283"/>
        </pc:sldMkLst>
      </pc:sldChg>
      <pc:sldChg chg="del">
        <pc:chgData name="Anh Pham Thi Ngoc" userId="9b614c91-e07a-498d-83ae-fb8c5780bc74" providerId="ADAL" clId="{E2C2DBD6-D921-48F6-9F58-6034A9AC9258}" dt="2024-06-12T07:49:22.286" v="4244" actId="47"/>
        <pc:sldMkLst>
          <pc:docMk/>
          <pc:sldMk cId="722931681" sldId="298"/>
        </pc:sldMkLst>
      </pc:sldChg>
      <pc:sldChg chg="del">
        <pc:chgData name="Anh Pham Thi Ngoc" userId="9b614c91-e07a-498d-83ae-fb8c5780bc74" providerId="ADAL" clId="{E2C2DBD6-D921-48F6-9F58-6034A9AC9258}" dt="2024-06-12T07:49:22.286" v="4244" actId="47"/>
        <pc:sldMkLst>
          <pc:docMk/>
          <pc:sldMk cId="1612688725" sldId="299"/>
        </pc:sldMkLst>
      </pc:sldChg>
      <pc:sldChg chg="del">
        <pc:chgData name="Anh Pham Thi Ngoc" userId="9b614c91-e07a-498d-83ae-fb8c5780bc74" providerId="ADAL" clId="{E2C2DBD6-D921-48F6-9F58-6034A9AC9258}" dt="2024-06-12T04:24:37.125" v="1647" actId="47"/>
        <pc:sldMkLst>
          <pc:docMk/>
          <pc:sldMk cId="3740772779" sldId="310"/>
        </pc:sldMkLst>
      </pc:sldChg>
      <pc:sldChg chg="del">
        <pc:chgData name="Anh Pham Thi Ngoc" userId="9b614c91-e07a-498d-83ae-fb8c5780bc74" providerId="ADAL" clId="{E2C2DBD6-D921-48F6-9F58-6034A9AC9258}" dt="2024-06-12T07:49:22.286" v="4244" actId="47"/>
        <pc:sldMkLst>
          <pc:docMk/>
          <pc:sldMk cId="3224353758" sldId="312"/>
        </pc:sldMkLst>
      </pc:sldChg>
      <pc:sldChg chg="del">
        <pc:chgData name="Anh Pham Thi Ngoc" userId="9b614c91-e07a-498d-83ae-fb8c5780bc74" providerId="ADAL" clId="{E2C2DBD6-D921-48F6-9F58-6034A9AC9258}" dt="2024-06-12T07:49:22.286" v="4244" actId="47"/>
        <pc:sldMkLst>
          <pc:docMk/>
          <pc:sldMk cId="2884147678" sldId="314"/>
        </pc:sldMkLst>
      </pc:sldChg>
      <pc:sldChg chg="del">
        <pc:chgData name="Anh Pham Thi Ngoc" userId="9b614c91-e07a-498d-83ae-fb8c5780bc74" providerId="ADAL" clId="{E2C2DBD6-D921-48F6-9F58-6034A9AC9258}" dt="2024-06-12T07:49:22.286" v="4244" actId="47"/>
        <pc:sldMkLst>
          <pc:docMk/>
          <pc:sldMk cId="2858259908" sldId="328"/>
        </pc:sldMkLst>
      </pc:sldChg>
      <pc:sldChg chg="del">
        <pc:chgData name="Anh Pham Thi Ngoc" userId="9b614c91-e07a-498d-83ae-fb8c5780bc74" providerId="ADAL" clId="{E2C2DBD6-D921-48F6-9F58-6034A9AC9258}" dt="2024-06-12T07:49:22.286" v="4244" actId="47"/>
        <pc:sldMkLst>
          <pc:docMk/>
          <pc:sldMk cId="3050091888" sldId="329"/>
        </pc:sldMkLst>
      </pc:sldChg>
      <pc:sldChg chg="del">
        <pc:chgData name="Anh Pham Thi Ngoc" userId="9b614c91-e07a-498d-83ae-fb8c5780bc74" providerId="ADAL" clId="{E2C2DBD6-D921-48F6-9F58-6034A9AC9258}" dt="2024-06-12T07:49:22.286" v="4244" actId="47"/>
        <pc:sldMkLst>
          <pc:docMk/>
          <pc:sldMk cId="1231186413" sldId="330"/>
        </pc:sldMkLst>
      </pc:sldChg>
      <pc:sldChg chg="del">
        <pc:chgData name="Anh Pham Thi Ngoc" userId="9b614c91-e07a-498d-83ae-fb8c5780bc74" providerId="ADAL" clId="{E2C2DBD6-D921-48F6-9F58-6034A9AC9258}" dt="2024-06-12T07:49:22.286" v="4244" actId="47"/>
        <pc:sldMkLst>
          <pc:docMk/>
          <pc:sldMk cId="1989595932" sldId="331"/>
        </pc:sldMkLst>
      </pc:sldChg>
      <pc:sldChg chg="del">
        <pc:chgData name="Anh Pham Thi Ngoc" userId="9b614c91-e07a-498d-83ae-fb8c5780bc74" providerId="ADAL" clId="{E2C2DBD6-D921-48F6-9F58-6034A9AC9258}" dt="2024-06-12T07:49:22.286" v="4244" actId="47"/>
        <pc:sldMkLst>
          <pc:docMk/>
          <pc:sldMk cId="3878594367" sldId="332"/>
        </pc:sldMkLst>
      </pc:sldChg>
      <pc:sldChg chg="del">
        <pc:chgData name="Anh Pham Thi Ngoc" userId="9b614c91-e07a-498d-83ae-fb8c5780bc74" providerId="ADAL" clId="{E2C2DBD6-D921-48F6-9F58-6034A9AC9258}" dt="2024-06-12T07:49:22.286" v="4244" actId="47"/>
        <pc:sldMkLst>
          <pc:docMk/>
          <pc:sldMk cId="4123431859" sldId="333"/>
        </pc:sldMkLst>
      </pc:sldChg>
      <pc:sldChg chg="del">
        <pc:chgData name="Anh Pham Thi Ngoc" userId="9b614c91-e07a-498d-83ae-fb8c5780bc74" providerId="ADAL" clId="{E2C2DBD6-D921-48F6-9F58-6034A9AC9258}" dt="2024-06-12T07:49:22.286" v="4244" actId="47"/>
        <pc:sldMkLst>
          <pc:docMk/>
          <pc:sldMk cId="1989534989" sldId="334"/>
        </pc:sldMkLst>
      </pc:sldChg>
      <pc:sldChg chg="del">
        <pc:chgData name="Anh Pham Thi Ngoc" userId="9b614c91-e07a-498d-83ae-fb8c5780bc74" providerId="ADAL" clId="{E2C2DBD6-D921-48F6-9F58-6034A9AC9258}" dt="2024-06-12T07:49:22.286" v="4244" actId="47"/>
        <pc:sldMkLst>
          <pc:docMk/>
          <pc:sldMk cId="806823299" sldId="335"/>
        </pc:sldMkLst>
      </pc:sldChg>
      <pc:sldChg chg="del">
        <pc:chgData name="Anh Pham Thi Ngoc" userId="9b614c91-e07a-498d-83ae-fb8c5780bc74" providerId="ADAL" clId="{E2C2DBD6-D921-48F6-9F58-6034A9AC9258}" dt="2024-06-12T07:49:22.286" v="4244" actId="47"/>
        <pc:sldMkLst>
          <pc:docMk/>
          <pc:sldMk cId="2394190095" sldId="336"/>
        </pc:sldMkLst>
      </pc:sldChg>
      <pc:sldChg chg="del">
        <pc:chgData name="Anh Pham Thi Ngoc" userId="9b614c91-e07a-498d-83ae-fb8c5780bc74" providerId="ADAL" clId="{E2C2DBD6-D921-48F6-9F58-6034A9AC9258}" dt="2024-06-12T07:49:22.286" v="4244" actId="47"/>
        <pc:sldMkLst>
          <pc:docMk/>
          <pc:sldMk cId="970129381" sldId="337"/>
        </pc:sldMkLst>
      </pc:sldChg>
      <pc:sldChg chg="del">
        <pc:chgData name="Anh Pham Thi Ngoc" userId="9b614c91-e07a-498d-83ae-fb8c5780bc74" providerId="ADAL" clId="{E2C2DBD6-D921-48F6-9F58-6034A9AC9258}" dt="2024-06-12T07:49:22.286" v="4244" actId="47"/>
        <pc:sldMkLst>
          <pc:docMk/>
          <pc:sldMk cId="3734089461" sldId="338"/>
        </pc:sldMkLst>
      </pc:sldChg>
      <pc:sldChg chg="del">
        <pc:chgData name="Anh Pham Thi Ngoc" userId="9b614c91-e07a-498d-83ae-fb8c5780bc74" providerId="ADAL" clId="{E2C2DBD6-D921-48F6-9F58-6034A9AC9258}" dt="2024-06-12T07:49:22.286" v="4244" actId="47"/>
        <pc:sldMkLst>
          <pc:docMk/>
          <pc:sldMk cId="2626478369" sldId="339"/>
        </pc:sldMkLst>
      </pc:sldChg>
      <pc:sldChg chg="del">
        <pc:chgData name="Anh Pham Thi Ngoc" userId="9b614c91-e07a-498d-83ae-fb8c5780bc74" providerId="ADAL" clId="{E2C2DBD6-D921-48F6-9F58-6034A9AC9258}" dt="2024-06-12T07:49:22.286" v="4244" actId="47"/>
        <pc:sldMkLst>
          <pc:docMk/>
          <pc:sldMk cId="2604721534" sldId="340"/>
        </pc:sldMkLst>
      </pc:sldChg>
      <pc:sldChg chg="del">
        <pc:chgData name="Anh Pham Thi Ngoc" userId="9b614c91-e07a-498d-83ae-fb8c5780bc74" providerId="ADAL" clId="{E2C2DBD6-D921-48F6-9F58-6034A9AC9258}" dt="2024-06-12T07:49:22.286" v="4244" actId="47"/>
        <pc:sldMkLst>
          <pc:docMk/>
          <pc:sldMk cId="2054027928" sldId="341"/>
        </pc:sldMkLst>
      </pc:sldChg>
      <pc:sldChg chg="del">
        <pc:chgData name="Anh Pham Thi Ngoc" userId="9b614c91-e07a-498d-83ae-fb8c5780bc74" providerId="ADAL" clId="{E2C2DBD6-D921-48F6-9F58-6034A9AC9258}" dt="2024-06-12T07:49:22.286" v="4244" actId="47"/>
        <pc:sldMkLst>
          <pc:docMk/>
          <pc:sldMk cId="3456444385" sldId="342"/>
        </pc:sldMkLst>
      </pc:sldChg>
      <pc:sldChg chg="del">
        <pc:chgData name="Anh Pham Thi Ngoc" userId="9b614c91-e07a-498d-83ae-fb8c5780bc74" providerId="ADAL" clId="{E2C2DBD6-D921-48F6-9F58-6034A9AC9258}" dt="2024-06-12T07:49:22.286" v="4244" actId="47"/>
        <pc:sldMkLst>
          <pc:docMk/>
          <pc:sldMk cId="1720431088" sldId="343"/>
        </pc:sldMkLst>
      </pc:sldChg>
      <pc:sldChg chg="add ord">
        <pc:chgData name="Anh Pham Thi Ngoc" userId="9b614c91-e07a-498d-83ae-fb8c5780bc74" providerId="ADAL" clId="{E2C2DBD6-D921-48F6-9F58-6034A9AC9258}" dt="2024-06-12T03:38:45.476" v="218"/>
        <pc:sldMkLst>
          <pc:docMk/>
          <pc:sldMk cId="2528341869" sldId="344"/>
        </pc:sldMkLst>
      </pc:sldChg>
      <pc:sldChg chg="addSp delSp modSp add mod addAnim delAnim modAnim">
        <pc:chgData name="Anh Pham Thi Ngoc" userId="9b614c91-e07a-498d-83ae-fb8c5780bc74" providerId="ADAL" clId="{E2C2DBD6-D921-48F6-9F58-6034A9AC9258}" dt="2024-06-12T03:53:39.336" v="667"/>
        <pc:sldMkLst>
          <pc:docMk/>
          <pc:sldMk cId="1021833472" sldId="345"/>
        </pc:sldMkLst>
        <pc:spChg chg="mod">
          <ac:chgData name="Anh Pham Thi Ngoc" userId="9b614c91-e07a-498d-83ae-fb8c5780bc74" providerId="ADAL" clId="{E2C2DBD6-D921-48F6-9F58-6034A9AC9258}" dt="2024-06-12T03:53:31.364" v="666" actId="20577"/>
          <ac:spMkLst>
            <pc:docMk/>
            <pc:sldMk cId="1021833472" sldId="345"/>
            <ac:spMk id="17" creationId="{A6ADE0FD-777A-7B4E-CB7B-1627FD387CE6}"/>
          </ac:spMkLst>
        </pc:spChg>
        <pc:spChg chg="mod">
          <ac:chgData name="Anh Pham Thi Ngoc" userId="9b614c91-e07a-498d-83ae-fb8c5780bc74" providerId="ADAL" clId="{E2C2DBD6-D921-48F6-9F58-6034A9AC9258}" dt="2024-06-12T03:50:27.312" v="553" actId="20577"/>
          <ac:spMkLst>
            <pc:docMk/>
            <pc:sldMk cId="1021833472" sldId="345"/>
            <ac:spMk id="21" creationId="{5BF3843E-E138-39D8-E1B8-240829B7990A}"/>
          </ac:spMkLst>
        </pc:spChg>
        <pc:graphicFrameChg chg="add del mod">
          <ac:chgData name="Anh Pham Thi Ngoc" userId="9b614c91-e07a-498d-83ae-fb8c5780bc74" providerId="ADAL" clId="{E2C2DBD6-D921-48F6-9F58-6034A9AC9258}" dt="2024-06-12T03:49:10.992" v="503" actId="478"/>
          <ac:graphicFrameMkLst>
            <pc:docMk/>
            <pc:sldMk cId="1021833472" sldId="345"/>
            <ac:graphicFrameMk id="2" creationId="{63C5A45F-2846-AED0-4173-A99D08F3A8E3}"/>
          </ac:graphicFrameMkLst>
        </pc:graphicFrameChg>
        <pc:graphicFrameChg chg="add del mod">
          <ac:chgData name="Anh Pham Thi Ngoc" userId="9b614c91-e07a-498d-83ae-fb8c5780bc74" providerId="ADAL" clId="{E2C2DBD6-D921-48F6-9F58-6034A9AC9258}" dt="2024-06-12T03:53:11.394" v="655" actId="478"/>
          <ac:graphicFrameMkLst>
            <pc:docMk/>
            <pc:sldMk cId="1021833472" sldId="345"/>
            <ac:graphicFrameMk id="3" creationId="{D9496739-E3E5-C83F-DCF2-9249778CA196}"/>
          </ac:graphicFrameMkLst>
        </pc:graphicFrameChg>
      </pc:sldChg>
      <pc:sldChg chg="addSp delSp modSp add mod delAnim modAnim">
        <pc:chgData name="Anh Pham Thi Ngoc" userId="9b614c91-e07a-498d-83ae-fb8c5780bc74" providerId="ADAL" clId="{E2C2DBD6-D921-48F6-9F58-6034A9AC9258}" dt="2024-06-12T04:27:53.595" v="1836" actId="20577"/>
        <pc:sldMkLst>
          <pc:docMk/>
          <pc:sldMk cId="778198073" sldId="346"/>
        </pc:sldMkLst>
        <pc:spChg chg="add mod">
          <ac:chgData name="Anh Pham Thi Ngoc" userId="9b614c91-e07a-498d-83ae-fb8c5780bc74" providerId="ADAL" clId="{E2C2DBD6-D921-48F6-9F58-6034A9AC9258}" dt="2024-06-12T04:05:36.491" v="1160" actId="2711"/>
          <ac:spMkLst>
            <pc:docMk/>
            <pc:sldMk cId="778198073" sldId="346"/>
            <ac:spMk id="2" creationId="{A9C1511A-0049-A292-16F1-D37F864DF2A6}"/>
          </ac:spMkLst>
        </pc:spChg>
        <pc:spChg chg="add mod">
          <ac:chgData name="Anh Pham Thi Ngoc" userId="9b614c91-e07a-498d-83ae-fb8c5780bc74" providerId="ADAL" clId="{E2C2DBD6-D921-48F6-9F58-6034A9AC9258}" dt="2024-06-12T04:05:36.491" v="1160" actId="2711"/>
          <ac:spMkLst>
            <pc:docMk/>
            <pc:sldMk cId="778198073" sldId="346"/>
            <ac:spMk id="3" creationId="{FA97C040-7BD5-AC22-799A-120B228EEE03}"/>
          </ac:spMkLst>
        </pc:spChg>
        <pc:spChg chg="add mod">
          <ac:chgData name="Anh Pham Thi Ngoc" userId="9b614c91-e07a-498d-83ae-fb8c5780bc74" providerId="ADAL" clId="{E2C2DBD6-D921-48F6-9F58-6034A9AC9258}" dt="2024-06-12T04:05:36.491" v="1160" actId="2711"/>
          <ac:spMkLst>
            <pc:docMk/>
            <pc:sldMk cId="778198073" sldId="346"/>
            <ac:spMk id="4" creationId="{1ECA0C6A-1BBB-86F1-42DB-47CE27BE7ADA}"/>
          </ac:spMkLst>
        </pc:spChg>
        <pc:spChg chg="add del">
          <ac:chgData name="Anh Pham Thi Ngoc" userId="9b614c91-e07a-498d-83ae-fb8c5780bc74" providerId="ADAL" clId="{E2C2DBD6-D921-48F6-9F58-6034A9AC9258}" dt="2024-06-12T04:01:36.513" v="1073"/>
          <ac:spMkLst>
            <pc:docMk/>
            <pc:sldMk cId="778198073" sldId="346"/>
            <ac:spMk id="6" creationId="{DF1F67C8-1306-0C07-8083-91061342CAB9}"/>
          </ac:spMkLst>
        </pc:spChg>
        <pc:spChg chg="add mod">
          <ac:chgData name="Anh Pham Thi Ngoc" userId="9b614c91-e07a-498d-83ae-fb8c5780bc74" providerId="ADAL" clId="{E2C2DBD6-D921-48F6-9F58-6034A9AC9258}" dt="2024-06-12T04:05:36.491" v="1160" actId="2711"/>
          <ac:spMkLst>
            <pc:docMk/>
            <pc:sldMk cId="778198073" sldId="346"/>
            <ac:spMk id="7" creationId="{1EA403D6-773C-6E6A-80C4-69731A557F0B}"/>
          </ac:spMkLst>
        </pc:spChg>
        <pc:spChg chg="add mod">
          <ac:chgData name="Anh Pham Thi Ngoc" userId="9b614c91-e07a-498d-83ae-fb8c5780bc74" providerId="ADAL" clId="{E2C2DBD6-D921-48F6-9F58-6034A9AC9258}" dt="2024-06-12T04:05:36.491" v="1160" actId="2711"/>
          <ac:spMkLst>
            <pc:docMk/>
            <pc:sldMk cId="778198073" sldId="346"/>
            <ac:spMk id="9" creationId="{9E22532A-ECE7-FDB7-6AA7-18611976AB47}"/>
          </ac:spMkLst>
        </pc:spChg>
        <pc:spChg chg="add mod">
          <ac:chgData name="Anh Pham Thi Ngoc" userId="9b614c91-e07a-498d-83ae-fb8c5780bc74" providerId="ADAL" clId="{E2C2DBD6-D921-48F6-9F58-6034A9AC9258}" dt="2024-06-12T04:05:36.491" v="1160" actId="2711"/>
          <ac:spMkLst>
            <pc:docMk/>
            <pc:sldMk cId="778198073" sldId="346"/>
            <ac:spMk id="10" creationId="{C46EA1C6-85E4-E838-1342-F42FB24538B3}"/>
          </ac:spMkLst>
        </pc:spChg>
        <pc:spChg chg="add mod">
          <ac:chgData name="Anh Pham Thi Ngoc" userId="9b614c91-e07a-498d-83ae-fb8c5780bc74" providerId="ADAL" clId="{E2C2DBD6-D921-48F6-9F58-6034A9AC9258}" dt="2024-06-12T04:05:36.491" v="1160" actId="2711"/>
          <ac:spMkLst>
            <pc:docMk/>
            <pc:sldMk cId="778198073" sldId="346"/>
            <ac:spMk id="11" creationId="{54B0A13A-056A-625B-E561-12AC4EAE70FB}"/>
          </ac:spMkLst>
        </pc:spChg>
        <pc:spChg chg="add mod">
          <ac:chgData name="Anh Pham Thi Ngoc" userId="9b614c91-e07a-498d-83ae-fb8c5780bc74" providerId="ADAL" clId="{E2C2DBD6-D921-48F6-9F58-6034A9AC9258}" dt="2024-06-12T04:05:36.491" v="1160" actId="2711"/>
          <ac:spMkLst>
            <pc:docMk/>
            <pc:sldMk cId="778198073" sldId="346"/>
            <ac:spMk id="12" creationId="{8F57FD3E-2CEB-8E92-47FB-F16A19B637A6}"/>
          </ac:spMkLst>
        </pc:spChg>
        <pc:spChg chg="mod">
          <ac:chgData name="Anh Pham Thi Ngoc" userId="9b614c91-e07a-498d-83ae-fb8c5780bc74" providerId="ADAL" clId="{E2C2DBD6-D921-48F6-9F58-6034A9AC9258}" dt="2024-06-12T04:05:36.491" v="1160" actId="2711"/>
          <ac:spMkLst>
            <pc:docMk/>
            <pc:sldMk cId="778198073" sldId="346"/>
            <ac:spMk id="14" creationId="{FFCCB49C-0BB0-E5D1-7344-1D14ACB776C9}"/>
          </ac:spMkLst>
        </pc:spChg>
        <pc:spChg chg="del">
          <ac:chgData name="Anh Pham Thi Ngoc" userId="9b614c91-e07a-498d-83ae-fb8c5780bc74" providerId="ADAL" clId="{E2C2DBD6-D921-48F6-9F58-6034A9AC9258}" dt="2024-06-12T03:59:22.450" v="950" actId="478"/>
          <ac:spMkLst>
            <pc:docMk/>
            <pc:sldMk cId="778198073" sldId="346"/>
            <ac:spMk id="17" creationId="{A6ADE0FD-777A-7B4E-CB7B-1627FD387CE6}"/>
          </ac:spMkLst>
        </pc:spChg>
        <pc:spChg chg="mod">
          <ac:chgData name="Anh Pham Thi Ngoc" userId="9b614c91-e07a-498d-83ae-fb8c5780bc74" providerId="ADAL" clId="{E2C2DBD6-D921-48F6-9F58-6034A9AC9258}" dt="2024-06-12T04:27:53.595" v="1836" actId="20577"/>
          <ac:spMkLst>
            <pc:docMk/>
            <pc:sldMk cId="778198073" sldId="346"/>
            <ac:spMk id="18" creationId="{10742257-3980-4551-868A-26DC3CB821EE}"/>
          </ac:spMkLst>
        </pc:spChg>
        <pc:spChg chg="mod">
          <ac:chgData name="Anh Pham Thi Ngoc" userId="9b614c91-e07a-498d-83ae-fb8c5780bc74" providerId="ADAL" clId="{E2C2DBD6-D921-48F6-9F58-6034A9AC9258}" dt="2024-06-12T04:05:36.491" v="1160" actId="2711"/>
          <ac:spMkLst>
            <pc:docMk/>
            <pc:sldMk cId="778198073" sldId="346"/>
            <ac:spMk id="20" creationId="{F0B9D66F-5601-40B8-86B8-4B94AB7C2B0B}"/>
          </ac:spMkLst>
        </pc:spChg>
        <pc:spChg chg="mod">
          <ac:chgData name="Anh Pham Thi Ngoc" userId="9b614c91-e07a-498d-83ae-fb8c5780bc74" providerId="ADAL" clId="{E2C2DBD6-D921-48F6-9F58-6034A9AC9258}" dt="2024-06-12T04:05:36.491" v="1160" actId="2711"/>
          <ac:spMkLst>
            <pc:docMk/>
            <pc:sldMk cId="778198073" sldId="346"/>
            <ac:spMk id="21" creationId="{5BF3843E-E138-39D8-E1B8-240829B7990A}"/>
          </ac:spMkLst>
        </pc:spChg>
        <pc:spChg chg="mod">
          <ac:chgData name="Anh Pham Thi Ngoc" userId="9b614c91-e07a-498d-83ae-fb8c5780bc74" providerId="ADAL" clId="{E2C2DBD6-D921-48F6-9F58-6034A9AC9258}" dt="2024-06-12T04:05:36.491" v="1160" actId="2711"/>
          <ac:spMkLst>
            <pc:docMk/>
            <pc:sldMk cId="778198073" sldId="346"/>
            <ac:spMk id="35" creationId="{4D3CFCA8-27ED-41FB-92A9-BA8CC0500364}"/>
          </ac:spMkLst>
        </pc:spChg>
        <pc:grpChg chg="mod">
          <ac:chgData name="Anh Pham Thi Ngoc" userId="9b614c91-e07a-498d-83ae-fb8c5780bc74" providerId="ADAL" clId="{E2C2DBD6-D921-48F6-9F58-6034A9AC9258}" dt="2024-06-12T04:05:36.491" v="1160" actId="2711"/>
          <ac:grpSpMkLst>
            <pc:docMk/>
            <pc:sldMk cId="778198073" sldId="346"/>
            <ac:grpSpMk id="23" creationId="{B41947A2-8C4E-460E-A29C-30BD4B5DB041}"/>
          </ac:grpSpMkLst>
        </pc:grpChg>
        <pc:graphicFrameChg chg="add del mod">
          <ac:chgData name="Anh Pham Thi Ngoc" userId="9b614c91-e07a-498d-83ae-fb8c5780bc74" providerId="ADAL" clId="{E2C2DBD6-D921-48F6-9F58-6034A9AC9258}" dt="2024-06-12T04:03:40.631" v="1128" actId="478"/>
          <ac:graphicFrameMkLst>
            <pc:docMk/>
            <pc:sldMk cId="778198073" sldId="346"/>
            <ac:graphicFrameMk id="8" creationId="{7DDA7FF8-AA48-7E0E-48C9-34A60AB31DE5}"/>
          </ac:graphicFrameMkLst>
        </pc:graphicFrameChg>
      </pc:sldChg>
      <pc:sldChg chg="addSp delSp modSp add mod delAnim modAnim">
        <pc:chgData name="Anh Pham Thi Ngoc" userId="9b614c91-e07a-498d-83ae-fb8c5780bc74" providerId="ADAL" clId="{E2C2DBD6-D921-48F6-9F58-6034A9AC9258}" dt="2024-06-12T04:28:00.055" v="1842" actId="20577"/>
        <pc:sldMkLst>
          <pc:docMk/>
          <pc:sldMk cId="1211189785" sldId="347"/>
        </pc:sldMkLst>
        <pc:spChg chg="del">
          <ac:chgData name="Anh Pham Thi Ngoc" userId="9b614c91-e07a-498d-83ae-fb8c5780bc74" providerId="ADAL" clId="{E2C2DBD6-D921-48F6-9F58-6034A9AC9258}" dt="2024-06-12T04:11:21.036" v="1219" actId="478"/>
          <ac:spMkLst>
            <pc:docMk/>
            <pc:sldMk cId="1211189785" sldId="347"/>
            <ac:spMk id="3" creationId="{FA97C040-7BD5-AC22-799A-120B228EEE03}"/>
          </ac:spMkLst>
        </pc:spChg>
        <pc:spChg chg="del">
          <ac:chgData name="Anh Pham Thi Ngoc" userId="9b614c91-e07a-498d-83ae-fb8c5780bc74" providerId="ADAL" clId="{E2C2DBD6-D921-48F6-9F58-6034A9AC9258}" dt="2024-06-12T04:11:21.036" v="1219" actId="478"/>
          <ac:spMkLst>
            <pc:docMk/>
            <pc:sldMk cId="1211189785" sldId="347"/>
            <ac:spMk id="4" creationId="{1ECA0C6A-1BBB-86F1-42DB-47CE27BE7ADA}"/>
          </ac:spMkLst>
        </pc:spChg>
        <pc:spChg chg="add mod">
          <ac:chgData name="Anh Pham Thi Ngoc" userId="9b614c91-e07a-498d-83ae-fb8c5780bc74" providerId="ADAL" clId="{E2C2DBD6-D921-48F6-9F58-6034A9AC9258}" dt="2024-06-12T04:19:32.844" v="1529" actId="20577"/>
          <ac:spMkLst>
            <pc:docMk/>
            <pc:sldMk cId="1211189785" sldId="347"/>
            <ac:spMk id="6" creationId="{F35A05CD-0AFF-AEFC-D3CB-568B25B4006F}"/>
          </ac:spMkLst>
        </pc:spChg>
        <pc:spChg chg="del">
          <ac:chgData name="Anh Pham Thi Ngoc" userId="9b614c91-e07a-498d-83ae-fb8c5780bc74" providerId="ADAL" clId="{E2C2DBD6-D921-48F6-9F58-6034A9AC9258}" dt="2024-06-12T04:11:24.630" v="1220" actId="478"/>
          <ac:spMkLst>
            <pc:docMk/>
            <pc:sldMk cId="1211189785" sldId="347"/>
            <ac:spMk id="7" creationId="{1EA403D6-773C-6E6A-80C4-69731A557F0B}"/>
          </ac:spMkLst>
        </pc:spChg>
        <pc:spChg chg="del">
          <ac:chgData name="Anh Pham Thi Ngoc" userId="9b614c91-e07a-498d-83ae-fb8c5780bc74" providerId="ADAL" clId="{E2C2DBD6-D921-48F6-9F58-6034A9AC9258}" dt="2024-06-12T04:11:21.036" v="1219" actId="478"/>
          <ac:spMkLst>
            <pc:docMk/>
            <pc:sldMk cId="1211189785" sldId="347"/>
            <ac:spMk id="9" creationId="{9E22532A-ECE7-FDB7-6AA7-18611976AB47}"/>
          </ac:spMkLst>
        </pc:spChg>
        <pc:spChg chg="del">
          <ac:chgData name="Anh Pham Thi Ngoc" userId="9b614c91-e07a-498d-83ae-fb8c5780bc74" providerId="ADAL" clId="{E2C2DBD6-D921-48F6-9F58-6034A9AC9258}" dt="2024-06-12T04:11:21.036" v="1219" actId="478"/>
          <ac:spMkLst>
            <pc:docMk/>
            <pc:sldMk cId="1211189785" sldId="347"/>
            <ac:spMk id="10" creationId="{C46EA1C6-85E4-E838-1342-F42FB24538B3}"/>
          </ac:spMkLst>
        </pc:spChg>
        <pc:spChg chg="del">
          <ac:chgData name="Anh Pham Thi Ngoc" userId="9b614c91-e07a-498d-83ae-fb8c5780bc74" providerId="ADAL" clId="{E2C2DBD6-D921-48F6-9F58-6034A9AC9258}" dt="2024-06-12T04:11:21.036" v="1219" actId="478"/>
          <ac:spMkLst>
            <pc:docMk/>
            <pc:sldMk cId="1211189785" sldId="347"/>
            <ac:spMk id="11" creationId="{54B0A13A-056A-625B-E561-12AC4EAE70FB}"/>
          </ac:spMkLst>
        </pc:spChg>
        <pc:spChg chg="del">
          <ac:chgData name="Anh Pham Thi Ngoc" userId="9b614c91-e07a-498d-83ae-fb8c5780bc74" providerId="ADAL" clId="{E2C2DBD6-D921-48F6-9F58-6034A9AC9258}" dt="2024-06-12T04:11:21.036" v="1219" actId="478"/>
          <ac:spMkLst>
            <pc:docMk/>
            <pc:sldMk cId="1211189785" sldId="347"/>
            <ac:spMk id="12" creationId="{8F57FD3E-2CEB-8E92-47FB-F16A19B637A6}"/>
          </ac:spMkLst>
        </pc:spChg>
        <pc:spChg chg="add del">
          <ac:chgData name="Anh Pham Thi Ngoc" userId="9b614c91-e07a-498d-83ae-fb8c5780bc74" providerId="ADAL" clId="{E2C2DBD6-D921-48F6-9F58-6034A9AC9258}" dt="2024-06-12T04:13:29.060" v="1304" actId="478"/>
          <ac:spMkLst>
            <pc:docMk/>
            <pc:sldMk cId="1211189785" sldId="347"/>
            <ac:spMk id="13" creationId="{C5B5DA8C-93AF-709A-5ECC-D8FF873EDA7F}"/>
          </ac:spMkLst>
        </pc:spChg>
        <pc:spChg chg="add mod">
          <ac:chgData name="Anh Pham Thi Ngoc" userId="9b614c91-e07a-498d-83ae-fb8c5780bc74" providerId="ADAL" clId="{E2C2DBD6-D921-48F6-9F58-6034A9AC9258}" dt="2024-06-12T04:23:14.233" v="1626" actId="20577"/>
          <ac:spMkLst>
            <pc:docMk/>
            <pc:sldMk cId="1211189785" sldId="347"/>
            <ac:spMk id="15" creationId="{1D8D65C2-144F-D0E4-A60E-D1DC15395F13}"/>
          </ac:spMkLst>
        </pc:spChg>
        <pc:spChg chg="add mod">
          <ac:chgData name="Anh Pham Thi Ngoc" userId="9b614c91-e07a-498d-83ae-fb8c5780bc74" providerId="ADAL" clId="{E2C2DBD6-D921-48F6-9F58-6034A9AC9258}" dt="2024-06-12T04:17:27.694" v="1463" actId="1035"/>
          <ac:spMkLst>
            <pc:docMk/>
            <pc:sldMk cId="1211189785" sldId="347"/>
            <ac:spMk id="16" creationId="{14A32DE1-0E00-D73B-4469-7595F0CD7199}"/>
          </ac:spMkLst>
        </pc:spChg>
        <pc:spChg chg="add mod">
          <ac:chgData name="Anh Pham Thi Ngoc" userId="9b614c91-e07a-498d-83ae-fb8c5780bc74" providerId="ADAL" clId="{E2C2DBD6-D921-48F6-9F58-6034A9AC9258}" dt="2024-06-12T04:17:51.739" v="1478" actId="1038"/>
          <ac:spMkLst>
            <pc:docMk/>
            <pc:sldMk cId="1211189785" sldId="347"/>
            <ac:spMk id="17" creationId="{884220D4-961F-C6E6-0979-8194D998281C}"/>
          </ac:spMkLst>
        </pc:spChg>
        <pc:spChg chg="mod">
          <ac:chgData name="Anh Pham Thi Ngoc" userId="9b614c91-e07a-498d-83ae-fb8c5780bc74" providerId="ADAL" clId="{E2C2DBD6-D921-48F6-9F58-6034A9AC9258}" dt="2024-06-12T04:28:00.055" v="1842" actId="20577"/>
          <ac:spMkLst>
            <pc:docMk/>
            <pc:sldMk cId="1211189785" sldId="347"/>
            <ac:spMk id="18" creationId="{10742257-3980-4551-868A-26DC3CB821EE}"/>
          </ac:spMkLst>
        </pc:spChg>
        <pc:spChg chg="add mod">
          <ac:chgData name="Anh Pham Thi Ngoc" userId="9b614c91-e07a-498d-83ae-fb8c5780bc74" providerId="ADAL" clId="{E2C2DBD6-D921-48F6-9F58-6034A9AC9258}" dt="2024-06-12T04:18:12.116" v="1489" actId="1038"/>
          <ac:spMkLst>
            <pc:docMk/>
            <pc:sldMk cId="1211189785" sldId="347"/>
            <ac:spMk id="19" creationId="{875D261B-2B97-94C4-C772-EEA6E2E1E7A5}"/>
          </ac:spMkLst>
        </pc:spChg>
        <pc:spChg chg="del">
          <ac:chgData name="Anh Pham Thi Ngoc" userId="9b614c91-e07a-498d-83ae-fb8c5780bc74" providerId="ADAL" clId="{E2C2DBD6-D921-48F6-9F58-6034A9AC9258}" dt="2024-06-12T04:11:21.036" v="1219" actId="478"/>
          <ac:spMkLst>
            <pc:docMk/>
            <pc:sldMk cId="1211189785" sldId="347"/>
            <ac:spMk id="21" creationId="{5BF3843E-E138-39D8-E1B8-240829B7990A}"/>
          </ac:spMkLst>
        </pc:spChg>
        <pc:spChg chg="add mod">
          <ac:chgData name="Anh Pham Thi Ngoc" userId="9b614c91-e07a-498d-83ae-fb8c5780bc74" providerId="ADAL" clId="{E2C2DBD6-D921-48F6-9F58-6034A9AC9258}" dt="2024-06-12T04:18:22.848" v="1497" actId="20577"/>
          <ac:spMkLst>
            <pc:docMk/>
            <pc:sldMk cId="1211189785" sldId="347"/>
            <ac:spMk id="22" creationId="{B8818C9F-12B4-140A-9539-E34249589DDA}"/>
          </ac:spMkLst>
        </pc:spChg>
        <pc:spChg chg="add mod">
          <ac:chgData name="Anh Pham Thi Ngoc" userId="9b614c91-e07a-498d-83ae-fb8c5780bc74" providerId="ADAL" clId="{E2C2DBD6-D921-48F6-9F58-6034A9AC9258}" dt="2024-06-12T04:19:51.340" v="1534" actId="20577"/>
          <ac:spMkLst>
            <pc:docMk/>
            <pc:sldMk cId="1211189785" sldId="347"/>
            <ac:spMk id="24" creationId="{E178A36A-A7CE-C933-7943-9010B21A8FF5}"/>
          </ac:spMkLst>
        </pc:spChg>
        <pc:spChg chg="add mod">
          <ac:chgData name="Anh Pham Thi Ngoc" userId="9b614c91-e07a-498d-83ae-fb8c5780bc74" providerId="ADAL" clId="{E2C2DBD6-D921-48F6-9F58-6034A9AC9258}" dt="2024-06-12T04:20:16.276" v="1547" actId="1038"/>
          <ac:spMkLst>
            <pc:docMk/>
            <pc:sldMk cId="1211189785" sldId="347"/>
            <ac:spMk id="25" creationId="{598A00E2-30DC-2165-DC16-F165146B20A0}"/>
          </ac:spMkLst>
        </pc:spChg>
        <pc:spChg chg="add mod">
          <ac:chgData name="Anh Pham Thi Ngoc" userId="9b614c91-e07a-498d-83ae-fb8c5780bc74" providerId="ADAL" clId="{E2C2DBD6-D921-48F6-9F58-6034A9AC9258}" dt="2024-06-12T04:20:37.254" v="1562" actId="1036"/>
          <ac:spMkLst>
            <pc:docMk/>
            <pc:sldMk cId="1211189785" sldId="347"/>
            <ac:spMk id="26" creationId="{0C9270A2-4F72-5848-2407-8DCFBFEECCA3}"/>
          </ac:spMkLst>
        </pc:spChg>
        <pc:spChg chg="add mod">
          <ac:chgData name="Anh Pham Thi Ngoc" userId="9b614c91-e07a-498d-83ae-fb8c5780bc74" providerId="ADAL" clId="{E2C2DBD6-D921-48F6-9F58-6034A9AC9258}" dt="2024-06-12T04:20:53.863" v="1585" actId="1036"/>
          <ac:spMkLst>
            <pc:docMk/>
            <pc:sldMk cId="1211189785" sldId="347"/>
            <ac:spMk id="32" creationId="{85F149E6-3C0A-CB4C-7C25-F341B5ACC8DA}"/>
          </ac:spMkLst>
        </pc:spChg>
        <pc:spChg chg="add mod">
          <ac:chgData name="Anh Pham Thi Ngoc" userId="9b614c91-e07a-498d-83ae-fb8c5780bc74" providerId="ADAL" clId="{E2C2DBD6-D921-48F6-9F58-6034A9AC9258}" dt="2024-06-12T04:21:45.306" v="1605" actId="1076"/>
          <ac:spMkLst>
            <pc:docMk/>
            <pc:sldMk cId="1211189785" sldId="347"/>
            <ac:spMk id="33" creationId="{35E00BF7-51F8-BE1C-39F4-E0247F00922D}"/>
          </ac:spMkLst>
        </pc:spChg>
        <pc:spChg chg="add mod">
          <ac:chgData name="Anh Pham Thi Ngoc" userId="9b614c91-e07a-498d-83ae-fb8c5780bc74" providerId="ADAL" clId="{E2C2DBD6-D921-48F6-9F58-6034A9AC9258}" dt="2024-06-12T04:21:56.177" v="1606"/>
          <ac:spMkLst>
            <pc:docMk/>
            <pc:sldMk cId="1211189785" sldId="347"/>
            <ac:spMk id="34" creationId="{E0EE6232-485E-5062-3153-E1F46683AB87}"/>
          </ac:spMkLst>
        </pc:spChg>
        <pc:spChg chg="mod">
          <ac:chgData name="Anh Pham Thi Ngoc" userId="9b614c91-e07a-498d-83ae-fb8c5780bc74" providerId="ADAL" clId="{E2C2DBD6-D921-48F6-9F58-6034A9AC9258}" dt="2024-06-12T04:27:40.757" v="1825" actId="20577"/>
          <ac:spMkLst>
            <pc:docMk/>
            <pc:sldMk cId="1211189785" sldId="347"/>
            <ac:spMk id="35" creationId="{4D3CFCA8-27ED-41FB-92A9-BA8CC0500364}"/>
          </ac:spMkLst>
        </pc:spChg>
        <pc:spChg chg="add mod">
          <ac:chgData name="Anh Pham Thi Ngoc" userId="9b614c91-e07a-498d-83ae-fb8c5780bc74" providerId="ADAL" clId="{E2C2DBD6-D921-48F6-9F58-6034A9AC9258}" dt="2024-06-12T04:22:06.261" v="1611" actId="1037"/>
          <ac:spMkLst>
            <pc:docMk/>
            <pc:sldMk cId="1211189785" sldId="347"/>
            <ac:spMk id="36" creationId="{F37BC676-C817-A49C-FAFC-1D38460E91D4}"/>
          </ac:spMkLst>
        </pc:spChg>
        <pc:spChg chg="add mod">
          <ac:chgData name="Anh Pham Thi Ngoc" userId="9b614c91-e07a-498d-83ae-fb8c5780bc74" providerId="ADAL" clId="{E2C2DBD6-D921-48F6-9F58-6034A9AC9258}" dt="2024-06-12T04:22:28.392" v="1621" actId="1036"/>
          <ac:spMkLst>
            <pc:docMk/>
            <pc:sldMk cId="1211189785" sldId="347"/>
            <ac:spMk id="37" creationId="{4C0F3C1C-F7D8-0E1B-9FF7-F55AEDBC3D84}"/>
          </ac:spMkLst>
        </pc:spChg>
        <pc:spChg chg="add mod">
          <ac:chgData name="Anh Pham Thi Ngoc" userId="9b614c91-e07a-498d-83ae-fb8c5780bc74" providerId="ADAL" clId="{E2C2DBD6-D921-48F6-9F58-6034A9AC9258}" dt="2024-06-12T04:23:38.074" v="1634" actId="1076"/>
          <ac:spMkLst>
            <pc:docMk/>
            <pc:sldMk cId="1211189785" sldId="347"/>
            <ac:spMk id="38" creationId="{03AF60BE-D67F-7437-F10F-06FD3255E1CD}"/>
          </ac:spMkLst>
        </pc:spChg>
        <pc:spChg chg="add mod">
          <ac:chgData name="Anh Pham Thi Ngoc" userId="9b614c91-e07a-498d-83ae-fb8c5780bc74" providerId="ADAL" clId="{E2C2DBD6-D921-48F6-9F58-6034A9AC9258}" dt="2024-06-12T04:24:08.338" v="1645" actId="1076"/>
          <ac:spMkLst>
            <pc:docMk/>
            <pc:sldMk cId="1211189785" sldId="347"/>
            <ac:spMk id="39" creationId="{5F6115F6-7DD1-3E2A-AA3E-5A3E8AE8F4FC}"/>
          </ac:spMkLst>
        </pc:spChg>
        <pc:spChg chg="add mod">
          <ac:chgData name="Anh Pham Thi Ngoc" userId="9b614c91-e07a-498d-83ae-fb8c5780bc74" providerId="ADAL" clId="{E2C2DBD6-D921-48F6-9F58-6034A9AC9258}" dt="2024-06-12T04:27:29.144" v="1764"/>
          <ac:spMkLst>
            <pc:docMk/>
            <pc:sldMk cId="1211189785" sldId="347"/>
            <ac:spMk id="40" creationId="{855295AA-8917-827D-D964-F8FB6A952863}"/>
          </ac:spMkLst>
        </pc:spChg>
        <pc:picChg chg="add del mod">
          <ac:chgData name="Anh Pham Thi Ngoc" userId="9b614c91-e07a-498d-83ae-fb8c5780bc74" providerId="ADAL" clId="{E2C2DBD6-D921-48F6-9F58-6034A9AC9258}" dt="2024-06-12T04:16:47.793" v="1454" actId="478"/>
          <ac:picMkLst>
            <pc:docMk/>
            <pc:sldMk cId="1211189785" sldId="347"/>
            <ac:picMk id="5" creationId="{6391EC6B-D697-3823-1AB3-BBE495A71AB8}"/>
          </ac:picMkLst>
        </pc:picChg>
      </pc:sldChg>
      <pc:sldChg chg="addSp delSp modSp add mod delAnim">
        <pc:chgData name="Anh Pham Thi Ngoc" userId="9b614c91-e07a-498d-83ae-fb8c5780bc74" providerId="ADAL" clId="{E2C2DBD6-D921-48F6-9F58-6034A9AC9258}" dt="2024-06-12T04:26:45.442" v="1724" actId="1036"/>
        <pc:sldMkLst>
          <pc:docMk/>
          <pc:sldMk cId="15741004" sldId="348"/>
        </pc:sldMkLst>
        <pc:spChg chg="add del mod">
          <ac:chgData name="Anh Pham Thi Ngoc" userId="9b614c91-e07a-498d-83ae-fb8c5780bc74" providerId="ADAL" clId="{E2C2DBD6-D921-48F6-9F58-6034A9AC9258}" dt="2024-06-12T04:26:04.187" v="1695" actId="478"/>
          <ac:spMkLst>
            <pc:docMk/>
            <pc:sldMk cId="15741004" sldId="348"/>
            <ac:spMk id="3" creationId="{4FE4E008-213F-0B05-D94D-7B7158929EBE}"/>
          </ac:spMkLst>
        </pc:spChg>
        <pc:spChg chg="del">
          <ac:chgData name="Anh Pham Thi Ngoc" userId="9b614c91-e07a-498d-83ae-fb8c5780bc74" providerId="ADAL" clId="{E2C2DBD6-D921-48F6-9F58-6034A9AC9258}" dt="2024-06-12T04:25:53.467" v="1691" actId="478"/>
          <ac:spMkLst>
            <pc:docMk/>
            <pc:sldMk cId="15741004" sldId="348"/>
            <ac:spMk id="18" creationId="{10742257-3980-4551-868A-26DC3CB821EE}"/>
          </ac:spMkLst>
        </pc:spChg>
        <pc:spChg chg="mod">
          <ac:chgData name="Anh Pham Thi Ngoc" userId="9b614c91-e07a-498d-83ae-fb8c5780bc74" providerId="ADAL" clId="{E2C2DBD6-D921-48F6-9F58-6034A9AC9258}" dt="2024-06-12T04:26:27.782" v="1706" actId="1076"/>
          <ac:spMkLst>
            <pc:docMk/>
            <pc:sldMk cId="15741004" sldId="348"/>
            <ac:spMk id="20" creationId="{F0B9D66F-5601-40B8-86B8-4B94AB7C2B0B}"/>
          </ac:spMkLst>
        </pc:spChg>
        <pc:spChg chg="mod">
          <ac:chgData name="Anh Pham Thi Ngoc" userId="9b614c91-e07a-498d-83ae-fb8c5780bc74" providerId="ADAL" clId="{E2C2DBD6-D921-48F6-9F58-6034A9AC9258}" dt="2024-06-12T04:26:45.442" v="1724" actId="1036"/>
          <ac:spMkLst>
            <pc:docMk/>
            <pc:sldMk cId="15741004" sldId="348"/>
            <ac:spMk id="35" creationId="{4D3CFCA8-27ED-41FB-92A9-BA8CC0500364}"/>
          </ac:spMkLst>
        </pc:spChg>
        <pc:grpChg chg="mod">
          <ac:chgData name="Anh Pham Thi Ngoc" userId="9b614c91-e07a-498d-83ae-fb8c5780bc74" providerId="ADAL" clId="{E2C2DBD6-D921-48F6-9F58-6034A9AC9258}" dt="2024-06-12T04:26:08.575" v="1696" actId="1076"/>
          <ac:grpSpMkLst>
            <pc:docMk/>
            <pc:sldMk cId="15741004" sldId="348"/>
            <ac:grpSpMk id="23" creationId="{B41947A2-8C4E-460E-A29C-30BD4B5DB041}"/>
          </ac:grpSpMkLst>
        </pc:grpChg>
        <pc:graphicFrameChg chg="del">
          <ac:chgData name="Anh Pham Thi Ngoc" userId="9b614c91-e07a-498d-83ae-fb8c5780bc74" providerId="ADAL" clId="{E2C2DBD6-D921-48F6-9F58-6034A9AC9258}" dt="2024-06-12T04:25:55.825" v="1692" actId="478"/>
          <ac:graphicFrameMkLst>
            <pc:docMk/>
            <pc:sldMk cId="15741004" sldId="348"/>
            <ac:graphicFrameMk id="7" creationId="{DC5DD165-823F-395B-971F-5879689D8754}"/>
          </ac:graphicFrameMkLst>
        </pc:graphicFrameChg>
        <pc:graphicFrameChg chg="del">
          <ac:chgData name="Anh Pham Thi Ngoc" userId="9b614c91-e07a-498d-83ae-fb8c5780bc74" providerId="ADAL" clId="{E2C2DBD6-D921-48F6-9F58-6034A9AC9258}" dt="2024-06-12T04:25:55.825" v="1692" actId="478"/>
          <ac:graphicFrameMkLst>
            <pc:docMk/>
            <pc:sldMk cId="15741004" sldId="348"/>
            <ac:graphicFrameMk id="8" creationId="{93D577C5-22A2-AFCC-15D9-A1CC63EE0C0A}"/>
          </ac:graphicFrameMkLst>
        </pc:graphicFrameChg>
        <pc:graphicFrameChg chg="del">
          <ac:chgData name="Anh Pham Thi Ngoc" userId="9b614c91-e07a-498d-83ae-fb8c5780bc74" providerId="ADAL" clId="{E2C2DBD6-D921-48F6-9F58-6034A9AC9258}" dt="2024-06-12T04:25:57.303" v="1693" actId="478"/>
          <ac:graphicFrameMkLst>
            <pc:docMk/>
            <pc:sldMk cId="15741004" sldId="348"/>
            <ac:graphicFrameMk id="9" creationId="{A8200111-B897-91DD-D609-6CD0FE54CAA4}"/>
          </ac:graphicFrameMkLst>
        </pc:graphicFrameChg>
        <pc:graphicFrameChg chg="del">
          <ac:chgData name="Anh Pham Thi Ngoc" userId="9b614c91-e07a-498d-83ae-fb8c5780bc74" providerId="ADAL" clId="{E2C2DBD6-D921-48F6-9F58-6034A9AC9258}" dt="2024-06-12T04:25:55.825" v="1692" actId="478"/>
          <ac:graphicFrameMkLst>
            <pc:docMk/>
            <pc:sldMk cId="15741004" sldId="348"/>
            <ac:graphicFrameMk id="10" creationId="{94532F7D-0F8A-0848-9E82-2ECF1145A660}"/>
          </ac:graphicFrameMkLst>
        </pc:graphicFrameChg>
      </pc:sldChg>
      <pc:sldChg chg="modSp add mod">
        <pc:chgData name="Anh Pham Thi Ngoc" userId="9b614c91-e07a-498d-83ae-fb8c5780bc74" providerId="ADAL" clId="{E2C2DBD6-D921-48F6-9F58-6034A9AC9258}" dt="2024-06-12T04:27:14.212" v="1763" actId="1076"/>
        <pc:sldMkLst>
          <pc:docMk/>
          <pc:sldMk cId="744629964" sldId="349"/>
        </pc:sldMkLst>
        <pc:spChg chg="mod">
          <ac:chgData name="Anh Pham Thi Ngoc" userId="9b614c91-e07a-498d-83ae-fb8c5780bc74" providerId="ADAL" clId="{E2C2DBD6-D921-48F6-9F58-6034A9AC9258}" dt="2024-06-12T04:27:10.542" v="1762" actId="1076"/>
          <ac:spMkLst>
            <pc:docMk/>
            <pc:sldMk cId="744629964" sldId="349"/>
            <ac:spMk id="20" creationId="{F0B9D66F-5601-40B8-86B8-4B94AB7C2B0B}"/>
          </ac:spMkLst>
        </pc:spChg>
        <pc:spChg chg="mod">
          <ac:chgData name="Anh Pham Thi Ngoc" userId="9b614c91-e07a-498d-83ae-fb8c5780bc74" providerId="ADAL" clId="{E2C2DBD6-D921-48F6-9F58-6034A9AC9258}" dt="2024-06-12T04:27:14.212" v="1763" actId="1076"/>
          <ac:spMkLst>
            <pc:docMk/>
            <pc:sldMk cId="744629964" sldId="349"/>
            <ac:spMk id="35" creationId="{4D3CFCA8-27ED-41FB-92A9-BA8CC0500364}"/>
          </ac:spMkLst>
        </pc:spChg>
      </pc:sldChg>
      <pc:sldChg chg="addSp delSp modSp add mod delAnim modAnim">
        <pc:chgData name="Anh Pham Thi Ngoc" userId="9b614c91-e07a-498d-83ae-fb8c5780bc74" providerId="ADAL" clId="{E2C2DBD6-D921-48F6-9F58-6034A9AC9258}" dt="2024-06-12T04:34:14.219" v="2451" actId="14100"/>
        <pc:sldMkLst>
          <pc:docMk/>
          <pc:sldMk cId="1855450614" sldId="350"/>
        </pc:sldMkLst>
        <pc:spChg chg="del">
          <ac:chgData name="Anh Pham Thi Ngoc" userId="9b614c91-e07a-498d-83ae-fb8c5780bc74" providerId="ADAL" clId="{E2C2DBD6-D921-48F6-9F58-6034A9AC9258}" dt="2024-06-12T04:28:59.128" v="1880" actId="478"/>
          <ac:spMkLst>
            <pc:docMk/>
            <pc:sldMk cId="1855450614" sldId="350"/>
            <ac:spMk id="2" creationId="{A9C1511A-0049-A292-16F1-D37F864DF2A6}"/>
          </ac:spMkLst>
        </pc:spChg>
        <pc:spChg chg="del mod">
          <ac:chgData name="Anh Pham Thi Ngoc" userId="9b614c91-e07a-498d-83ae-fb8c5780bc74" providerId="ADAL" clId="{E2C2DBD6-D921-48F6-9F58-6034A9AC9258}" dt="2024-06-12T04:29:26.315" v="1907" actId="478"/>
          <ac:spMkLst>
            <pc:docMk/>
            <pc:sldMk cId="1855450614" sldId="350"/>
            <ac:spMk id="6" creationId="{F35A05CD-0AFF-AEFC-D3CB-568B25B4006F}"/>
          </ac:spMkLst>
        </pc:spChg>
        <pc:spChg chg="del mod">
          <ac:chgData name="Anh Pham Thi Ngoc" userId="9b614c91-e07a-498d-83ae-fb8c5780bc74" providerId="ADAL" clId="{E2C2DBD6-D921-48F6-9F58-6034A9AC9258}" dt="2024-06-12T04:29:32.045" v="1909" actId="478"/>
          <ac:spMkLst>
            <pc:docMk/>
            <pc:sldMk cId="1855450614" sldId="350"/>
            <ac:spMk id="15" creationId="{1D8D65C2-144F-D0E4-A60E-D1DC15395F13}"/>
          </ac:spMkLst>
        </pc:spChg>
        <pc:spChg chg="del">
          <ac:chgData name="Anh Pham Thi Ngoc" userId="9b614c91-e07a-498d-83ae-fb8c5780bc74" providerId="ADAL" clId="{E2C2DBD6-D921-48F6-9F58-6034A9AC9258}" dt="2024-06-12T04:29:34.303" v="1910" actId="478"/>
          <ac:spMkLst>
            <pc:docMk/>
            <pc:sldMk cId="1855450614" sldId="350"/>
            <ac:spMk id="16" creationId="{14A32DE1-0E00-D73B-4469-7595F0CD7199}"/>
          </ac:spMkLst>
        </pc:spChg>
        <pc:spChg chg="del">
          <ac:chgData name="Anh Pham Thi Ngoc" userId="9b614c91-e07a-498d-83ae-fb8c5780bc74" providerId="ADAL" clId="{E2C2DBD6-D921-48F6-9F58-6034A9AC9258}" dt="2024-06-12T04:29:34.303" v="1910" actId="478"/>
          <ac:spMkLst>
            <pc:docMk/>
            <pc:sldMk cId="1855450614" sldId="350"/>
            <ac:spMk id="17" creationId="{884220D4-961F-C6E6-0979-8194D998281C}"/>
          </ac:spMkLst>
        </pc:spChg>
        <pc:spChg chg="mod">
          <ac:chgData name="Anh Pham Thi Ngoc" userId="9b614c91-e07a-498d-83ae-fb8c5780bc74" providerId="ADAL" clId="{E2C2DBD6-D921-48F6-9F58-6034A9AC9258}" dt="2024-06-12T04:34:14.219" v="2451" actId="14100"/>
          <ac:spMkLst>
            <pc:docMk/>
            <pc:sldMk cId="1855450614" sldId="350"/>
            <ac:spMk id="18" creationId="{10742257-3980-4551-868A-26DC3CB821EE}"/>
          </ac:spMkLst>
        </pc:spChg>
        <pc:spChg chg="del">
          <ac:chgData name="Anh Pham Thi Ngoc" userId="9b614c91-e07a-498d-83ae-fb8c5780bc74" providerId="ADAL" clId="{E2C2DBD6-D921-48F6-9F58-6034A9AC9258}" dt="2024-06-12T04:29:34.303" v="1910" actId="478"/>
          <ac:spMkLst>
            <pc:docMk/>
            <pc:sldMk cId="1855450614" sldId="350"/>
            <ac:spMk id="19" creationId="{875D261B-2B97-94C4-C772-EEA6E2E1E7A5}"/>
          </ac:spMkLst>
        </pc:spChg>
        <pc:spChg chg="mod">
          <ac:chgData name="Anh Pham Thi Ngoc" userId="9b614c91-e07a-498d-83ae-fb8c5780bc74" providerId="ADAL" clId="{E2C2DBD6-D921-48F6-9F58-6034A9AC9258}" dt="2024-06-12T04:28:22.589" v="1879" actId="14100"/>
          <ac:spMkLst>
            <pc:docMk/>
            <pc:sldMk cId="1855450614" sldId="350"/>
            <ac:spMk id="20" creationId="{F0B9D66F-5601-40B8-86B8-4B94AB7C2B0B}"/>
          </ac:spMkLst>
        </pc:spChg>
        <pc:spChg chg="del">
          <ac:chgData name="Anh Pham Thi Ngoc" userId="9b614c91-e07a-498d-83ae-fb8c5780bc74" providerId="ADAL" clId="{E2C2DBD6-D921-48F6-9F58-6034A9AC9258}" dt="2024-06-12T04:29:34.303" v="1910" actId="478"/>
          <ac:spMkLst>
            <pc:docMk/>
            <pc:sldMk cId="1855450614" sldId="350"/>
            <ac:spMk id="22" creationId="{B8818C9F-12B4-140A-9539-E34249589DDA}"/>
          </ac:spMkLst>
        </pc:spChg>
        <pc:spChg chg="del">
          <ac:chgData name="Anh Pham Thi Ngoc" userId="9b614c91-e07a-498d-83ae-fb8c5780bc74" providerId="ADAL" clId="{E2C2DBD6-D921-48F6-9F58-6034A9AC9258}" dt="2024-06-12T04:29:34.303" v="1910" actId="478"/>
          <ac:spMkLst>
            <pc:docMk/>
            <pc:sldMk cId="1855450614" sldId="350"/>
            <ac:spMk id="24" creationId="{E178A36A-A7CE-C933-7943-9010B21A8FF5}"/>
          </ac:spMkLst>
        </pc:spChg>
        <pc:spChg chg="del">
          <ac:chgData name="Anh Pham Thi Ngoc" userId="9b614c91-e07a-498d-83ae-fb8c5780bc74" providerId="ADAL" clId="{E2C2DBD6-D921-48F6-9F58-6034A9AC9258}" dt="2024-06-12T04:29:34.303" v="1910" actId="478"/>
          <ac:spMkLst>
            <pc:docMk/>
            <pc:sldMk cId="1855450614" sldId="350"/>
            <ac:spMk id="25" creationId="{598A00E2-30DC-2165-DC16-F165146B20A0}"/>
          </ac:spMkLst>
        </pc:spChg>
        <pc:spChg chg="del">
          <ac:chgData name="Anh Pham Thi Ngoc" userId="9b614c91-e07a-498d-83ae-fb8c5780bc74" providerId="ADAL" clId="{E2C2DBD6-D921-48F6-9F58-6034A9AC9258}" dt="2024-06-12T04:29:34.303" v="1910" actId="478"/>
          <ac:spMkLst>
            <pc:docMk/>
            <pc:sldMk cId="1855450614" sldId="350"/>
            <ac:spMk id="26" creationId="{0C9270A2-4F72-5848-2407-8DCFBFEECCA3}"/>
          </ac:spMkLst>
        </pc:spChg>
        <pc:spChg chg="del">
          <ac:chgData name="Anh Pham Thi Ngoc" userId="9b614c91-e07a-498d-83ae-fb8c5780bc74" providerId="ADAL" clId="{E2C2DBD6-D921-48F6-9F58-6034A9AC9258}" dt="2024-06-12T04:29:34.303" v="1910" actId="478"/>
          <ac:spMkLst>
            <pc:docMk/>
            <pc:sldMk cId="1855450614" sldId="350"/>
            <ac:spMk id="32" creationId="{85F149E6-3C0A-CB4C-7C25-F341B5ACC8DA}"/>
          </ac:spMkLst>
        </pc:spChg>
        <pc:spChg chg="del">
          <ac:chgData name="Anh Pham Thi Ngoc" userId="9b614c91-e07a-498d-83ae-fb8c5780bc74" providerId="ADAL" clId="{E2C2DBD6-D921-48F6-9F58-6034A9AC9258}" dt="2024-06-12T04:29:34.303" v="1910" actId="478"/>
          <ac:spMkLst>
            <pc:docMk/>
            <pc:sldMk cId="1855450614" sldId="350"/>
            <ac:spMk id="33" creationId="{35E00BF7-51F8-BE1C-39F4-E0247F00922D}"/>
          </ac:spMkLst>
        </pc:spChg>
        <pc:spChg chg="mod">
          <ac:chgData name="Anh Pham Thi Ngoc" userId="9b614c91-e07a-498d-83ae-fb8c5780bc74" providerId="ADAL" clId="{E2C2DBD6-D921-48F6-9F58-6034A9AC9258}" dt="2024-06-12T04:28:19.583" v="1878" actId="14100"/>
          <ac:spMkLst>
            <pc:docMk/>
            <pc:sldMk cId="1855450614" sldId="350"/>
            <ac:spMk id="35" creationId="{4D3CFCA8-27ED-41FB-92A9-BA8CC0500364}"/>
          </ac:spMkLst>
        </pc:spChg>
        <pc:spChg chg="del">
          <ac:chgData name="Anh Pham Thi Ngoc" userId="9b614c91-e07a-498d-83ae-fb8c5780bc74" providerId="ADAL" clId="{E2C2DBD6-D921-48F6-9F58-6034A9AC9258}" dt="2024-06-12T04:29:34.303" v="1910" actId="478"/>
          <ac:spMkLst>
            <pc:docMk/>
            <pc:sldMk cId="1855450614" sldId="350"/>
            <ac:spMk id="36" creationId="{F37BC676-C817-A49C-FAFC-1D38460E91D4}"/>
          </ac:spMkLst>
        </pc:spChg>
        <pc:spChg chg="del">
          <ac:chgData name="Anh Pham Thi Ngoc" userId="9b614c91-e07a-498d-83ae-fb8c5780bc74" providerId="ADAL" clId="{E2C2DBD6-D921-48F6-9F58-6034A9AC9258}" dt="2024-06-12T04:29:34.303" v="1910" actId="478"/>
          <ac:spMkLst>
            <pc:docMk/>
            <pc:sldMk cId="1855450614" sldId="350"/>
            <ac:spMk id="37" creationId="{4C0F3C1C-F7D8-0E1B-9FF7-F55AEDBC3D84}"/>
          </ac:spMkLst>
        </pc:spChg>
        <pc:spChg chg="del">
          <ac:chgData name="Anh Pham Thi Ngoc" userId="9b614c91-e07a-498d-83ae-fb8c5780bc74" providerId="ADAL" clId="{E2C2DBD6-D921-48F6-9F58-6034A9AC9258}" dt="2024-06-12T04:29:34.303" v="1910" actId="478"/>
          <ac:spMkLst>
            <pc:docMk/>
            <pc:sldMk cId="1855450614" sldId="350"/>
            <ac:spMk id="38" creationId="{03AF60BE-D67F-7437-F10F-06FD3255E1CD}"/>
          </ac:spMkLst>
        </pc:spChg>
        <pc:spChg chg="del mod">
          <ac:chgData name="Anh Pham Thi Ngoc" userId="9b614c91-e07a-498d-83ae-fb8c5780bc74" providerId="ADAL" clId="{E2C2DBD6-D921-48F6-9F58-6034A9AC9258}" dt="2024-06-12T04:29:37.904" v="1912" actId="478"/>
          <ac:spMkLst>
            <pc:docMk/>
            <pc:sldMk cId="1855450614" sldId="350"/>
            <ac:spMk id="39" creationId="{5F6115F6-7DD1-3E2A-AA3E-5A3E8AE8F4FC}"/>
          </ac:spMkLst>
        </pc:spChg>
        <pc:picChg chg="add del mod">
          <ac:chgData name="Anh Pham Thi Ngoc" userId="9b614c91-e07a-498d-83ae-fb8c5780bc74" providerId="ADAL" clId="{E2C2DBD6-D921-48F6-9F58-6034A9AC9258}" dt="2024-06-12T04:33:22.245" v="2440" actId="478"/>
          <ac:picMkLst>
            <pc:docMk/>
            <pc:sldMk cId="1855450614" sldId="350"/>
            <ac:picMk id="3" creationId="{D61BC987-D8A7-5054-98CB-8499DD8E2543}"/>
          </ac:picMkLst>
        </pc:picChg>
      </pc:sldChg>
      <pc:sldChg chg="addSp delSp modSp add mod">
        <pc:chgData name="Anh Pham Thi Ngoc" userId="9b614c91-e07a-498d-83ae-fb8c5780bc74" providerId="ADAL" clId="{E2C2DBD6-D921-48F6-9F58-6034A9AC9258}" dt="2024-06-12T07:36:52.535" v="2708" actId="1076"/>
        <pc:sldMkLst>
          <pc:docMk/>
          <pc:sldMk cId="1985138821" sldId="351"/>
        </pc:sldMkLst>
        <pc:spChg chg="add del">
          <ac:chgData name="Anh Pham Thi Ngoc" userId="9b614c91-e07a-498d-83ae-fb8c5780bc74" providerId="ADAL" clId="{E2C2DBD6-D921-48F6-9F58-6034A9AC9258}" dt="2024-06-12T07:31:08.183" v="2563"/>
          <ac:spMkLst>
            <pc:docMk/>
            <pc:sldMk cId="1985138821" sldId="351"/>
            <ac:spMk id="4" creationId="{5405C4A8-74E9-92BA-ED98-76A8C5BB2DA2}"/>
          </ac:spMkLst>
        </pc:spChg>
        <pc:spChg chg="mod">
          <ac:chgData name="Anh Pham Thi Ngoc" userId="9b614c91-e07a-498d-83ae-fb8c5780bc74" providerId="ADAL" clId="{E2C2DBD6-D921-48F6-9F58-6034A9AC9258}" dt="2024-06-12T07:36:52.535" v="2708" actId="1076"/>
          <ac:spMkLst>
            <pc:docMk/>
            <pc:sldMk cId="1985138821" sldId="351"/>
            <ac:spMk id="18" creationId="{10742257-3980-4551-868A-26DC3CB821EE}"/>
          </ac:spMkLst>
        </pc:spChg>
        <pc:graphicFrameChg chg="add del mod">
          <ac:chgData name="Anh Pham Thi Ngoc" userId="9b614c91-e07a-498d-83ae-fb8c5780bc74" providerId="ADAL" clId="{E2C2DBD6-D921-48F6-9F58-6034A9AC9258}" dt="2024-06-12T04:37:29.422" v="2546"/>
          <ac:graphicFrameMkLst>
            <pc:docMk/>
            <pc:sldMk cId="1985138821" sldId="351"/>
            <ac:graphicFrameMk id="2" creationId="{41BF0638-A316-FEB6-E7A8-4C5DB9FB4E33}"/>
          </ac:graphicFrameMkLst>
        </pc:graphicFrameChg>
      </pc:sldChg>
      <pc:sldChg chg="modSp add mod ord">
        <pc:chgData name="Anh Pham Thi Ngoc" userId="9b614c91-e07a-498d-83ae-fb8c5780bc74" providerId="ADAL" clId="{E2C2DBD6-D921-48F6-9F58-6034A9AC9258}" dt="2024-06-12T07:48:35.881" v="4243"/>
        <pc:sldMkLst>
          <pc:docMk/>
          <pc:sldMk cId="2075250055" sldId="352"/>
        </pc:sldMkLst>
        <pc:spChg chg="mod">
          <ac:chgData name="Anh Pham Thi Ngoc" userId="9b614c91-e07a-498d-83ae-fb8c5780bc74" providerId="ADAL" clId="{E2C2DBD6-D921-48F6-9F58-6034A9AC9258}" dt="2024-06-12T07:36:14.500" v="2707" actId="1076"/>
          <ac:spMkLst>
            <pc:docMk/>
            <pc:sldMk cId="2075250055" sldId="352"/>
            <ac:spMk id="18" creationId="{10742257-3980-4551-868A-26DC3CB821EE}"/>
          </ac:spMkLst>
        </pc:spChg>
      </pc:sldChg>
      <pc:sldChg chg="addSp delSp modSp add mod modAnim">
        <pc:chgData name="Anh Pham Thi Ngoc" userId="9b614c91-e07a-498d-83ae-fb8c5780bc74" providerId="ADAL" clId="{E2C2DBD6-D921-48F6-9F58-6034A9AC9258}" dt="2024-06-12T07:42:59.917" v="3259"/>
        <pc:sldMkLst>
          <pc:docMk/>
          <pc:sldMk cId="498129680" sldId="353"/>
        </pc:sldMkLst>
        <pc:spChg chg="add del mod">
          <ac:chgData name="Anh Pham Thi Ngoc" userId="9b614c91-e07a-498d-83ae-fb8c5780bc74" providerId="ADAL" clId="{E2C2DBD6-D921-48F6-9F58-6034A9AC9258}" dt="2024-06-12T07:37:28.308" v="2717" actId="478"/>
          <ac:spMkLst>
            <pc:docMk/>
            <pc:sldMk cId="498129680" sldId="353"/>
            <ac:spMk id="3" creationId="{A0E066F3-76FA-F0B7-13B3-CEB6D6C9033B}"/>
          </ac:spMkLst>
        </pc:spChg>
        <pc:spChg chg="add mod">
          <ac:chgData name="Anh Pham Thi Ngoc" userId="9b614c91-e07a-498d-83ae-fb8c5780bc74" providerId="ADAL" clId="{E2C2DBD6-D921-48F6-9F58-6034A9AC9258}" dt="2024-06-12T07:40:52.162" v="3202"/>
          <ac:spMkLst>
            <pc:docMk/>
            <pc:sldMk cId="498129680" sldId="353"/>
            <ac:spMk id="5" creationId="{BEB4191F-FE7E-F6D9-0AEF-4A9FD4167E11}"/>
          </ac:spMkLst>
        </pc:spChg>
        <pc:spChg chg="add mod">
          <ac:chgData name="Anh Pham Thi Ngoc" userId="9b614c91-e07a-498d-83ae-fb8c5780bc74" providerId="ADAL" clId="{E2C2DBD6-D921-48F6-9F58-6034A9AC9258}" dt="2024-06-12T07:40:55.601" v="3204"/>
          <ac:spMkLst>
            <pc:docMk/>
            <pc:sldMk cId="498129680" sldId="353"/>
            <ac:spMk id="6" creationId="{907706C6-6304-97EF-00CD-ED961A192D56}"/>
          </ac:spMkLst>
        </pc:spChg>
        <pc:spChg chg="add mod">
          <ac:chgData name="Anh Pham Thi Ngoc" userId="9b614c91-e07a-498d-83ae-fb8c5780bc74" providerId="ADAL" clId="{E2C2DBD6-D921-48F6-9F58-6034A9AC9258}" dt="2024-06-12T07:41:00.220" v="3206"/>
          <ac:spMkLst>
            <pc:docMk/>
            <pc:sldMk cId="498129680" sldId="353"/>
            <ac:spMk id="7" creationId="{B58F7A11-3BB9-7710-FCA7-4AE1F3DE1A33}"/>
          </ac:spMkLst>
        </pc:spChg>
        <pc:spChg chg="add mod">
          <ac:chgData name="Anh Pham Thi Ngoc" userId="9b614c91-e07a-498d-83ae-fb8c5780bc74" providerId="ADAL" clId="{E2C2DBD6-D921-48F6-9F58-6034A9AC9258}" dt="2024-06-12T07:42:52.057" v="3258" actId="1076"/>
          <ac:spMkLst>
            <pc:docMk/>
            <pc:sldMk cId="498129680" sldId="353"/>
            <ac:spMk id="9" creationId="{E5EF5B68-036D-02C6-50A8-55E520E5D4A7}"/>
          </ac:spMkLst>
        </pc:spChg>
        <pc:spChg chg="add mod">
          <ac:chgData name="Anh Pham Thi Ngoc" userId="9b614c91-e07a-498d-83ae-fb8c5780bc74" providerId="ADAL" clId="{E2C2DBD6-D921-48F6-9F58-6034A9AC9258}" dt="2024-06-12T07:42:41.719" v="3257" actId="255"/>
          <ac:spMkLst>
            <pc:docMk/>
            <pc:sldMk cId="498129680" sldId="353"/>
            <ac:spMk id="11" creationId="{E97E15B1-CF47-9B8B-7BF2-8D7F6593E988}"/>
          </ac:spMkLst>
        </pc:spChg>
        <pc:spChg chg="add del mod">
          <ac:chgData name="Anh Pham Thi Ngoc" userId="9b614c91-e07a-498d-83ae-fb8c5780bc74" providerId="ADAL" clId="{E2C2DBD6-D921-48F6-9F58-6034A9AC9258}" dt="2024-06-12T07:41:28.686" v="3211" actId="1076"/>
          <ac:spMkLst>
            <pc:docMk/>
            <pc:sldMk cId="498129680" sldId="353"/>
            <ac:spMk id="18" creationId="{10742257-3980-4551-868A-26DC3CB821EE}"/>
          </ac:spMkLst>
        </pc:spChg>
        <pc:graphicFrameChg chg="add del mod">
          <ac:chgData name="Anh Pham Thi Ngoc" userId="9b614c91-e07a-498d-83ae-fb8c5780bc74" providerId="ADAL" clId="{E2C2DBD6-D921-48F6-9F58-6034A9AC9258}" dt="2024-06-12T07:41:30.463" v="3214"/>
          <ac:graphicFrameMkLst>
            <pc:docMk/>
            <pc:sldMk cId="498129680" sldId="353"/>
            <ac:graphicFrameMk id="8" creationId="{5648680B-D773-E334-5D91-2072FEE4FE5D}"/>
          </ac:graphicFrameMkLst>
        </pc:graphicFrameChg>
        <pc:graphicFrameChg chg="add mod">
          <ac:chgData name="Anh Pham Thi Ngoc" userId="9b614c91-e07a-498d-83ae-fb8c5780bc74" providerId="ADAL" clId="{E2C2DBD6-D921-48F6-9F58-6034A9AC9258}" dt="2024-06-12T07:42:34.043" v="3255" actId="1076"/>
          <ac:graphicFrameMkLst>
            <pc:docMk/>
            <pc:sldMk cId="498129680" sldId="353"/>
            <ac:graphicFrameMk id="10" creationId="{CA65F1E7-DE77-F15E-D55E-02616D1BD825}"/>
          </ac:graphicFrameMkLst>
        </pc:graphicFrameChg>
        <pc:picChg chg="add del mod">
          <ac:chgData name="Anh Pham Thi Ngoc" userId="9b614c91-e07a-498d-83ae-fb8c5780bc74" providerId="ADAL" clId="{E2C2DBD6-D921-48F6-9F58-6034A9AC9258}" dt="2024-06-12T07:39:23.457" v="3197" actId="478"/>
          <ac:picMkLst>
            <pc:docMk/>
            <pc:sldMk cId="498129680" sldId="353"/>
            <ac:picMk id="4" creationId="{4DFFD79D-F0A1-6DF6-7480-9084F82C6A55}"/>
          </ac:picMkLst>
        </pc:picChg>
      </pc:sldChg>
      <pc:sldChg chg="addSp delSp modSp add mod modAnim">
        <pc:chgData name="Anh Pham Thi Ngoc" userId="9b614c91-e07a-498d-83ae-fb8c5780bc74" providerId="ADAL" clId="{E2C2DBD6-D921-48F6-9F58-6034A9AC9258}" dt="2024-06-12T07:48:04.883" v="4241" actId="1037"/>
        <pc:sldMkLst>
          <pc:docMk/>
          <pc:sldMk cId="2246807401" sldId="354"/>
        </pc:sldMkLst>
        <pc:spChg chg="add mod">
          <ac:chgData name="Anh Pham Thi Ngoc" userId="9b614c91-e07a-498d-83ae-fb8c5780bc74" providerId="ADAL" clId="{E2C2DBD6-D921-48F6-9F58-6034A9AC9258}" dt="2024-06-12T07:47:53.378" v="4230" actId="1036"/>
          <ac:spMkLst>
            <pc:docMk/>
            <pc:sldMk cId="2246807401" sldId="354"/>
            <ac:spMk id="4" creationId="{8D9DCA49-F762-FB87-9A2D-679DDCFD41FD}"/>
          </ac:spMkLst>
        </pc:spChg>
        <pc:spChg chg="add mod">
          <ac:chgData name="Anh Pham Thi Ngoc" userId="9b614c91-e07a-498d-83ae-fb8c5780bc74" providerId="ADAL" clId="{E2C2DBD6-D921-48F6-9F58-6034A9AC9258}" dt="2024-06-12T07:48:04.883" v="4241" actId="1037"/>
          <ac:spMkLst>
            <pc:docMk/>
            <pc:sldMk cId="2246807401" sldId="354"/>
            <ac:spMk id="6" creationId="{D89AACDB-DAF8-CCB0-E181-B35D5EB92FA9}"/>
          </ac:spMkLst>
        </pc:spChg>
        <pc:spChg chg="mod">
          <ac:chgData name="Anh Pham Thi Ngoc" userId="9b614c91-e07a-498d-83ae-fb8c5780bc74" providerId="ADAL" clId="{E2C2DBD6-D921-48F6-9F58-6034A9AC9258}" dt="2024-06-12T07:47:41.257" v="4223" actId="255"/>
          <ac:spMkLst>
            <pc:docMk/>
            <pc:sldMk cId="2246807401" sldId="354"/>
            <ac:spMk id="18" creationId="{10742257-3980-4551-868A-26DC3CB821EE}"/>
          </ac:spMkLst>
        </pc:spChg>
        <pc:graphicFrameChg chg="add del mod">
          <ac:chgData name="Anh Pham Thi Ngoc" userId="9b614c91-e07a-498d-83ae-fb8c5780bc74" providerId="ADAL" clId="{E2C2DBD6-D921-48F6-9F58-6034A9AC9258}" dt="2024-06-12T07:46:30.380" v="4184"/>
          <ac:graphicFrameMkLst>
            <pc:docMk/>
            <pc:sldMk cId="2246807401" sldId="354"/>
            <ac:graphicFrameMk id="3" creationId="{FD25C85A-34FE-78D6-3A2E-8B9DA3D9A107}"/>
          </ac:graphicFrameMkLst>
        </pc:graphicFrameChg>
        <pc:graphicFrameChg chg="add mod">
          <ac:chgData name="Anh Pham Thi Ngoc" userId="9b614c91-e07a-498d-83ae-fb8c5780bc74" providerId="ADAL" clId="{E2C2DBD6-D921-48F6-9F58-6034A9AC9258}" dt="2024-06-12T07:48:00.662" v="4232" actId="1076"/>
          <ac:graphicFrameMkLst>
            <pc:docMk/>
            <pc:sldMk cId="2246807401" sldId="354"/>
            <ac:graphicFrameMk id="5" creationId="{F59275C7-76D9-B2DD-73C6-ED667AE44CAA}"/>
          </ac:graphicFrameMkLst>
        </pc:graphicFrameChg>
        <pc:picChg chg="add del mod">
          <ac:chgData name="Anh Pham Thi Ngoc" userId="9b614c91-e07a-498d-83ae-fb8c5780bc74" providerId="ADAL" clId="{E2C2DBD6-D921-48F6-9F58-6034A9AC9258}" dt="2024-06-12T07:45:56.534" v="4170" actId="478"/>
          <ac:picMkLst>
            <pc:docMk/>
            <pc:sldMk cId="2246807401" sldId="354"/>
            <ac:picMk id="2" creationId="{C8465ED9-4BCE-56DA-5344-407209CA7778}"/>
          </ac:picMkLst>
        </pc:picChg>
      </pc:sldChg>
      <pc:sldMasterChg chg="delSldLayout">
        <pc:chgData name="Anh Pham Thi Ngoc" userId="9b614c91-e07a-498d-83ae-fb8c5780bc74" providerId="ADAL" clId="{E2C2DBD6-D921-48F6-9F58-6034A9AC9258}" dt="2024-06-12T07:49:22.286" v="4244" actId="47"/>
        <pc:sldMasterMkLst>
          <pc:docMk/>
          <pc:sldMasterMk cId="4122039451" sldId="2147483648"/>
        </pc:sldMasterMkLst>
        <pc:sldLayoutChg chg="del">
          <pc:chgData name="Anh Pham Thi Ngoc" userId="9b614c91-e07a-498d-83ae-fb8c5780bc74" providerId="ADAL" clId="{E2C2DBD6-D921-48F6-9F58-6034A9AC9258}" dt="2024-06-12T07:49:22.286" v="4244" actId="47"/>
          <pc:sldLayoutMkLst>
            <pc:docMk/>
            <pc:sldMasterMk cId="4122039451" sldId="2147483648"/>
            <pc:sldLayoutMk cId="263255303" sldId="214748365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12/6/2024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2</a:t>
            </a:fld>
            <a:endParaRPr lang="en-US"/>
          </a:p>
        </p:txBody>
      </p:sp>
    </p:spTree>
    <p:extLst>
      <p:ext uri="{BB962C8B-B14F-4D97-AF65-F5344CB8AC3E}">
        <p14:creationId xmlns:p14="http://schemas.microsoft.com/office/powerpoint/2010/main" val="210106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27730099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12</a:t>
            </a:fld>
            <a:endParaRPr lang="en-US"/>
          </a:p>
        </p:txBody>
      </p:sp>
    </p:spTree>
    <p:extLst>
      <p:ext uri="{BB962C8B-B14F-4D97-AF65-F5344CB8AC3E}">
        <p14:creationId xmlns:p14="http://schemas.microsoft.com/office/powerpoint/2010/main" val="4245485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13</a:t>
            </a:fld>
            <a:endParaRPr lang="en-US"/>
          </a:p>
        </p:txBody>
      </p:sp>
    </p:spTree>
    <p:extLst>
      <p:ext uri="{BB962C8B-B14F-4D97-AF65-F5344CB8AC3E}">
        <p14:creationId xmlns:p14="http://schemas.microsoft.com/office/powerpoint/2010/main" val="1018252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14</a:t>
            </a:fld>
            <a:endParaRPr lang="en-US"/>
          </a:p>
        </p:txBody>
      </p:sp>
    </p:spTree>
    <p:extLst>
      <p:ext uri="{BB962C8B-B14F-4D97-AF65-F5344CB8AC3E}">
        <p14:creationId xmlns:p14="http://schemas.microsoft.com/office/powerpoint/2010/main" val="2934024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3</a:t>
            </a:fld>
            <a:endParaRPr lang="en-US"/>
          </a:p>
        </p:txBody>
      </p:sp>
    </p:spTree>
    <p:extLst>
      <p:ext uri="{BB962C8B-B14F-4D97-AF65-F5344CB8AC3E}">
        <p14:creationId xmlns:p14="http://schemas.microsoft.com/office/powerpoint/2010/main" val="662770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4</a:t>
            </a:fld>
            <a:endParaRPr lang="en-US"/>
          </a:p>
        </p:txBody>
      </p:sp>
    </p:spTree>
    <p:extLst>
      <p:ext uri="{BB962C8B-B14F-4D97-AF65-F5344CB8AC3E}">
        <p14:creationId xmlns:p14="http://schemas.microsoft.com/office/powerpoint/2010/main" val="177576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5</a:t>
            </a:fld>
            <a:endParaRPr lang="en-US"/>
          </a:p>
        </p:txBody>
      </p:sp>
    </p:spTree>
    <p:extLst>
      <p:ext uri="{BB962C8B-B14F-4D97-AF65-F5344CB8AC3E}">
        <p14:creationId xmlns:p14="http://schemas.microsoft.com/office/powerpoint/2010/main" val="1598288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1564922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7</a:t>
            </a:fld>
            <a:endParaRPr lang="en-US"/>
          </a:p>
        </p:txBody>
      </p:sp>
    </p:spTree>
    <p:extLst>
      <p:ext uri="{BB962C8B-B14F-4D97-AF65-F5344CB8AC3E}">
        <p14:creationId xmlns:p14="http://schemas.microsoft.com/office/powerpoint/2010/main" val="4265321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4214206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722208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C853816F-A1CF-4485-B308-1B9F14B36EAD}" type="slidenum">
              <a:rPr lang="en-US" smtClean="0"/>
              <a:t>10</a:t>
            </a:fld>
            <a:endParaRPr lang="en-US"/>
          </a:p>
        </p:txBody>
      </p:sp>
    </p:spTree>
    <p:extLst>
      <p:ext uri="{BB962C8B-B14F-4D97-AF65-F5344CB8AC3E}">
        <p14:creationId xmlns:p14="http://schemas.microsoft.com/office/powerpoint/2010/main" val="4189736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12/6/2024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12/6/2024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1.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wmf"/><Relationship Id="rId5" Type="http://schemas.openxmlformats.org/officeDocument/2006/relationships/oleObject" Target="../embeddings/oleObject2.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id="{F4B5F415-7490-4054-85B4-10F7AE6D3385}"/>
              </a:ext>
            </a:extLst>
          </p:cNvPr>
          <p:cNvSpPr>
            <a:spLocks noGrp="1"/>
          </p:cNvSpPr>
          <p:nvPr>
            <p:ph type="ctrTitle"/>
          </p:nvPr>
        </p:nvSpPr>
        <p:spPr>
          <a:xfrm>
            <a:off x="239628" y="2323835"/>
            <a:ext cx="11952372" cy="1417123"/>
          </a:xfrm>
        </p:spPr>
        <p:txBody>
          <a:bodyPr>
            <a:noAutofit/>
          </a:bodyPr>
          <a:lstStyle/>
          <a:p>
            <a:r>
              <a:rPr lang="en-US" sz="5000" b="1">
                <a:solidFill>
                  <a:schemeClr val="accent2">
                    <a:lumMod val="75000"/>
                  </a:schemeClr>
                </a:solidFill>
                <a:latin typeface="Times New Roman" panose="02020603050405020304" pitchFamily="18" charset="0"/>
                <a:cs typeface="Times New Roman" panose="02020603050405020304" pitchFamily="18" charset="0"/>
              </a:rPr>
              <a:t>ÔN TẬP CHƯƠNG 3 (TIẾT 2)</a:t>
            </a:r>
            <a:endParaRPr lang="en-US" sz="5000" b="1" dirty="0">
              <a:solidFill>
                <a:schemeClr val="accent2">
                  <a:lumMod val="75000"/>
                </a:schemeClr>
              </a:solidFill>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4" name="!!1">
            <a:extLst>
              <a:ext uri="{FF2B5EF4-FFF2-40B4-BE49-F238E27FC236}">
                <a16:creationId xmlns:a16="http://schemas.microsoft.com/office/drawing/2014/main" id="{0E246211-C9C9-4B3E-9DDF-914AB989AE93}"/>
              </a:ext>
            </a:extLst>
          </p:cNvPr>
          <p:cNvSpPr txBox="1"/>
          <p:nvPr/>
        </p:nvSpPr>
        <p:spPr>
          <a:xfrm>
            <a:off x="4397104" y="2138683"/>
            <a:ext cx="6762750" cy="861774"/>
          </a:xfrm>
          <a:prstGeom prst="rect">
            <a:avLst/>
          </a:prstGeom>
          <a:noFill/>
        </p:spPr>
        <p:txBody>
          <a:bodyPr wrap="square">
            <a:spAutoFit/>
          </a:bodyPr>
          <a:lstStyle/>
          <a:p>
            <a:endParaRPr lang="en-US" sz="4800"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06397050"/>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3457968"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3297282" cy="584775"/>
          </a:xfrm>
          <a:prstGeom prst="rect">
            <a:avLst/>
          </a:prstGeom>
          <a:noFill/>
        </p:spPr>
        <p:txBody>
          <a:bodyPr wrap="square">
            <a:spAutoFit/>
          </a:bodyPr>
          <a:lstStyle/>
          <a:p>
            <a:r>
              <a:rPr lang="en-US" sz="3200" b="1">
                <a:solidFill>
                  <a:srgbClr val="FF0000"/>
                </a:solidFill>
                <a:latin typeface="Times New Roman" panose="02020603050405020304" pitchFamily="18" charset="0"/>
                <a:cs typeface="Times New Roman" panose="02020603050405020304" pitchFamily="18" charset="0"/>
              </a:rPr>
              <a:t>Bài toán thực tế</a:t>
            </a:r>
            <a:endParaRPr lang="en-US" sz="4400" dirty="0">
              <a:solidFill>
                <a:srgbClr val="C55A1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244204" y="1223657"/>
                <a:ext cx="10578470" cy="5411109"/>
              </a:xfrm>
            </p:spPr>
            <p:txBody>
              <a:bodyPr>
                <a:normAutofit fontScale="90000"/>
              </a:bodyPr>
              <a:lstStyle/>
              <a:p>
                <a:pPr>
                  <a:lnSpc>
                    <a:spcPct val="100000"/>
                  </a:lnSpc>
                  <a:spcBef>
                    <a:spcPts val="600"/>
                  </a:spcBef>
                  <a:spcAft>
                    <a:spcPts val="600"/>
                  </a:spcAft>
                </a:pPr>
                <a:r>
                  <a:rPr lang="en-US" sz="2800" b="1">
                    <a:latin typeface="Times New Roman" panose="02020603050405020304" pitchFamily="18" charset="0"/>
                    <a:cs typeface="Times New Roman" panose="02020603050405020304" pitchFamily="18" charset="0"/>
                  </a:rPr>
                  <a:t>Bài 8 (SGK/Trang 42) </a:t>
                </a:r>
                <a:br>
                  <a:rPr lang="en-US" sz="2800" b="1">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cs typeface="Times New Roman" panose="02020603050405020304" pitchFamily="18" charset="0"/>
                        </a:rPr>
                        <m:t>𝐶</m:t>
                      </m:r>
                      <m:r>
                        <a:rPr lang="en-US" sz="2800" b="0" i="1" smtClean="0">
                          <a:solidFill>
                            <a:schemeClr val="tx1"/>
                          </a:solidFill>
                          <a:latin typeface="Cambria Math" panose="02040503050406030204" pitchFamily="18" charset="0"/>
                          <a:cs typeface="Times New Roman" panose="02020603050405020304" pitchFamily="18" charset="0"/>
                        </a:rPr>
                        <m:t>=</m:t>
                      </m:r>
                      <m:f>
                        <m:fPr>
                          <m:ctrlPr>
                            <a:rPr lang="en-US" sz="2800" i="1" smtClean="0">
                              <a:solidFill>
                                <a:schemeClr val="tx1"/>
                              </a:solidFill>
                              <a:latin typeface="Cambria Math" panose="02040503050406030204" pitchFamily="18" charset="0"/>
                              <a:cs typeface="Times New Roman" panose="02020603050405020304" pitchFamily="18" charset="0"/>
                            </a:rPr>
                          </m:ctrlPr>
                        </m:fPr>
                        <m:num>
                          <m:r>
                            <a:rPr lang="en-US" sz="2800" b="0" i="1" smtClean="0">
                              <a:solidFill>
                                <a:schemeClr val="tx1"/>
                              </a:solidFill>
                              <a:latin typeface="Cambria Math" panose="02040503050406030204" pitchFamily="18" charset="0"/>
                              <a:cs typeface="Times New Roman" panose="02020603050405020304" pitchFamily="18" charset="0"/>
                            </a:rPr>
                            <m:t>5</m:t>
                          </m:r>
                        </m:num>
                        <m:den>
                          <m:r>
                            <a:rPr lang="en-US" sz="2800" b="0" i="1" smtClean="0">
                              <a:solidFill>
                                <a:schemeClr val="tx1"/>
                              </a:solidFill>
                              <a:latin typeface="Cambria Math" panose="02040503050406030204" pitchFamily="18" charset="0"/>
                              <a:cs typeface="Times New Roman" panose="02020603050405020304" pitchFamily="18" charset="0"/>
                            </a:rPr>
                            <m:t>9</m:t>
                          </m:r>
                        </m:den>
                      </m:f>
                      <m:d>
                        <m:dPr>
                          <m:ctrlPr>
                            <a:rPr lang="en-US" sz="2800" i="1" smtClean="0">
                              <a:solidFill>
                                <a:schemeClr val="tx1"/>
                              </a:solidFill>
                              <a:latin typeface="Cambria Math" panose="02040503050406030204" pitchFamily="18" charset="0"/>
                              <a:cs typeface="Times New Roman" panose="02020603050405020304" pitchFamily="18" charset="0"/>
                            </a:rPr>
                          </m:ctrlPr>
                        </m:dPr>
                        <m:e>
                          <m:r>
                            <a:rPr lang="en-US" sz="2800" b="0" i="1" smtClean="0">
                              <a:solidFill>
                                <a:schemeClr val="tx1"/>
                              </a:solidFill>
                              <a:latin typeface="Cambria Math" panose="02040503050406030204" pitchFamily="18" charset="0"/>
                              <a:cs typeface="Times New Roman" panose="02020603050405020304" pitchFamily="18" charset="0"/>
                            </a:rPr>
                            <m:t>𝐹</m:t>
                          </m:r>
                          <m:r>
                            <a:rPr lang="en-US" sz="2800" b="0" i="1" smtClean="0">
                              <a:solidFill>
                                <a:schemeClr val="tx1"/>
                              </a:solidFill>
                              <a:latin typeface="Cambria Math" panose="02040503050406030204" pitchFamily="18" charset="0"/>
                              <a:cs typeface="Times New Roman" panose="02020603050405020304" pitchFamily="18" charset="0"/>
                            </a:rPr>
                            <m:t>−32</m:t>
                          </m:r>
                        </m:e>
                      </m:d>
                    </m:oMath>
                  </m:oMathPara>
                </a14:m>
                <a:br>
                  <a:rPr lang="en-US" sz="2800">
                    <a:solidFill>
                      <a:schemeClr val="tx1"/>
                    </a:solidFill>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a) </a:t>
                </a:r>
                <a:r>
                  <a:rPr lang="en-US" sz="2800">
                    <a:latin typeface="Times New Roman" panose="02020603050405020304" pitchFamily="18" charset="0"/>
                    <a:cs typeface="Times New Roman" panose="02020603050405020304" pitchFamily="18" charset="0"/>
                  </a:rPr>
                  <a:t>Nhiệt độ ngoài trời của một ngày mùa hè ít nhất là </a:t>
                </a:r>
                <a14:m>
                  <m:oMath xmlns:m="http://schemas.openxmlformats.org/officeDocument/2006/math">
                    <m:sSup>
                      <m:sSupPr>
                        <m:ctrlPr>
                          <a:rPr lang="en-US" sz="2800" i="1">
                            <a:latin typeface="Cambria Math" panose="02040503050406030204" pitchFamily="18" charset="0"/>
                            <a:cs typeface="Times New Roman" panose="02020603050405020304" pitchFamily="18" charset="0"/>
                          </a:rPr>
                        </m:ctrlPr>
                      </m:sSupPr>
                      <m:e>
                        <m:r>
                          <a:rPr lang="en-US" sz="2800" i="1">
                            <a:latin typeface="Cambria Math" panose="02040503050406030204" pitchFamily="18" charset="0"/>
                            <a:cs typeface="Times New Roman" panose="02020603050405020304" pitchFamily="18" charset="0"/>
                          </a:rPr>
                          <m:t>36</m:t>
                        </m:r>
                      </m:e>
                      <m:sup>
                        <m:r>
                          <a:rPr lang="en-US" sz="2800" i="1">
                            <a:latin typeface="Cambria Math" panose="02040503050406030204" pitchFamily="18" charset="0"/>
                            <a:cs typeface="Times New Roman" panose="02020603050405020304" pitchFamily="18" charset="0"/>
                          </a:rPr>
                          <m:t>𝑜</m:t>
                        </m:r>
                      </m:sup>
                    </m:sSup>
                    <m:r>
                      <m:rPr>
                        <m:sty m:val="p"/>
                      </m:rPr>
                      <a:rPr lang="en-US" sz="2800">
                        <a:latin typeface="Cambria Math" panose="02040503050406030204" pitchFamily="18" charset="0"/>
                        <a:cs typeface="Times New Roman" panose="02020603050405020304" pitchFamily="18" charset="0"/>
                      </a:rPr>
                      <m:t>C</m:t>
                    </m:r>
                    <m:r>
                      <a:rPr lang="en-US" sz="2800" i="1">
                        <a:latin typeface="Cambria Math" panose="02040503050406030204" pitchFamily="18" charset="0"/>
                        <a:cs typeface="Times New Roman" panose="02020603050405020304" pitchFamily="18" charset="0"/>
                      </a:rPr>
                      <m:t> </m:t>
                    </m:r>
                  </m:oMath>
                </a14:m>
                <a:r>
                  <a:rPr lang="en-US" sz="2800">
                    <a:solidFill>
                      <a:schemeClr val="tx1"/>
                    </a:solidFill>
                    <a:latin typeface="Times New Roman" panose="02020603050405020304" pitchFamily="18" charset="0"/>
                    <a:cs typeface="Times New Roman" panose="02020603050405020304" pitchFamily="18" charset="0"/>
                  </a:rPr>
                  <a:t>nên ta có</a:t>
                </a:r>
                <a:br>
                  <a:rPr lang="en-US" sz="2800">
                    <a:solidFill>
                      <a:schemeClr val="tx1"/>
                    </a:solidFill>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m:rPr>
                          <m:sty m:val="p"/>
                        </m:rPr>
                        <a:rPr lang="en-US" sz="2800" b="0" i="0" smtClean="0">
                          <a:latin typeface="Cambria Math" panose="02040503050406030204" pitchFamily="18" charset="0"/>
                          <a:ea typeface="Cambria Math" panose="02040503050406030204" pitchFamily="18" charset="0"/>
                          <a:cs typeface="Times New Roman" panose="02020603050405020304" pitchFamily="18" charset="0"/>
                        </a:rPr>
                        <m:t>C</m:t>
                      </m:r>
                      <m:r>
                        <a:rPr lang="en-US" sz="2800" i="1" smtClean="0">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36</m:t>
                      </m:r>
                    </m:oMath>
                    <m:oMath xmlns:m="http://schemas.openxmlformats.org/officeDocument/2006/math">
                      <m:r>
                        <m:rPr>
                          <m:sty m:val="p"/>
                        </m:rPr>
                        <a:rPr lang="en-US" sz="2800" b="0" i="0" smtClean="0">
                          <a:latin typeface="Cambria Math" panose="02040503050406030204" pitchFamily="18" charset="0"/>
                          <a:cs typeface="Times New Roman" panose="02020603050405020304" pitchFamily="18" charset="0"/>
                        </a:rPr>
                        <m:t>Hay</m:t>
                      </m:r>
                      <m:r>
                        <a:rPr lang="en-US" sz="2800" b="0" i="0" smtClean="0">
                          <a:latin typeface="Cambria Math" panose="02040503050406030204" pitchFamily="18" charset="0"/>
                          <a:cs typeface="Times New Roman" panose="02020603050405020304" pitchFamily="18" charset="0"/>
                        </a:rPr>
                        <m:t>  </m:t>
                      </m:r>
                      <m:f>
                        <m:fPr>
                          <m:ctrlPr>
                            <a:rPr lang="en-US" sz="2800" i="1">
                              <a:latin typeface="Cambria Math" panose="02040503050406030204" pitchFamily="18" charset="0"/>
                              <a:cs typeface="Times New Roman" panose="02020603050405020304" pitchFamily="18" charset="0"/>
                            </a:rPr>
                          </m:ctrlPr>
                        </m:fPr>
                        <m:num>
                          <m:r>
                            <a:rPr lang="en-US" sz="2800" i="1">
                              <a:latin typeface="Cambria Math" panose="02040503050406030204" pitchFamily="18" charset="0"/>
                              <a:cs typeface="Times New Roman" panose="02020603050405020304" pitchFamily="18" charset="0"/>
                            </a:rPr>
                            <m:t>5</m:t>
                          </m:r>
                        </m:num>
                        <m:den>
                          <m:r>
                            <a:rPr lang="en-US" sz="2800" i="1">
                              <a:latin typeface="Cambria Math" panose="02040503050406030204" pitchFamily="18" charset="0"/>
                              <a:cs typeface="Times New Roman" panose="02020603050405020304" pitchFamily="18" charset="0"/>
                            </a:rPr>
                            <m:t>9</m:t>
                          </m:r>
                        </m:den>
                      </m:f>
                      <m:d>
                        <m:dPr>
                          <m:ctrlPr>
                            <a:rPr lang="en-US" sz="2800" i="1">
                              <a:latin typeface="Cambria Math" panose="02040503050406030204" pitchFamily="18" charset="0"/>
                              <a:cs typeface="Times New Roman" panose="02020603050405020304" pitchFamily="18" charset="0"/>
                            </a:rPr>
                          </m:ctrlPr>
                        </m:dPr>
                        <m:e>
                          <m:r>
                            <a:rPr lang="en-US" sz="2800" i="1">
                              <a:latin typeface="Cambria Math" panose="02040503050406030204" pitchFamily="18" charset="0"/>
                              <a:cs typeface="Times New Roman" panose="02020603050405020304" pitchFamily="18" charset="0"/>
                            </a:rPr>
                            <m:t>𝐹</m:t>
                          </m:r>
                          <m:r>
                            <a:rPr lang="en-US" sz="2800" i="1">
                              <a:latin typeface="Cambria Math" panose="02040503050406030204" pitchFamily="18" charset="0"/>
                              <a:cs typeface="Times New Roman" panose="02020603050405020304" pitchFamily="18" charset="0"/>
                            </a:rPr>
                            <m:t>−32</m:t>
                          </m:r>
                        </m:e>
                      </m:d>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i="1">
                          <a:latin typeface="Cambria Math" panose="02040503050406030204" pitchFamily="18" charset="0"/>
                          <a:ea typeface="Cambria Math" panose="02040503050406030204" pitchFamily="18" charset="0"/>
                          <a:cs typeface="Times New Roman" panose="02020603050405020304" pitchFamily="18" charset="0"/>
                        </a:rPr>
                        <m:t>3</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6</m:t>
                      </m:r>
                    </m:oMath>
                    <m:oMath xmlns:m="http://schemas.openxmlformats.org/officeDocument/2006/math">
                      <m:r>
                        <m:rPr>
                          <m:sty m:val="p"/>
                        </m:rPr>
                        <a:rPr lang="en-US" sz="2800" i="0" smtClean="0">
                          <a:latin typeface="Cambria Math" panose="02040503050406030204" pitchFamily="18" charset="0"/>
                          <a:ea typeface="Cambria Math" panose="02040503050406030204" pitchFamily="18" charset="0"/>
                          <a:cs typeface="Times New Roman" panose="02020603050405020304" pitchFamily="18" charset="0"/>
                        </a:rPr>
                        <m:t>F</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−32≥36:</m:t>
                      </m:r>
                      <m:f>
                        <m:fPr>
                          <m:ctrlPr>
                            <a:rPr lang="en-US" sz="2800" b="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en-US" sz="2800" b="0" i="1" smtClean="0">
                              <a:latin typeface="Cambria Math" panose="02040503050406030204" pitchFamily="18" charset="0"/>
                              <a:ea typeface="Cambria Math" panose="02040503050406030204" pitchFamily="18" charset="0"/>
                              <a:cs typeface="Times New Roman" panose="02020603050405020304" pitchFamily="18" charset="0"/>
                            </a:rPr>
                            <m:t>5</m:t>
                          </m:r>
                        </m:num>
                        <m:den>
                          <m:r>
                            <a:rPr lang="en-US" sz="2800" b="0" i="1" smtClean="0">
                              <a:latin typeface="Cambria Math" panose="02040503050406030204" pitchFamily="18" charset="0"/>
                              <a:ea typeface="Cambria Math" panose="02040503050406030204" pitchFamily="18" charset="0"/>
                              <a:cs typeface="Times New Roman" panose="02020603050405020304" pitchFamily="18" charset="0"/>
                            </a:rPr>
                            <m:t>9</m:t>
                          </m:r>
                        </m:den>
                      </m:f>
                    </m:oMath>
                    <m:oMath xmlns:m="http://schemas.openxmlformats.org/officeDocument/2006/math">
                      <m:r>
                        <m:rPr>
                          <m:sty m:val="p"/>
                        </m:rPr>
                        <a:rPr lang="en-US" sz="2800" smtClean="0">
                          <a:latin typeface="Cambria Math" panose="02040503050406030204" pitchFamily="18" charset="0"/>
                          <a:ea typeface="Cambria Math" panose="02040503050406030204" pitchFamily="18" charset="0"/>
                          <a:cs typeface="Times New Roman" panose="02020603050405020304" pitchFamily="18" charset="0"/>
                        </a:rPr>
                        <m:t>F</m:t>
                      </m:r>
                      <m:r>
                        <a:rPr lang="en-US" sz="2800" b="0" i="0" smtClean="0">
                          <a:latin typeface="Cambria Math" panose="02040503050406030204" pitchFamily="18" charset="0"/>
                          <a:ea typeface="Cambria Math" panose="02040503050406030204" pitchFamily="18" charset="0"/>
                          <a:cs typeface="Times New Roman" panose="02020603050405020304" pitchFamily="18" charset="0"/>
                        </a:rPr>
                        <m:t>−32</m:t>
                      </m:r>
                      <m:r>
                        <a:rPr lang="en-US" sz="2800" i="1" smtClean="0">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64,8</m:t>
                      </m:r>
                    </m:oMath>
                    <m:oMath xmlns:m="http://schemas.openxmlformats.org/officeDocument/2006/math">
                      <m:r>
                        <m:rPr>
                          <m:sty m:val="p"/>
                        </m:rPr>
                        <a:rPr lang="en-US" sz="2800">
                          <a:latin typeface="Cambria Math" panose="02040503050406030204" pitchFamily="18" charset="0"/>
                          <a:ea typeface="Cambria Math" panose="02040503050406030204" pitchFamily="18" charset="0"/>
                          <a:cs typeface="Times New Roman" panose="02020603050405020304" pitchFamily="18" charset="0"/>
                        </a:rPr>
                        <m:t>F</m:t>
                      </m:r>
                      <m:r>
                        <a:rPr lang="en-US" sz="2800" i="1">
                          <a:latin typeface="Cambria Math" panose="02040503050406030204" pitchFamily="18" charset="0"/>
                          <a:ea typeface="Cambria Math" panose="02040503050406030204" pitchFamily="18" charset="0"/>
                          <a:cs typeface="Times New Roman" panose="02020603050405020304" pitchFamily="18" charset="0"/>
                        </a:rPr>
                        <m:t>≥64,8</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+32</m:t>
                      </m:r>
                    </m:oMath>
                    <m:oMath xmlns:m="http://schemas.openxmlformats.org/officeDocument/2006/math">
                      <m:r>
                        <m:rPr>
                          <m:sty m:val="p"/>
                        </m:rPr>
                        <a:rPr lang="en-US" sz="2800">
                          <a:latin typeface="Cambria Math" panose="02040503050406030204" pitchFamily="18" charset="0"/>
                          <a:ea typeface="Cambria Math" panose="02040503050406030204" pitchFamily="18" charset="0"/>
                          <a:cs typeface="Times New Roman" panose="02020603050405020304" pitchFamily="18" charset="0"/>
                        </a:rPr>
                        <m:t>F</m:t>
                      </m:r>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96,8</m:t>
                      </m:r>
                    </m:oMath>
                  </m:oMathPara>
                </a14:m>
                <a:br>
                  <a:rPr lang="en-US" sz="2800" b="0">
                    <a:latin typeface="Times New Roman" panose="02020603050405020304" pitchFamily="18" charset="0"/>
                    <a:ea typeface="Cambria Math" panose="02040503050406030204" pitchFamily="18" charset="0"/>
                    <a:cs typeface="Times New Roman" panose="02020603050405020304" pitchFamily="18" charset="0"/>
                  </a:rPr>
                </a:br>
                <a:br>
                  <a:rPr lang="en-US" sz="2800" b="0">
                    <a:latin typeface="Times New Roman" panose="02020603050405020304" pitchFamily="18" charset="0"/>
                    <a:ea typeface="Cambria Math" panose="02040503050406030204" pitchFamily="18" charset="0"/>
                    <a:cs typeface="Times New Roman" panose="02020603050405020304" pitchFamily="18" charset="0"/>
                  </a:rPr>
                </a:br>
                <a:r>
                  <a:rPr lang="en-US" sz="2800" b="0">
                    <a:latin typeface="Times New Roman" panose="02020603050405020304" pitchFamily="18" charset="0"/>
                    <a:cs typeface="Times New Roman" panose="02020603050405020304" pitchFamily="18" charset="0"/>
                  </a:rPr>
                  <a:t>Vậy </a:t>
                </a:r>
                <a:r>
                  <a:rPr lang="en-US" sz="2800">
                    <a:latin typeface="Times New Roman" panose="02020603050405020304" pitchFamily="18" charset="0"/>
                    <a:cs typeface="Times New Roman" panose="02020603050405020304" pitchFamily="18" charset="0"/>
                  </a:rPr>
                  <a:t>nhiệt độ ngoài trời của một ngày mùa hè ít nhất là </a:t>
                </a:r>
                <a14:m>
                  <m:oMath xmlns:m="http://schemas.openxmlformats.org/officeDocument/2006/math">
                    <m:sSup>
                      <m:sSupPr>
                        <m:ctrlPr>
                          <a:rPr lang="en-US" sz="2800" i="1">
                            <a:latin typeface="Cambria Math" panose="02040503050406030204" pitchFamily="18" charset="0"/>
                            <a:cs typeface="Times New Roman" panose="02020603050405020304" pitchFamily="18" charset="0"/>
                          </a:rPr>
                        </m:ctrlPr>
                      </m:sSupPr>
                      <m:e>
                        <m:r>
                          <a:rPr lang="en-US" sz="2800" b="0" i="1" smtClean="0">
                            <a:latin typeface="Cambria Math" panose="02040503050406030204" pitchFamily="18" charset="0"/>
                            <a:cs typeface="Times New Roman" panose="02020603050405020304" pitchFamily="18" charset="0"/>
                          </a:rPr>
                          <m:t>96,8</m:t>
                        </m:r>
                      </m:e>
                      <m:sup>
                        <m:r>
                          <a:rPr lang="en-US" sz="2800" i="1">
                            <a:latin typeface="Cambria Math" panose="02040503050406030204" pitchFamily="18" charset="0"/>
                            <a:cs typeface="Times New Roman" panose="02020603050405020304" pitchFamily="18" charset="0"/>
                          </a:rPr>
                          <m:t>𝑜</m:t>
                        </m:r>
                      </m:sup>
                    </m:sSup>
                    <m:r>
                      <a:rPr lang="en-US" sz="2800" b="0" i="1" smtClean="0">
                        <a:latin typeface="Cambria Math" panose="02040503050406030204" pitchFamily="18" charset="0"/>
                        <a:cs typeface="Times New Roman" panose="02020603050405020304" pitchFamily="18" charset="0"/>
                      </a:rPr>
                      <m:t>𝐹</m:t>
                    </m:r>
                  </m:oMath>
                </a14:m>
                <a:r>
                  <a:rPr lang="en-US" sz="2800">
                    <a:latin typeface="Times New Roman" panose="02020603050405020304" pitchFamily="18" charset="0"/>
                    <a:cs typeface="Times New Roman" panose="02020603050405020304" pitchFamily="18" charset="0"/>
                  </a:rPr>
                  <a:t>. </a:t>
                </a:r>
                <a:br>
                  <a:rPr lang="en-US" sz="2800" b="0">
                    <a:latin typeface="Times New Roman" panose="02020603050405020304" pitchFamily="18" charset="0"/>
                    <a:cs typeface="Times New Roman" panose="02020603050405020304" pitchFamily="18" charset="0"/>
                  </a:rPr>
                </a:br>
                <a:br>
                  <a:rPr lang="en-US" sz="2800">
                    <a:solidFill>
                      <a:schemeClr val="tx1"/>
                    </a:solidFill>
                    <a:latin typeface="Times New Roman" panose="02020603050405020304" pitchFamily="18" charset="0"/>
                    <a:cs typeface="Times New Roman" panose="02020603050405020304" pitchFamily="18" charset="0"/>
                  </a:rPr>
                </a:br>
                <a:endParaRPr lang="en-US" sz="2800" dirty="0">
                  <a:solidFill>
                    <a:schemeClr val="accent5">
                      <a:lumMod val="50000"/>
                    </a:schemeClr>
                  </a:solidFill>
                  <a:latin typeface="Times New Roman" panose="02020603050405020304" pitchFamily="18" charset="0"/>
                  <a:cs typeface="Times New Roman" panose="02020603050405020304" pitchFamily="18" charset="0"/>
                </a:endParaRPr>
              </a:p>
            </p:txBody>
          </p:sp>
        </mc:Choice>
        <mc:Fallback>
          <p:sp>
            <p:nvSpPr>
              <p:cNvPr id="18" name="Title 1">
                <a:extLst>
                  <a:ext uri="{FF2B5EF4-FFF2-40B4-BE49-F238E27FC236}">
                    <a16:creationId xmlns:a16="http://schemas.microsoft.com/office/drawing/2014/main" id="{10742257-3980-4551-868A-26DC3CB821EE}"/>
                  </a:ext>
                </a:extLst>
              </p:cNvPr>
              <p:cNvSpPr>
                <a:spLocks noGrp="1" noRot="1" noChangeAspect="1" noMove="1" noResize="1" noEditPoints="1" noAdjustHandles="1" noChangeArrowheads="1" noChangeShapeType="1" noTextEdit="1"/>
              </p:cNvSpPr>
              <p:nvPr>
                <p:ph type="title"/>
              </p:nvPr>
            </p:nvSpPr>
            <p:spPr>
              <a:xfrm>
                <a:off x="244204" y="1223657"/>
                <a:ext cx="10578470" cy="5411109"/>
              </a:xfrm>
              <a:blipFill>
                <a:blip r:embed="rId3"/>
                <a:stretch>
                  <a:fillRect l="-922" t="-7103"/>
                </a:stretch>
              </a:blipFill>
            </p:spPr>
            <p:txBody>
              <a:bodyPr/>
              <a:lstStyle/>
              <a:p>
                <a:r>
                  <a:rPr lang="en-US">
                    <a:noFill/>
                  </a:rPr>
                  <a:t> </a:t>
                </a:r>
              </a:p>
            </p:txBody>
          </p:sp>
        </mc:Fallback>
      </mc:AlternateContent>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5138821"/>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3457968"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3297282" cy="584775"/>
          </a:xfrm>
          <a:prstGeom prst="rect">
            <a:avLst/>
          </a:prstGeom>
          <a:noFill/>
        </p:spPr>
        <p:txBody>
          <a:bodyPr wrap="square">
            <a:spAutoFit/>
          </a:bodyPr>
          <a:lstStyle/>
          <a:p>
            <a:r>
              <a:rPr lang="en-US" sz="3200" b="1">
                <a:solidFill>
                  <a:srgbClr val="FF0000"/>
                </a:solidFill>
                <a:latin typeface="Times New Roman" panose="02020603050405020304" pitchFamily="18" charset="0"/>
                <a:cs typeface="Times New Roman" panose="02020603050405020304" pitchFamily="18" charset="0"/>
              </a:rPr>
              <a:t>Bài toán thực tế</a:t>
            </a:r>
            <a:endParaRPr lang="en-US" sz="4400" dirty="0">
              <a:solidFill>
                <a:srgbClr val="C55A1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39739" y="1378726"/>
                <a:ext cx="10578470" cy="5411109"/>
              </a:xfrm>
            </p:spPr>
            <p:txBody>
              <a:bodyPr>
                <a:normAutofit fontScale="90000"/>
              </a:bodyPr>
              <a:lstStyle/>
              <a:p>
                <a:pPr>
                  <a:lnSpc>
                    <a:spcPct val="100000"/>
                  </a:lnSpc>
                  <a:spcBef>
                    <a:spcPts val="600"/>
                  </a:spcBef>
                  <a:spcAft>
                    <a:spcPts val="600"/>
                  </a:spcAft>
                </a:pPr>
                <a:r>
                  <a:rPr lang="en-US" sz="2800" b="1">
                    <a:latin typeface="Times New Roman" panose="02020603050405020304" pitchFamily="18" charset="0"/>
                    <a:cs typeface="Times New Roman" panose="02020603050405020304" pitchFamily="18" charset="0"/>
                  </a:rPr>
                  <a:t>Bài 8 (SGK/Trang 42) </a:t>
                </a:r>
                <a:br>
                  <a:rPr lang="en-US" sz="2800" b="1">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cs typeface="Times New Roman" panose="02020603050405020304" pitchFamily="18" charset="0"/>
                        </a:rPr>
                        <m:t>𝐶</m:t>
                      </m:r>
                      <m:r>
                        <a:rPr lang="en-US" sz="2800" b="0" i="1" smtClean="0">
                          <a:solidFill>
                            <a:schemeClr val="tx1"/>
                          </a:solidFill>
                          <a:latin typeface="Cambria Math" panose="02040503050406030204" pitchFamily="18" charset="0"/>
                          <a:cs typeface="Times New Roman" panose="02020603050405020304" pitchFamily="18" charset="0"/>
                        </a:rPr>
                        <m:t>=</m:t>
                      </m:r>
                      <m:f>
                        <m:fPr>
                          <m:ctrlPr>
                            <a:rPr lang="en-US" sz="2800" i="1" smtClean="0">
                              <a:solidFill>
                                <a:schemeClr val="tx1"/>
                              </a:solidFill>
                              <a:latin typeface="Cambria Math" panose="02040503050406030204" pitchFamily="18" charset="0"/>
                              <a:cs typeface="Times New Roman" panose="02020603050405020304" pitchFamily="18" charset="0"/>
                            </a:rPr>
                          </m:ctrlPr>
                        </m:fPr>
                        <m:num>
                          <m:r>
                            <a:rPr lang="en-US" sz="2800" b="0" i="1" smtClean="0">
                              <a:solidFill>
                                <a:schemeClr val="tx1"/>
                              </a:solidFill>
                              <a:latin typeface="Cambria Math" panose="02040503050406030204" pitchFamily="18" charset="0"/>
                              <a:cs typeface="Times New Roman" panose="02020603050405020304" pitchFamily="18" charset="0"/>
                            </a:rPr>
                            <m:t>5</m:t>
                          </m:r>
                        </m:num>
                        <m:den>
                          <m:r>
                            <a:rPr lang="en-US" sz="2800" b="0" i="1" smtClean="0">
                              <a:solidFill>
                                <a:schemeClr val="tx1"/>
                              </a:solidFill>
                              <a:latin typeface="Cambria Math" panose="02040503050406030204" pitchFamily="18" charset="0"/>
                              <a:cs typeface="Times New Roman" panose="02020603050405020304" pitchFamily="18" charset="0"/>
                            </a:rPr>
                            <m:t>9</m:t>
                          </m:r>
                        </m:den>
                      </m:f>
                      <m:d>
                        <m:dPr>
                          <m:ctrlPr>
                            <a:rPr lang="en-US" sz="2800" i="1" smtClean="0">
                              <a:solidFill>
                                <a:schemeClr val="tx1"/>
                              </a:solidFill>
                              <a:latin typeface="Cambria Math" panose="02040503050406030204" pitchFamily="18" charset="0"/>
                              <a:cs typeface="Times New Roman" panose="02020603050405020304" pitchFamily="18" charset="0"/>
                            </a:rPr>
                          </m:ctrlPr>
                        </m:dPr>
                        <m:e>
                          <m:r>
                            <a:rPr lang="en-US" sz="2800" b="0" i="1" smtClean="0">
                              <a:solidFill>
                                <a:schemeClr val="tx1"/>
                              </a:solidFill>
                              <a:latin typeface="Cambria Math" panose="02040503050406030204" pitchFamily="18" charset="0"/>
                              <a:cs typeface="Times New Roman" panose="02020603050405020304" pitchFamily="18" charset="0"/>
                            </a:rPr>
                            <m:t>𝐹</m:t>
                          </m:r>
                          <m:r>
                            <a:rPr lang="en-US" sz="2800" b="0" i="1" smtClean="0">
                              <a:solidFill>
                                <a:schemeClr val="tx1"/>
                              </a:solidFill>
                              <a:latin typeface="Cambria Math" panose="02040503050406030204" pitchFamily="18" charset="0"/>
                              <a:cs typeface="Times New Roman" panose="02020603050405020304" pitchFamily="18" charset="0"/>
                            </a:rPr>
                            <m:t>−32</m:t>
                          </m:r>
                        </m:e>
                      </m:d>
                    </m:oMath>
                  </m:oMathPara>
                </a14:m>
                <a:br>
                  <a:rPr lang="en-US" sz="2800">
                    <a:solidFill>
                      <a:schemeClr val="tx1"/>
                    </a:solidFill>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b) </a:t>
                </a:r>
                <a:r>
                  <a:rPr lang="en-US" sz="2800">
                    <a:latin typeface="Times New Roman" panose="02020603050405020304" pitchFamily="18" charset="0"/>
                    <a:cs typeface="Times New Roman" panose="02020603050405020304" pitchFamily="18" charset="0"/>
                  </a:rPr>
                  <a:t>Nhiệt độ ngoài trời của một ngày mùa hè ít nhất là </a:t>
                </a:r>
                <a14:m>
                  <m:oMath xmlns:m="http://schemas.openxmlformats.org/officeDocument/2006/math">
                    <m:sSup>
                      <m:sSupPr>
                        <m:ctrlPr>
                          <a:rPr lang="en-US" sz="2800" i="1">
                            <a:latin typeface="Cambria Math" panose="02040503050406030204" pitchFamily="18" charset="0"/>
                            <a:cs typeface="Times New Roman" panose="02020603050405020304" pitchFamily="18" charset="0"/>
                          </a:rPr>
                        </m:ctrlPr>
                      </m:sSupPr>
                      <m:e>
                        <m:r>
                          <a:rPr lang="en-US" sz="2800" i="1">
                            <a:latin typeface="Cambria Math" panose="02040503050406030204" pitchFamily="18" charset="0"/>
                            <a:cs typeface="Times New Roman" panose="02020603050405020304" pitchFamily="18" charset="0"/>
                          </a:rPr>
                          <m:t>95</m:t>
                        </m:r>
                      </m:e>
                      <m:sup>
                        <m:r>
                          <a:rPr lang="en-US" sz="2800" i="1">
                            <a:latin typeface="Cambria Math" panose="02040503050406030204" pitchFamily="18" charset="0"/>
                            <a:cs typeface="Times New Roman" panose="02020603050405020304" pitchFamily="18" charset="0"/>
                          </a:rPr>
                          <m:t>𝑜</m:t>
                        </m:r>
                      </m:sup>
                    </m:sSup>
                    <m:r>
                      <a:rPr lang="en-US" sz="2800" i="1">
                        <a:latin typeface="Cambria Math" panose="02040503050406030204" pitchFamily="18" charset="0"/>
                        <a:cs typeface="Times New Roman" panose="02020603050405020304" pitchFamily="18" charset="0"/>
                      </a:rPr>
                      <m:t>𝐹</m:t>
                    </m:r>
                  </m:oMath>
                </a14:m>
                <a:r>
                  <a:rPr lang="en-US" sz="2800">
                    <a:solidFill>
                      <a:schemeClr val="tx1"/>
                    </a:solidFill>
                    <a:latin typeface="Times New Roman" panose="02020603050405020304" pitchFamily="18" charset="0"/>
                    <a:cs typeface="Times New Roman" panose="02020603050405020304" pitchFamily="18" charset="0"/>
                  </a:rPr>
                  <a:t> nên ta có</a:t>
                </a:r>
                <a:br>
                  <a:rPr lang="en-US" sz="2800">
                    <a:solidFill>
                      <a:schemeClr val="tx1"/>
                    </a:solidFill>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cs typeface="Times New Roman" panose="02020603050405020304" pitchFamily="18" charset="0"/>
                        </a:rPr>
                        <m:t>𝐹</m:t>
                      </m:r>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cs typeface="Times New Roman" panose="02020603050405020304" pitchFamily="18" charset="0"/>
                        </a:rPr>
                        <m:t>95</m:t>
                      </m:r>
                    </m:oMath>
                    <m:oMath xmlns:m="http://schemas.openxmlformats.org/officeDocument/2006/math">
                      <m:r>
                        <a:rPr lang="en-US" sz="2800" i="1">
                          <a:latin typeface="Cambria Math" panose="02040503050406030204" pitchFamily="18" charset="0"/>
                          <a:cs typeface="Times New Roman" panose="02020603050405020304" pitchFamily="18" charset="0"/>
                        </a:rPr>
                        <m:t>𝐹</m:t>
                      </m:r>
                      <m:r>
                        <a:rPr lang="en-US" sz="2800" i="1">
                          <a:latin typeface="Cambria Math" panose="02040503050406030204" pitchFamily="18" charset="0"/>
                          <a:cs typeface="Times New Roman" panose="02020603050405020304" pitchFamily="18" charset="0"/>
                        </a:rPr>
                        <m:t>−32≥95−</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32</m:t>
                      </m:r>
                    </m:oMath>
                    <m:oMath xmlns:m="http://schemas.openxmlformats.org/officeDocument/2006/math">
                      <m:r>
                        <a:rPr lang="en-US" sz="2800" i="1">
                          <a:latin typeface="Cambria Math" panose="02040503050406030204" pitchFamily="18" charset="0"/>
                          <a:cs typeface="Times New Roman" panose="02020603050405020304" pitchFamily="18" charset="0"/>
                        </a:rPr>
                        <m:t>𝐹</m:t>
                      </m:r>
                      <m:r>
                        <a:rPr lang="en-US" sz="2800" b="0" i="1" smtClean="0">
                          <a:latin typeface="Cambria Math" panose="02040503050406030204" pitchFamily="18" charset="0"/>
                          <a:cs typeface="Times New Roman" panose="02020603050405020304" pitchFamily="18" charset="0"/>
                        </a:rPr>
                        <m:t>−32</m:t>
                      </m:r>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63</m:t>
                      </m:r>
                    </m:oMath>
                    <m:oMath xmlns:m="http://schemas.openxmlformats.org/officeDocument/2006/math">
                      <m:f>
                        <m:fPr>
                          <m:ctrlPr>
                            <a:rPr lang="en-US" sz="2800" i="1">
                              <a:latin typeface="Cambria Math" panose="02040503050406030204" pitchFamily="18" charset="0"/>
                              <a:cs typeface="Times New Roman" panose="02020603050405020304" pitchFamily="18" charset="0"/>
                            </a:rPr>
                          </m:ctrlPr>
                        </m:fPr>
                        <m:num>
                          <m:r>
                            <a:rPr lang="en-US" sz="2800" i="1">
                              <a:latin typeface="Cambria Math" panose="02040503050406030204" pitchFamily="18" charset="0"/>
                              <a:cs typeface="Times New Roman" panose="02020603050405020304" pitchFamily="18" charset="0"/>
                            </a:rPr>
                            <m:t>5</m:t>
                          </m:r>
                        </m:num>
                        <m:den>
                          <m:r>
                            <a:rPr lang="en-US" sz="2800" i="1">
                              <a:latin typeface="Cambria Math" panose="02040503050406030204" pitchFamily="18" charset="0"/>
                              <a:cs typeface="Times New Roman" panose="02020603050405020304" pitchFamily="18" charset="0"/>
                            </a:rPr>
                            <m:t>9</m:t>
                          </m:r>
                        </m:den>
                      </m:f>
                      <m:d>
                        <m:dPr>
                          <m:ctrlPr>
                            <a:rPr lang="en-US" sz="2800" i="1">
                              <a:latin typeface="Cambria Math" panose="02040503050406030204" pitchFamily="18" charset="0"/>
                              <a:cs typeface="Times New Roman" panose="02020603050405020304" pitchFamily="18" charset="0"/>
                            </a:rPr>
                          </m:ctrlPr>
                        </m:dPr>
                        <m:e>
                          <m:r>
                            <a:rPr lang="en-US" sz="2800" i="1">
                              <a:latin typeface="Cambria Math" panose="02040503050406030204" pitchFamily="18" charset="0"/>
                              <a:cs typeface="Times New Roman" panose="02020603050405020304" pitchFamily="18" charset="0"/>
                            </a:rPr>
                            <m:t>𝐹</m:t>
                          </m:r>
                          <m:r>
                            <a:rPr lang="en-US" sz="2800" i="1">
                              <a:latin typeface="Cambria Math" panose="02040503050406030204" pitchFamily="18" charset="0"/>
                              <a:cs typeface="Times New Roman" panose="02020603050405020304" pitchFamily="18" charset="0"/>
                            </a:rPr>
                            <m:t>−32</m:t>
                          </m:r>
                        </m:e>
                      </m:d>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63.</m:t>
                      </m:r>
                      <m:f>
                        <m:fPr>
                          <m:ctrlPr>
                            <a:rPr lang="en-US" sz="2800" b="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en-US" sz="2800" b="0" i="1" smtClean="0">
                              <a:latin typeface="Cambria Math" panose="02040503050406030204" pitchFamily="18" charset="0"/>
                              <a:ea typeface="Cambria Math" panose="02040503050406030204" pitchFamily="18" charset="0"/>
                              <a:cs typeface="Times New Roman" panose="02020603050405020304" pitchFamily="18" charset="0"/>
                            </a:rPr>
                            <m:t>5</m:t>
                          </m:r>
                        </m:num>
                        <m:den>
                          <m:r>
                            <a:rPr lang="en-US" sz="2800" b="0" i="1" smtClean="0">
                              <a:latin typeface="Cambria Math" panose="02040503050406030204" pitchFamily="18" charset="0"/>
                              <a:ea typeface="Cambria Math" panose="02040503050406030204" pitchFamily="18" charset="0"/>
                              <a:cs typeface="Times New Roman" panose="02020603050405020304" pitchFamily="18" charset="0"/>
                            </a:rPr>
                            <m:t>9</m:t>
                          </m:r>
                        </m:den>
                      </m:f>
                    </m:oMath>
                    <m:oMath xmlns:m="http://schemas.openxmlformats.org/officeDocument/2006/math">
                      <m:f>
                        <m:fPr>
                          <m:ctrlPr>
                            <a:rPr lang="en-US" sz="2800" i="1">
                              <a:latin typeface="Cambria Math" panose="02040503050406030204" pitchFamily="18" charset="0"/>
                              <a:cs typeface="Times New Roman" panose="02020603050405020304" pitchFamily="18" charset="0"/>
                            </a:rPr>
                          </m:ctrlPr>
                        </m:fPr>
                        <m:num>
                          <m:r>
                            <a:rPr lang="en-US" sz="2800" i="1">
                              <a:latin typeface="Cambria Math" panose="02040503050406030204" pitchFamily="18" charset="0"/>
                              <a:cs typeface="Times New Roman" panose="02020603050405020304" pitchFamily="18" charset="0"/>
                            </a:rPr>
                            <m:t>5</m:t>
                          </m:r>
                        </m:num>
                        <m:den>
                          <m:r>
                            <a:rPr lang="en-US" sz="2800" i="1">
                              <a:latin typeface="Cambria Math" panose="02040503050406030204" pitchFamily="18" charset="0"/>
                              <a:cs typeface="Times New Roman" panose="02020603050405020304" pitchFamily="18" charset="0"/>
                            </a:rPr>
                            <m:t>9</m:t>
                          </m:r>
                        </m:den>
                      </m:f>
                      <m:d>
                        <m:dPr>
                          <m:ctrlPr>
                            <a:rPr lang="en-US" sz="2800" i="1">
                              <a:latin typeface="Cambria Math" panose="02040503050406030204" pitchFamily="18" charset="0"/>
                              <a:cs typeface="Times New Roman" panose="02020603050405020304" pitchFamily="18" charset="0"/>
                            </a:rPr>
                          </m:ctrlPr>
                        </m:dPr>
                        <m:e>
                          <m:r>
                            <a:rPr lang="en-US" sz="2800" i="1">
                              <a:latin typeface="Cambria Math" panose="02040503050406030204" pitchFamily="18" charset="0"/>
                              <a:cs typeface="Times New Roman" panose="02020603050405020304" pitchFamily="18" charset="0"/>
                            </a:rPr>
                            <m:t>𝐹</m:t>
                          </m:r>
                          <m:r>
                            <a:rPr lang="en-US" sz="2800" i="1">
                              <a:latin typeface="Cambria Math" panose="02040503050406030204" pitchFamily="18" charset="0"/>
                              <a:cs typeface="Times New Roman" panose="02020603050405020304" pitchFamily="18" charset="0"/>
                            </a:rPr>
                            <m:t>−32</m:t>
                          </m:r>
                        </m:e>
                      </m:d>
                      <m:r>
                        <a:rPr lang="en-US" sz="2800" i="1">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35</m:t>
                      </m:r>
                    </m:oMath>
                    <m:oMath xmlns:m="http://schemas.openxmlformats.org/officeDocument/2006/math">
                      <m:r>
                        <m:rPr>
                          <m:sty m:val="p"/>
                        </m:rPr>
                        <a:rPr lang="en-US" sz="2800">
                          <a:latin typeface="Cambria Math" panose="02040503050406030204" pitchFamily="18" charset="0"/>
                          <a:ea typeface="Cambria Math" panose="02040503050406030204" pitchFamily="18" charset="0"/>
                          <a:cs typeface="Times New Roman" panose="02020603050405020304" pitchFamily="18" charset="0"/>
                        </a:rPr>
                        <m:t>C</m:t>
                      </m:r>
                      <m:r>
                        <a:rPr lang="en-US" sz="2800" i="1" smtClean="0">
                          <a:latin typeface="Cambria Math" panose="02040503050406030204" pitchFamily="18" charset="0"/>
                          <a:ea typeface="Cambria Math" panose="02040503050406030204" pitchFamily="18" charset="0"/>
                          <a:cs typeface="Times New Roman" panose="02020603050405020304" pitchFamily="18" charset="0"/>
                        </a:rPr>
                        <m:t>≥</m:t>
                      </m:r>
                      <m:r>
                        <a:rPr lang="en-US" sz="2800" b="0" i="1" smtClean="0">
                          <a:latin typeface="Cambria Math" panose="02040503050406030204" pitchFamily="18" charset="0"/>
                          <a:ea typeface="Cambria Math" panose="02040503050406030204" pitchFamily="18" charset="0"/>
                          <a:cs typeface="Times New Roman" panose="02020603050405020304" pitchFamily="18" charset="0"/>
                        </a:rPr>
                        <m:t>35</m:t>
                      </m:r>
                    </m:oMath>
                  </m:oMathPara>
                </a14:m>
                <a:br>
                  <a:rPr lang="en-US" sz="2800" b="0">
                    <a:latin typeface="Times New Roman" panose="02020603050405020304" pitchFamily="18" charset="0"/>
                    <a:ea typeface="Cambria Math" panose="02040503050406030204" pitchFamily="18" charset="0"/>
                    <a:cs typeface="Times New Roman" panose="02020603050405020304" pitchFamily="18" charset="0"/>
                  </a:rPr>
                </a:br>
                <a:br>
                  <a:rPr lang="en-US" sz="2800" b="0">
                    <a:latin typeface="Times New Roman" panose="02020603050405020304" pitchFamily="18" charset="0"/>
                    <a:cs typeface="Times New Roman" panose="02020603050405020304" pitchFamily="18" charset="0"/>
                  </a:rPr>
                </a:br>
                <a:r>
                  <a:rPr lang="en-US" sz="2800" b="0">
                    <a:latin typeface="Times New Roman" panose="02020603050405020304" pitchFamily="18" charset="0"/>
                    <a:cs typeface="Times New Roman" panose="02020603050405020304" pitchFamily="18" charset="0"/>
                  </a:rPr>
                  <a:t>Vậy </a:t>
                </a:r>
                <a:r>
                  <a:rPr lang="en-US" sz="2800">
                    <a:latin typeface="Times New Roman" panose="02020603050405020304" pitchFamily="18" charset="0"/>
                    <a:cs typeface="Times New Roman" panose="02020603050405020304" pitchFamily="18" charset="0"/>
                  </a:rPr>
                  <a:t>nhiệt độ ngoài trời của một ngày mùa hè ít nhất là </a:t>
                </a:r>
                <a14:m>
                  <m:oMath xmlns:m="http://schemas.openxmlformats.org/officeDocument/2006/math">
                    <m:sSup>
                      <m:sSupPr>
                        <m:ctrlPr>
                          <a:rPr lang="en-US" sz="2800" i="1">
                            <a:latin typeface="Cambria Math" panose="02040503050406030204" pitchFamily="18" charset="0"/>
                            <a:cs typeface="Times New Roman" panose="02020603050405020304" pitchFamily="18" charset="0"/>
                          </a:rPr>
                        </m:ctrlPr>
                      </m:sSupPr>
                      <m:e>
                        <m:r>
                          <a:rPr lang="en-US" sz="2800" b="0" i="1" smtClean="0">
                            <a:latin typeface="Cambria Math" panose="02040503050406030204" pitchFamily="18" charset="0"/>
                            <a:cs typeface="Times New Roman" panose="02020603050405020304" pitchFamily="18" charset="0"/>
                          </a:rPr>
                          <m:t>35</m:t>
                        </m:r>
                      </m:e>
                      <m:sup>
                        <m:r>
                          <a:rPr lang="en-US" sz="2800" i="1">
                            <a:latin typeface="Cambria Math" panose="02040503050406030204" pitchFamily="18" charset="0"/>
                            <a:cs typeface="Times New Roman" panose="02020603050405020304" pitchFamily="18" charset="0"/>
                          </a:rPr>
                          <m:t>𝑜</m:t>
                        </m:r>
                      </m:sup>
                    </m:sSup>
                    <m:r>
                      <a:rPr lang="en-US" sz="2800" b="0" i="1" smtClean="0">
                        <a:latin typeface="Cambria Math" panose="02040503050406030204" pitchFamily="18" charset="0"/>
                        <a:cs typeface="Times New Roman" panose="02020603050405020304" pitchFamily="18" charset="0"/>
                      </a:rPr>
                      <m:t>𝐶</m:t>
                    </m:r>
                  </m:oMath>
                </a14:m>
                <a:r>
                  <a:rPr lang="en-US" sz="2800">
                    <a:latin typeface="Times New Roman" panose="02020603050405020304" pitchFamily="18" charset="0"/>
                    <a:cs typeface="Times New Roman" panose="02020603050405020304" pitchFamily="18" charset="0"/>
                  </a:rPr>
                  <a:t>. </a:t>
                </a:r>
                <a:br>
                  <a:rPr lang="en-US" sz="2800" b="0">
                    <a:latin typeface="Times New Roman" panose="02020603050405020304" pitchFamily="18" charset="0"/>
                    <a:cs typeface="Times New Roman" panose="02020603050405020304" pitchFamily="18" charset="0"/>
                  </a:rPr>
                </a:br>
                <a:br>
                  <a:rPr lang="en-US" sz="2800">
                    <a:solidFill>
                      <a:schemeClr val="tx1"/>
                    </a:solidFill>
                    <a:latin typeface="Times New Roman" panose="02020603050405020304" pitchFamily="18" charset="0"/>
                    <a:cs typeface="Times New Roman" panose="02020603050405020304" pitchFamily="18" charset="0"/>
                  </a:rPr>
                </a:br>
                <a:endParaRPr lang="en-US" sz="2800" dirty="0">
                  <a:solidFill>
                    <a:schemeClr val="accent5">
                      <a:lumMod val="50000"/>
                    </a:schemeClr>
                  </a:solidFill>
                  <a:latin typeface="Times New Roman" panose="02020603050405020304" pitchFamily="18" charset="0"/>
                  <a:cs typeface="Times New Roman" panose="02020603050405020304" pitchFamily="18" charset="0"/>
                </a:endParaRPr>
              </a:p>
            </p:txBody>
          </p:sp>
        </mc:Choice>
        <mc:Fallback>
          <p:sp>
            <p:nvSpPr>
              <p:cNvPr id="18" name="Title 1">
                <a:extLst>
                  <a:ext uri="{FF2B5EF4-FFF2-40B4-BE49-F238E27FC236}">
                    <a16:creationId xmlns:a16="http://schemas.microsoft.com/office/drawing/2014/main" id="{10742257-3980-4551-868A-26DC3CB821EE}"/>
                  </a:ext>
                </a:extLst>
              </p:cNvPr>
              <p:cNvSpPr>
                <a:spLocks noGrp="1" noRot="1" noChangeAspect="1" noMove="1" noResize="1" noEditPoints="1" noAdjustHandles="1" noChangeArrowheads="1" noChangeShapeType="1" noTextEdit="1"/>
              </p:cNvSpPr>
              <p:nvPr>
                <p:ph type="title"/>
              </p:nvPr>
            </p:nvSpPr>
            <p:spPr>
              <a:xfrm>
                <a:off x="339739" y="1378726"/>
                <a:ext cx="10578470" cy="5411109"/>
              </a:xfrm>
              <a:blipFill>
                <a:blip r:embed="rId3"/>
                <a:stretch>
                  <a:fillRect l="-980" t="-7095"/>
                </a:stretch>
              </a:blipFill>
            </p:spPr>
            <p:txBody>
              <a:bodyPr/>
              <a:lstStyle/>
              <a:p>
                <a:r>
                  <a:rPr lang="en-US">
                    <a:noFill/>
                  </a:rPr>
                  <a:t> </a:t>
                </a:r>
              </a:p>
            </p:txBody>
          </p:sp>
        </mc:Fallback>
      </mc:AlternateContent>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5250055"/>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3457968"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3297282" cy="584775"/>
          </a:xfrm>
          <a:prstGeom prst="rect">
            <a:avLst/>
          </a:prstGeom>
          <a:noFill/>
        </p:spPr>
        <p:txBody>
          <a:bodyPr wrap="square">
            <a:spAutoFit/>
          </a:bodyPr>
          <a:lstStyle/>
          <a:p>
            <a:r>
              <a:rPr lang="en-US" sz="3200" b="1">
                <a:solidFill>
                  <a:srgbClr val="FF0000"/>
                </a:solidFill>
                <a:latin typeface="Times New Roman" panose="02020603050405020304" pitchFamily="18" charset="0"/>
                <a:cs typeface="Times New Roman" panose="02020603050405020304" pitchFamily="18" charset="0"/>
              </a:rPr>
              <a:t>Bài toán thực tế</a:t>
            </a:r>
            <a:endParaRPr lang="en-US" sz="4400" dirty="0">
              <a:solidFill>
                <a:srgbClr val="C55A11"/>
              </a:solidFill>
              <a:latin typeface="Times New Roman" panose="02020603050405020304" pitchFamily="18" charset="0"/>
              <a:cs typeface="Times New Roman" panose="02020603050405020304" pitchFamily="18" charset="0"/>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25720" y="841519"/>
            <a:ext cx="10578470" cy="2402006"/>
          </a:xfrm>
        </p:spPr>
        <p:txBody>
          <a:bodyPr>
            <a:normAutofit/>
          </a:bodyPr>
          <a:lstStyle/>
          <a:p>
            <a:pPr>
              <a:lnSpc>
                <a:spcPct val="100000"/>
              </a:lnSpc>
              <a:spcBef>
                <a:spcPts val="600"/>
              </a:spcBef>
              <a:spcAft>
                <a:spcPts val="600"/>
              </a:spcAft>
            </a:pPr>
            <a:r>
              <a:rPr lang="en-US" sz="2800" b="1">
                <a:latin typeface="Times New Roman" panose="02020603050405020304" pitchFamily="18" charset="0"/>
                <a:cs typeface="Times New Roman" panose="02020603050405020304" pitchFamily="18" charset="0"/>
              </a:rPr>
              <a:t>Bài 9 (SGK/Trang 43). </a:t>
            </a:r>
            <a:r>
              <a:rPr lang="en-US" sz="2800">
                <a:latin typeface="Times New Roman" panose="02020603050405020304" pitchFamily="18" charset="0"/>
                <a:cs typeface="Times New Roman" panose="02020603050405020304" pitchFamily="18" charset="0"/>
              </a:rPr>
              <a:t>Một nhà máy sản xuất xi măng mỗi ngày đều sản xuất được 100 tấn xi măng. Lượng xi măng tồn trong kho của nha máy là 300 tấn. Hỏi nhà máy đó cần ít nhất bao nhiêu ngày để có thể xuất đi 15 300 tấn xi măng (tính cả lượng xi măng tồn trong kho)? </a:t>
            </a:r>
            <a:br>
              <a:rPr lang="en-US" sz="2800">
                <a:latin typeface="Times New Roman" panose="02020603050405020304" pitchFamily="18" charset="0"/>
                <a:cs typeface="Times New Roman" panose="02020603050405020304" pitchFamily="18" charset="0"/>
              </a:rPr>
            </a:br>
            <a:endParaRPr lang="en-US" sz="2800"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2">
            <a:extLst>
              <a:ext uri="{FF2B5EF4-FFF2-40B4-BE49-F238E27FC236}">
                <a16:creationId xmlns:a16="http://schemas.microsoft.com/office/drawing/2014/main" id="{E5EF5B68-036D-02C6-50A8-55E520E5D4A7}"/>
              </a:ext>
            </a:extLst>
          </p:cNvPr>
          <p:cNvSpPr>
            <a:spLocks noChangeArrowheads="1"/>
          </p:cNvSpPr>
          <p:nvPr/>
        </p:nvSpPr>
        <p:spPr bwMode="auto">
          <a:xfrm>
            <a:off x="919382" y="3617569"/>
            <a:ext cx="922880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1"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Lời giải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 ngày ít nhất nhà máy cần để xuất đi 15300 tấn xuy măng là:</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p:txBody>
      </p:sp>
      <p:graphicFrame>
        <p:nvGraphicFramePr>
          <p:cNvPr id="10" name="Object 9">
            <a:extLst>
              <a:ext uri="{FF2B5EF4-FFF2-40B4-BE49-F238E27FC236}">
                <a16:creationId xmlns:a16="http://schemas.microsoft.com/office/drawing/2014/main" id="{CA65F1E7-DE77-F15E-D55E-02616D1BD825}"/>
              </a:ext>
            </a:extLst>
          </p:cNvPr>
          <p:cNvGraphicFramePr>
            <a:graphicFrameLocks noChangeAspect="1"/>
          </p:cNvGraphicFramePr>
          <p:nvPr>
            <p:extLst>
              <p:ext uri="{D42A27DB-BD31-4B8C-83A1-F6EECF244321}">
                <p14:modId xmlns:p14="http://schemas.microsoft.com/office/powerpoint/2010/main" val="794031685"/>
              </p:ext>
            </p:extLst>
          </p:nvPr>
        </p:nvGraphicFramePr>
        <p:xfrm>
          <a:off x="4146522" y="4573067"/>
          <a:ext cx="2796218" cy="959896"/>
        </p:xfrm>
        <a:graphic>
          <a:graphicData uri="http://schemas.openxmlformats.org/presentationml/2006/ole">
            <mc:AlternateContent xmlns:mc="http://schemas.openxmlformats.org/markup-compatibility/2006">
              <mc:Choice xmlns:v="urn:schemas-microsoft-com:vml" Requires="v">
                <p:oleObj name="Equation" r:id="rId3" imgW="1269449" imgH="431613" progId="Equation.DSMT4">
                  <p:embed/>
                </p:oleObj>
              </mc:Choice>
              <mc:Fallback>
                <p:oleObj name="Equation" r:id="rId3" imgW="1269449" imgH="431613" progId="Equation.DSMT4">
                  <p:embed/>
                  <p:pic>
                    <p:nvPicPr>
                      <p:cNvPr id="10" name="Object 9">
                        <a:extLst>
                          <a:ext uri="{FF2B5EF4-FFF2-40B4-BE49-F238E27FC236}">
                            <a16:creationId xmlns:a16="http://schemas.microsoft.com/office/drawing/2014/main" id="{CA65F1E7-DE77-F15E-D55E-02616D1BD8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6522" y="4573067"/>
                        <a:ext cx="2796218" cy="959896"/>
                      </a:xfrm>
                      <a:prstGeom prst="rect">
                        <a:avLst/>
                      </a:prstGeom>
                      <a:noFill/>
                    </p:spPr>
                  </p:pic>
                </p:oleObj>
              </mc:Fallback>
            </mc:AlternateContent>
          </a:graphicData>
        </a:graphic>
      </p:graphicFrame>
      <p:sp>
        <p:nvSpPr>
          <p:cNvPr id="11" name="Rectangle 3">
            <a:extLst>
              <a:ext uri="{FF2B5EF4-FFF2-40B4-BE49-F238E27FC236}">
                <a16:creationId xmlns:a16="http://schemas.microsoft.com/office/drawing/2014/main" id="{E97E15B1-CF47-9B8B-7BF2-8D7F6593E988}"/>
              </a:ext>
            </a:extLst>
          </p:cNvPr>
          <p:cNvSpPr>
            <a:spLocks noChangeArrowheads="1"/>
          </p:cNvSpPr>
          <p:nvPr/>
        </p:nvSpPr>
        <p:spPr bwMode="auto">
          <a:xfrm>
            <a:off x="6852078" y="4740954"/>
            <a:ext cx="121219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(ngày)</a:t>
            </a:r>
            <a:endParaRPr kumimoji="0" lang="en-US" altLang="en-US"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981296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ircle(in)">
                                      <p:cBhvr>
                                        <p:cTn id="1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3457968"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3297282" cy="584775"/>
          </a:xfrm>
          <a:prstGeom prst="rect">
            <a:avLst/>
          </a:prstGeom>
          <a:noFill/>
        </p:spPr>
        <p:txBody>
          <a:bodyPr wrap="square">
            <a:spAutoFit/>
          </a:bodyPr>
          <a:lstStyle/>
          <a:p>
            <a:r>
              <a:rPr lang="en-US" sz="3200" b="1">
                <a:solidFill>
                  <a:srgbClr val="FF0000"/>
                </a:solidFill>
                <a:latin typeface="Times New Roman" panose="02020603050405020304" pitchFamily="18" charset="0"/>
                <a:cs typeface="Times New Roman" panose="02020603050405020304" pitchFamily="18" charset="0"/>
              </a:rPr>
              <a:t>Bài toán thực tế</a:t>
            </a:r>
            <a:endParaRPr lang="en-US" sz="4400" dirty="0">
              <a:solidFill>
                <a:srgbClr val="C55A11"/>
              </a:solidFill>
              <a:latin typeface="Times New Roman" panose="02020603050405020304" pitchFamily="18" charset="0"/>
              <a:cs typeface="Times New Roman" panose="02020603050405020304" pitchFamily="18" charset="0"/>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46087" y="926144"/>
            <a:ext cx="10578470" cy="2838646"/>
          </a:xfrm>
        </p:spPr>
        <p:txBody>
          <a:bodyPr>
            <a:noAutofit/>
          </a:bodyPr>
          <a:lstStyle/>
          <a:p>
            <a:pPr>
              <a:lnSpc>
                <a:spcPct val="100000"/>
              </a:lnSpc>
              <a:spcBef>
                <a:spcPts val="600"/>
              </a:spcBef>
              <a:spcAft>
                <a:spcPts val="600"/>
              </a:spcAft>
            </a:pPr>
            <a:r>
              <a:rPr lang="en-US" sz="2800" b="1">
                <a:latin typeface="Times New Roman" panose="02020603050405020304" pitchFamily="18" charset="0"/>
                <a:cs typeface="Times New Roman" panose="02020603050405020304" pitchFamily="18" charset="0"/>
              </a:rPr>
              <a:t>Bài 10 (SGK/Trang 43). </a:t>
            </a:r>
            <a:r>
              <a:rPr lang="en-US" sz="2800">
                <a:latin typeface="Times New Roman" panose="02020603050405020304" pitchFamily="18" charset="0"/>
                <a:cs typeface="Times New Roman" panose="02020603050405020304" pitchFamily="18" charset="0"/>
              </a:rPr>
              <a:t>Đến ngày 31/12/2022, gia đinh bác Hoa đã tiết kiệm được số tiền là 250 triệu đồng. Sau thời điểm đó, mỗi tháng gia đình bác Hoa đều tiết kiệm được 10 triệu đồng. Gia đình bác Hoa dự định mua một chiếc ô tô tải nhỏ để vận chuyển hàng hoá với giá tối thiểu là 370 triệu đồng. Hỏi sau ít nhất bao nhiêu tháng gia đình bác Hoa có thể mua được chiếc ô tô tải đó bằng số tiền tiết kiệm được? </a:t>
            </a:r>
            <a:br>
              <a:rPr lang="en-US" sz="2800">
                <a:latin typeface="Times New Roman" panose="02020603050405020304" pitchFamily="18" charset="0"/>
                <a:cs typeface="Times New Roman" panose="02020603050405020304" pitchFamily="18" charset="0"/>
              </a:rPr>
            </a:br>
            <a:endParaRPr lang="en-US" sz="2800"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8D9DCA49-F762-FB87-9A2D-679DDCFD41FD}"/>
              </a:ext>
            </a:extLst>
          </p:cNvPr>
          <p:cNvSpPr>
            <a:spLocks noChangeArrowheads="1"/>
          </p:cNvSpPr>
          <p:nvPr/>
        </p:nvSpPr>
        <p:spPr bwMode="auto">
          <a:xfrm>
            <a:off x="1519611" y="3614297"/>
            <a:ext cx="800732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1"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Lời giải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 tháng ít nhất để gia đình bác Hoa mua được ô tô là:</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p:txBody>
      </p:sp>
      <p:graphicFrame>
        <p:nvGraphicFramePr>
          <p:cNvPr id="5" name="Object 4">
            <a:extLst>
              <a:ext uri="{FF2B5EF4-FFF2-40B4-BE49-F238E27FC236}">
                <a16:creationId xmlns:a16="http://schemas.microsoft.com/office/drawing/2014/main" id="{F59275C7-76D9-B2DD-73C6-ED667AE44CAA}"/>
              </a:ext>
            </a:extLst>
          </p:cNvPr>
          <p:cNvGraphicFramePr>
            <a:graphicFrameLocks noChangeAspect="1"/>
          </p:cNvGraphicFramePr>
          <p:nvPr>
            <p:extLst>
              <p:ext uri="{D42A27DB-BD31-4B8C-83A1-F6EECF244321}">
                <p14:modId xmlns:p14="http://schemas.microsoft.com/office/powerpoint/2010/main" val="595732158"/>
              </p:ext>
            </p:extLst>
          </p:nvPr>
        </p:nvGraphicFramePr>
        <p:xfrm>
          <a:off x="3960043" y="4557690"/>
          <a:ext cx="2092809" cy="883204"/>
        </p:xfrm>
        <a:graphic>
          <a:graphicData uri="http://schemas.openxmlformats.org/presentationml/2006/ole">
            <mc:AlternateContent xmlns:mc="http://schemas.openxmlformats.org/markup-compatibility/2006">
              <mc:Choice xmlns:v="urn:schemas-microsoft-com:vml" Requires="v">
                <p:oleObj name="Equation" r:id="rId3" imgW="1028254" imgH="431613" progId="Equation.DSMT4">
                  <p:embed/>
                </p:oleObj>
              </mc:Choice>
              <mc:Fallback>
                <p:oleObj name="Equation" r:id="rId3" imgW="1028254" imgH="431613" progId="Equation.DSMT4">
                  <p:embed/>
                  <p:pic>
                    <p:nvPicPr>
                      <p:cNvPr id="5" name="Object 4">
                        <a:extLst>
                          <a:ext uri="{FF2B5EF4-FFF2-40B4-BE49-F238E27FC236}">
                            <a16:creationId xmlns:a16="http://schemas.microsoft.com/office/drawing/2014/main" id="{F59275C7-76D9-B2DD-73C6-ED667AE44C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0043" y="4557690"/>
                        <a:ext cx="2092809" cy="883204"/>
                      </a:xfrm>
                      <a:prstGeom prst="rect">
                        <a:avLst/>
                      </a:prstGeom>
                      <a:noFill/>
                    </p:spPr>
                  </p:pic>
                </p:oleObj>
              </mc:Fallback>
            </mc:AlternateContent>
          </a:graphicData>
        </a:graphic>
      </p:graphicFrame>
      <p:sp>
        <p:nvSpPr>
          <p:cNvPr id="6" name="Rectangle 3">
            <a:extLst>
              <a:ext uri="{FF2B5EF4-FFF2-40B4-BE49-F238E27FC236}">
                <a16:creationId xmlns:a16="http://schemas.microsoft.com/office/drawing/2014/main" id="{D89AACDB-DAF8-CCB0-E181-B35D5EB92FA9}"/>
              </a:ext>
            </a:extLst>
          </p:cNvPr>
          <p:cNvSpPr>
            <a:spLocks noChangeArrowheads="1"/>
          </p:cNvSpPr>
          <p:nvPr/>
        </p:nvSpPr>
        <p:spPr bwMode="auto">
          <a:xfrm>
            <a:off x="6088892" y="4706246"/>
            <a:ext cx="122180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(tháng)</a:t>
            </a:r>
            <a:endParaRPr kumimoji="0" lang="en-US" altLang="en-US"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4680740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93597" y="872956"/>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27" name="TextBox 26">
            <a:extLst>
              <a:ext uri="{FF2B5EF4-FFF2-40B4-BE49-F238E27FC236}">
                <a16:creationId xmlns:a16="http://schemas.microsoft.com/office/drawing/2014/main" id="{CE530CE9-79B6-4A34-9DE8-7F769B44A120}"/>
              </a:ext>
            </a:extLst>
          </p:cNvPr>
          <p:cNvSpPr txBox="1"/>
          <p:nvPr/>
        </p:nvSpPr>
        <p:spPr>
          <a:xfrm>
            <a:off x="2264808" y="2438592"/>
            <a:ext cx="7638685" cy="1693028"/>
          </a:xfrm>
          <a:prstGeom prst="rect">
            <a:avLst/>
          </a:prstGeom>
          <a:noFill/>
        </p:spPr>
        <p:txBody>
          <a:bodyPr wrap="square">
            <a:spAutoFit/>
          </a:bodyPr>
          <a:lstStyle/>
          <a:p>
            <a:pPr algn="just">
              <a:lnSpc>
                <a:spcPct val="115000"/>
              </a:lnSpc>
              <a:spcBef>
                <a:spcPts val="600"/>
              </a:spcBef>
              <a:spcAft>
                <a:spcPts val="600"/>
              </a:spcAft>
            </a:pPr>
            <a:r>
              <a:rPr lang="vi-VN" sz="2800">
                <a:solidFill>
                  <a:schemeClr val="accent1">
                    <a:lumMod val="75000"/>
                  </a:schemeClr>
                </a:solidFill>
                <a:effectLst/>
                <a:latin typeface="Times New Roman" panose="02020603050405020304" pitchFamily="18" charset="0"/>
                <a:ea typeface="Calibri" panose="020F0502020204030204" pitchFamily="34" charset="0"/>
              </a:rPr>
              <a:t>- </a:t>
            </a:r>
            <a:r>
              <a:rPr lang="en-US" sz="2800">
                <a:solidFill>
                  <a:schemeClr val="accent1">
                    <a:lumMod val="75000"/>
                  </a:schemeClr>
                </a:solidFill>
                <a:effectLst/>
                <a:latin typeface="Times New Roman" panose="02020603050405020304" pitchFamily="18" charset="0"/>
                <a:ea typeface="Calibri" panose="020F0502020204030204" pitchFamily="34" charset="0"/>
              </a:rPr>
              <a:t>Xem lại các kiến thức cơ bản trong chương I và các bài tập đã chữa</a:t>
            </a:r>
            <a:r>
              <a:rPr lang="vi-VN" sz="2800">
                <a:solidFill>
                  <a:schemeClr val="accent1">
                    <a:lumMod val="75000"/>
                  </a:schemeClr>
                </a:solidFill>
                <a:effectLst/>
                <a:latin typeface="Times New Roman" panose="02020603050405020304" pitchFamily="18" charset="0"/>
                <a:ea typeface="Calibri" panose="020F0502020204030204" pitchFamily="34" charset="0"/>
              </a:rPr>
              <a:t>.</a:t>
            </a:r>
            <a:endParaRPr lang="en-US" sz="2800">
              <a:solidFill>
                <a:schemeClr val="accent1">
                  <a:lumMod val="75000"/>
                </a:schemeClr>
              </a:solidFill>
              <a:effectLst/>
              <a:latin typeface="Times New Roman" panose="02020603050405020304" pitchFamily="18" charset="0"/>
              <a:ea typeface="Calibri" panose="020F0502020204030204" pitchFamily="34" charset="0"/>
            </a:endParaRPr>
          </a:p>
          <a:p>
            <a:pPr algn="just">
              <a:lnSpc>
                <a:spcPct val="115000"/>
              </a:lnSpc>
              <a:spcBef>
                <a:spcPts val="600"/>
              </a:spcBef>
              <a:spcAft>
                <a:spcPts val="600"/>
              </a:spcAft>
            </a:pPr>
            <a:r>
              <a:rPr lang="fr-FR" sz="2800">
                <a:solidFill>
                  <a:schemeClr val="accent1">
                    <a:lumMod val="75000"/>
                  </a:schemeClr>
                </a:solidFill>
                <a:effectLst/>
                <a:latin typeface="Times New Roman" panose="02020603050405020304" pitchFamily="18" charset="0"/>
                <a:ea typeface="Calibri" panose="020F0502020204030204" pitchFamily="34" charset="0"/>
              </a:rPr>
              <a:t>- Làm bài tập </a:t>
            </a:r>
            <a:r>
              <a:rPr lang="en-US" sz="2800">
                <a:solidFill>
                  <a:schemeClr val="accent1">
                    <a:lumMod val="75000"/>
                  </a:schemeClr>
                </a:solidFill>
                <a:effectLst/>
                <a:latin typeface="Times New Roman" panose="02020603050405020304" pitchFamily="18" charset="0"/>
                <a:ea typeface="Calibri" panose="020F0502020204030204" pitchFamily="34" charset="0"/>
              </a:rPr>
              <a:t>còn lại trong SGK và SBT.</a:t>
            </a:r>
          </a:p>
        </p:txBody>
      </p:sp>
    </p:spTree>
    <p:extLst>
      <p:ext uri="{BB962C8B-B14F-4D97-AF65-F5344CB8AC3E}">
        <p14:creationId xmlns:p14="http://schemas.microsoft.com/office/powerpoint/2010/main" val="3295275958"/>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181491" y="2018238"/>
            <a:ext cx="9641055" cy="1944162"/>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9901294" y="-2150831"/>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333828" y="2452232"/>
            <a:ext cx="9027885" cy="830997"/>
          </a:xfrm>
          <a:prstGeom prst="rect">
            <a:avLst/>
          </a:prstGeom>
          <a:noFill/>
        </p:spPr>
        <p:txBody>
          <a:bodyPr wrap="square">
            <a:spAutoFit/>
          </a:bodyPr>
          <a:lstStyle/>
          <a:p>
            <a:r>
              <a:rPr lang="en-US" sz="4800" b="1">
                <a:solidFill>
                  <a:srgbClr val="FF0000"/>
                </a:solidFill>
                <a:effectLst/>
                <a:latin typeface="Times New Roman" panose="02020603050405020304" pitchFamily="18" charset="0"/>
                <a:ea typeface="Calibri" panose="020F0502020204030204" pitchFamily="34" charset="0"/>
              </a:rPr>
              <a:t>Luyện tập giải bất phương trình</a:t>
            </a:r>
            <a:endParaRPr lang="en-US" sz="6600" dirty="0">
              <a:solidFill>
                <a:srgbClr val="C55A11"/>
              </a:solidFill>
            </a:endParaRPr>
          </a:p>
        </p:txBody>
      </p:sp>
      <p:sp>
        <p:nvSpPr>
          <p:cNvPr id="25" name="Rectangle 8">
            <a:extLst>
              <a:ext uri="{FF2B5EF4-FFF2-40B4-BE49-F238E27FC236}">
                <a16:creationId xmlns:a16="http://schemas.microsoft.com/office/drawing/2014/main" id="{E5F907BA-4B64-D8DE-E72B-C21DFDAA0E0A}"/>
              </a:ext>
            </a:extLst>
          </p:cNvPr>
          <p:cNvSpPr>
            <a:spLocks noChangeArrowheads="1"/>
          </p:cNvSpPr>
          <p:nvPr/>
        </p:nvSpPr>
        <p:spPr bwMode="auto">
          <a:xfrm>
            <a:off x="1881700" y="5540187"/>
            <a:ext cx="3573879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5741004"/>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6034900"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380265"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6446882" cy="584775"/>
          </a:xfrm>
          <a:prstGeom prst="rect">
            <a:avLst/>
          </a:prstGeom>
          <a:noFill/>
        </p:spPr>
        <p:txBody>
          <a:bodyPr wrap="square">
            <a:spAutoFit/>
          </a:bodyPr>
          <a:lstStyle/>
          <a:p>
            <a:r>
              <a:rPr lang="en-US" sz="3200" b="1">
                <a:solidFill>
                  <a:srgbClr val="FF0000"/>
                </a:solidFill>
                <a:effectLst/>
                <a:latin typeface="Times New Roman" panose="02020603050405020304" pitchFamily="18" charset="0"/>
                <a:ea typeface="Calibri" panose="020F0502020204030204" pitchFamily="34" charset="0"/>
              </a:rPr>
              <a:t>Luyện tập giải bất phương trình</a:t>
            </a:r>
            <a:endParaRPr lang="en-US" sz="4400" dirty="0">
              <a:solidFill>
                <a:srgbClr val="C55A11"/>
              </a:solidFill>
            </a:endParaRPr>
          </a:p>
        </p:txBody>
      </p:sp>
      <p:sp>
        <p:nvSpPr>
          <p:cNvPr id="25" name="Rectangle 8">
            <a:extLst>
              <a:ext uri="{FF2B5EF4-FFF2-40B4-BE49-F238E27FC236}">
                <a16:creationId xmlns:a16="http://schemas.microsoft.com/office/drawing/2014/main" id="{E5F907BA-4B64-D8DE-E72B-C21DFDAA0E0A}"/>
              </a:ext>
            </a:extLst>
          </p:cNvPr>
          <p:cNvSpPr>
            <a:spLocks noChangeArrowheads="1"/>
          </p:cNvSpPr>
          <p:nvPr/>
        </p:nvSpPr>
        <p:spPr bwMode="auto">
          <a:xfrm>
            <a:off x="1881700" y="5540187"/>
            <a:ext cx="3573879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11652" y="1111859"/>
            <a:ext cx="8378529" cy="750532"/>
          </a:xfrm>
        </p:spPr>
        <p:txBody>
          <a:bodyPr>
            <a:normAutofit fontScale="90000"/>
          </a:bodyPr>
          <a:lstStyle/>
          <a:p>
            <a:r>
              <a:rPr lang="en-US" sz="2800" b="1">
                <a:latin typeface="Times New Roman" panose="02020603050405020304" pitchFamily="18" charset="0"/>
                <a:cs typeface="Times New Roman" panose="02020603050405020304" pitchFamily="18" charset="0"/>
              </a:rPr>
              <a:t>Bài 7 (SGK – Trang 42) Giải các bất phương trình</a:t>
            </a:r>
            <a:br>
              <a:rPr lang="en-US" sz="2800" b="1">
                <a:latin typeface="Times New Roman" panose="02020603050405020304" pitchFamily="18" charset="0"/>
                <a:cs typeface="Times New Roman" panose="02020603050405020304" pitchFamily="18" charset="0"/>
              </a:rPr>
            </a:br>
            <a:endParaRPr lang="en-US" sz="2800" b="1" dirty="0">
              <a:solidFill>
                <a:schemeClr val="accent5">
                  <a:lumMod val="50000"/>
                </a:schemeClr>
              </a:solidFill>
              <a:latin typeface="Times New Roman" panose="02020603050405020304" pitchFamily="18" charset="0"/>
              <a:cs typeface="Times New Roman" panose="02020603050405020304" pitchFamily="18" charset="0"/>
            </a:endParaRPr>
          </a:p>
        </p:txBody>
      </p:sp>
      <p:graphicFrame>
        <p:nvGraphicFramePr>
          <p:cNvPr id="7" name="Object 6">
            <a:extLst>
              <a:ext uri="{FF2B5EF4-FFF2-40B4-BE49-F238E27FC236}">
                <a16:creationId xmlns:a16="http://schemas.microsoft.com/office/drawing/2014/main" id="{DC5DD165-823F-395B-971F-5879689D8754}"/>
              </a:ext>
            </a:extLst>
          </p:cNvPr>
          <p:cNvGraphicFramePr>
            <a:graphicFrameLocks noChangeAspect="1"/>
          </p:cNvGraphicFramePr>
          <p:nvPr/>
        </p:nvGraphicFramePr>
        <p:xfrm>
          <a:off x="614363" y="1903413"/>
          <a:ext cx="3551237" cy="800100"/>
        </p:xfrm>
        <a:graphic>
          <a:graphicData uri="http://schemas.openxmlformats.org/presentationml/2006/ole">
            <mc:AlternateContent xmlns:mc="http://schemas.openxmlformats.org/markup-compatibility/2006">
              <mc:Choice xmlns:v="urn:schemas-microsoft-com:vml" Requires="v">
                <p:oleObj name="Equation" r:id="rId3" imgW="901440" imgH="203040" progId="Equation.DSMT4">
                  <p:embed/>
                </p:oleObj>
              </mc:Choice>
              <mc:Fallback>
                <p:oleObj name="Equation" r:id="rId3" imgW="901440" imgH="203040" progId="Equation.DSMT4">
                  <p:embed/>
                  <p:pic>
                    <p:nvPicPr>
                      <p:cNvPr id="7" name="Object 6">
                        <a:extLst>
                          <a:ext uri="{FF2B5EF4-FFF2-40B4-BE49-F238E27FC236}">
                            <a16:creationId xmlns:a16="http://schemas.microsoft.com/office/drawing/2014/main" id="{DC5DD165-823F-395B-971F-5879689D8754}"/>
                          </a:ext>
                        </a:extLst>
                      </p:cNvPr>
                      <p:cNvPicPr/>
                      <p:nvPr/>
                    </p:nvPicPr>
                    <p:blipFill>
                      <a:blip r:embed="rId4"/>
                      <a:stretch>
                        <a:fillRect/>
                      </a:stretch>
                    </p:blipFill>
                    <p:spPr>
                      <a:xfrm>
                        <a:off x="614363" y="1903413"/>
                        <a:ext cx="3551237" cy="8001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93D577C5-22A2-AFCC-15D9-A1CC63EE0C0A}"/>
              </a:ext>
            </a:extLst>
          </p:cNvPr>
          <p:cNvGraphicFramePr>
            <a:graphicFrameLocks noChangeAspect="1"/>
          </p:cNvGraphicFramePr>
          <p:nvPr/>
        </p:nvGraphicFramePr>
        <p:xfrm>
          <a:off x="614363" y="2920594"/>
          <a:ext cx="5050630" cy="800100"/>
        </p:xfrm>
        <a:graphic>
          <a:graphicData uri="http://schemas.openxmlformats.org/presentationml/2006/ole">
            <mc:AlternateContent xmlns:mc="http://schemas.openxmlformats.org/markup-compatibility/2006">
              <mc:Choice xmlns:v="urn:schemas-microsoft-com:vml" Requires="v">
                <p:oleObj name="Equation" r:id="rId5" imgW="1282680" imgH="203040" progId="Equation.DSMT4">
                  <p:embed/>
                </p:oleObj>
              </mc:Choice>
              <mc:Fallback>
                <p:oleObj name="Equation" r:id="rId5" imgW="1282680" imgH="203040" progId="Equation.DSMT4">
                  <p:embed/>
                  <p:pic>
                    <p:nvPicPr>
                      <p:cNvPr id="8" name="Object 7">
                        <a:extLst>
                          <a:ext uri="{FF2B5EF4-FFF2-40B4-BE49-F238E27FC236}">
                            <a16:creationId xmlns:a16="http://schemas.microsoft.com/office/drawing/2014/main" id="{93D577C5-22A2-AFCC-15D9-A1CC63EE0C0A}"/>
                          </a:ext>
                        </a:extLst>
                      </p:cNvPr>
                      <p:cNvPicPr/>
                      <p:nvPr/>
                    </p:nvPicPr>
                    <p:blipFill>
                      <a:blip r:embed="rId6"/>
                      <a:stretch>
                        <a:fillRect/>
                      </a:stretch>
                    </p:blipFill>
                    <p:spPr>
                      <a:xfrm>
                        <a:off x="614363" y="2920594"/>
                        <a:ext cx="5050630" cy="8001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A8200111-B897-91DD-D609-6CD0FE54CAA4}"/>
              </a:ext>
            </a:extLst>
          </p:cNvPr>
          <p:cNvGraphicFramePr>
            <a:graphicFrameLocks noChangeAspect="1"/>
          </p:cNvGraphicFramePr>
          <p:nvPr/>
        </p:nvGraphicFramePr>
        <p:xfrm>
          <a:off x="538615" y="5079407"/>
          <a:ext cx="6206603" cy="1563393"/>
        </p:xfrm>
        <a:graphic>
          <a:graphicData uri="http://schemas.openxmlformats.org/presentationml/2006/ole">
            <mc:AlternateContent xmlns:mc="http://schemas.openxmlformats.org/markup-compatibility/2006">
              <mc:Choice xmlns:v="urn:schemas-microsoft-com:vml" Requires="v">
                <p:oleObj name="Equation" r:id="rId7" imgW="1714320" imgH="431640" progId="Equation.DSMT4">
                  <p:embed/>
                </p:oleObj>
              </mc:Choice>
              <mc:Fallback>
                <p:oleObj name="Equation" r:id="rId7" imgW="1714320" imgH="431640" progId="Equation.DSMT4">
                  <p:embed/>
                  <p:pic>
                    <p:nvPicPr>
                      <p:cNvPr id="9" name="Object 8">
                        <a:extLst>
                          <a:ext uri="{FF2B5EF4-FFF2-40B4-BE49-F238E27FC236}">
                            <a16:creationId xmlns:a16="http://schemas.microsoft.com/office/drawing/2014/main" id="{A8200111-B897-91DD-D609-6CD0FE54CAA4}"/>
                          </a:ext>
                        </a:extLst>
                      </p:cNvPr>
                      <p:cNvPicPr/>
                      <p:nvPr/>
                    </p:nvPicPr>
                    <p:blipFill>
                      <a:blip r:embed="rId8"/>
                      <a:stretch>
                        <a:fillRect/>
                      </a:stretch>
                    </p:blipFill>
                    <p:spPr>
                      <a:xfrm>
                        <a:off x="538615" y="5079407"/>
                        <a:ext cx="6206603" cy="1563393"/>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94532F7D-0F8A-0848-9E82-2ECF1145A660}"/>
              </a:ext>
            </a:extLst>
          </p:cNvPr>
          <p:cNvGraphicFramePr>
            <a:graphicFrameLocks noChangeAspect="1"/>
          </p:cNvGraphicFramePr>
          <p:nvPr/>
        </p:nvGraphicFramePr>
        <p:xfrm>
          <a:off x="620168" y="3720694"/>
          <a:ext cx="4034157" cy="1474853"/>
        </p:xfrm>
        <a:graphic>
          <a:graphicData uri="http://schemas.openxmlformats.org/presentationml/2006/ole">
            <mc:AlternateContent xmlns:mc="http://schemas.openxmlformats.org/markup-compatibility/2006">
              <mc:Choice xmlns:v="urn:schemas-microsoft-com:vml" Requires="v">
                <p:oleObj name="Equation" r:id="rId9" imgW="1180800" imgH="431640" progId="Equation.DSMT4">
                  <p:embed/>
                </p:oleObj>
              </mc:Choice>
              <mc:Fallback>
                <p:oleObj name="Equation" r:id="rId9" imgW="1180800" imgH="431640" progId="Equation.DSMT4">
                  <p:embed/>
                  <p:pic>
                    <p:nvPicPr>
                      <p:cNvPr id="10" name="Object 9">
                        <a:extLst>
                          <a:ext uri="{FF2B5EF4-FFF2-40B4-BE49-F238E27FC236}">
                            <a16:creationId xmlns:a16="http://schemas.microsoft.com/office/drawing/2014/main" id="{94532F7D-0F8A-0848-9E82-2ECF1145A660}"/>
                          </a:ext>
                        </a:extLst>
                      </p:cNvPr>
                      <p:cNvPicPr/>
                      <p:nvPr/>
                    </p:nvPicPr>
                    <p:blipFill>
                      <a:blip r:embed="rId10"/>
                      <a:stretch>
                        <a:fillRect/>
                      </a:stretch>
                    </p:blipFill>
                    <p:spPr>
                      <a:xfrm>
                        <a:off x="620168" y="3720694"/>
                        <a:ext cx="4034157" cy="1474853"/>
                      </a:xfrm>
                      <a:prstGeom prst="rect">
                        <a:avLst/>
                      </a:prstGeom>
                    </p:spPr>
                  </p:pic>
                </p:oleObj>
              </mc:Fallback>
            </mc:AlternateContent>
          </a:graphicData>
        </a:graphic>
      </p:graphicFrame>
    </p:spTree>
    <p:extLst>
      <p:ext uri="{BB962C8B-B14F-4D97-AF65-F5344CB8AC3E}">
        <p14:creationId xmlns:p14="http://schemas.microsoft.com/office/powerpoint/2010/main" val="252834186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ircle(in)">
                                      <p:cBhvr>
                                        <p:cTn id="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6034900"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6446882" cy="584775"/>
          </a:xfrm>
          <a:prstGeom prst="rect">
            <a:avLst/>
          </a:prstGeom>
          <a:noFill/>
        </p:spPr>
        <p:txBody>
          <a:bodyPr wrap="square">
            <a:spAutoFit/>
          </a:bodyPr>
          <a:lstStyle/>
          <a:p>
            <a:r>
              <a:rPr lang="en-US" sz="3200" b="1">
                <a:solidFill>
                  <a:srgbClr val="FF0000"/>
                </a:solidFill>
                <a:effectLst/>
                <a:latin typeface="Times New Roman" panose="02020603050405020304" pitchFamily="18" charset="0"/>
                <a:ea typeface="Calibri" panose="020F0502020204030204" pitchFamily="34" charset="0"/>
              </a:rPr>
              <a:t>Luyện tập giải bất phương trình</a:t>
            </a:r>
            <a:endParaRPr lang="en-US" sz="4400" dirty="0">
              <a:solidFill>
                <a:srgbClr val="C55A11"/>
              </a:solidFill>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11652" y="1111859"/>
            <a:ext cx="8378529" cy="750532"/>
          </a:xfrm>
        </p:spPr>
        <p:txBody>
          <a:bodyPr>
            <a:normAutofit fontScale="90000"/>
          </a:bodyPr>
          <a:lstStyle/>
          <a:p>
            <a:r>
              <a:rPr lang="en-US" sz="2800" b="1">
                <a:latin typeface="Times New Roman" panose="02020603050405020304" pitchFamily="18" charset="0"/>
                <a:cs typeface="Times New Roman" panose="02020603050405020304" pitchFamily="18" charset="0"/>
              </a:rPr>
              <a:t>Bài 7 (SGK – Trang 42) Giải các bất phương trình</a:t>
            </a:r>
            <a:br>
              <a:rPr lang="en-US" sz="2800" b="1">
                <a:latin typeface="Times New Roman" panose="02020603050405020304" pitchFamily="18" charset="0"/>
                <a:cs typeface="Times New Roman" panose="02020603050405020304" pitchFamily="18" charset="0"/>
              </a:rPr>
            </a:br>
            <a:endParaRPr lang="en-US" sz="28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6953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A6ADE0FD-777A-7B4E-CB7B-1627FD387CE6}"/>
                  </a:ext>
                </a:extLst>
              </p:cNvPr>
              <p:cNvSpPr txBox="1"/>
              <p:nvPr/>
            </p:nvSpPr>
            <p:spPr>
              <a:xfrm>
                <a:off x="6772035" y="1736644"/>
                <a:ext cx="4896743" cy="3724096"/>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latin typeface="Cambria Math" panose="02040503050406030204" pitchFamily="18" charset="0"/>
                        </a:rPr>
                        <m:t>) 2,5</m:t>
                      </m:r>
                      <m:r>
                        <a:rPr lang="en-US" sz="2800" b="0" i="1" smtClean="0">
                          <a:latin typeface="Cambria Math" panose="02040503050406030204" pitchFamily="18" charset="0"/>
                        </a:rPr>
                        <m:t>𝑥</m:t>
                      </m:r>
                      <m:r>
                        <a:rPr lang="en-US" sz="2800" b="0" i="1" smtClean="0">
                          <a:latin typeface="Cambria Math" panose="02040503050406030204" pitchFamily="18" charset="0"/>
                        </a:rPr>
                        <m:t>−6&gt;9+4</m:t>
                      </m:r>
                      <m:r>
                        <a:rPr lang="en-US" sz="2800" b="0" i="1" smtClean="0">
                          <a:latin typeface="Cambria Math" panose="02040503050406030204" pitchFamily="18" charset="0"/>
                        </a:rPr>
                        <m:t>𝑥</m:t>
                      </m:r>
                    </m:oMath>
                  </m:oMathPara>
                </a14:m>
                <a:endParaRPr lang="en-US" sz="2800" b="0"/>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2,5</m:t>
                      </m:r>
                      <m:r>
                        <a:rPr lang="en-US" sz="2800" b="0" i="1" smtClean="0">
                          <a:latin typeface="Cambria Math" panose="02040503050406030204" pitchFamily="18" charset="0"/>
                        </a:rPr>
                        <m:t>𝑥</m:t>
                      </m:r>
                      <m:r>
                        <a:rPr lang="en-US" sz="2800" b="0" i="1" smtClean="0">
                          <a:latin typeface="Cambria Math" panose="02040503050406030204" pitchFamily="18" charset="0"/>
                        </a:rPr>
                        <m:t>−4</m:t>
                      </m:r>
                      <m:r>
                        <a:rPr lang="en-US" sz="2800" b="0" i="1" smtClean="0">
                          <a:latin typeface="Cambria Math" panose="02040503050406030204" pitchFamily="18" charset="0"/>
                        </a:rPr>
                        <m:t>𝑥</m:t>
                      </m:r>
                      <m:r>
                        <a:rPr lang="en-US" sz="2800" b="0" i="1" smtClean="0">
                          <a:latin typeface="Cambria Math" panose="02040503050406030204" pitchFamily="18" charset="0"/>
                        </a:rPr>
                        <m:t>&gt;9+6</m:t>
                      </m:r>
                    </m:oMath>
                  </m:oMathPara>
                </a14:m>
                <a:endParaRPr lang="en-US" sz="2800" b="0"/>
              </a:p>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𝑥</m:t>
                      </m:r>
                      <m:r>
                        <a:rPr lang="en-US" sz="2800" b="0" i="1" smtClean="0">
                          <a:latin typeface="Cambria Math" panose="02040503050406030204" pitchFamily="18" charset="0"/>
                        </a:rPr>
                        <m:t>&gt;15</m:t>
                      </m:r>
                    </m:oMath>
                  </m:oMathPara>
                </a14:m>
                <a:endParaRPr lang="en-US" sz="2800" b="0"/>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&lt;−10</m:t>
                      </m:r>
                    </m:oMath>
                  </m:oMathPara>
                </a14:m>
                <a:endParaRPr lang="en-US" sz="28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eaLnBrk="0" fontAlgn="base" hangingPunct="0">
                  <a:spcBef>
                    <a:spcPct val="0"/>
                  </a:spcBef>
                  <a:spcAft>
                    <a:spcPct val="0"/>
                  </a:spcAf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 là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&lt;−10</m:t>
                    </m:r>
                  </m:oMath>
                </a14:m>
                <a:endParaRPr lang="en-US" sz="28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17" name="TextBox 16">
                <a:extLst>
                  <a:ext uri="{FF2B5EF4-FFF2-40B4-BE49-F238E27FC236}">
                    <a16:creationId xmlns:a16="http://schemas.microsoft.com/office/drawing/2014/main" id="{A6ADE0FD-777A-7B4E-CB7B-1627FD387CE6}"/>
                  </a:ext>
                </a:extLst>
              </p:cNvPr>
              <p:cNvSpPr txBox="1">
                <a:spLocks noRot="1" noChangeAspect="1" noMove="1" noResize="1" noEditPoints="1" noAdjustHandles="1" noChangeArrowheads="1" noChangeShapeType="1" noTextEdit="1"/>
              </p:cNvSpPr>
              <p:nvPr/>
            </p:nvSpPr>
            <p:spPr>
              <a:xfrm>
                <a:off x="6772035" y="1736644"/>
                <a:ext cx="4896743" cy="3724096"/>
              </a:xfrm>
              <a:prstGeom prst="rect">
                <a:avLst/>
              </a:prstGeom>
              <a:blipFill>
                <a:blip r:embed="rId3"/>
                <a:stretch>
                  <a:fillRect l="-4483" r="-398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5BF3843E-E138-39D8-E1B8-240829B7990A}"/>
                  </a:ext>
                </a:extLst>
              </p:cNvPr>
              <p:cNvSpPr txBox="1"/>
              <p:nvPr/>
            </p:nvSpPr>
            <p:spPr>
              <a:xfrm>
                <a:off x="244204" y="1710218"/>
                <a:ext cx="4896743" cy="3624775"/>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𝑎</m:t>
                      </m:r>
                      <m:r>
                        <a:rPr lang="en-US" sz="2800" b="0" i="1" smtClean="0">
                          <a:latin typeface="Cambria Math" panose="02040503050406030204" pitchFamily="18" charset="0"/>
                        </a:rPr>
                        <m:t>) 5+7</m:t>
                      </m:r>
                      <m:r>
                        <a:rPr lang="en-US" sz="2800" b="0" i="1" smtClean="0">
                          <a:latin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≤11</m:t>
                      </m:r>
                    </m:oMath>
                  </m:oMathPara>
                </a14:m>
                <a:endParaRPr lang="en-US" sz="2800" b="0" i="1">
                  <a:latin typeface="Cambria Math" panose="02040503050406030204" pitchFamily="18" charset="0"/>
                  <a:ea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7</m:t>
                      </m:r>
                      <m:r>
                        <a:rPr lang="en-US" sz="2800" b="0" i="1" smtClean="0">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≤11</m:t>
                      </m:r>
                      <m:r>
                        <a:rPr lang="en-US" sz="2800" b="0" i="1" smtClean="0">
                          <a:latin typeface="Cambria Math" panose="02040503050406030204" pitchFamily="18" charset="0"/>
                          <a:ea typeface="Cambria Math" panose="02040503050406030204" pitchFamily="18" charset="0"/>
                        </a:rPr>
                        <m:t>−5</m:t>
                      </m:r>
                    </m:oMath>
                  </m:oMathPara>
                </a14:m>
                <a:endParaRPr lang="en-US" sz="2800" i="1">
                  <a:latin typeface="Cambria Math" panose="02040503050406030204" pitchFamily="18" charset="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7</m:t>
                      </m:r>
                      <m:r>
                        <a:rPr lang="en-US" sz="2800" i="1">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6</m:t>
                      </m:r>
                    </m:oMath>
                  </m:oMathPara>
                </a14:m>
                <a:endParaRPr lang="en-US" sz="2800" b="0" i="1">
                  <a:latin typeface="Cambria Math" panose="02040503050406030204" pitchFamily="18" charset="0"/>
                  <a:ea typeface="Cambria Math" panose="02040503050406030204" pitchFamily="18" charset="0"/>
                </a:endParaRPr>
              </a:p>
              <a:p>
                <a:pPr/>
                <a:endParaRPr lang="en-US" sz="2800" b="0" i="1">
                  <a:latin typeface="Cambria Math" panose="02040503050406030204" pitchFamily="18" charset="0"/>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eaLnBrk="0" fontAlgn="base" hangingPunct="0">
                  <a:spcBef>
                    <a:spcPct val="0"/>
                  </a:spcBef>
                  <a:spcAft>
                    <a:spcPct val="0"/>
                  </a:spcAf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 là</a:t>
                </a:r>
                <a14:m>
                  <m:oMath xmlns:m="http://schemas.openxmlformats.org/officeDocument/2006/math">
                    <m:r>
                      <a:rPr lang="en-US" sz="3200" b="0" i="0" smtClean="0">
                        <a:latin typeface="Cambria Math" panose="02040503050406030204" pitchFamily="18" charset="0"/>
                      </a:rPr>
                      <m:t>  </m:t>
                    </m:r>
                    <m:r>
                      <a:rPr lang="en-US" sz="3200" i="1">
                        <a:latin typeface="Cambria Math" panose="02040503050406030204" pitchFamily="18" charset="0"/>
                      </a:rPr>
                      <m:t>𝑥</m:t>
                    </m:r>
                    <m:r>
                      <a:rPr lang="en-US" sz="3200" i="1">
                        <a:latin typeface="Cambria Math" panose="02040503050406030204" pitchFamily="18" charset="0"/>
                        <a:ea typeface="Cambria Math" panose="02040503050406030204" pitchFamily="18" charset="0"/>
                      </a:rPr>
                      <m:t>≤</m:t>
                    </m:r>
                  </m:oMath>
                </a14:m>
                <a:r>
                  <a:rPr lang="en-US" sz="2800" b="0"/>
                  <a:t> </a:t>
                </a:r>
                <a14:m>
                  <m:oMath xmlns:m="http://schemas.openxmlformats.org/officeDocument/2006/math">
                    <m:f>
                      <m:fPr>
                        <m:ctrlPr>
                          <a:rPr lang="en-US" sz="3500" i="1">
                            <a:latin typeface="Cambria Math" panose="02040503050406030204" pitchFamily="18" charset="0"/>
                          </a:rPr>
                        </m:ctrlPr>
                      </m:fPr>
                      <m:num>
                        <m:r>
                          <a:rPr lang="en-US" sz="3500" i="1">
                            <a:latin typeface="Cambria Math" panose="02040503050406030204" pitchFamily="18" charset="0"/>
                          </a:rPr>
                          <m:t>6</m:t>
                        </m:r>
                      </m:num>
                      <m:den>
                        <m:r>
                          <a:rPr lang="en-US" sz="3500" i="1">
                            <a:latin typeface="Cambria Math" panose="02040503050406030204" pitchFamily="18" charset="0"/>
                          </a:rPr>
                          <m:t>7</m:t>
                        </m:r>
                      </m:den>
                    </m:f>
                  </m:oMath>
                </a14:m>
                <a:endParaRPr lang="en-US" sz="35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21" name="TextBox 20">
                <a:extLst>
                  <a:ext uri="{FF2B5EF4-FFF2-40B4-BE49-F238E27FC236}">
                    <a16:creationId xmlns:a16="http://schemas.microsoft.com/office/drawing/2014/main" id="{5BF3843E-E138-39D8-E1B8-240829B7990A}"/>
                  </a:ext>
                </a:extLst>
              </p:cNvPr>
              <p:cNvSpPr txBox="1">
                <a:spLocks noRot="1" noChangeAspect="1" noMove="1" noResize="1" noEditPoints="1" noAdjustHandles="1" noChangeArrowheads="1" noChangeShapeType="1" noTextEdit="1"/>
              </p:cNvSpPr>
              <p:nvPr/>
            </p:nvSpPr>
            <p:spPr>
              <a:xfrm>
                <a:off x="244204" y="1710218"/>
                <a:ext cx="4896743" cy="3624775"/>
              </a:xfrm>
              <a:prstGeom prst="rect">
                <a:avLst/>
              </a:prstGeom>
              <a:blipFill>
                <a:blip r:embed="rId4"/>
                <a:stretch>
                  <a:fillRect l="-4359" r="-4110"/>
                </a:stretch>
              </a:blipFill>
            </p:spPr>
            <p:txBody>
              <a:bodyPr/>
              <a:lstStyle/>
              <a:p>
                <a:r>
                  <a:rPr lang="en-US">
                    <a:noFill/>
                  </a:rPr>
                  <a:t> </a:t>
                </a:r>
              </a:p>
            </p:txBody>
          </p:sp>
        </mc:Fallback>
      </mc:AlternateContent>
    </p:spTree>
    <p:extLst>
      <p:ext uri="{BB962C8B-B14F-4D97-AF65-F5344CB8AC3E}">
        <p14:creationId xmlns:p14="http://schemas.microsoft.com/office/powerpoint/2010/main" val="24904991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6034900"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6446882" cy="584775"/>
          </a:xfrm>
          <a:prstGeom prst="rect">
            <a:avLst/>
          </a:prstGeom>
          <a:noFill/>
        </p:spPr>
        <p:txBody>
          <a:bodyPr wrap="square">
            <a:spAutoFit/>
          </a:bodyPr>
          <a:lstStyle/>
          <a:p>
            <a:r>
              <a:rPr lang="en-US" sz="3200" b="1">
                <a:solidFill>
                  <a:srgbClr val="FF0000"/>
                </a:solidFill>
                <a:effectLst/>
                <a:latin typeface="Times New Roman" panose="02020603050405020304" pitchFamily="18" charset="0"/>
                <a:ea typeface="Calibri" panose="020F0502020204030204" pitchFamily="34" charset="0"/>
              </a:rPr>
              <a:t>Luyện tập giải bất phương trình</a:t>
            </a:r>
            <a:endParaRPr lang="en-US" sz="4400" dirty="0">
              <a:solidFill>
                <a:srgbClr val="C55A11"/>
              </a:solidFill>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11652" y="1111859"/>
            <a:ext cx="8378529" cy="750532"/>
          </a:xfrm>
        </p:spPr>
        <p:txBody>
          <a:bodyPr>
            <a:normAutofit fontScale="90000"/>
          </a:bodyPr>
          <a:lstStyle/>
          <a:p>
            <a:r>
              <a:rPr lang="en-US" sz="2800" b="1">
                <a:latin typeface="Times New Roman" panose="02020603050405020304" pitchFamily="18" charset="0"/>
                <a:cs typeface="Times New Roman" panose="02020603050405020304" pitchFamily="18" charset="0"/>
              </a:rPr>
              <a:t>Bài 7 (SGK – Trang 42) Giải các bất phương trình</a:t>
            </a:r>
            <a:br>
              <a:rPr lang="en-US" sz="2800" b="1">
                <a:latin typeface="Times New Roman" panose="02020603050405020304" pitchFamily="18" charset="0"/>
                <a:cs typeface="Times New Roman" panose="02020603050405020304" pitchFamily="18" charset="0"/>
              </a:rPr>
            </a:br>
            <a:endParaRPr lang="en-US" sz="28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6953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A6ADE0FD-777A-7B4E-CB7B-1627FD387CE6}"/>
                  </a:ext>
                </a:extLst>
              </p:cNvPr>
              <p:cNvSpPr txBox="1"/>
              <p:nvPr/>
            </p:nvSpPr>
            <p:spPr>
              <a:xfrm>
                <a:off x="6772035" y="1736644"/>
                <a:ext cx="4896743" cy="4929683"/>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r>
                            <a:rPr lang="en-US" sz="2800" b="0" i="1" smtClean="0">
                              <a:latin typeface="Cambria Math" panose="02040503050406030204" pitchFamily="18" charset="0"/>
                            </a:rPr>
                            <m:t>𝑥</m:t>
                          </m:r>
                          <m:r>
                            <a:rPr lang="en-US" sz="2800" b="0" i="1" smtClean="0">
                              <a:latin typeface="Cambria Math" panose="02040503050406030204" pitchFamily="18" charset="0"/>
                            </a:rPr>
                            <m:t>+5</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𝑥</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−0,2</m:t>
                      </m:r>
                      <m:r>
                        <a:rPr lang="en-US" sz="2800" b="0" i="1" smtClean="0">
                          <a:latin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≥4</m:t>
                      </m:r>
                    </m:oMath>
                  </m:oMathPara>
                </a14:m>
                <a:endParaRPr lang="en-US" sz="2800" b="0" i="1">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f>
                        <m:fPr>
                          <m:ctrlPr>
                            <a:rPr lang="en-US" sz="2800" i="1">
                              <a:latin typeface="Cambria Math" panose="02040503050406030204" pitchFamily="18" charset="0"/>
                            </a:rPr>
                          </m:ctrlPr>
                        </m:fPr>
                        <m:num>
                          <m:r>
                            <a:rPr lang="en-US" sz="2800" b="0" i="1" smtClean="0">
                              <a:latin typeface="Cambria Math" panose="02040503050406030204" pitchFamily="18" charset="0"/>
                            </a:rPr>
                            <m:t>15</m:t>
                          </m:r>
                          <m:r>
                            <a:rPr lang="en-US" sz="2800" i="1">
                              <a:latin typeface="Cambria Math" panose="02040503050406030204" pitchFamily="18" charset="0"/>
                            </a:rPr>
                            <m:t>𝑥</m:t>
                          </m:r>
                          <m:r>
                            <a:rPr lang="en-US" sz="2800" i="1">
                              <a:latin typeface="Cambria Math" panose="02040503050406030204" pitchFamily="18" charset="0"/>
                            </a:rPr>
                            <m:t>+25</m:t>
                          </m:r>
                        </m:num>
                        <m:den>
                          <m:r>
                            <a:rPr lang="en-US" sz="2800" b="0" i="1" smtClean="0">
                              <a:latin typeface="Cambria Math" panose="02040503050406030204" pitchFamily="18" charset="0"/>
                            </a:rPr>
                            <m:t>10</m:t>
                          </m:r>
                        </m:den>
                      </m:f>
                      <m:r>
                        <a:rPr lang="en-US" sz="2800" i="1">
                          <a:latin typeface="Cambria Math" panose="02040503050406030204" pitchFamily="18" charset="0"/>
                        </a:rPr>
                        <m:t>+</m:t>
                      </m:r>
                      <m:f>
                        <m:fPr>
                          <m:ctrlPr>
                            <a:rPr lang="en-US" sz="2800" i="1">
                              <a:latin typeface="Cambria Math" panose="02040503050406030204" pitchFamily="18" charset="0"/>
                            </a:rPr>
                          </m:ctrlPr>
                        </m:fPr>
                        <m:num>
                          <m:r>
                            <a:rPr lang="en-US" sz="2800" b="0" i="1" smtClean="0">
                              <a:latin typeface="Cambria Math" panose="02040503050406030204" pitchFamily="18" charset="0"/>
                            </a:rPr>
                            <m:t>2</m:t>
                          </m:r>
                          <m:r>
                            <a:rPr lang="en-US" sz="2800" i="1">
                              <a:latin typeface="Cambria Math" panose="02040503050406030204" pitchFamily="18" charset="0"/>
                            </a:rPr>
                            <m:t>𝑥</m:t>
                          </m:r>
                        </m:num>
                        <m:den>
                          <m:r>
                            <a:rPr lang="en-US" sz="2800" b="0" i="1" smtClean="0">
                              <a:latin typeface="Cambria Math" panose="02040503050406030204" pitchFamily="18" charset="0"/>
                            </a:rPr>
                            <m:t>10</m:t>
                          </m:r>
                        </m:den>
                      </m:f>
                      <m:r>
                        <a:rPr lang="en-US" sz="2800" i="1">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rPr>
                            <m:t>𝑥</m:t>
                          </m:r>
                        </m:num>
                        <m:den>
                          <m:r>
                            <a:rPr lang="en-US" sz="2800" b="0" i="1" smtClean="0">
                              <a:latin typeface="Cambria Math" panose="02040503050406030204" pitchFamily="18" charset="0"/>
                            </a:rPr>
                            <m:t>10</m:t>
                          </m:r>
                        </m:den>
                      </m:f>
                      <m:r>
                        <a:rPr lang="en-US" sz="2800" i="1">
                          <a:latin typeface="Cambria Math" panose="02040503050406030204" pitchFamily="18" charset="0"/>
                          <a:ea typeface="Cambria Math" panose="02040503050406030204" pitchFamily="18" charset="0"/>
                        </a:rPr>
                        <m:t>≥</m:t>
                      </m:r>
                      <m:f>
                        <m:fPr>
                          <m:ctrlPr>
                            <a:rPr lang="en-US" sz="2800" b="0" i="1" smtClean="0">
                              <a:latin typeface="Cambria Math" panose="02040503050406030204" pitchFamily="18" charset="0"/>
                              <a:ea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40</m:t>
                          </m:r>
                        </m:num>
                        <m:den>
                          <m:r>
                            <a:rPr lang="en-US" sz="2800" b="0" i="1" smtClean="0">
                              <a:latin typeface="Cambria Math" panose="02040503050406030204" pitchFamily="18" charset="0"/>
                              <a:ea typeface="Cambria Math" panose="02040503050406030204" pitchFamily="18" charset="0"/>
                            </a:rPr>
                            <m:t>10</m:t>
                          </m:r>
                        </m:den>
                      </m:f>
                    </m:oMath>
                  </m:oMathPara>
                </a14:m>
                <a:endParaRPr lang="en-US" sz="2800" b="0" i="1">
                  <a:latin typeface="Cambria Math" panose="02040503050406030204" pitchFamily="18" charset="0"/>
                  <a:ea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15</m:t>
                      </m:r>
                      <m:r>
                        <a:rPr lang="en-US" sz="2800" b="0" i="1" smtClean="0">
                          <a:latin typeface="Cambria Math" panose="02040503050406030204" pitchFamily="18" charset="0"/>
                        </a:rPr>
                        <m:t>𝑥</m:t>
                      </m:r>
                      <m:r>
                        <a:rPr lang="en-US" sz="2800" b="0" i="1" smtClean="0">
                          <a:latin typeface="Cambria Math" panose="02040503050406030204" pitchFamily="18" charset="0"/>
                        </a:rPr>
                        <m:t>+25+2</m:t>
                      </m:r>
                      <m:r>
                        <a:rPr lang="en-US" sz="2800" b="0" i="1" smtClean="0">
                          <a:latin typeface="Cambria Math" panose="02040503050406030204" pitchFamily="18" charset="0"/>
                        </a:rPr>
                        <m:t>𝑥</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40</m:t>
                      </m:r>
                    </m:oMath>
                  </m:oMathPara>
                </a14:m>
                <a:endParaRPr lang="en-US" sz="2800" i="1">
                  <a:latin typeface="Cambria Math" panose="02040503050406030204" pitchFamily="18" charset="0"/>
                  <a:ea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15</m:t>
                      </m:r>
                      <m:r>
                        <a:rPr lang="en-US" sz="2800" i="1">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15</m:t>
                      </m:r>
                    </m:oMath>
                  </m:oMathPara>
                </a14:m>
                <a:endParaRPr lang="en-US" sz="2800" b="0" i="1">
                  <a:latin typeface="Cambria Math" panose="02040503050406030204" pitchFamily="18" charset="0"/>
                  <a:ea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m:t>
                      </m:r>
                    </m:oMath>
                  </m:oMathPara>
                </a14:m>
                <a:endParaRPr lang="en-US" sz="2800" i="1">
                  <a:latin typeface="Cambria Math" panose="02040503050406030204" pitchFamily="18" charset="0"/>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i="1">
                  <a:latin typeface="Cambria Math" panose="02040503050406030204" pitchFamily="18" charset="0"/>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 là </a:t>
                </a:r>
                <a14:m>
                  <m:oMath xmlns:m="http://schemas.openxmlformats.org/officeDocument/2006/math">
                    <m:r>
                      <a:rPr lang="en-US" sz="2800" i="1">
                        <a:latin typeface="Cambria Math" panose="02040503050406030204" pitchFamily="18" charset="0"/>
                      </a:rPr>
                      <m:t>𝑥</m:t>
                    </m:r>
                    <m:r>
                      <a:rPr lang="en-US" sz="2800" i="1">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1</m:t>
                    </m:r>
                  </m:oMath>
                </a14:m>
                <a:endParaRPr lang="en-US" sz="2800" i="1">
                  <a:latin typeface="Cambria Math" panose="02040503050406030204" pitchFamily="18" charset="0"/>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17" name="TextBox 16">
                <a:extLst>
                  <a:ext uri="{FF2B5EF4-FFF2-40B4-BE49-F238E27FC236}">
                    <a16:creationId xmlns:a16="http://schemas.microsoft.com/office/drawing/2014/main" id="{A6ADE0FD-777A-7B4E-CB7B-1627FD387CE6}"/>
                  </a:ext>
                </a:extLst>
              </p:cNvPr>
              <p:cNvSpPr txBox="1">
                <a:spLocks noRot="1" noChangeAspect="1" noMove="1" noResize="1" noEditPoints="1" noAdjustHandles="1" noChangeArrowheads="1" noChangeShapeType="1" noTextEdit="1"/>
              </p:cNvSpPr>
              <p:nvPr/>
            </p:nvSpPr>
            <p:spPr>
              <a:xfrm>
                <a:off x="6772035" y="1736644"/>
                <a:ext cx="4896743" cy="4929683"/>
              </a:xfrm>
              <a:prstGeom prst="rect">
                <a:avLst/>
              </a:prstGeom>
              <a:blipFill>
                <a:blip r:embed="rId3"/>
                <a:stretch>
                  <a:fillRect l="-4483" r="-398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5BF3843E-E138-39D8-E1B8-240829B7990A}"/>
                  </a:ext>
                </a:extLst>
              </p:cNvPr>
              <p:cNvSpPr txBox="1"/>
              <p:nvPr/>
            </p:nvSpPr>
            <p:spPr>
              <a:xfrm>
                <a:off x="244204" y="1710218"/>
                <a:ext cx="4896743" cy="4638449"/>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smtClean="0">
                          <a:latin typeface="Cambria Math" panose="02040503050406030204" pitchFamily="18" charset="0"/>
                        </a:rPr>
                        <m:t>) 2</m:t>
                      </m:r>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𝑥</m:t>
                          </m:r>
                          <m:r>
                            <a:rPr lang="en-US" sz="2800" b="0" i="1" smtClean="0">
                              <a:latin typeface="Cambria Math" panose="02040503050406030204" pitchFamily="18" charset="0"/>
                            </a:rPr>
                            <m:t>−7</m:t>
                          </m:r>
                        </m:num>
                        <m:den>
                          <m:r>
                            <a:rPr lang="en-US" sz="2800" b="0" i="1" smtClean="0">
                              <a:latin typeface="Cambria Math" panose="02040503050406030204" pitchFamily="18" charset="0"/>
                            </a:rPr>
                            <m:t>3</m:t>
                          </m:r>
                        </m:den>
                      </m:f>
                      <m:r>
                        <a:rPr lang="en-US" sz="2800" b="0" i="1" smtClean="0">
                          <a:latin typeface="Cambria Math" panose="02040503050406030204" pitchFamily="18" charset="0"/>
                        </a:rPr>
                        <m:t>&lt;9</m:t>
                      </m:r>
                    </m:oMath>
                  </m:oMathPara>
                </a14:m>
                <a:endParaRPr lang="en-US" sz="2800" b="0" i="1">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6</m:t>
                      </m:r>
                      <m:r>
                        <a:rPr lang="en-US" sz="2800" i="1">
                          <a:latin typeface="Cambria Math" panose="02040503050406030204" pitchFamily="18" charset="0"/>
                        </a:rPr>
                        <m:t>𝑥</m:t>
                      </m:r>
                      <m:r>
                        <a:rPr lang="en-US" sz="2800" i="1">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+7&lt;27</m:t>
                      </m:r>
                    </m:oMath>
                  </m:oMathPara>
                </a14:m>
                <a:endParaRPr lang="en-US" sz="2800" b="0" i="1">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5</m:t>
                      </m:r>
                      <m:r>
                        <a:rPr lang="en-US" sz="2800" b="0" i="1" smtClean="0">
                          <a:latin typeface="Cambria Math" panose="02040503050406030204" pitchFamily="18" charset="0"/>
                        </a:rPr>
                        <m:t>𝑥</m:t>
                      </m:r>
                      <m:r>
                        <a:rPr lang="en-US" sz="2800" i="1">
                          <a:latin typeface="Cambria Math" panose="02040503050406030204" pitchFamily="18" charset="0"/>
                        </a:rPr>
                        <m:t>&lt;2</m:t>
                      </m:r>
                      <m:r>
                        <a:rPr lang="en-US" sz="2800" b="0" i="1" smtClean="0">
                          <a:latin typeface="Cambria Math" panose="02040503050406030204" pitchFamily="18" charset="0"/>
                        </a:rPr>
                        <m:t>0</m:t>
                      </m:r>
                    </m:oMath>
                  </m:oMathPara>
                </a14:m>
                <a:endParaRPr lang="en-US" sz="2800" i="1">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𝑥</m:t>
                      </m:r>
                      <m:r>
                        <a:rPr lang="en-US" sz="2800" i="1" smtClean="0">
                          <a:latin typeface="Cambria Math" panose="02040503050406030204" pitchFamily="18" charset="0"/>
                        </a:rPr>
                        <m:t>&lt;4</m:t>
                      </m:r>
                    </m:oMath>
                  </m:oMathPara>
                </a14:m>
                <a:endParaRPr lang="en-US" sz="2800" i="1">
                  <a:latin typeface="Cambria Math" panose="02040503050406030204" pitchFamily="18" charset="0"/>
                </a:endParaRPr>
              </a:p>
              <a:p>
                <a:endParaRPr lang="en-US" sz="2800" i="1">
                  <a:latin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eaLnBrk="0" fontAlgn="base" hangingPunct="0">
                  <a:spcBef>
                    <a:spcPct val="0"/>
                  </a:spcBef>
                  <a:spcAft>
                    <a:spcPct val="0"/>
                  </a:spcAf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a:t>
                </a:r>
                <a:r>
                  <a:rPr kumimoji="0" lang="en-US" altLang="en-US" sz="2800" b="0" i="0" u="none" strike="noStrike" cap="none" normalizeH="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là </a:t>
                </a:r>
                <a14:m>
                  <m:oMath xmlns:m="http://schemas.openxmlformats.org/officeDocument/2006/math">
                    <m:r>
                      <a:rPr lang="en-US" sz="2800" i="1">
                        <a:latin typeface="Cambria Math" panose="02040503050406030204" pitchFamily="18" charset="0"/>
                      </a:rPr>
                      <m:t>𝑥</m:t>
                    </m:r>
                    <m:r>
                      <a:rPr lang="en-US" sz="2800" i="1">
                        <a:latin typeface="Cambria Math" panose="02040503050406030204" pitchFamily="18" charset="0"/>
                      </a:rPr>
                      <m:t>&lt;4</m:t>
                    </m:r>
                  </m:oMath>
                </a14:m>
                <a:endParaRPr lang="en-US" sz="2800" i="1">
                  <a:latin typeface="Cambria Math" panose="02040503050406030204" pitchFamily="18" charset="0"/>
                </a:endParaRPr>
              </a:p>
              <a:p>
                <a:pPr eaLnBrk="0" fontAlgn="base" hangingPunct="0">
                  <a:spcBef>
                    <a:spcPct val="0"/>
                  </a:spcBef>
                  <a:spcAft>
                    <a:spcPct val="0"/>
                  </a:spcAft>
                </a:pPr>
                <a:endParaRPr lang="en-US" sz="35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21" name="TextBox 20">
                <a:extLst>
                  <a:ext uri="{FF2B5EF4-FFF2-40B4-BE49-F238E27FC236}">
                    <a16:creationId xmlns:a16="http://schemas.microsoft.com/office/drawing/2014/main" id="{5BF3843E-E138-39D8-E1B8-240829B7990A}"/>
                  </a:ext>
                </a:extLst>
              </p:cNvPr>
              <p:cNvSpPr txBox="1">
                <a:spLocks noRot="1" noChangeAspect="1" noMove="1" noResize="1" noEditPoints="1" noAdjustHandles="1" noChangeArrowheads="1" noChangeShapeType="1" noTextEdit="1"/>
              </p:cNvSpPr>
              <p:nvPr/>
            </p:nvSpPr>
            <p:spPr>
              <a:xfrm>
                <a:off x="244204" y="1710218"/>
                <a:ext cx="4896743" cy="4638449"/>
              </a:xfrm>
              <a:prstGeom prst="rect">
                <a:avLst/>
              </a:prstGeom>
              <a:blipFill>
                <a:blip r:embed="rId4"/>
                <a:stretch>
                  <a:fillRect l="-4359" r="-4110"/>
                </a:stretch>
              </a:blipFill>
            </p:spPr>
            <p:txBody>
              <a:bodyPr/>
              <a:lstStyle/>
              <a:p>
                <a:r>
                  <a:rPr lang="en-US">
                    <a:noFill/>
                  </a:rPr>
                  <a:t> </a:t>
                </a:r>
              </a:p>
            </p:txBody>
          </p:sp>
        </mc:Fallback>
      </mc:AlternateContent>
    </p:spTree>
    <p:extLst>
      <p:ext uri="{BB962C8B-B14F-4D97-AF65-F5344CB8AC3E}">
        <p14:creationId xmlns:p14="http://schemas.microsoft.com/office/powerpoint/2010/main" val="102183347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6034900"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6446882" cy="584775"/>
          </a:xfrm>
          <a:prstGeom prst="rect">
            <a:avLst/>
          </a:prstGeom>
          <a:noFill/>
        </p:spPr>
        <p:txBody>
          <a:bodyPr wrap="square">
            <a:spAutoFit/>
          </a:bodyPr>
          <a:lstStyle/>
          <a:p>
            <a:r>
              <a:rPr lang="en-US" sz="32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Luyện tập giải bất phương trình</a:t>
            </a:r>
            <a:endParaRPr lang="en-US" sz="4400" dirty="0">
              <a:solidFill>
                <a:srgbClr val="C55A11"/>
              </a:solidFill>
              <a:latin typeface="Times New Roman" panose="02020603050405020304" pitchFamily="18" charset="0"/>
              <a:cs typeface="Times New Roman" panose="02020603050405020304" pitchFamily="18" charset="0"/>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11652" y="1111859"/>
            <a:ext cx="8378529" cy="750532"/>
          </a:xfrm>
        </p:spPr>
        <p:txBody>
          <a:bodyPr>
            <a:normAutofit fontScale="90000"/>
          </a:bodyPr>
          <a:lstStyle/>
          <a:p>
            <a:br>
              <a:rPr lang="en-US" sz="2800" b="1">
                <a:latin typeface="Times New Roman" panose="02020603050405020304" pitchFamily="18" charset="0"/>
                <a:cs typeface="Times New Roman" panose="02020603050405020304" pitchFamily="18" charset="0"/>
              </a:rPr>
            </a:br>
            <a:r>
              <a:rPr lang="en-US" sz="2800" b="1">
                <a:latin typeface="Times New Roman" panose="02020603050405020304" pitchFamily="18" charset="0"/>
                <a:cs typeface="Times New Roman" panose="02020603050405020304" pitchFamily="18" charset="0"/>
              </a:rPr>
              <a:t>Bài 1 (PHT) . Điền vào chỗ trống</a:t>
            </a:r>
            <a:br>
              <a:rPr lang="en-US" sz="2800" b="1">
                <a:latin typeface="Times New Roman" panose="02020603050405020304" pitchFamily="18" charset="0"/>
                <a:cs typeface="Times New Roman" panose="02020603050405020304" pitchFamily="18" charset="0"/>
              </a:rPr>
            </a:br>
            <a:endParaRPr lang="en-US" sz="28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5BF3843E-E138-39D8-E1B8-240829B7990A}"/>
                  </a:ext>
                </a:extLst>
              </p:cNvPr>
              <p:cNvSpPr txBox="1"/>
              <p:nvPr/>
            </p:nvSpPr>
            <p:spPr>
              <a:xfrm>
                <a:off x="550380" y="2059600"/>
                <a:ext cx="3500481" cy="1138773"/>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𝑎</m:t>
                      </m:r>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𝑎</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𝑏</m:t>
                      </m:r>
                    </m:oMath>
                  </m:oMathPara>
                </a14:m>
                <a:endParaRPr lang="en-US" sz="2800" b="0" i="1">
                  <a:latin typeface="Times New Roman" panose="02020603050405020304" pitchFamily="18" charset="0"/>
                  <a:ea typeface="Cambria Math" panose="02040503050406030204" pitchFamily="18" charset="0"/>
                  <a:cs typeface="Times New Roman" panose="020206030504050203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𝑏</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𝑎</m:t>
                      </m:r>
                    </m:oMath>
                  </m:oMathPara>
                </a14:m>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p:txBody>
          </p:sp>
        </mc:Choice>
        <mc:Fallback>
          <p:sp>
            <p:nvSpPr>
              <p:cNvPr id="21" name="TextBox 20">
                <a:extLst>
                  <a:ext uri="{FF2B5EF4-FFF2-40B4-BE49-F238E27FC236}">
                    <a16:creationId xmlns:a16="http://schemas.microsoft.com/office/drawing/2014/main" id="{5BF3843E-E138-39D8-E1B8-240829B7990A}"/>
                  </a:ext>
                </a:extLst>
              </p:cNvPr>
              <p:cNvSpPr txBox="1">
                <a:spLocks noRot="1" noChangeAspect="1" noMove="1" noResize="1" noEditPoints="1" noAdjustHandles="1" noChangeArrowheads="1" noChangeShapeType="1" noTextEdit="1"/>
              </p:cNvSpPr>
              <p:nvPr/>
            </p:nvSpPr>
            <p:spPr>
              <a:xfrm>
                <a:off x="550380" y="2059600"/>
                <a:ext cx="3500481" cy="1138773"/>
              </a:xfrm>
              <a:prstGeom prst="rect">
                <a:avLst/>
              </a:prstGeom>
              <a:blipFill>
                <a:blip r:embed="rId3"/>
                <a:stretch>
                  <a:fillRect/>
                </a:stretch>
              </a:blipFill>
            </p:spPr>
            <p:txBody>
              <a:bodyPr/>
              <a:lstStyle/>
              <a:p>
                <a:r>
                  <a:rPr lang="en-US">
                    <a:noFill/>
                  </a:rPr>
                  <a:t> </a:t>
                </a:r>
              </a:p>
            </p:txBody>
          </p:sp>
        </mc:Fallback>
      </mc:AlternateContent>
      <p:sp>
        <p:nvSpPr>
          <p:cNvPr id="2" name="!!1">
            <a:extLst>
              <a:ext uri="{FF2B5EF4-FFF2-40B4-BE49-F238E27FC236}">
                <a16:creationId xmlns:a16="http://schemas.microsoft.com/office/drawing/2014/main" id="{A9C1511A-0049-A292-16F1-D37F864DF2A6}"/>
              </a:ext>
            </a:extLst>
          </p:cNvPr>
          <p:cNvSpPr txBox="1"/>
          <p:nvPr/>
        </p:nvSpPr>
        <p:spPr>
          <a:xfrm>
            <a:off x="244204" y="679362"/>
            <a:ext cx="4896743" cy="523220"/>
          </a:xfrm>
          <a:prstGeom prst="rect">
            <a:avLst/>
          </a:prstGeom>
          <a:noFill/>
        </p:spPr>
        <p:txBody>
          <a:bodyPr wrap="square">
            <a:spAutoFit/>
          </a:bodyPr>
          <a:lstStyle/>
          <a:p>
            <a:r>
              <a:rPr lang="en-US" sz="2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Hoạt động cá nhân</a:t>
            </a:r>
            <a:endParaRPr lang="en-US" sz="4000" dirty="0">
              <a:solidFill>
                <a:schemeClr val="accent5">
                  <a:lumMod val="50000"/>
                </a:schemeClr>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FA97C040-7BD5-AC22-799A-120B228EEE03}"/>
                  </a:ext>
                </a:extLst>
              </p:cNvPr>
              <p:cNvSpPr txBox="1"/>
              <p:nvPr/>
            </p:nvSpPr>
            <p:spPr>
              <a:xfrm>
                <a:off x="550380" y="3856837"/>
                <a:ext cx="3500481" cy="1138773"/>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𝑏</m:t>
                      </m:r>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𝑎</m:t>
                      </m:r>
                      <m:r>
                        <a:rPr lang="en-US" sz="2800" b="0" i="1" smtClean="0">
                          <a:latin typeface="Cambria Math" panose="02040503050406030204" pitchFamily="18" charset="0"/>
                        </a:rPr>
                        <m:t>&lt;</m:t>
                      </m:r>
                      <m:r>
                        <a:rPr lang="en-US" sz="2800" b="0" i="1" smtClean="0">
                          <a:latin typeface="Cambria Math" panose="02040503050406030204" pitchFamily="18" charset="0"/>
                        </a:rPr>
                        <m:t>𝑏</m:t>
                      </m:r>
                    </m:oMath>
                  </m:oMathPara>
                </a14:m>
                <a:endParaRPr lang="en-US" sz="2800" b="0" i="1">
                  <a:latin typeface="Times New Roman" panose="02020603050405020304" pitchFamily="18" charset="0"/>
                  <a:ea typeface="Cambria Math" panose="02040503050406030204" pitchFamily="18" charset="0"/>
                  <a:cs typeface="Times New Roman" panose="020206030504050203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        … </m:t>
                      </m:r>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𝑏</m:t>
                      </m:r>
                    </m:oMath>
                  </m:oMathPara>
                </a14:m>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FA97C040-7BD5-AC22-799A-120B228EEE03}"/>
                  </a:ext>
                </a:extLst>
              </p:cNvPr>
              <p:cNvSpPr txBox="1">
                <a:spLocks noRot="1" noChangeAspect="1" noMove="1" noResize="1" noEditPoints="1" noAdjustHandles="1" noChangeArrowheads="1" noChangeShapeType="1" noTextEdit="1"/>
              </p:cNvSpPr>
              <p:nvPr/>
            </p:nvSpPr>
            <p:spPr>
              <a:xfrm>
                <a:off x="550380" y="3856837"/>
                <a:ext cx="3500481" cy="1138773"/>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1ECA0C6A-1BBB-86F1-42DB-47CE27BE7ADA}"/>
                  </a:ext>
                </a:extLst>
              </p:cNvPr>
              <p:cNvSpPr txBox="1"/>
              <p:nvPr/>
            </p:nvSpPr>
            <p:spPr>
              <a:xfrm>
                <a:off x="5194484" y="2071580"/>
                <a:ext cx="5330105" cy="1525867"/>
              </a:xfrm>
              <a:prstGeom prst="rect">
                <a:avLst/>
              </a:prstGeom>
              <a:noFill/>
            </p:spPr>
            <p:txBody>
              <a:bodyPr wrap="square" lIns="0" tIns="0" rIns="0" bIns="0" rtlCol="0">
                <a:spAutoFit/>
              </a:bodyPr>
              <a:lstStyle/>
              <a:p>
                <a:r>
                  <a:rPr lang="en-US" sz="2800" b="0">
                    <a:latin typeface="Times New Roman" panose="02020603050405020304" pitchFamily="18" charset="0"/>
                    <a:cs typeface="Times New Roman" panose="02020603050405020304" pitchFamily="18" charset="0"/>
                  </a:rPr>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smtClean="0">
                        <a:latin typeface="Cambria Math" panose="02040503050406030204" pitchFamily="18" charset="0"/>
                      </a:rPr>
                      <m:t>) </m:t>
                    </m:r>
                    <m:r>
                      <a:rPr lang="en-US" sz="2800" b="0" i="1" smtClean="0">
                        <a:latin typeface="Cambria Math" panose="02040503050406030204" pitchFamily="18" charset="0"/>
                      </a:rPr>
                      <m:t>𝑎𝑥</m:t>
                    </m:r>
                    <m:r>
                      <a:rPr lang="en-US" sz="2800" b="0" i="1" smtClean="0">
                        <a:latin typeface="Cambria Math" panose="02040503050406030204" pitchFamily="18" charset="0"/>
                      </a:rPr>
                      <m:t>&lt;</m:t>
                    </m:r>
                    <m:r>
                      <a:rPr lang="en-US" sz="2800" b="0" i="1" smtClean="0">
                        <a:latin typeface="Cambria Math" panose="02040503050406030204" pitchFamily="18" charset="0"/>
                      </a:rPr>
                      <m:t>𝑏</m:t>
                    </m:r>
                  </m:oMath>
                </a14:m>
                <a:r>
                  <a:rPr lang="en-US" sz="2800" b="0" i="1">
                    <a:latin typeface="Times New Roman" panose="02020603050405020304" pitchFamily="18" charset="0"/>
                    <a:ea typeface="Cambria Math" panose="02040503050406030204" pitchFamily="18" charset="0"/>
                    <a:cs typeface="Times New Roman" panose="02020603050405020304" pitchFamily="18" charset="0"/>
                  </a:rPr>
                  <a:t> (biết </a:t>
                </a:r>
                <a14:m>
                  <m:oMath xmlns:m="http://schemas.openxmlformats.org/officeDocument/2006/math">
                    <m:r>
                      <a:rPr lang="en-US" sz="2800" i="1">
                        <a:latin typeface="Cambria Math" panose="02040503050406030204" pitchFamily="18" charset="0"/>
                      </a:rPr>
                      <m:t>𝑎</m:t>
                    </m:r>
                    <m:r>
                      <a:rPr lang="en-US" sz="2800" b="0" i="1" smtClean="0">
                        <a:latin typeface="Cambria Math" panose="02040503050406030204" pitchFamily="18" charset="0"/>
                      </a:rPr>
                      <m:t>&gt;0</m:t>
                    </m:r>
                  </m:oMath>
                </a14:m>
                <a:r>
                  <a:rPr lang="en-US" sz="2800" i="1">
                    <a:latin typeface="Times New Roman" panose="02020603050405020304" pitchFamily="18" charset="0"/>
                    <a:ea typeface="Cambria Math" panose="02040503050406030204" pitchFamily="18" charset="0"/>
                    <a:cs typeface="Times New Roman" panose="02020603050405020304" pitchFamily="18" charset="0"/>
                  </a:rPr>
                  <a:t> ) </a:t>
                </a:r>
                <a:endParaRPr lang="en-US" sz="2800" b="0" i="1">
                  <a:latin typeface="Times New Roman" panose="02020603050405020304" pitchFamily="18" charset="0"/>
                  <a:ea typeface="Cambria Math" panose="02040503050406030204" pitchFamily="18" charset="0"/>
                  <a:cs typeface="Times New Roman" panose="020206030504050203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   …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𝑏</m:t>
                          </m:r>
                        </m:num>
                        <m:den>
                          <m:r>
                            <a:rPr lang="en-US" sz="2800" b="0" i="1" smtClean="0">
                              <a:latin typeface="Cambria Math" panose="02040503050406030204" pitchFamily="18" charset="0"/>
                            </a:rPr>
                            <m:t>𝑎</m:t>
                          </m:r>
                        </m:den>
                      </m:f>
                    </m:oMath>
                  </m:oMathPara>
                </a14:m>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p:txBody>
          </p:sp>
        </mc:Choice>
        <mc:Fallback>
          <p:sp>
            <p:nvSpPr>
              <p:cNvPr id="4" name="TextBox 3">
                <a:extLst>
                  <a:ext uri="{FF2B5EF4-FFF2-40B4-BE49-F238E27FC236}">
                    <a16:creationId xmlns:a16="http://schemas.microsoft.com/office/drawing/2014/main" id="{1ECA0C6A-1BBB-86F1-42DB-47CE27BE7ADA}"/>
                  </a:ext>
                </a:extLst>
              </p:cNvPr>
              <p:cNvSpPr txBox="1">
                <a:spLocks noRot="1" noChangeAspect="1" noMove="1" noResize="1" noEditPoints="1" noAdjustHandles="1" noChangeArrowheads="1" noChangeShapeType="1" noTextEdit="1"/>
              </p:cNvSpPr>
              <p:nvPr/>
            </p:nvSpPr>
            <p:spPr>
              <a:xfrm>
                <a:off x="5194484" y="2071580"/>
                <a:ext cx="5330105" cy="1525867"/>
              </a:xfrm>
              <a:prstGeom prst="rect">
                <a:avLst/>
              </a:prstGeom>
              <a:blipFill>
                <a:blip r:embed="rId5"/>
                <a:stretch>
                  <a:fillRect t="-72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1EA403D6-773C-6E6A-80C4-69731A557F0B}"/>
                  </a:ext>
                </a:extLst>
              </p:cNvPr>
              <p:cNvSpPr txBox="1"/>
              <p:nvPr/>
            </p:nvSpPr>
            <p:spPr>
              <a:xfrm>
                <a:off x="5180930" y="3806636"/>
                <a:ext cx="6822384" cy="1445652"/>
              </a:xfrm>
              <a:prstGeom prst="rect">
                <a:avLst/>
              </a:prstGeom>
              <a:noFill/>
            </p:spPr>
            <p:txBody>
              <a:bodyPr wrap="square" lIns="0" tIns="0" rIns="0" bIns="0" rtlCol="0">
                <a:spAutoFit/>
              </a:bodyPr>
              <a:lstStyle/>
              <a:p>
                <a:r>
                  <a:rPr lang="en-US" sz="2800" b="0">
                    <a:latin typeface="Times New Roman" panose="02020603050405020304" pitchFamily="18" charset="0"/>
                    <a:cs typeface="Times New Roman" panose="02020603050405020304" pitchFamily="18" charset="0"/>
                  </a:rPr>
                  <a:t>	       </a:t>
                </a:r>
                <a14:m>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𝑑</m:t>
                    </m:r>
                    <m:r>
                      <a:rPr lang="en-US" sz="2800" b="0" i="1" smtClean="0">
                        <a:latin typeface="Cambria Math" panose="02040503050406030204" pitchFamily="18" charset="0"/>
                      </a:rPr>
                      <m:t>) </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b="0" i="1" smtClean="0">
                        <a:latin typeface="Cambria Math" panose="02040503050406030204" pitchFamily="18" charset="0"/>
                      </a:rPr>
                      <m:t>𝑥</m:t>
                    </m:r>
                    <m:r>
                      <a:rPr lang="en-US" sz="2800" b="0" i="1" smtClean="0">
                        <a:latin typeface="Cambria Math" panose="02040503050406030204" pitchFamily="18" charset="0"/>
                      </a:rPr>
                      <m:t>&gt;</m:t>
                    </m:r>
                    <m:r>
                      <a:rPr lang="en-US" sz="2800" b="0" i="1" smtClean="0">
                        <a:latin typeface="Cambria Math" panose="02040503050406030204" pitchFamily="18" charset="0"/>
                      </a:rPr>
                      <m:t>𝑐</m:t>
                    </m:r>
                  </m:oMath>
                </a14:m>
                <a:r>
                  <a:rPr lang="en-US" sz="2800" b="0" i="1">
                    <a:latin typeface="Times New Roman" panose="02020603050405020304" pitchFamily="18" charset="0"/>
                    <a:ea typeface="Cambria Math" panose="02040503050406030204" pitchFamily="18" charset="0"/>
                    <a:cs typeface="Times New Roman" panose="02020603050405020304" pitchFamily="18" charset="0"/>
                  </a:rPr>
                  <a:t> (biết </a:t>
                </a:r>
                <a14:m>
                  <m:oMath xmlns:m="http://schemas.openxmlformats.org/officeDocument/2006/math">
                    <m:r>
                      <a:rPr lang="en-US" sz="2800" i="1">
                        <a:latin typeface="Cambria Math" panose="02040503050406030204" pitchFamily="18" charset="0"/>
                      </a:rPr>
                      <m:t>𝑎</m:t>
                    </m:r>
                    <m:r>
                      <a:rPr lang="en-US" sz="2800" b="0" i="1" smtClean="0">
                        <a:latin typeface="Cambria Math" panose="02040503050406030204" pitchFamily="18" charset="0"/>
                      </a:rPr>
                      <m:t>&lt;</m:t>
                    </m:r>
                    <m:r>
                      <a:rPr lang="en-US" sz="2800" b="0" i="1" smtClean="0">
                        <a:latin typeface="Cambria Math" panose="02040503050406030204" pitchFamily="18" charset="0"/>
                      </a:rPr>
                      <m:t>𝑏</m:t>
                    </m:r>
                  </m:oMath>
                </a14:m>
                <a:r>
                  <a:rPr lang="en-US" sz="2800" i="1">
                    <a:latin typeface="Times New Roman" panose="02020603050405020304" pitchFamily="18" charset="0"/>
                    <a:ea typeface="Cambria Math" panose="02040503050406030204" pitchFamily="18" charset="0"/>
                    <a:cs typeface="Times New Roman" panose="02020603050405020304" pitchFamily="18" charset="0"/>
                  </a:rPr>
                  <a:t> ) </a:t>
                </a:r>
                <a:endParaRPr lang="en-US" sz="2800" b="0" i="1">
                  <a:latin typeface="Times New Roman" panose="02020603050405020304" pitchFamily="18" charset="0"/>
                  <a:ea typeface="Cambria Math" panose="02040503050406030204" pitchFamily="18" charset="0"/>
                  <a:cs typeface="Times New Roman" panose="02020603050405020304" pitchFamily="18" charset="0"/>
                </a:endParaRPr>
              </a:p>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   …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𝑐</m:t>
                          </m:r>
                        </m:num>
                        <m:den>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𝑏</m:t>
                          </m:r>
                        </m:den>
                      </m:f>
                    </m:oMath>
                  </m:oMathPara>
                </a14:m>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p:txBody>
          </p:sp>
        </mc:Choice>
        <mc:Fallback>
          <p:sp>
            <p:nvSpPr>
              <p:cNvPr id="7" name="TextBox 6">
                <a:extLst>
                  <a:ext uri="{FF2B5EF4-FFF2-40B4-BE49-F238E27FC236}">
                    <a16:creationId xmlns:a16="http://schemas.microsoft.com/office/drawing/2014/main" id="{1EA403D6-773C-6E6A-80C4-69731A557F0B}"/>
                  </a:ext>
                </a:extLst>
              </p:cNvPr>
              <p:cNvSpPr txBox="1">
                <a:spLocks noRot="1" noChangeAspect="1" noMove="1" noResize="1" noEditPoints="1" noAdjustHandles="1" noChangeArrowheads="1" noChangeShapeType="1" noTextEdit="1"/>
              </p:cNvSpPr>
              <p:nvPr/>
            </p:nvSpPr>
            <p:spPr>
              <a:xfrm>
                <a:off x="5180930" y="3806636"/>
                <a:ext cx="6822384" cy="1445652"/>
              </a:xfrm>
              <a:prstGeom prst="rect">
                <a:avLst/>
              </a:prstGeom>
              <a:blipFill>
                <a:blip r:embed="rId6"/>
                <a:stretch>
                  <a:fillRect t="-7563"/>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9E22532A-ECE7-FDB7-6AA7-18611976AB47}"/>
              </a:ext>
            </a:extLst>
          </p:cNvPr>
          <p:cNvSpPr txBox="1"/>
          <p:nvPr/>
        </p:nvSpPr>
        <p:spPr>
          <a:xfrm>
            <a:off x="3313705" y="2278924"/>
            <a:ext cx="508000" cy="707886"/>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C46EA1C6-85E4-E838-1342-F42FB24538B3}"/>
              </a:ext>
            </a:extLst>
          </p:cNvPr>
          <p:cNvSpPr txBox="1"/>
          <p:nvPr/>
        </p:nvSpPr>
        <p:spPr>
          <a:xfrm>
            <a:off x="2598663" y="4072280"/>
            <a:ext cx="508000" cy="707886"/>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&lt;</a:t>
            </a:r>
          </a:p>
        </p:txBody>
      </p:sp>
      <p:sp>
        <p:nvSpPr>
          <p:cNvPr id="11" name="TextBox 10">
            <a:extLst>
              <a:ext uri="{FF2B5EF4-FFF2-40B4-BE49-F238E27FC236}">
                <a16:creationId xmlns:a16="http://schemas.microsoft.com/office/drawing/2014/main" id="{54B0A13A-056A-625B-E561-12AC4EAE70FB}"/>
              </a:ext>
            </a:extLst>
          </p:cNvPr>
          <p:cNvSpPr txBox="1"/>
          <p:nvPr/>
        </p:nvSpPr>
        <p:spPr>
          <a:xfrm>
            <a:off x="7591983" y="2534571"/>
            <a:ext cx="508000" cy="707886"/>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&lt;</a:t>
            </a:r>
          </a:p>
        </p:txBody>
      </p:sp>
      <p:sp>
        <p:nvSpPr>
          <p:cNvPr id="12" name="TextBox 11">
            <a:extLst>
              <a:ext uri="{FF2B5EF4-FFF2-40B4-BE49-F238E27FC236}">
                <a16:creationId xmlns:a16="http://schemas.microsoft.com/office/drawing/2014/main" id="{8F57FD3E-2CEB-8E92-47FB-F16A19B637A6}"/>
              </a:ext>
            </a:extLst>
          </p:cNvPr>
          <p:cNvSpPr txBox="1"/>
          <p:nvPr/>
        </p:nvSpPr>
        <p:spPr>
          <a:xfrm>
            <a:off x="8682030" y="4175519"/>
            <a:ext cx="508000" cy="707886"/>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&lt;</a:t>
            </a:r>
          </a:p>
        </p:txBody>
      </p:sp>
    </p:spTree>
    <p:extLst>
      <p:ext uri="{BB962C8B-B14F-4D97-AF65-F5344CB8AC3E}">
        <p14:creationId xmlns:p14="http://schemas.microsoft.com/office/powerpoint/2010/main" val="7781980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3" grpId="0"/>
      <p:bldP spid="4" grpId="0"/>
      <p:bldP spid="7"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6034900"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6446882" cy="584775"/>
          </a:xfrm>
          <a:prstGeom prst="rect">
            <a:avLst/>
          </a:prstGeom>
          <a:noFill/>
        </p:spPr>
        <p:txBody>
          <a:bodyPr wrap="square">
            <a:spAutoFit/>
          </a:bodyPr>
          <a:lstStyle/>
          <a:p>
            <a:r>
              <a:rPr lang="en-US" sz="32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Luyện tập giải bất phương trình</a:t>
            </a:r>
            <a:endParaRPr lang="en-US" sz="4400" dirty="0">
              <a:solidFill>
                <a:srgbClr val="C55A11"/>
              </a:solidFill>
              <a:latin typeface="Times New Roman" panose="02020603050405020304" pitchFamily="18" charset="0"/>
              <a:cs typeface="Times New Roman" panose="02020603050405020304" pitchFamily="18" charset="0"/>
            </a:endParaRPr>
          </a:p>
        </p:txBody>
      </p:sp>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311652" y="1111859"/>
            <a:ext cx="8378529" cy="750532"/>
          </a:xfrm>
        </p:spPr>
        <p:txBody>
          <a:bodyPr>
            <a:normAutofit fontScale="90000"/>
          </a:bodyPr>
          <a:lstStyle/>
          <a:p>
            <a:br>
              <a:rPr lang="en-US" sz="2800" b="1">
                <a:latin typeface="Times New Roman" panose="02020603050405020304" pitchFamily="18" charset="0"/>
                <a:cs typeface="Times New Roman" panose="02020603050405020304" pitchFamily="18" charset="0"/>
              </a:rPr>
            </a:br>
            <a:r>
              <a:rPr lang="en-US" sz="2800" b="1">
                <a:latin typeface="Times New Roman" panose="02020603050405020304" pitchFamily="18" charset="0"/>
                <a:cs typeface="Times New Roman" panose="02020603050405020304" pitchFamily="18" charset="0"/>
              </a:rPr>
              <a:t>Bài 2 (PHT). Điền vào chỗ trống để hoàn thiện lời giải sau</a:t>
            </a:r>
            <a:br>
              <a:rPr lang="en-US" sz="2800" b="1">
                <a:latin typeface="Times New Roman" panose="02020603050405020304" pitchFamily="18" charset="0"/>
                <a:cs typeface="Times New Roman" panose="02020603050405020304" pitchFamily="18" charset="0"/>
              </a:rPr>
            </a:br>
            <a:endParaRPr lang="en-US" sz="28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1">
            <a:extLst>
              <a:ext uri="{FF2B5EF4-FFF2-40B4-BE49-F238E27FC236}">
                <a16:creationId xmlns:a16="http://schemas.microsoft.com/office/drawing/2014/main" id="{A9C1511A-0049-A292-16F1-D37F864DF2A6}"/>
              </a:ext>
            </a:extLst>
          </p:cNvPr>
          <p:cNvSpPr txBox="1"/>
          <p:nvPr/>
        </p:nvSpPr>
        <p:spPr>
          <a:xfrm>
            <a:off x="244204" y="679362"/>
            <a:ext cx="4896743" cy="523220"/>
          </a:xfrm>
          <a:prstGeom prst="rect">
            <a:avLst/>
          </a:prstGeom>
          <a:noFill/>
        </p:spPr>
        <p:txBody>
          <a:bodyPr wrap="square">
            <a:spAutoFit/>
          </a:bodyPr>
          <a:lstStyle/>
          <a:p>
            <a:r>
              <a:rPr lang="en-US" sz="2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Hoạt động cá nhân</a:t>
            </a:r>
            <a:endParaRPr lang="en-US" sz="4000" dirty="0">
              <a:solidFill>
                <a:schemeClr val="accent5">
                  <a:lumMod val="50000"/>
                </a:schemeClr>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F35A05CD-0AFF-AEFC-D3CB-568B25B4006F}"/>
                  </a:ext>
                </a:extLst>
              </p:cNvPr>
              <p:cNvSpPr txBox="1"/>
              <p:nvPr/>
            </p:nvSpPr>
            <p:spPr>
              <a:xfrm>
                <a:off x="244204" y="1985777"/>
                <a:ext cx="4896743" cy="3908762"/>
              </a:xfrm>
              <a:prstGeom prst="rect">
                <a:avLst/>
              </a:prstGeom>
              <a:noFill/>
            </p:spPr>
            <p:txBody>
              <a:bodyPr wrap="square" lIns="0" tIns="0" rIns="0" bIns="0" rtlCol="0">
                <a:spAutoFit/>
              </a:bodyPr>
              <a:lstStyle/>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𝑎</m:t>
                      </m:r>
                      <m:r>
                        <a:rPr lang="en-US" sz="2800" b="0" i="1" smtClean="0">
                          <a:latin typeface="Cambria Math" panose="02040503050406030204" pitchFamily="18" charset="0"/>
                        </a:rPr>
                        <m:t>) 5</m:t>
                      </m:r>
                      <m:r>
                        <a:rPr lang="en-US" sz="2800" b="0" i="1" smtClean="0">
                          <a:latin typeface="Cambria Math" panose="02040503050406030204" pitchFamily="18" charset="0"/>
                        </a:rPr>
                        <m:t>𝑥</m:t>
                      </m:r>
                      <m:r>
                        <a:rPr lang="en-US" sz="2800" b="0" i="1" smtClean="0">
                          <a:latin typeface="Cambria Math" panose="02040503050406030204" pitchFamily="18" charset="0"/>
                        </a:rPr>
                        <m:t>+3&gt;2</m:t>
                      </m:r>
                      <m:r>
                        <a:rPr lang="en-US" sz="2800" b="0" i="1" smtClean="0">
                          <a:latin typeface="Cambria Math" panose="02040503050406030204" pitchFamily="18" charset="0"/>
                        </a:rPr>
                        <m:t>𝑥</m:t>
                      </m:r>
                      <m:r>
                        <a:rPr lang="en-US" sz="2800" b="0" i="1" smtClean="0">
                          <a:latin typeface="Cambria Math" panose="02040503050406030204" pitchFamily="18" charset="0"/>
                        </a:rPr>
                        <m:t>−1</m:t>
                      </m:r>
                    </m:oMath>
                  </m:oMathPara>
                </a14:m>
                <a:endParaRPr lang="en-US" sz="2800" b="0" i="1">
                  <a:latin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5</m:t>
                      </m:r>
                      <m:r>
                        <a:rPr lang="en-US" sz="2800" b="0" i="1" smtClean="0">
                          <a:latin typeface="Cambria Math" panose="02040503050406030204" pitchFamily="18" charset="0"/>
                        </a:rPr>
                        <m:t>𝑥</m:t>
                      </m:r>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rPr>
                        <m:t>   &gt; …−1</m:t>
                      </m:r>
                    </m:oMath>
                  </m:oMathPara>
                </a14:m>
                <a:endParaRPr lang="en-US" sz="2800" b="0" i="1">
                  <a:latin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   &gt; …</m:t>
                      </m:r>
                    </m:oMath>
                  </m:oMathPara>
                </a14:m>
                <a:endParaRPr lang="en-US" sz="2800" i="1">
                  <a:latin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i="1">
                          <a:latin typeface="Cambria Math" panose="02040503050406030204" pitchFamily="18" charset="0"/>
                        </a:rPr>
                        <m:t>𝑥</m:t>
                      </m:r>
                      <m:r>
                        <a:rPr lang="en-US" sz="2800" i="1">
                          <a:latin typeface="Cambria Math" panose="02040503050406030204" pitchFamily="18" charset="0"/>
                        </a:rPr>
                        <m:t>    &gt;  </m:t>
                      </m:r>
                      <m:r>
                        <a:rPr lang="en-US" sz="2800" b="0" i="1" smtClean="0">
                          <a:latin typeface="Cambria Math" panose="02040503050406030204" pitchFamily="18" charset="0"/>
                        </a:rPr>
                        <m:t> …</m:t>
                      </m:r>
                    </m:oMath>
                  </m:oMathPara>
                </a14:m>
                <a:endParaRPr lang="en-US" sz="2800" i="1">
                  <a:latin typeface="Cambria Math" panose="02040503050406030204" pitchFamily="18" charset="0"/>
                </a:endParaRPr>
              </a:p>
              <a:p>
                <a:pPr marL="0" marR="0" lvl="0" indent="0" algn="l" defTabSz="914400" rtl="0" eaLnBrk="0" fontAlgn="base" latinLnBrk="0" hangingPunct="0">
                  <a:lnSpc>
                    <a:spcPct val="100000"/>
                  </a:lnSpc>
                  <a:spcBef>
                    <a:spcPts val="600"/>
                  </a:spcBef>
                  <a:spcAft>
                    <a:spcPts val="60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eaLnBrk="0" fontAlgn="base" hangingPunct="0">
                  <a:spcBef>
                    <a:spcPts val="600"/>
                  </a:spcBef>
                  <a:spcAft>
                    <a:spcPts val="600"/>
                  </a:spcAf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a:t>
                </a:r>
                <a:r>
                  <a:rPr kumimoji="0" lang="en-US" altLang="en-US" sz="2800" b="0" i="0" u="none" strike="noStrike" cap="none" normalizeH="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là …</a:t>
                </a:r>
                <a:endParaRPr lang="en-US" sz="35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6" name="TextBox 5">
                <a:extLst>
                  <a:ext uri="{FF2B5EF4-FFF2-40B4-BE49-F238E27FC236}">
                    <a16:creationId xmlns:a16="http://schemas.microsoft.com/office/drawing/2014/main" id="{F35A05CD-0AFF-AEFC-D3CB-568B25B4006F}"/>
                  </a:ext>
                </a:extLst>
              </p:cNvPr>
              <p:cNvSpPr txBox="1">
                <a:spLocks noRot="1" noChangeAspect="1" noMove="1" noResize="1" noEditPoints="1" noAdjustHandles="1" noChangeArrowheads="1" noChangeShapeType="1" noTextEdit="1"/>
              </p:cNvSpPr>
              <p:nvPr/>
            </p:nvSpPr>
            <p:spPr>
              <a:xfrm>
                <a:off x="244204" y="1985777"/>
                <a:ext cx="4896743" cy="3908762"/>
              </a:xfrm>
              <a:prstGeom prst="rect">
                <a:avLst/>
              </a:prstGeom>
              <a:blipFill>
                <a:blip r:embed="rId3"/>
                <a:stretch>
                  <a:fillRect l="-4359" r="-411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1D8D65C2-144F-D0E4-A60E-D1DC15395F13}"/>
                  </a:ext>
                </a:extLst>
              </p:cNvPr>
              <p:cNvSpPr txBox="1"/>
              <p:nvPr/>
            </p:nvSpPr>
            <p:spPr>
              <a:xfrm>
                <a:off x="5709777" y="1862391"/>
                <a:ext cx="4896743" cy="5475153"/>
              </a:xfrm>
              <a:prstGeom prst="rect">
                <a:avLst/>
              </a:prstGeom>
              <a:noFill/>
            </p:spPr>
            <p:txBody>
              <a:bodyPr wrap="square" lIns="0" tIns="0" rIns="0" bIns="0" rtlCol="0">
                <a:spAutoFit/>
              </a:bodyPr>
              <a:lstStyle/>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𝑏</m:t>
                      </m:r>
                      <m:r>
                        <a:rPr lang="en-US" sz="2800" b="0" i="1" smtClean="0">
                          <a:latin typeface="Cambria Math" panose="02040503050406030204" pitchFamily="18" charset="0"/>
                        </a:rPr>
                        <m:t>) 7+</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𝑥</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−2</m:t>
                      </m:r>
                      <m:r>
                        <a:rPr lang="en-US" sz="2800" b="0" i="1" smtClean="0">
                          <a:latin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≤3</m:t>
                      </m:r>
                    </m:oMath>
                  </m:oMathPara>
                </a14:m>
                <a:endParaRPr lang="en-US" sz="2800" b="0" i="1">
                  <a:latin typeface="Cambria Math" panose="02040503050406030204" pitchFamily="18" charset="0"/>
                  <a:ea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𝑥</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r>
                            <a:rPr lang="en-US" sz="2800" b="0" i="1" smtClean="0">
                              <a:latin typeface="Cambria Math" panose="02040503050406030204" pitchFamily="18" charset="0"/>
                            </a:rPr>
                            <m:t>𝑥</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  </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 </m:t>
                      </m:r>
                      <m:f>
                        <m:fPr>
                          <m:ctrlPr>
                            <a:rPr lang="en-US" sz="2800" b="0" i="1" smtClean="0">
                              <a:latin typeface="Cambria Math" panose="02040503050406030204" pitchFamily="18" charset="0"/>
                              <a:ea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6</m:t>
                          </m:r>
                        </m:num>
                        <m:den>
                          <m:r>
                            <a:rPr lang="en-US" sz="2800" b="0" i="1" smtClean="0">
                              <a:latin typeface="Cambria Math" panose="02040503050406030204" pitchFamily="18" charset="0"/>
                              <a:ea typeface="Cambria Math" panose="02040503050406030204" pitchFamily="18" charset="0"/>
                            </a:rPr>
                            <m:t>2</m:t>
                          </m:r>
                        </m:den>
                      </m:f>
                    </m:oMath>
                  </m:oMathPara>
                </a14:m>
                <a:endParaRPr lang="en-US" sz="2800" i="1">
                  <a:latin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     … +</m:t>
                      </m:r>
                      <m:r>
                        <a:rPr lang="en-US" sz="2800" b="0" i="1" smtClean="0">
                          <a:latin typeface="Cambria Math" panose="02040503050406030204" pitchFamily="18" charset="0"/>
                          <a:ea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 …   ≤ 6</m:t>
                      </m:r>
                    </m:oMath>
                  </m:oMathPara>
                </a14:m>
                <a:endParaRPr lang="en-US" sz="2800" i="1">
                  <a:latin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m:t>
                      </m:r>
                    </m:oMath>
                  </m:oMathPara>
                </a14:m>
                <a:endParaRPr lang="en-US" sz="2800" b="0" i="1">
                  <a:latin typeface="Cambria Math" panose="02040503050406030204" pitchFamily="18" charset="0"/>
                  <a:ea typeface="Cambria Math" panose="02040503050406030204" pitchFamily="18" charset="0"/>
                </a:endParaRPr>
              </a:p>
              <a:p>
                <a:pPr>
                  <a:spcBef>
                    <a:spcPts val="600"/>
                  </a:spcBef>
                  <a:spcAft>
                    <a:spcPts val="600"/>
                  </a:spcAft>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        </m:t>
                      </m:r>
                      <m:r>
                        <a:rPr lang="en-US" sz="2800" i="1" smtClean="0">
                          <a:latin typeface="Cambria Math" panose="02040503050406030204" pitchFamily="18" charset="0"/>
                          <a:ea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   </m:t>
                      </m:r>
                      <m:f>
                        <m:fPr>
                          <m:ctrlPr>
                            <a:rPr lang="en-US" sz="2800" b="0" i="1" smtClean="0">
                              <a:latin typeface="Cambria Math" panose="02040503050406030204" pitchFamily="18" charset="0"/>
                              <a:ea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8</m:t>
                          </m:r>
                        </m:num>
                        <m:den>
                          <m:r>
                            <a:rPr lang="en-US" sz="2800" b="0" i="1" smtClean="0">
                              <a:latin typeface="Cambria Math" panose="02040503050406030204" pitchFamily="18" charset="0"/>
                              <a:ea typeface="Cambria Math" panose="02040503050406030204" pitchFamily="18" charset="0"/>
                            </a:rPr>
                            <m:t>3</m:t>
                          </m:r>
                        </m:den>
                      </m:f>
                    </m:oMath>
                  </m:oMathPara>
                </a14:m>
                <a:endParaRPr lang="en-US" sz="2800" i="1">
                  <a:latin typeface="Cambria Math" panose="02040503050406030204" pitchFamily="18" charset="0"/>
                  <a:ea typeface="Cambria Math" panose="02040503050406030204" pitchFamily="18" charset="0"/>
                </a:endParaRPr>
              </a:p>
              <a:p>
                <a:pPr marL="0" marR="0" lvl="0" indent="0" algn="l" defTabSz="914400" rtl="0" eaLnBrk="0" fontAlgn="base" latinLnBrk="0" hangingPunct="0">
                  <a:lnSpc>
                    <a:spcPct val="100000"/>
                  </a:lnSpc>
                  <a:spcBef>
                    <a:spcPts val="600"/>
                  </a:spcBef>
                  <a:spcAft>
                    <a:spcPts val="600"/>
                  </a:spcAft>
                  <a:buClrTx/>
                  <a:buSzTx/>
                  <a:buFontTx/>
                  <a:buNone/>
                  <a:tabLs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 nghiệm của bất phương trình </a:t>
                </a:r>
              </a:p>
              <a:p>
                <a:pPr eaLnBrk="0" fontAlgn="base" hangingPunct="0">
                  <a:spcBef>
                    <a:spcPts val="600"/>
                  </a:spcBef>
                  <a:spcAft>
                    <a:spcPts val="600"/>
                  </a:spcAft>
                </a:pPr>
                <a:r>
                  <a:rPr kumimoji="0" lang="en-US" altLang="en-US" sz="28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 cho</a:t>
                </a:r>
                <a:r>
                  <a:rPr kumimoji="0" lang="en-US" altLang="en-US" sz="2800" b="0" i="0" u="none" strike="noStrike" cap="none" normalizeH="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là …</a:t>
                </a:r>
                <a:endParaRPr lang="en-US" sz="3500" b="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p>
                <a:endParaRPr lang="en-US"/>
              </a:p>
            </p:txBody>
          </p:sp>
        </mc:Choice>
        <mc:Fallback>
          <p:sp>
            <p:nvSpPr>
              <p:cNvPr id="15" name="TextBox 14">
                <a:extLst>
                  <a:ext uri="{FF2B5EF4-FFF2-40B4-BE49-F238E27FC236}">
                    <a16:creationId xmlns:a16="http://schemas.microsoft.com/office/drawing/2014/main" id="{1D8D65C2-144F-D0E4-A60E-D1DC15395F13}"/>
                  </a:ext>
                </a:extLst>
              </p:cNvPr>
              <p:cNvSpPr txBox="1">
                <a:spLocks noRot="1" noChangeAspect="1" noMove="1" noResize="1" noEditPoints="1" noAdjustHandles="1" noChangeArrowheads="1" noChangeShapeType="1" noTextEdit="1"/>
              </p:cNvSpPr>
              <p:nvPr/>
            </p:nvSpPr>
            <p:spPr>
              <a:xfrm>
                <a:off x="5709777" y="1862391"/>
                <a:ext cx="4896743" cy="5475153"/>
              </a:xfrm>
              <a:prstGeom prst="rect">
                <a:avLst/>
              </a:prstGeom>
              <a:blipFill>
                <a:blip r:embed="rId4"/>
                <a:stretch>
                  <a:fillRect l="-4483" r="-3985"/>
                </a:stretch>
              </a:blipFill>
            </p:spPr>
            <p:txBody>
              <a:bodyPr/>
              <a:lstStyle/>
              <a:p>
                <a:r>
                  <a:rPr lang="en-US">
                    <a:noFill/>
                  </a:rPr>
                  <a:t> </a:t>
                </a:r>
              </a:p>
            </p:txBody>
          </p:sp>
        </mc:Fallback>
      </mc:AlternateContent>
      <p:sp>
        <p:nvSpPr>
          <p:cNvPr id="16" name="TextBox 15">
            <a:extLst>
              <a:ext uri="{FF2B5EF4-FFF2-40B4-BE49-F238E27FC236}">
                <a16:creationId xmlns:a16="http://schemas.microsoft.com/office/drawing/2014/main" id="{14A32DE1-0E00-D73B-4469-7595F0CD7199}"/>
              </a:ext>
            </a:extLst>
          </p:cNvPr>
          <p:cNvSpPr txBox="1"/>
          <p:nvPr/>
        </p:nvSpPr>
        <p:spPr>
          <a:xfrm>
            <a:off x="1723418" y="2277129"/>
            <a:ext cx="508000" cy="707886"/>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a:t>
            </a:r>
          </a:p>
        </p:txBody>
      </p:sp>
      <p:sp>
        <p:nvSpPr>
          <p:cNvPr id="17" name="TextBox 16">
            <a:extLst>
              <a:ext uri="{FF2B5EF4-FFF2-40B4-BE49-F238E27FC236}">
                <a16:creationId xmlns:a16="http://schemas.microsoft.com/office/drawing/2014/main" id="{884220D4-961F-C6E6-0979-8194D998281C}"/>
              </a:ext>
            </a:extLst>
          </p:cNvPr>
          <p:cNvSpPr txBox="1"/>
          <p:nvPr/>
        </p:nvSpPr>
        <p:spPr>
          <a:xfrm>
            <a:off x="2999155" y="2421521"/>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- 3</a:t>
            </a:r>
          </a:p>
        </p:txBody>
      </p:sp>
      <p:sp>
        <p:nvSpPr>
          <p:cNvPr id="19" name="TextBox 18">
            <a:extLst>
              <a:ext uri="{FF2B5EF4-FFF2-40B4-BE49-F238E27FC236}">
                <a16:creationId xmlns:a16="http://schemas.microsoft.com/office/drawing/2014/main" id="{875D261B-2B97-94C4-C772-EEA6E2E1E7A5}"/>
              </a:ext>
            </a:extLst>
          </p:cNvPr>
          <p:cNvSpPr txBox="1"/>
          <p:nvPr/>
        </p:nvSpPr>
        <p:spPr>
          <a:xfrm>
            <a:off x="1909462" y="2934808"/>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3</a:t>
            </a:r>
          </a:p>
        </p:txBody>
      </p:sp>
      <p:sp>
        <p:nvSpPr>
          <p:cNvPr id="22" name="TextBox 21">
            <a:extLst>
              <a:ext uri="{FF2B5EF4-FFF2-40B4-BE49-F238E27FC236}">
                <a16:creationId xmlns:a16="http://schemas.microsoft.com/office/drawing/2014/main" id="{B8818C9F-12B4-140A-9539-E34249589DDA}"/>
              </a:ext>
            </a:extLst>
          </p:cNvPr>
          <p:cNvSpPr txBox="1"/>
          <p:nvPr/>
        </p:nvSpPr>
        <p:spPr>
          <a:xfrm>
            <a:off x="2987868" y="2925907"/>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- 4</a:t>
            </a:r>
          </a:p>
        </p:txBody>
      </p:sp>
      <mc:AlternateContent xmlns:mc="http://schemas.openxmlformats.org/markup-compatibility/2006">
        <mc:Choice xmlns:a14="http://schemas.microsoft.com/office/drawing/2010/main" Requires="a14">
          <p:sp>
            <p:nvSpPr>
              <p:cNvPr id="24" name="TextBox 23">
                <a:extLst>
                  <a:ext uri="{FF2B5EF4-FFF2-40B4-BE49-F238E27FC236}">
                    <a16:creationId xmlns:a16="http://schemas.microsoft.com/office/drawing/2014/main" id="{E178A36A-A7CE-C933-7943-9010B21A8FF5}"/>
                  </a:ext>
                </a:extLst>
              </p:cNvPr>
              <p:cNvSpPr txBox="1"/>
              <p:nvPr/>
            </p:nvSpPr>
            <p:spPr>
              <a:xfrm>
                <a:off x="2971487" y="3302460"/>
                <a:ext cx="863334" cy="1331134"/>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cs typeface="Times New Roman" panose="02020603050405020304" pitchFamily="18" charset="0"/>
                        </a:rPr>
                        <m:t>−</m:t>
                      </m:r>
                      <m:f>
                        <m:fPr>
                          <m:ctrlPr>
                            <a:rPr lang="en-US" sz="2800" b="1" i="1" smtClean="0">
                              <a:solidFill>
                                <a:srgbClr val="FF0000"/>
                              </a:solidFill>
                              <a:latin typeface="Cambria Math" panose="02040503050406030204" pitchFamily="18" charset="0"/>
                              <a:cs typeface="Times New Roman" panose="02020603050405020304" pitchFamily="18" charset="0"/>
                            </a:rPr>
                          </m:ctrlPr>
                        </m:fPr>
                        <m:num>
                          <m:r>
                            <a:rPr lang="en-US" sz="2800" b="1" i="1" smtClean="0">
                              <a:solidFill>
                                <a:srgbClr val="FF0000"/>
                              </a:solidFill>
                              <a:latin typeface="Cambria Math" panose="02040503050406030204" pitchFamily="18" charset="0"/>
                              <a:cs typeface="Times New Roman" panose="02020603050405020304" pitchFamily="18" charset="0"/>
                            </a:rPr>
                            <m:t>𝟒</m:t>
                          </m:r>
                        </m:num>
                        <m:den>
                          <m:r>
                            <a:rPr lang="en-US" sz="2800" b="1" i="1" smtClean="0">
                              <a:solidFill>
                                <a:srgbClr val="FF0000"/>
                              </a:solidFill>
                              <a:latin typeface="Cambria Math" panose="02040503050406030204" pitchFamily="18" charset="0"/>
                              <a:cs typeface="Times New Roman" panose="02020603050405020304" pitchFamily="18" charset="0"/>
                            </a:rPr>
                            <m:t>𝟑</m:t>
                          </m:r>
                        </m:den>
                      </m:f>
                    </m:oMath>
                  </m:oMathPara>
                </a14:m>
                <a:endParaRPr lang="en-US" sz="2800" b="1">
                  <a:solidFill>
                    <a:srgbClr val="FF0000"/>
                  </a:solidFill>
                  <a:latin typeface="Times New Roman" panose="02020603050405020304" pitchFamily="18" charset="0"/>
                  <a:cs typeface="Times New Roman" panose="02020603050405020304" pitchFamily="18" charset="0"/>
                </a:endParaRPr>
              </a:p>
              <a:p>
                <a:endParaRPr lang="en-US" sz="2800" b="1">
                  <a:solidFill>
                    <a:srgbClr val="FF0000"/>
                  </a:solidFill>
                  <a:latin typeface="Times New Roman" panose="02020603050405020304" pitchFamily="18" charset="0"/>
                  <a:cs typeface="Times New Roman" panose="02020603050405020304" pitchFamily="18" charset="0"/>
                </a:endParaRPr>
              </a:p>
            </p:txBody>
          </p:sp>
        </mc:Choice>
        <mc:Fallback>
          <p:sp>
            <p:nvSpPr>
              <p:cNvPr id="24" name="TextBox 23">
                <a:extLst>
                  <a:ext uri="{FF2B5EF4-FFF2-40B4-BE49-F238E27FC236}">
                    <a16:creationId xmlns:a16="http://schemas.microsoft.com/office/drawing/2014/main" id="{E178A36A-A7CE-C933-7943-9010B21A8FF5}"/>
                  </a:ext>
                </a:extLst>
              </p:cNvPr>
              <p:cNvSpPr txBox="1">
                <a:spLocks noRot="1" noChangeAspect="1" noMove="1" noResize="1" noEditPoints="1" noAdjustHandles="1" noChangeArrowheads="1" noChangeShapeType="1" noTextEdit="1"/>
              </p:cNvSpPr>
              <p:nvPr/>
            </p:nvSpPr>
            <p:spPr>
              <a:xfrm>
                <a:off x="2971487" y="3302460"/>
                <a:ext cx="863334" cy="1331134"/>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5" name="TextBox 24">
                <a:extLst>
                  <a:ext uri="{FF2B5EF4-FFF2-40B4-BE49-F238E27FC236}">
                    <a16:creationId xmlns:a16="http://schemas.microsoft.com/office/drawing/2014/main" id="{598A00E2-30DC-2165-DC16-F165146B20A0}"/>
                  </a:ext>
                </a:extLst>
              </p:cNvPr>
              <p:cNvSpPr txBox="1"/>
              <p:nvPr/>
            </p:nvSpPr>
            <p:spPr>
              <a:xfrm>
                <a:off x="1241611" y="4382072"/>
                <a:ext cx="2008642" cy="1331134"/>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cs typeface="Times New Roman" panose="02020603050405020304" pitchFamily="18" charset="0"/>
                        </a:rPr>
                        <m:t>𝒙</m:t>
                      </m:r>
                      <m:r>
                        <a:rPr lang="en-US" sz="2800" b="1" i="1" smtClean="0">
                          <a:solidFill>
                            <a:srgbClr val="FF0000"/>
                          </a:solidFill>
                          <a:latin typeface="Cambria Math" panose="02040503050406030204" pitchFamily="18" charset="0"/>
                          <a:cs typeface="Times New Roman" panose="02020603050405020304" pitchFamily="18" charset="0"/>
                        </a:rPr>
                        <m:t>&gt;−</m:t>
                      </m:r>
                      <m:f>
                        <m:fPr>
                          <m:ctrlPr>
                            <a:rPr lang="en-US" sz="2800" b="1" i="1" smtClean="0">
                              <a:solidFill>
                                <a:srgbClr val="FF0000"/>
                              </a:solidFill>
                              <a:latin typeface="Cambria Math" panose="02040503050406030204" pitchFamily="18" charset="0"/>
                              <a:cs typeface="Times New Roman" panose="02020603050405020304" pitchFamily="18" charset="0"/>
                            </a:rPr>
                          </m:ctrlPr>
                        </m:fPr>
                        <m:num>
                          <m:r>
                            <a:rPr lang="en-US" sz="2800" b="1" i="1" smtClean="0">
                              <a:solidFill>
                                <a:srgbClr val="FF0000"/>
                              </a:solidFill>
                              <a:latin typeface="Cambria Math" panose="02040503050406030204" pitchFamily="18" charset="0"/>
                              <a:cs typeface="Times New Roman" panose="02020603050405020304" pitchFamily="18" charset="0"/>
                            </a:rPr>
                            <m:t>𝟒</m:t>
                          </m:r>
                        </m:num>
                        <m:den>
                          <m:r>
                            <a:rPr lang="en-US" sz="2800" b="1" i="1" smtClean="0">
                              <a:solidFill>
                                <a:srgbClr val="FF0000"/>
                              </a:solidFill>
                              <a:latin typeface="Cambria Math" panose="02040503050406030204" pitchFamily="18" charset="0"/>
                              <a:cs typeface="Times New Roman" panose="02020603050405020304" pitchFamily="18" charset="0"/>
                            </a:rPr>
                            <m:t>𝟑</m:t>
                          </m:r>
                        </m:den>
                      </m:f>
                    </m:oMath>
                  </m:oMathPara>
                </a14:m>
                <a:endParaRPr lang="en-US" sz="2800" b="1">
                  <a:solidFill>
                    <a:srgbClr val="FF0000"/>
                  </a:solidFill>
                  <a:latin typeface="Times New Roman" panose="02020603050405020304" pitchFamily="18" charset="0"/>
                  <a:cs typeface="Times New Roman" panose="02020603050405020304" pitchFamily="18" charset="0"/>
                </a:endParaRPr>
              </a:p>
              <a:p>
                <a:endParaRPr lang="en-US" sz="2800" b="1">
                  <a:solidFill>
                    <a:srgbClr val="FF0000"/>
                  </a:solidFill>
                  <a:latin typeface="Times New Roman" panose="02020603050405020304" pitchFamily="18" charset="0"/>
                  <a:cs typeface="Times New Roman" panose="02020603050405020304" pitchFamily="18" charset="0"/>
                </a:endParaRPr>
              </a:p>
            </p:txBody>
          </p:sp>
        </mc:Choice>
        <mc:Fallback>
          <p:sp>
            <p:nvSpPr>
              <p:cNvPr id="25" name="TextBox 24">
                <a:extLst>
                  <a:ext uri="{FF2B5EF4-FFF2-40B4-BE49-F238E27FC236}">
                    <a16:creationId xmlns:a16="http://schemas.microsoft.com/office/drawing/2014/main" id="{598A00E2-30DC-2165-DC16-F165146B20A0}"/>
                  </a:ext>
                </a:extLst>
              </p:cNvPr>
              <p:cNvSpPr txBox="1">
                <a:spLocks noRot="1" noChangeAspect="1" noMove="1" noResize="1" noEditPoints="1" noAdjustHandles="1" noChangeArrowheads="1" noChangeShapeType="1" noTextEdit="1"/>
              </p:cNvSpPr>
              <p:nvPr/>
            </p:nvSpPr>
            <p:spPr>
              <a:xfrm>
                <a:off x="1241611" y="4382072"/>
                <a:ext cx="2008642" cy="1331134"/>
              </a:xfrm>
              <a:prstGeom prst="rect">
                <a:avLst/>
              </a:prstGeom>
              <a:blipFill>
                <a:blip r:embed="rId6"/>
                <a:stretch>
                  <a:fillRect/>
                </a:stretch>
              </a:blipFill>
            </p:spPr>
            <p:txBody>
              <a:bodyPr/>
              <a:lstStyle/>
              <a:p>
                <a:r>
                  <a:rPr lang="en-US">
                    <a:noFill/>
                  </a:rPr>
                  <a:t> </a:t>
                </a:r>
              </a:p>
            </p:txBody>
          </p:sp>
        </mc:Fallback>
      </mc:AlternateContent>
      <p:sp>
        <p:nvSpPr>
          <p:cNvPr id="26" name="TextBox 25">
            <a:extLst>
              <a:ext uri="{FF2B5EF4-FFF2-40B4-BE49-F238E27FC236}">
                <a16:creationId xmlns:a16="http://schemas.microsoft.com/office/drawing/2014/main" id="{0C9270A2-4F72-5848-2407-8DCFBFEECCA3}"/>
              </a:ext>
            </a:extLst>
          </p:cNvPr>
          <p:cNvSpPr txBox="1"/>
          <p:nvPr/>
        </p:nvSpPr>
        <p:spPr>
          <a:xfrm>
            <a:off x="6921203" y="2571898"/>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14</a:t>
            </a:r>
          </a:p>
        </p:txBody>
      </p:sp>
      <mc:AlternateContent xmlns:mc="http://schemas.openxmlformats.org/markup-compatibility/2006">
        <mc:Choice xmlns:a14="http://schemas.microsoft.com/office/drawing/2010/main" Requires="a14">
          <p:sp>
            <p:nvSpPr>
              <p:cNvPr id="32" name="TextBox 31">
                <a:extLst>
                  <a:ext uri="{FF2B5EF4-FFF2-40B4-BE49-F238E27FC236}">
                    <a16:creationId xmlns:a16="http://schemas.microsoft.com/office/drawing/2014/main" id="{85F149E6-3C0A-CB4C-7C25-F341B5ACC8DA}"/>
                  </a:ext>
                </a:extLst>
              </p:cNvPr>
              <p:cNvSpPr txBox="1"/>
              <p:nvPr/>
            </p:nvSpPr>
            <p:spPr>
              <a:xfrm>
                <a:off x="6706085" y="3483891"/>
                <a:ext cx="863334" cy="523220"/>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cs typeface="Times New Roman" panose="02020603050405020304" pitchFamily="18" charset="0"/>
                        </a:rPr>
                        <m:t>𝟏𝟒</m:t>
                      </m:r>
                    </m:oMath>
                  </m:oMathPara>
                </a14:m>
                <a:endParaRPr lang="en-US" sz="2800" b="1">
                  <a:solidFill>
                    <a:srgbClr val="FF0000"/>
                  </a:solidFill>
                  <a:latin typeface="Times New Roman" panose="02020603050405020304" pitchFamily="18" charset="0"/>
                  <a:cs typeface="Times New Roman" panose="02020603050405020304" pitchFamily="18" charset="0"/>
                </a:endParaRPr>
              </a:p>
            </p:txBody>
          </p:sp>
        </mc:Choice>
        <mc:Fallback>
          <p:sp>
            <p:nvSpPr>
              <p:cNvPr id="32" name="TextBox 31">
                <a:extLst>
                  <a:ext uri="{FF2B5EF4-FFF2-40B4-BE49-F238E27FC236}">
                    <a16:creationId xmlns:a16="http://schemas.microsoft.com/office/drawing/2014/main" id="{85F149E6-3C0A-CB4C-7C25-F341B5ACC8DA}"/>
                  </a:ext>
                </a:extLst>
              </p:cNvPr>
              <p:cNvSpPr txBox="1">
                <a:spLocks noRot="1" noChangeAspect="1" noMove="1" noResize="1" noEditPoints="1" noAdjustHandles="1" noChangeArrowheads="1" noChangeShapeType="1" noTextEdit="1"/>
              </p:cNvSpPr>
              <p:nvPr/>
            </p:nvSpPr>
            <p:spPr>
              <a:xfrm>
                <a:off x="6706085" y="3483891"/>
                <a:ext cx="863334" cy="523220"/>
              </a:xfrm>
              <a:prstGeom prst="rect">
                <a:avLst/>
              </a:prstGeom>
              <a:blipFill>
                <a:blip r:embed="rId7"/>
                <a:stretch>
                  <a:fillRect/>
                </a:stretch>
              </a:blipFill>
            </p:spPr>
            <p:txBody>
              <a:bodyPr/>
              <a:lstStyle/>
              <a:p>
                <a:r>
                  <a:rPr lang="en-US">
                    <a:noFill/>
                  </a:rPr>
                  <a:t> </a:t>
                </a:r>
              </a:p>
            </p:txBody>
          </p:sp>
        </mc:Fallback>
      </mc:AlternateContent>
      <p:sp>
        <p:nvSpPr>
          <p:cNvPr id="33" name="TextBox 32">
            <a:extLst>
              <a:ext uri="{FF2B5EF4-FFF2-40B4-BE49-F238E27FC236}">
                <a16:creationId xmlns:a16="http://schemas.microsoft.com/office/drawing/2014/main" id="{35E00BF7-51F8-BE1C-39F4-E0247F00922D}"/>
              </a:ext>
            </a:extLst>
          </p:cNvPr>
          <p:cNvSpPr txBox="1"/>
          <p:nvPr/>
        </p:nvSpPr>
        <p:spPr>
          <a:xfrm>
            <a:off x="8322922" y="3483891"/>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4</a:t>
            </a:r>
            <a:r>
              <a:rPr lang="en-US" sz="2800" b="1" i="1">
                <a:solidFill>
                  <a:srgbClr val="FF0000"/>
                </a:solidFill>
                <a:latin typeface="Times New Roman" panose="02020603050405020304" pitchFamily="18" charset="0"/>
                <a:cs typeface="Times New Roman" panose="02020603050405020304" pitchFamily="18" charset="0"/>
              </a:rPr>
              <a:t>x</a:t>
            </a:r>
          </a:p>
        </p:txBody>
      </p:sp>
      <p:sp>
        <p:nvSpPr>
          <p:cNvPr id="36" name="TextBox 35">
            <a:extLst>
              <a:ext uri="{FF2B5EF4-FFF2-40B4-BE49-F238E27FC236}">
                <a16:creationId xmlns:a16="http://schemas.microsoft.com/office/drawing/2014/main" id="{F37BC676-C817-A49C-FAFC-1D38460E91D4}"/>
              </a:ext>
            </a:extLst>
          </p:cNvPr>
          <p:cNvSpPr txBox="1"/>
          <p:nvPr/>
        </p:nvSpPr>
        <p:spPr>
          <a:xfrm>
            <a:off x="7187197" y="3990574"/>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- 3</a:t>
            </a:r>
          </a:p>
        </p:txBody>
      </p:sp>
      <p:sp>
        <p:nvSpPr>
          <p:cNvPr id="37" name="TextBox 36">
            <a:extLst>
              <a:ext uri="{FF2B5EF4-FFF2-40B4-BE49-F238E27FC236}">
                <a16:creationId xmlns:a16="http://schemas.microsoft.com/office/drawing/2014/main" id="{4C0F3C1C-F7D8-0E1B-9FF7-F55AEDBC3D84}"/>
              </a:ext>
            </a:extLst>
          </p:cNvPr>
          <p:cNvSpPr txBox="1"/>
          <p:nvPr/>
        </p:nvSpPr>
        <p:spPr>
          <a:xfrm>
            <a:off x="8498804" y="3986376"/>
            <a:ext cx="863334"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- 8</a:t>
            </a:r>
          </a:p>
        </p:txBody>
      </p:sp>
      <mc:AlternateContent xmlns:mc="http://schemas.openxmlformats.org/markup-compatibility/2006">
        <mc:Choice xmlns:a14="http://schemas.microsoft.com/office/drawing/2010/main" Requires="a14">
          <p:sp>
            <p:nvSpPr>
              <p:cNvPr id="38" name="TextBox 37">
                <a:extLst>
                  <a:ext uri="{FF2B5EF4-FFF2-40B4-BE49-F238E27FC236}">
                    <a16:creationId xmlns:a16="http://schemas.microsoft.com/office/drawing/2014/main" id="{03AF60BE-D67F-7437-F10F-06FD3255E1CD}"/>
                  </a:ext>
                </a:extLst>
              </p:cNvPr>
              <p:cNvSpPr txBox="1"/>
              <p:nvPr/>
            </p:nvSpPr>
            <p:spPr>
              <a:xfrm>
                <a:off x="8012815" y="4674504"/>
                <a:ext cx="863334" cy="954107"/>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m:t>
                      </m:r>
                    </m:oMath>
                  </m:oMathPara>
                </a14:m>
                <a:endParaRPr lang="en-US" sz="2800" b="1">
                  <a:solidFill>
                    <a:srgbClr val="FF0000"/>
                  </a:solidFill>
                  <a:latin typeface="Times New Roman" panose="02020603050405020304" pitchFamily="18" charset="0"/>
                  <a:cs typeface="Times New Roman" panose="02020603050405020304" pitchFamily="18" charset="0"/>
                </a:endParaRPr>
              </a:p>
              <a:p>
                <a:endParaRPr lang="en-US" sz="2800" b="1">
                  <a:solidFill>
                    <a:srgbClr val="FF0000"/>
                  </a:solidFill>
                  <a:latin typeface="Times New Roman" panose="02020603050405020304" pitchFamily="18" charset="0"/>
                  <a:cs typeface="Times New Roman" panose="02020603050405020304" pitchFamily="18" charset="0"/>
                </a:endParaRPr>
              </a:p>
            </p:txBody>
          </p:sp>
        </mc:Choice>
        <mc:Fallback>
          <p:sp>
            <p:nvSpPr>
              <p:cNvPr id="38" name="TextBox 37">
                <a:extLst>
                  <a:ext uri="{FF2B5EF4-FFF2-40B4-BE49-F238E27FC236}">
                    <a16:creationId xmlns:a16="http://schemas.microsoft.com/office/drawing/2014/main" id="{03AF60BE-D67F-7437-F10F-06FD3255E1CD}"/>
                  </a:ext>
                </a:extLst>
              </p:cNvPr>
              <p:cNvSpPr txBox="1">
                <a:spLocks noRot="1" noChangeAspect="1" noMove="1" noResize="1" noEditPoints="1" noAdjustHandles="1" noChangeArrowheads="1" noChangeShapeType="1" noTextEdit="1"/>
              </p:cNvSpPr>
              <p:nvPr/>
            </p:nvSpPr>
            <p:spPr>
              <a:xfrm>
                <a:off x="8012815" y="4674504"/>
                <a:ext cx="863334" cy="954107"/>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9" name="TextBox 38">
                <a:extLst>
                  <a:ext uri="{FF2B5EF4-FFF2-40B4-BE49-F238E27FC236}">
                    <a16:creationId xmlns:a16="http://schemas.microsoft.com/office/drawing/2014/main" id="{5F6115F6-7DD1-3E2A-AA3E-5A3E8AE8F4FC}"/>
                  </a:ext>
                </a:extLst>
              </p:cNvPr>
              <p:cNvSpPr txBox="1"/>
              <p:nvPr/>
            </p:nvSpPr>
            <p:spPr>
              <a:xfrm>
                <a:off x="6909014" y="5784858"/>
                <a:ext cx="1388129" cy="1332673"/>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2800" b="1" i="1" smtClean="0">
                          <a:solidFill>
                            <a:srgbClr val="FF0000"/>
                          </a:solidFill>
                          <a:latin typeface="Cambria Math" panose="02040503050406030204" pitchFamily="18" charset="0"/>
                          <a:cs typeface="Times New Roman" panose="02020603050405020304" pitchFamily="18" charset="0"/>
                        </a:rPr>
                        <m:t>𝒙</m:t>
                      </m:r>
                      <m:r>
                        <a:rPr lang="en-US" sz="2800" b="1"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m:t>
                      </m:r>
                      <m:f>
                        <m:fPr>
                          <m:ctrlPr>
                            <a:rPr lang="en-US" sz="2800" b="1" i="1" smtClean="0">
                              <a:solidFill>
                                <a:srgbClr val="FF0000"/>
                              </a:solidFill>
                              <a:latin typeface="Cambria Math" panose="02040503050406030204" pitchFamily="18" charset="0"/>
                              <a:cs typeface="Times New Roman" panose="02020603050405020304" pitchFamily="18" charset="0"/>
                            </a:rPr>
                          </m:ctrlPr>
                        </m:fPr>
                        <m:num>
                          <m:r>
                            <a:rPr lang="en-US" sz="2800" b="1" i="1" smtClean="0">
                              <a:solidFill>
                                <a:srgbClr val="FF0000"/>
                              </a:solidFill>
                              <a:latin typeface="Cambria Math" panose="02040503050406030204" pitchFamily="18" charset="0"/>
                              <a:cs typeface="Times New Roman" panose="02020603050405020304" pitchFamily="18" charset="0"/>
                            </a:rPr>
                            <m:t>𝟖</m:t>
                          </m:r>
                        </m:num>
                        <m:den>
                          <m:r>
                            <a:rPr lang="en-US" sz="2800" b="1" i="1" smtClean="0">
                              <a:solidFill>
                                <a:srgbClr val="FF0000"/>
                              </a:solidFill>
                              <a:latin typeface="Cambria Math" panose="02040503050406030204" pitchFamily="18" charset="0"/>
                              <a:cs typeface="Times New Roman" panose="02020603050405020304" pitchFamily="18" charset="0"/>
                            </a:rPr>
                            <m:t>𝟑</m:t>
                          </m:r>
                        </m:den>
                      </m:f>
                    </m:oMath>
                  </m:oMathPara>
                </a14:m>
                <a:endParaRPr lang="en-US" sz="2800" b="1">
                  <a:solidFill>
                    <a:srgbClr val="FF0000"/>
                  </a:solidFill>
                  <a:latin typeface="Times New Roman" panose="02020603050405020304" pitchFamily="18" charset="0"/>
                  <a:cs typeface="Times New Roman" panose="02020603050405020304" pitchFamily="18" charset="0"/>
                </a:endParaRPr>
              </a:p>
              <a:p>
                <a:endParaRPr lang="en-US" sz="2800" b="1">
                  <a:solidFill>
                    <a:srgbClr val="FF0000"/>
                  </a:solidFill>
                  <a:latin typeface="Times New Roman" panose="02020603050405020304" pitchFamily="18" charset="0"/>
                  <a:cs typeface="Times New Roman" panose="02020603050405020304" pitchFamily="18" charset="0"/>
                </a:endParaRPr>
              </a:p>
            </p:txBody>
          </p:sp>
        </mc:Choice>
        <mc:Fallback>
          <p:sp>
            <p:nvSpPr>
              <p:cNvPr id="39" name="TextBox 38">
                <a:extLst>
                  <a:ext uri="{FF2B5EF4-FFF2-40B4-BE49-F238E27FC236}">
                    <a16:creationId xmlns:a16="http://schemas.microsoft.com/office/drawing/2014/main" id="{5F6115F6-7DD1-3E2A-AA3E-5A3E8AE8F4FC}"/>
                  </a:ext>
                </a:extLst>
              </p:cNvPr>
              <p:cNvSpPr txBox="1">
                <a:spLocks noRot="1" noChangeAspect="1" noMove="1" noResize="1" noEditPoints="1" noAdjustHandles="1" noChangeArrowheads="1" noChangeShapeType="1" noTextEdit="1"/>
              </p:cNvSpPr>
              <p:nvPr/>
            </p:nvSpPr>
            <p:spPr>
              <a:xfrm>
                <a:off x="6909014" y="5784858"/>
                <a:ext cx="1388129" cy="1332673"/>
              </a:xfrm>
              <a:prstGeom prst="rect">
                <a:avLst/>
              </a:prstGeom>
              <a:blipFill>
                <a:blip r:embed="rId9"/>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111897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additive="base">
                                        <p:cTn id="33" dur="500" fill="hold"/>
                                        <p:tgtEl>
                                          <p:spTgt spid="19"/>
                                        </p:tgtEl>
                                        <p:attrNameLst>
                                          <p:attrName>ppt_x</p:attrName>
                                        </p:attrNameLst>
                                      </p:cBhvr>
                                      <p:tavLst>
                                        <p:tav tm="0">
                                          <p:val>
                                            <p:strVal val="#ppt_x"/>
                                          </p:val>
                                        </p:tav>
                                        <p:tav tm="100000">
                                          <p:val>
                                            <p:strVal val="#ppt_x"/>
                                          </p:val>
                                        </p:tav>
                                      </p:tavLst>
                                    </p:anim>
                                    <p:anim calcmode="lin" valueType="num">
                                      <p:cBhvr additive="base">
                                        <p:cTn id="3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ppt_x"/>
                                          </p:val>
                                        </p:tav>
                                        <p:tav tm="100000">
                                          <p:val>
                                            <p:strVal val="#ppt_x"/>
                                          </p:val>
                                        </p:tav>
                                      </p:tavLst>
                                    </p:anim>
                                    <p:anim calcmode="lin" valueType="num">
                                      <p:cBhvr additive="base">
                                        <p:cTn id="4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ppt_x"/>
                                          </p:val>
                                        </p:tav>
                                        <p:tav tm="100000">
                                          <p:val>
                                            <p:strVal val="#ppt_x"/>
                                          </p:val>
                                        </p:tav>
                                      </p:tavLst>
                                    </p:anim>
                                    <p:anim calcmode="lin" valueType="num">
                                      <p:cBhvr additive="base">
                                        <p:cTn id="4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anim calcmode="lin" valueType="num">
                                      <p:cBhvr additive="base">
                                        <p:cTn id="51" dur="500" fill="hold"/>
                                        <p:tgtEl>
                                          <p:spTgt spid="25"/>
                                        </p:tgtEl>
                                        <p:attrNameLst>
                                          <p:attrName>ppt_x</p:attrName>
                                        </p:attrNameLst>
                                      </p:cBhvr>
                                      <p:tavLst>
                                        <p:tav tm="0">
                                          <p:val>
                                            <p:strVal val="#ppt_x"/>
                                          </p:val>
                                        </p:tav>
                                        <p:tav tm="100000">
                                          <p:val>
                                            <p:strVal val="#ppt_x"/>
                                          </p:val>
                                        </p:tav>
                                      </p:tavLst>
                                    </p:anim>
                                    <p:anim calcmode="lin" valueType="num">
                                      <p:cBhvr additive="base">
                                        <p:cTn id="5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 calcmode="lin" valueType="num">
                                      <p:cBhvr additive="base">
                                        <p:cTn id="57" dur="500" fill="hold"/>
                                        <p:tgtEl>
                                          <p:spTgt spid="26"/>
                                        </p:tgtEl>
                                        <p:attrNameLst>
                                          <p:attrName>ppt_x</p:attrName>
                                        </p:attrNameLst>
                                      </p:cBhvr>
                                      <p:tavLst>
                                        <p:tav tm="0">
                                          <p:val>
                                            <p:strVal val="#ppt_x"/>
                                          </p:val>
                                        </p:tav>
                                        <p:tav tm="100000">
                                          <p:val>
                                            <p:strVal val="#ppt_x"/>
                                          </p:val>
                                        </p:tav>
                                      </p:tavLst>
                                    </p:anim>
                                    <p:anim calcmode="lin" valueType="num">
                                      <p:cBhvr additive="base">
                                        <p:cTn id="5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 calcmode="lin" valueType="num">
                                      <p:cBhvr additive="base">
                                        <p:cTn id="63" dur="500" fill="hold"/>
                                        <p:tgtEl>
                                          <p:spTgt spid="32"/>
                                        </p:tgtEl>
                                        <p:attrNameLst>
                                          <p:attrName>ppt_x</p:attrName>
                                        </p:attrNameLst>
                                      </p:cBhvr>
                                      <p:tavLst>
                                        <p:tav tm="0">
                                          <p:val>
                                            <p:strVal val="#ppt_x"/>
                                          </p:val>
                                        </p:tav>
                                        <p:tav tm="100000">
                                          <p:val>
                                            <p:strVal val="#ppt_x"/>
                                          </p:val>
                                        </p:tav>
                                      </p:tavLst>
                                    </p:anim>
                                    <p:anim calcmode="lin" valueType="num">
                                      <p:cBhvr additive="base">
                                        <p:cTn id="6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 calcmode="lin" valueType="num">
                                      <p:cBhvr additive="base">
                                        <p:cTn id="69" dur="500" fill="hold"/>
                                        <p:tgtEl>
                                          <p:spTgt spid="33"/>
                                        </p:tgtEl>
                                        <p:attrNameLst>
                                          <p:attrName>ppt_x</p:attrName>
                                        </p:attrNameLst>
                                      </p:cBhvr>
                                      <p:tavLst>
                                        <p:tav tm="0">
                                          <p:val>
                                            <p:strVal val="#ppt_x"/>
                                          </p:val>
                                        </p:tav>
                                        <p:tav tm="100000">
                                          <p:val>
                                            <p:strVal val="#ppt_x"/>
                                          </p:val>
                                        </p:tav>
                                      </p:tavLst>
                                    </p:anim>
                                    <p:anim calcmode="lin" valueType="num">
                                      <p:cBhvr additive="base">
                                        <p:cTn id="7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36"/>
                                        </p:tgtEl>
                                        <p:attrNameLst>
                                          <p:attrName>style.visibility</p:attrName>
                                        </p:attrNameLst>
                                      </p:cBhvr>
                                      <p:to>
                                        <p:strVal val="visible"/>
                                      </p:to>
                                    </p:set>
                                    <p:anim calcmode="lin" valueType="num">
                                      <p:cBhvr additive="base">
                                        <p:cTn id="75" dur="500" fill="hold"/>
                                        <p:tgtEl>
                                          <p:spTgt spid="36"/>
                                        </p:tgtEl>
                                        <p:attrNameLst>
                                          <p:attrName>ppt_x</p:attrName>
                                        </p:attrNameLst>
                                      </p:cBhvr>
                                      <p:tavLst>
                                        <p:tav tm="0">
                                          <p:val>
                                            <p:strVal val="#ppt_x"/>
                                          </p:val>
                                        </p:tav>
                                        <p:tav tm="100000">
                                          <p:val>
                                            <p:strVal val="#ppt_x"/>
                                          </p:val>
                                        </p:tav>
                                      </p:tavLst>
                                    </p:anim>
                                    <p:anim calcmode="lin" valueType="num">
                                      <p:cBhvr additive="base">
                                        <p:cTn id="7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anim calcmode="lin" valueType="num">
                                      <p:cBhvr additive="base">
                                        <p:cTn id="81" dur="500" fill="hold"/>
                                        <p:tgtEl>
                                          <p:spTgt spid="37"/>
                                        </p:tgtEl>
                                        <p:attrNameLst>
                                          <p:attrName>ppt_x</p:attrName>
                                        </p:attrNameLst>
                                      </p:cBhvr>
                                      <p:tavLst>
                                        <p:tav tm="0">
                                          <p:val>
                                            <p:strVal val="#ppt_x"/>
                                          </p:val>
                                        </p:tav>
                                        <p:tav tm="100000">
                                          <p:val>
                                            <p:strVal val="#ppt_x"/>
                                          </p:val>
                                        </p:tav>
                                      </p:tavLst>
                                    </p:anim>
                                    <p:anim calcmode="lin" valueType="num">
                                      <p:cBhvr additive="base">
                                        <p:cTn id="8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38"/>
                                        </p:tgtEl>
                                        <p:attrNameLst>
                                          <p:attrName>style.visibility</p:attrName>
                                        </p:attrNameLst>
                                      </p:cBhvr>
                                      <p:to>
                                        <p:strVal val="visible"/>
                                      </p:to>
                                    </p:set>
                                    <p:anim calcmode="lin" valueType="num">
                                      <p:cBhvr additive="base">
                                        <p:cTn id="87" dur="500" fill="hold"/>
                                        <p:tgtEl>
                                          <p:spTgt spid="38"/>
                                        </p:tgtEl>
                                        <p:attrNameLst>
                                          <p:attrName>ppt_x</p:attrName>
                                        </p:attrNameLst>
                                      </p:cBhvr>
                                      <p:tavLst>
                                        <p:tav tm="0">
                                          <p:val>
                                            <p:strVal val="#ppt_x"/>
                                          </p:val>
                                        </p:tav>
                                        <p:tav tm="100000">
                                          <p:val>
                                            <p:strVal val="#ppt_x"/>
                                          </p:val>
                                        </p:tav>
                                      </p:tavLst>
                                    </p:anim>
                                    <p:anim calcmode="lin" valueType="num">
                                      <p:cBhvr additive="base">
                                        <p:cTn id="8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39"/>
                                        </p:tgtEl>
                                        <p:attrNameLst>
                                          <p:attrName>style.visibility</p:attrName>
                                        </p:attrNameLst>
                                      </p:cBhvr>
                                      <p:to>
                                        <p:strVal val="visible"/>
                                      </p:to>
                                    </p:set>
                                    <p:anim calcmode="lin" valueType="num">
                                      <p:cBhvr additive="base">
                                        <p:cTn id="93" dur="500" fill="hold"/>
                                        <p:tgtEl>
                                          <p:spTgt spid="39"/>
                                        </p:tgtEl>
                                        <p:attrNameLst>
                                          <p:attrName>ppt_x</p:attrName>
                                        </p:attrNameLst>
                                      </p:cBhvr>
                                      <p:tavLst>
                                        <p:tav tm="0">
                                          <p:val>
                                            <p:strVal val="#ppt_x"/>
                                          </p:val>
                                        </p:tav>
                                        <p:tav tm="100000">
                                          <p:val>
                                            <p:strVal val="#ppt_x"/>
                                          </p:val>
                                        </p:tav>
                                      </p:tavLst>
                                    </p:anim>
                                    <p:anim calcmode="lin" valueType="num">
                                      <p:cBhvr additive="base">
                                        <p:cTn id="9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5" grpId="0"/>
      <p:bldP spid="16" grpId="0"/>
      <p:bldP spid="17" grpId="0"/>
      <p:bldP spid="19" grpId="0"/>
      <p:bldP spid="22" grpId="0"/>
      <p:bldP spid="24" grpId="0"/>
      <p:bldP spid="25" grpId="0"/>
      <p:bldP spid="26" grpId="0"/>
      <p:bldP spid="32" grpId="0"/>
      <p:bldP spid="33" grpId="0"/>
      <p:bldP spid="36" grpId="0"/>
      <p:bldP spid="37" grpId="0"/>
      <p:bldP spid="38" grpId="0"/>
      <p:bldP spid="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2972781" y="2119838"/>
            <a:ext cx="5068249" cy="1944162"/>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9901294" y="-2150831"/>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3436796" y="2598014"/>
            <a:ext cx="9027885" cy="830997"/>
          </a:xfrm>
          <a:prstGeom prst="rect">
            <a:avLst/>
          </a:prstGeom>
          <a:noFill/>
        </p:spPr>
        <p:txBody>
          <a:bodyPr wrap="square">
            <a:spAutoFit/>
          </a:bodyPr>
          <a:lstStyle/>
          <a:p>
            <a:r>
              <a:rPr lang="en-US" sz="4800" b="1">
                <a:solidFill>
                  <a:srgbClr val="FF0000"/>
                </a:solidFill>
                <a:effectLst/>
                <a:latin typeface="Times New Roman" panose="02020603050405020304" pitchFamily="18" charset="0"/>
                <a:ea typeface="Calibri" panose="020F0502020204030204" pitchFamily="34" charset="0"/>
              </a:rPr>
              <a:t>Bài toán thực tế</a:t>
            </a:r>
            <a:endParaRPr lang="en-US" sz="6600" dirty="0">
              <a:solidFill>
                <a:srgbClr val="C55A11"/>
              </a:solidFill>
            </a:endParaRPr>
          </a:p>
        </p:txBody>
      </p:sp>
      <p:sp>
        <p:nvSpPr>
          <p:cNvPr id="25" name="Rectangle 8">
            <a:extLst>
              <a:ext uri="{FF2B5EF4-FFF2-40B4-BE49-F238E27FC236}">
                <a16:creationId xmlns:a16="http://schemas.microsoft.com/office/drawing/2014/main" id="{E5F907BA-4B64-D8DE-E72B-C21DFDAA0E0A}"/>
              </a:ext>
            </a:extLst>
          </p:cNvPr>
          <p:cNvSpPr>
            <a:spLocks noChangeArrowheads="1"/>
          </p:cNvSpPr>
          <p:nvPr/>
        </p:nvSpPr>
        <p:spPr bwMode="auto">
          <a:xfrm>
            <a:off x="1881700" y="5540187"/>
            <a:ext cx="3573879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44629964"/>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3457968"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76836" y="-1889574"/>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3297282" cy="584775"/>
          </a:xfrm>
          <a:prstGeom prst="rect">
            <a:avLst/>
          </a:prstGeom>
          <a:noFill/>
        </p:spPr>
        <p:txBody>
          <a:bodyPr wrap="square">
            <a:spAutoFit/>
          </a:bodyPr>
          <a:lstStyle/>
          <a:p>
            <a:r>
              <a:rPr lang="en-US" sz="3200" b="1">
                <a:solidFill>
                  <a:srgbClr val="FF0000"/>
                </a:solidFill>
                <a:latin typeface="Times New Roman" panose="02020603050405020304" pitchFamily="18" charset="0"/>
                <a:cs typeface="Times New Roman" panose="02020603050405020304" pitchFamily="18" charset="0"/>
              </a:rPr>
              <a:t>Bài toán thực tế</a:t>
            </a:r>
            <a:endParaRPr lang="en-US" sz="4400" dirty="0">
              <a:solidFill>
                <a:srgbClr val="C55A1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8" name="Title 1">
                <a:extLst>
                  <a:ext uri="{FF2B5EF4-FFF2-40B4-BE49-F238E27FC236}">
                    <a16:creationId xmlns:a16="http://schemas.microsoft.com/office/drawing/2014/main" id="{10742257-3980-4551-868A-26DC3CB821EE}"/>
                  </a:ext>
                </a:extLst>
              </p:cNvPr>
              <p:cNvSpPr>
                <a:spLocks noGrp="1"/>
              </p:cNvSpPr>
              <p:nvPr>
                <p:ph type="title"/>
              </p:nvPr>
            </p:nvSpPr>
            <p:spPr>
              <a:xfrm>
                <a:off x="244205" y="1064525"/>
                <a:ext cx="10578470" cy="5188103"/>
              </a:xfrm>
            </p:spPr>
            <p:txBody>
              <a:bodyPr>
                <a:normAutofit/>
              </a:bodyPr>
              <a:lstStyle/>
              <a:p>
                <a:pPr>
                  <a:lnSpc>
                    <a:spcPct val="150000"/>
                  </a:lnSpc>
                  <a:spcBef>
                    <a:spcPts val="1200"/>
                  </a:spcBef>
                  <a:spcAft>
                    <a:spcPts val="1200"/>
                  </a:spcAft>
                </a:pPr>
                <a:r>
                  <a:rPr lang="en-US" sz="2800" b="1">
                    <a:latin typeface="Times New Roman" panose="02020603050405020304" pitchFamily="18" charset="0"/>
                    <a:cs typeface="Times New Roman" panose="02020603050405020304" pitchFamily="18" charset="0"/>
                  </a:rPr>
                  <a:t>Bài 8 (SGK/Trang 42) </a:t>
                </a:r>
                <a:r>
                  <a:rPr lang="en-US" sz="2800">
                    <a:solidFill>
                      <a:schemeClr val="tx1"/>
                    </a:solidFill>
                    <a:latin typeface="Times New Roman" panose="02020603050405020304" pitchFamily="18" charset="0"/>
                    <a:cs typeface="Times New Roman" panose="02020603050405020304" pitchFamily="18" charset="0"/>
                  </a:rPr>
                  <a:t>Để đổi từ độ Fahrenheit (độ F) sang độ Celsius (độ C), người ta dùng công thức sau:</a:t>
                </a:r>
                <a:br>
                  <a:rPr lang="en-US" sz="2800">
                    <a:solidFill>
                      <a:schemeClr val="tx1"/>
                    </a:solidFill>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cs typeface="Times New Roman" panose="02020603050405020304" pitchFamily="18" charset="0"/>
                        </a:rPr>
                        <m:t>𝐶</m:t>
                      </m:r>
                      <m:r>
                        <a:rPr lang="en-US" sz="2800" b="0" i="1" smtClean="0">
                          <a:solidFill>
                            <a:schemeClr val="tx1"/>
                          </a:solidFill>
                          <a:latin typeface="Cambria Math" panose="02040503050406030204" pitchFamily="18" charset="0"/>
                          <a:cs typeface="Times New Roman" panose="02020603050405020304" pitchFamily="18" charset="0"/>
                        </a:rPr>
                        <m:t>=</m:t>
                      </m:r>
                      <m:f>
                        <m:fPr>
                          <m:ctrlPr>
                            <a:rPr lang="en-US" sz="2800" i="1" smtClean="0">
                              <a:solidFill>
                                <a:schemeClr val="tx1"/>
                              </a:solidFill>
                              <a:latin typeface="Cambria Math" panose="02040503050406030204" pitchFamily="18" charset="0"/>
                              <a:cs typeface="Times New Roman" panose="02020603050405020304" pitchFamily="18" charset="0"/>
                            </a:rPr>
                          </m:ctrlPr>
                        </m:fPr>
                        <m:num>
                          <m:r>
                            <a:rPr lang="en-US" sz="2800" b="0" i="1" smtClean="0">
                              <a:solidFill>
                                <a:schemeClr val="tx1"/>
                              </a:solidFill>
                              <a:latin typeface="Cambria Math" panose="02040503050406030204" pitchFamily="18" charset="0"/>
                              <a:cs typeface="Times New Roman" panose="02020603050405020304" pitchFamily="18" charset="0"/>
                            </a:rPr>
                            <m:t>5</m:t>
                          </m:r>
                        </m:num>
                        <m:den>
                          <m:r>
                            <a:rPr lang="en-US" sz="2800" b="0" i="1" smtClean="0">
                              <a:solidFill>
                                <a:schemeClr val="tx1"/>
                              </a:solidFill>
                              <a:latin typeface="Cambria Math" panose="02040503050406030204" pitchFamily="18" charset="0"/>
                              <a:cs typeface="Times New Roman" panose="02020603050405020304" pitchFamily="18" charset="0"/>
                            </a:rPr>
                            <m:t>9</m:t>
                          </m:r>
                        </m:den>
                      </m:f>
                      <m:d>
                        <m:dPr>
                          <m:ctrlPr>
                            <a:rPr lang="en-US" sz="2800" i="1" smtClean="0">
                              <a:solidFill>
                                <a:schemeClr val="tx1"/>
                              </a:solidFill>
                              <a:latin typeface="Cambria Math" panose="02040503050406030204" pitchFamily="18" charset="0"/>
                              <a:cs typeface="Times New Roman" panose="02020603050405020304" pitchFamily="18" charset="0"/>
                            </a:rPr>
                          </m:ctrlPr>
                        </m:dPr>
                        <m:e>
                          <m:r>
                            <a:rPr lang="en-US" sz="2800" b="0" i="1" smtClean="0">
                              <a:solidFill>
                                <a:schemeClr val="tx1"/>
                              </a:solidFill>
                              <a:latin typeface="Cambria Math" panose="02040503050406030204" pitchFamily="18" charset="0"/>
                              <a:cs typeface="Times New Roman" panose="02020603050405020304" pitchFamily="18" charset="0"/>
                            </a:rPr>
                            <m:t>𝐹</m:t>
                          </m:r>
                          <m:r>
                            <a:rPr lang="en-US" sz="2800" b="0" i="1" smtClean="0">
                              <a:solidFill>
                                <a:schemeClr val="tx1"/>
                              </a:solidFill>
                              <a:latin typeface="Cambria Math" panose="02040503050406030204" pitchFamily="18" charset="0"/>
                              <a:cs typeface="Times New Roman" panose="02020603050405020304" pitchFamily="18" charset="0"/>
                            </a:rPr>
                            <m:t>−32</m:t>
                          </m:r>
                        </m:e>
                      </m:d>
                    </m:oMath>
                  </m:oMathPara>
                </a14:m>
                <a:br>
                  <a:rPr lang="en-US" sz="2800">
                    <a:solidFill>
                      <a:schemeClr val="tx1"/>
                    </a:solidFill>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a) Giả sử nhiệt độ ngoài trời của một ngày mùa hè ít nhất là </a:t>
                </a:r>
                <a14:m>
                  <m:oMath xmlns:m="http://schemas.openxmlformats.org/officeDocument/2006/math">
                    <m:sSup>
                      <m:sSupPr>
                        <m:ctrlPr>
                          <a:rPr lang="en-US" sz="2800" i="1" smtClean="0">
                            <a:solidFill>
                              <a:schemeClr val="tx1"/>
                            </a:solidFill>
                            <a:latin typeface="Cambria Math" panose="02040503050406030204" pitchFamily="18" charset="0"/>
                            <a:cs typeface="Times New Roman" panose="02020603050405020304" pitchFamily="18" charset="0"/>
                          </a:rPr>
                        </m:ctrlPr>
                      </m:sSupPr>
                      <m:e>
                        <m:r>
                          <a:rPr lang="en-US" sz="2800" b="0" i="1" smtClean="0">
                            <a:solidFill>
                              <a:schemeClr val="tx1"/>
                            </a:solidFill>
                            <a:latin typeface="Cambria Math" panose="02040503050406030204" pitchFamily="18" charset="0"/>
                            <a:cs typeface="Times New Roman" panose="02020603050405020304" pitchFamily="18" charset="0"/>
                          </a:rPr>
                          <m:t>95</m:t>
                        </m:r>
                      </m:e>
                      <m:sup>
                        <m:r>
                          <a:rPr lang="en-US" sz="2800" b="0" i="1" smtClean="0">
                            <a:solidFill>
                              <a:schemeClr val="tx1"/>
                            </a:solidFill>
                            <a:latin typeface="Cambria Math" panose="02040503050406030204" pitchFamily="18" charset="0"/>
                            <a:cs typeface="Times New Roman" panose="02020603050405020304" pitchFamily="18" charset="0"/>
                          </a:rPr>
                          <m:t>𝑜</m:t>
                        </m:r>
                      </m:sup>
                    </m:sSup>
                    <m:r>
                      <a:rPr lang="en-US" sz="2800" b="0" i="1" smtClean="0">
                        <a:solidFill>
                          <a:schemeClr val="tx1"/>
                        </a:solidFill>
                        <a:latin typeface="Cambria Math" panose="02040503050406030204" pitchFamily="18" charset="0"/>
                        <a:cs typeface="Times New Roman" panose="02020603050405020304" pitchFamily="18" charset="0"/>
                      </a:rPr>
                      <m:t>𝐹</m:t>
                    </m:r>
                    <m:r>
                      <a:rPr lang="en-US" sz="2800" b="0" i="0" smtClean="0">
                        <a:solidFill>
                          <a:schemeClr val="tx1"/>
                        </a:solidFill>
                        <a:latin typeface="Cambria Math" panose="02040503050406030204" pitchFamily="18" charset="0"/>
                        <a:cs typeface="Times New Roman" panose="02020603050405020304" pitchFamily="18" charset="0"/>
                      </a:rPr>
                      <m:t>.</m:t>
                    </m:r>
                  </m:oMath>
                </a14:m>
                <a:r>
                  <a:rPr lang="en-US" sz="2800" dirty="0">
                    <a:solidFill>
                      <a:schemeClr val="tx1"/>
                    </a:solidFill>
                    <a:latin typeface="Times New Roman" panose="02020603050405020304" pitchFamily="18" charset="0"/>
                    <a:cs typeface="Times New Roman" panose="02020603050405020304" pitchFamily="18" charset="0"/>
                  </a:rPr>
                  <a:t> </a:t>
                </a:r>
                <a:r>
                  <a:rPr lang="en-US" sz="2800">
                    <a:solidFill>
                      <a:schemeClr val="tx1"/>
                    </a:solidFill>
                    <a:latin typeface="Times New Roman" panose="02020603050405020304" pitchFamily="18" charset="0"/>
                    <a:cs typeface="Times New Roman" panose="02020603050405020304" pitchFamily="18" charset="0"/>
                  </a:rPr>
                  <a:t>Hỏi nhiệt độ ngoài trời khi đó ít nhất là bao nhiêu độ C?</a:t>
                </a:r>
                <a:br>
                  <a:rPr lang="en-US" sz="2800">
                    <a:solidFill>
                      <a:schemeClr val="tx1"/>
                    </a:solidFill>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b) a) Giả sử nhiệt độ ngoài trời của một ngày mùa hè ít nhất là </a:t>
                </a:r>
                <a14:m>
                  <m:oMath xmlns:m="http://schemas.openxmlformats.org/officeDocument/2006/math">
                    <m:sSup>
                      <m:sSupPr>
                        <m:ctrlPr>
                          <a:rPr lang="en-US" sz="2800" i="1">
                            <a:solidFill>
                              <a:schemeClr val="tx1"/>
                            </a:solidFill>
                            <a:latin typeface="Cambria Math" panose="02040503050406030204" pitchFamily="18" charset="0"/>
                            <a:cs typeface="Times New Roman" panose="02020603050405020304" pitchFamily="18" charset="0"/>
                          </a:rPr>
                        </m:ctrlPr>
                      </m:sSupPr>
                      <m:e>
                        <m:r>
                          <a:rPr lang="en-US" sz="2800" b="0" i="1" smtClean="0">
                            <a:solidFill>
                              <a:schemeClr val="tx1"/>
                            </a:solidFill>
                            <a:latin typeface="Cambria Math" panose="02040503050406030204" pitchFamily="18" charset="0"/>
                            <a:cs typeface="Times New Roman" panose="02020603050405020304" pitchFamily="18" charset="0"/>
                          </a:rPr>
                          <m:t>36</m:t>
                        </m:r>
                      </m:e>
                      <m:sup>
                        <m:r>
                          <a:rPr lang="en-US" sz="2800" b="0" i="1">
                            <a:solidFill>
                              <a:schemeClr val="tx1"/>
                            </a:solidFill>
                            <a:latin typeface="Cambria Math" panose="02040503050406030204" pitchFamily="18" charset="0"/>
                            <a:cs typeface="Times New Roman" panose="02020603050405020304" pitchFamily="18" charset="0"/>
                          </a:rPr>
                          <m:t>𝑜</m:t>
                        </m:r>
                      </m:sup>
                    </m:sSup>
                    <m:r>
                      <m:rPr>
                        <m:sty m:val="p"/>
                      </m:rPr>
                      <a:rPr lang="en-US" sz="2800" b="0" i="0" smtClean="0">
                        <a:solidFill>
                          <a:schemeClr val="tx1"/>
                        </a:solidFill>
                        <a:latin typeface="Cambria Math" panose="02040503050406030204" pitchFamily="18" charset="0"/>
                        <a:cs typeface="Times New Roman" panose="02020603050405020304" pitchFamily="18" charset="0"/>
                      </a:rPr>
                      <m:t>C</m:t>
                    </m:r>
                    <m:r>
                      <a:rPr lang="en-US" sz="2800" b="0">
                        <a:solidFill>
                          <a:schemeClr val="tx1"/>
                        </a:solidFill>
                        <a:latin typeface="Cambria Math" panose="02040503050406030204" pitchFamily="18" charset="0"/>
                        <a:cs typeface="Times New Roman" panose="02020603050405020304" pitchFamily="18" charset="0"/>
                      </a:rPr>
                      <m:t>.</m:t>
                    </m:r>
                  </m:oMath>
                </a14:m>
                <a:r>
                  <a:rPr lang="en-US" sz="2800" dirty="0">
                    <a:solidFill>
                      <a:schemeClr val="tx1"/>
                    </a:solidFill>
                    <a:latin typeface="Times New Roman" panose="02020603050405020304" pitchFamily="18" charset="0"/>
                    <a:cs typeface="Times New Roman" panose="02020603050405020304" pitchFamily="18" charset="0"/>
                  </a:rPr>
                  <a:t> </a:t>
                </a:r>
                <a:r>
                  <a:rPr lang="en-US" sz="2800">
                    <a:solidFill>
                      <a:schemeClr val="tx1"/>
                    </a:solidFill>
                    <a:latin typeface="Times New Roman" panose="02020603050405020304" pitchFamily="18" charset="0"/>
                    <a:cs typeface="Times New Roman" panose="02020603050405020304" pitchFamily="18" charset="0"/>
                  </a:rPr>
                  <a:t>Hỏi nhiệt độ ngoài trời khi đó ít nhất là bao nhiêu độ F?</a:t>
                </a:r>
                <a:endParaRPr lang="en-US" sz="2800" dirty="0">
                  <a:solidFill>
                    <a:schemeClr val="accent5">
                      <a:lumMod val="50000"/>
                    </a:schemeClr>
                  </a:solidFill>
                  <a:latin typeface="Times New Roman" panose="02020603050405020304" pitchFamily="18" charset="0"/>
                  <a:cs typeface="Times New Roman" panose="02020603050405020304" pitchFamily="18" charset="0"/>
                </a:endParaRPr>
              </a:p>
            </p:txBody>
          </p:sp>
        </mc:Choice>
        <mc:Fallback>
          <p:sp>
            <p:nvSpPr>
              <p:cNvPr id="18" name="Title 1">
                <a:extLst>
                  <a:ext uri="{FF2B5EF4-FFF2-40B4-BE49-F238E27FC236}">
                    <a16:creationId xmlns:a16="http://schemas.microsoft.com/office/drawing/2014/main" id="{10742257-3980-4551-868A-26DC3CB821EE}"/>
                  </a:ext>
                </a:extLst>
              </p:cNvPr>
              <p:cNvSpPr>
                <a:spLocks noGrp="1" noRot="1" noChangeAspect="1" noMove="1" noResize="1" noEditPoints="1" noAdjustHandles="1" noChangeArrowheads="1" noChangeShapeType="1" noTextEdit="1"/>
              </p:cNvSpPr>
              <p:nvPr>
                <p:ph type="title"/>
              </p:nvPr>
            </p:nvSpPr>
            <p:spPr>
              <a:xfrm>
                <a:off x="244205" y="1064525"/>
                <a:ext cx="10578470" cy="5188103"/>
              </a:xfrm>
              <a:blipFill>
                <a:blip r:embed="rId3"/>
                <a:stretch>
                  <a:fillRect l="-1153" b="-2115"/>
                </a:stretch>
              </a:blipFill>
            </p:spPr>
            <p:txBody>
              <a:bodyPr/>
              <a:lstStyle/>
              <a:p>
                <a:r>
                  <a:rPr lang="en-US">
                    <a:noFill/>
                  </a:rPr>
                  <a:t> </a:t>
                </a:r>
              </a:p>
            </p:txBody>
          </p:sp>
        </mc:Fallback>
      </mc:AlternateContent>
      <p:sp>
        <p:nvSpPr>
          <p:cNvPr id="14" name="Rectangle 3">
            <a:extLst>
              <a:ext uri="{FF2B5EF4-FFF2-40B4-BE49-F238E27FC236}">
                <a16:creationId xmlns:a16="http://schemas.microsoft.com/office/drawing/2014/main" id="{FFCCB49C-0BB0-E5D1-7344-1D14ACB776C9}"/>
              </a:ext>
            </a:extLst>
          </p:cNvPr>
          <p:cNvSpPr>
            <a:spLocks noChangeArrowheads="1"/>
          </p:cNvSpPr>
          <p:nvPr/>
        </p:nvSpPr>
        <p:spPr bwMode="auto">
          <a:xfrm>
            <a:off x="0" y="549131"/>
            <a:ext cx="2263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5450614"/>
      </p:ext>
    </p:extLst>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96A91-93C8-4C7A-BF68-944591874A6D}">
  <ds:schemaRefs>
    <ds:schemaRef ds:uri="16c05727-aa75-4e4a-9b5f-8a80a1165891"/>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www.w3.org/XML/1998/namespace"/>
    <ds:schemaRef ds:uri="http://purl.org/dc/terms/"/>
    <ds:schemaRef ds:uri="http://schemas.microsoft.com/office/infopath/2007/PartnerControls"/>
    <ds:schemaRef ds:uri="71af3243-3dd4-4a8d-8c0d-dd76da1f02a5"/>
    <ds:schemaRef ds:uri="http://purl.org/dc/dcmitype/"/>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 safety</Template>
  <TotalTime>1880</TotalTime>
  <Words>1031</Words>
  <Application>Microsoft Office PowerPoint</Application>
  <PresentationFormat>Widescreen</PresentationFormat>
  <Paragraphs>127</Paragraphs>
  <Slides>15</Slides>
  <Notes>13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4" baseType="lpstr">
      <vt:lpstr>Arial</vt:lpstr>
      <vt:lpstr>Calibri</vt:lpstr>
      <vt:lpstr>Calibri Light</vt:lpstr>
      <vt:lpstr>Cambria Math</vt:lpstr>
      <vt:lpstr>Rockwell</vt:lpstr>
      <vt:lpstr>Tahoma</vt:lpstr>
      <vt:lpstr>Times New Roman</vt:lpstr>
      <vt:lpstr>Office Theme</vt:lpstr>
      <vt:lpstr>MathType 7.0 Equation</vt:lpstr>
      <vt:lpstr>ÔN TẬP CHƯƠNG 3 (TIẾT 2)</vt:lpstr>
      <vt:lpstr>PowerPoint Presentation</vt:lpstr>
      <vt:lpstr>Bài 7 (SGK – Trang 42) Giải các bất phương trình </vt:lpstr>
      <vt:lpstr>Bài 7 (SGK – Trang 42) Giải các bất phương trình </vt:lpstr>
      <vt:lpstr>Bài 7 (SGK – Trang 42) Giải các bất phương trình </vt:lpstr>
      <vt:lpstr> Bài 1 (PHT) . Điền vào chỗ trống </vt:lpstr>
      <vt:lpstr> Bài 2 (PHT). Điền vào chỗ trống để hoàn thiện lời giải sau </vt:lpstr>
      <vt:lpstr>PowerPoint Presentation</vt:lpstr>
      <vt:lpstr>Bài 8 (SGK/Trang 42) Để đổi từ độ Fahrenheit (độ F) sang độ Celsius (độ C), người ta dùng công thức sau: C=5/9 (F-32) a) Giả sử nhiệt độ ngoài trời của một ngày mùa hè ít nhất là 95^o F. Hỏi nhiệt độ ngoài trời khi đó ít nhất là bao nhiêu độ C? b) a) Giả sử nhiệt độ ngoài trời của một ngày mùa hè ít nhất là 36^o C. Hỏi nhiệt độ ngoài trời khi đó ít nhất là bao nhiêu độ F?</vt:lpstr>
      <vt:lpstr>Bài 8 (SGK/Trang 42)  C=5/9 (F-32) a) Nhiệt độ ngoài trời của một ngày mùa hè ít nhất là 36^o C nên ta có C≥36 Hay   5/9 (F-32)≥36 F-32≥36:5/9 F-32≥64,8 F≥64,8+32 F≥96,8  Vậy nhiệt độ ngoài trời của một ngày mùa hè ít nhất là 〖96,8〗^o F.   </vt:lpstr>
      <vt:lpstr>Bài 8 (SGK/Trang 42)  C=5/9 (F-32) b) Nhiệt độ ngoài trời của một ngày mùa hè ít nhất là 95^o F nên ta có F≥95 F-32≥95-32 F-32≥63 5/9 (F-32)≥63. 5/9 5/9 (F-32)≥35 C≥35  Vậy nhiệt độ ngoài trời của một ngày mùa hè ít nhất là 35^o C.   </vt:lpstr>
      <vt:lpstr>Bài 9 (SGK/Trang 43). Một nhà máy sản xuất xi măng mỗi ngày đều sản xuất được 100 tấn xi măng. Lượng xi măng tồn trong kho của nha máy là 300 tấn. Hỏi nhà máy đó cần ít nhất bao nhiêu ngày để có thể xuất đi 15 300 tấn xi măng (tính cả lượng xi măng tồn trong kho)?  </vt:lpstr>
      <vt:lpstr>Bài 10 (SGK/Trang 43). Đến ngày 31/12/2022, gia đinh bác Hoa đã tiết kiệm được số tiền là 250 triệu đồng. Sau thời điểm đó, mỗi tháng gia đình bác Hoa đều tiết kiệm được 10 triệu đồng. Gia đình bác Hoa dự định mua một chiếc ô tô tải nhỏ để vận chuyển hàng hoá với giá tối thiểu là 370 triệu đồng. Hỏi sau ít nhất bao nhiêu tháng gia đình bác Hoa có thể mua được chiếc ô tô tải đó bằng số tiền tiết kiệm được?  </vt:lpstr>
      <vt:lpstr>PowerPoint Presentation</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Anh Pham Thi Ngoc</cp:lastModifiedBy>
  <cp:revision>104</cp:revision>
  <dcterms:created xsi:type="dcterms:W3CDTF">2021-06-07T13:44:30Z</dcterms:created>
  <dcterms:modified xsi:type="dcterms:W3CDTF">2024-06-12T07:50:21Z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